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9" r:id="rId4"/>
    <p:sldId id="261" r:id="rId5"/>
    <p:sldId id="25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8A2C-F318-4FC5-AA49-4FD504FD22AE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E4D59-F6DB-47A2-8C00-E3DA7670DC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507E7-EA0E-431F-AC95-8851957421BC}" type="datetimeFigureOut">
              <a:rPr lang="zh-CN" altLang="en-US" smtClean="0"/>
              <a:t>2016/1/24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3E5D5-4ABC-4E47-AF0B-25D779C46B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225281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9938" name="文本占位符 225282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39939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9956B957-9E48-4F8A-9FCB-E6C90BE1F807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冗余码的计算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  <a:ln>
            <a:solidFill>
              <a:schemeClr val="tx1"/>
            </a:solidFill>
            <a:prstDash val="sysDot"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问题提出：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要</a:t>
            </a:r>
            <a:r>
              <a:rPr lang="zh-CN" altLang="zh-CN" sz="2400" dirty="0" smtClean="0"/>
              <a:t>发送的数据为</a:t>
            </a:r>
            <a:r>
              <a:rPr lang="en-US" altLang="zh-CN" sz="2400" dirty="0" smtClean="0"/>
              <a:t>1101011011</a:t>
            </a:r>
            <a:r>
              <a:rPr lang="zh-CN" altLang="zh-CN" sz="2400" dirty="0" smtClean="0"/>
              <a:t>。采</a:t>
            </a:r>
            <a:r>
              <a:rPr lang="zh-CN" altLang="zh-CN" sz="2400" dirty="0" smtClean="0"/>
              <a:t>用</a:t>
            </a:r>
            <a:r>
              <a:rPr lang="en-US" altLang="zh-CN" sz="2400" dirty="0" smtClean="0"/>
              <a:t>CRC</a:t>
            </a:r>
            <a:r>
              <a:rPr lang="zh-CN" altLang="zh-CN" sz="2400" dirty="0" smtClean="0"/>
              <a:t>的生成多项式是</a:t>
            </a:r>
            <a:r>
              <a:rPr lang="en-US" altLang="zh-CN" sz="2400" i="1" dirty="0" smtClean="0"/>
              <a:t>P(X)=X</a:t>
            </a:r>
            <a:r>
              <a:rPr lang="en-US" altLang="zh-CN" sz="2400" i="1" baseline="30000" dirty="0" smtClean="0"/>
              <a:t>4</a:t>
            </a:r>
            <a:r>
              <a:rPr lang="en-US" altLang="zh-CN" sz="2400" i="1" dirty="0" smtClean="0"/>
              <a:t>+X+1</a:t>
            </a:r>
            <a:r>
              <a:rPr lang="zh-CN" altLang="zh-CN" sz="2400" dirty="0" smtClean="0"/>
              <a:t>。试求应添加在数据后面的余数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1、</a:t>
            </a:r>
            <a:r>
              <a:rPr lang="zh-CN" altLang="zh-CN" sz="2400" dirty="0" smtClean="0"/>
              <a:t>数</a:t>
            </a:r>
            <a:r>
              <a:rPr lang="zh-CN" altLang="zh-CN" sz="2400" dirty="0" smtClean="0"/>
              <a:t>据在传输过程中最后一个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变成了</a:t>
            </a:r>
            <a:r>
              <a:rPr lang="en-US" altLang="zh-CN" sz="2400" dirty="0" smtClean="0"/>
              <a:t>0</a:t>
            </a:r>
            <a:r>
              <a:rPr lang="zh-CN" altLang="zh-CN" sz="2400" dirty="0" smtClean="0"/>
              <a:t>，问接收端能否发现</a:t>
            </a:r>
            <a:r>
              <a:rPr lang="zh-CN" altLang="zh-CN" sz="2400" dirty="0" smtClean="0"/>
              <a:t>？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2、</a:t>
            </a:r>
            <a:r>
              <a:rPr lang="zh-CN" altLang="zh-CN" sz="2400" dirty="0" smtClean="0"/>
              <a:t>若</a:t>
            </a:r>
            <a:r>
              <a:rPr lang="zh-CN" altLang="zh-CN" sz="2400" dirty="0" smtClean="0"/>
              <a:t>数据在传输过程中最后两个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都变成了</a:t>
            </a:r>
            <a:r>
              <a:rPr lang="en-US" altLang="zh-CN" sz="2400" dirty="0" smtClean="0"/>
              <a:t>0</a:t>
            </a:r>
            <a:r>
              <a:rPr lang="zh-CN" altLang="zh-CN" sz="2400" dirty="0" smtClean="0"/>
              <a:t>，问接收端能否发现</a:t>
            </a:r>
            <a:r>
              <a:rPr lang="zh-CN" altLang="zh-CN" sz="2400" dirty="0" smtClean="0"/>
              <a:t>？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3、</a:t>
            </a:r>
            <a:r>
              <a:rPr lang="zh-CN" altLang="zh-CN" sz="2400" dirty="0" smtClean="0"/>
              <a:t>采</a:t>
            </a:r>
            <a:r>
              <a:rPr lang="zh-CN" altLang="zh-CN" sz="2400" dirty="0" smtClean="0"/>
              <a:t>用</a:t>
            </a:r>
            <a:r>
              <a:rPr lang="en-US" altLang="zh-CN" sz="2400" dirty="0" smtClean="0"/>
              <a:t>CRC</a:t>
            </a:r>
            <a:r>
              <a:rPr lang="zh-CN" altLang="zh-CN" sz="2400" dirty="0" smtClean="0"/>
              <a:t>检验后，数据链路层的传输是否就变成了可靠的传输？</a:t>
            </a:r>
          </a:p>
          <a:p>
            <a:pPr>
              <a:lnSpc>
                <a:spcPct val="15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443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循环冗余检验的原理 </a:t>
            </a:r>
          </a:p>
        </p:txBody>
      </p:sp>
      <p:sp>
        <p:nvSpPr>
          <p:cNvPr id="144387" name="文本占位符 144386"/>
          <p:cNvSpPr>
            <a:spLocks noGrp="1" noChangeArrowheads="1"/>
          </p:cNvSpPr>
          <p:nvPr>
            <p:ph type="body" idx="1"/>
          </p:nvPr>
        </p:nvSpPr>
        <p:spPr>
          <a:xfrm>
            <a:off x="755651" y="1484784"/>
            <a:ext cx="7920805" cy="47525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1、</a:t>
            </a:r>
            <a:r>
              <a:rPr lang="zh-CN" altLang="en-US" sz="2800" dirty="0" smtClean="0"/>
              <a:t>在</a:t>
            </a:r>
            <a:r>
              <a:rPr lang="zh-CN" altLang="en-US" sz="2800" dirty="0" smtClean="0"/>
              <a:t>数据链路层传送的帧中，广泛使用了</a:t>
            </a:r>
            <a:r>
              <a:rPr lang="zh-CN" altLang="en-US" sz="2800" dirty="0" smtClean="0">
                <a:solidFill>
                  <a:schemeClr val="hlink"/>
                </a:solidFill>
              </a:rPr>
              <a:t>循环冗余</a:t>
            </a:r>
            <a:r>
              <a:rPr lang="zh-CN" altLang="en-US" sz="2800" dirty="0" smtClean="0">
                <a:solidFill>
                  <a:schemeClr val="hlink"/>
                </a:solidFill>
              </a:rPr>
              <a:t>检验 </a:t>
            </a:r>
            <a:r>
              <a:rPr lang="en-US" altLang="zh-CN" sz="2800" dirty="0" smtClean="0"/>
              <a:t>CRC </a:t>
            </a:r>
            <a:r>
              <a:rPr lang="zh-CN" altLang="en-US" sz="2800" dirty="0" smtClean="0"/>
              <a:t>的检错技术。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2、</a:t>
            </a:r>
            <a:r>
              <a:rPr lang="zh-CN" altLang="en-US" sz="2800" dirty="0" smtClean="0"/>
              <a:t>在</a:t>
            </a:r>
            <a:r>
              <a:rPr lang="zh-CN" altLang="en-US" sz="2800" dirty="0" smtClean="0"/>
              <a:t>发送</a:t>
            </a:r>
            <a:r>
              <a:rPr lang="zh-CN" altLang="en-US" sz="2800" dirty="0" smtClean="0"/>
              <a:t>端先</a:t>
            </a:r>
            <a:r>
              <a:rPr lang="zh-CN" altLang="en-US" sz="2800" dirty="0" smtClean="0"/>
              <a:t>把数据划分为组。假定每组 </a:t>
            </a:r>
            <a:r>
              <a:rPr lang="en-US" altLang="zh-CN" sz="2800" i="1" dirty="0" smtClean="0"/>
              <a:t>k </a:t>
            </a:r>
            <a:r>
              <a:rPr lang="zh-CN" altLang="en-US" sz="2800" dirty="0" smtClean="0"/>
              <a:t>个比特</a:t>
            </a:r>
            <a:r>
              <a:rPr lang="zh-CN" altLang="en-US" sz="2800" dirty="0" smtClean="0"/>
              <a:t>。假</a:t>
            </a:r>
            <a:r>
              <a:rPr lang="zh-CN" altLang="en-US" sz="2800" dirty="0" smtClean="0"/>
              <a:t>设待传送的一组数</a:t>
            </a:r>
            <a:r>
              <a:rPr lang="zh-CN" altLang="en-US" sz="2800" dirty="0" smtClean="0"/>
              <a:t>据</a:t>
            </a:r>
            <a:r>
              <a:rPr lang="en-US" altLang="zh-CN" sz="2800" i="1" dirty="0" smtClean="0"/>
              <a:t>M</a:t>
            </a:r>
            <a:r>
              <a:rPr lang="en-US" altLang="zh-CN" sz="2800" dirty="0" smtClean="0"/>
              <a:t> =101001(</a:t>
            </a:r>
            <a:r>
              <a:rPr lang="zh-CN" altLang="en-US" sz="2800" dirty="0" smtClean="0"/>
              <a:t>现在</a:t>
            </a:r>
            <a:r>
              <a:rPr lang="en-US" altLang="zh-CN" sz="2800" i="1" dirty="0" smtClean="0"/>
              <a:t>k</a:t>
            </a:r>
            <a:r>
              <a:rPr lang="en-US" altLang="zh-CN" sz="2800" dirty="0" smtClean="0"/>
              <a:t>=6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3、</a:t>
            </a:r>
            <a:r>
              <a:rPr lang="zh-CN" altLang="en-US" sz="2800" dirty="0" smtClean="0"/>
              <a:t>我</a:t>
            </a:r>
            <a:r>
              <a:rPr lang="zh-CN" altLang="en-US" sz="2800" dirty="0" smtClean="0"/>
              <a:t>们</a:t>
            </a:r>
            <a:r>
              <a:rPr lang="zh-CN" altLang="en-US" sz="2800" dirty="0" smtClean="0"/>
              <a:t>在</a:t>
            </a:r>
            <a:r>
              <a:rPr lang="en-US" altLang="zh-CN" sz="2800" i="1" dirty="0" smtClean="0"/>
              <a:t>M </a:t>
            </a:r>
            <a:r>
              <a:rPr lang="zh-CN" altLang="en-US" sz="2800" dirty="0" smtClean="0"/>
              <a:t>的</a:t>
            </a:r>
            <a:r>
              <a:rPr lang="zh-CN" altLang="en-US" sz="2800" dirty="0" smtClean="0"/>
              <a:t>后面再添加供差错检测用</a:t>
            </a:r>
            <a:r>
              <a:rPr lang="zh-CN" altLang="en-US" sz="2800" dirty="0" smtClean="0"/>
              <a:t>的</a:t>
            </a:r>
            <a:r>
              <a:rPr lang="en-US" altLang="zh-CN" sz="2800" i="1" dirty="0" smtClean="0"/>
              <a:t>n</a:t>
            </a:r>
            <a:r>
              <a:rPr lang="zh-CN" altLang="en-US" sz="2800" dirty="0" smtClean="0"/>
              <a:t>位</a:t>
            </a:r>
            <a:r>
              <a:rPr lang="zh-CN" altLang="en-US" sz="2800" dirty="0" smtClean="0">
                <a:solidFill>
                  <a:schemeClr val="hlink"/>
                </a:solidFill>
              </a:rPr>
              <a:t>冗余码</a:t>
            </a:r>
            <a:r>
              <a:rPr lang="zh-CN" altLang="en-US" sz="2800" dirty="0" smtClean="0"/>
              <a:t>一起发送。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冗余码的计算</a:t>
            </a:r>
            <a:endParaRPr lang="zh-CN" altLang="en-US" dirty="0"/>
          </a:p>
        </p:txBody>
      </p:sp>
      <p:sp>
        <p:nvSpPr>
          <p:cNvPr id="4" name="文本占位符 146434"/>
          <p:cNvSpPr txBox="1">
            <a:spLocks noChangeArrowheads="1"/>
          </p:cNvSpPr>
          <p:nvPr/>
        </p:nvSpPr>
        <p:spPr>
          <a:xfrm>
            <a:off x="755576" y="1484784"/>
            <a:ext cx="7772400" cy="41148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zh-CN" altLang="en-US" sz="2800" b="1" noProof="0" dirty="0" smtClean="0"/>
              <a:t>解题思路：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lvl="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1、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依据多项式求出除数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n+1)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位二进制数；</a:t>
            </a:r>
            <a:endParaRPr lang="en-US" altLang="zh-CN" sz="2800" b="1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2、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求被除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数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1" dirty="0" err="1" smtClean="0">
                <a:latin typeface="黑体" pitchFamily="49" charset="-122"/>
                <a:ea typeface="黑体" pitchFamily="49" charset="-122"/>
              </a:rPr>
              <a:t>k+n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位，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用二进制的模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运算进行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b="1" i="1" baseline="30000" dirty="0" smtClean="0">
                <a:latin typeface="黑体" pitchFamily="49" charset="-122"/>
                <a:ea typeface="黑体" pitchFamily="49" charset="-122"/>
              </a:rPr>
              <a:t>n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乘 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</a:rPr>
              <a:t>M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的运算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，在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</a:rPr>
              <a:t>M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后面添加 </a:t>
            </a:r>
            <a:r>
              <a:rPr lang="en-US" altLang="zh-CN" sz="2800" b="1" i="1" dirty="0" smtClean="0">
                <a:latin typeface="黑体" pitchFamily="49" charset="-122"/>
                <a:ea typeface="黑体" pitchFamily="49" charset="-122"/>
              </a:rPr>
              <a:t>n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个 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0；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  <a:p>
            <a:pPr marL="342900" lvl="0" indent="-342900">
              <a:lnSpc>
                <a:spcPct val="160000"/>
              </a:lnSpc>
              <a:spcBef>
                <a:spcPct val="20000"/>
              </a:spcBef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3、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余数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R(n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位）；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lvl="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4、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求出帧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检验序列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FCS</a:t>
            </a:r>
          </a:p>
          <a:p>
            <a:pPr marL="342900" lvl="0" indent="-342900">
              <a:lnSpc>
                <a:spcPct val="160000"/>
              </a:lnSpc>
              <a:spcBef>
                <a:spcPct val="20000"/>
              </a:spcBef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冗余码的计算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None/>
            </a:pPr>
            <a:r>
              <a:rPr lang="en-US" altLang="zh-CN" sz="2800" dirty="0" smtClean="0"/>
              <a:t>1、</a:t>
            </a:r>
            <a:r>
              <a:rPr lang="zh-CN" altLang="en-US" sz="2800" dirty="0" smtClean="0"/>
              <a:t>从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待</a:t>
            </a:r>
            <a:r>
              <a:rPr lang="zh-CN" altLang="zh-CN" sz="2800" dirty="0" smtClean="0"/>
              <a:t>发</a:t>
            </a:r>
            <a:r>
              <a:rPr lang="zh-CN" altLang="zh-CN" sz="2800" dirty="0" smtClean="0"/>
              <a:t>送的数</a:t>
            </a:r>
            <a:r>
              <a:rPr lang="zh-CN" altLang="zh-CN" sz="2800" dirty="0" smtClean="0"/>
              <a:t>据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1101011011</a:t>
            </a:r>
            <a:r>
              <a:rPr lang="zh-CN" altLang="en-US" sz="2800" dirty="0" smtClean="0"/>
              <a:t>中求出</a:t>
            </a:r>
            <a:r>
              <a:rPr lang="zh-CN" altLang="en-US" sz="2800" dirty="0" smtClean="0"/>
              <a:t>二进</a:t>
            </a:r>
            <a:r>
              <a:rPr lang="zh-CN" altLang="en-US" sz="2800" dirty="0" smtClean="0"/>
              <a:t>制位数</a:t>
            </a:r>
            <a:r>
              <a:rPr lang="en-US" altLang="zh-CN" sz="2800" dirty="0" smtClean="0"/>
              <a:t>k=10；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800" dirty="0" smtClean="0"/>
              <a:t>2、</a:t>
            </a:r>
            <a:r>
              <a:rPr lang="zh-CN" altLang="en-US" sz="2800" dirty="0" smtClean="0"/>
              <a:t>由</a:t>
            </a:r>
            <a:r>
              <a:rPr lang="en-US" altLang="zh-CN" sz="2800" dirty="0" smtClean="0"/>
              <a:t>CRC</a:t>
            </a:r>
            <a:r>
              <a:rPr lang="zh-CN" altLang="en-US" sz="2800" dirty="0" smtClean="0"/>
              <a:t>的生成多项式</a:t>
            </a:r>
            <a:r>
              <a:rPr lang="en-US" altLang="zh-CN" sz="2800" i="1" dirty="0" smtClean="0"/>
              <a:t>P(X)=X</a:t>
            </a:r>
            <a:r>
              <a:rPr lang="en-US" altLang="zh-CN" sz="2800" i="1" baseline="30000" dirty="0" smtClean="0"/>
              <a:t>4</a:t>
            </a:r>
            <a:r>
              <a:rPr lang="en-US" altLang="zh-CN" sz="2800" i="1" dirty="0" smtClean="0"/>
              <a:t>+X+1</a:t>
            </a:r>
            <a:r>
              <a:rPr lang="zh-CN" altLang="en-US" sz="2800" dirty="0" smtClean="0"/>
              <a:t>求出用</a:t>
            </a:r>
            <a:r>
              <a:rPr lang="zh-CN" altLang="en-US" sz="2800" dirty="0" smtClean="0"/>
              <a:t>二进</a:t>
            </a:r>
            <a:r>
              <a:rPr lang="zh-CN" altLang="en-US" sz="2800" dirty="0" smtClean="0"/>
              <a:t>制表示的除数</a:t>
            </a:r>
            <a:r>
              <a:rPr lang="en-US" altLang="zh-CN" sz="2800" dirty="0" smtClean="0"/>
              <a:t>P=10011，</a:t>
            </a:r>
            <a:r>
              <a:rPr lang="zh-CN" altLang="en-US" sz="2800" dirty="0" smtClean="0"/>
              <a:t>由此求出</a:t>
            </a:r>
            <a:r>
              <a:rPr lang="en-US" altLang="zh-CN" sz="2800" dirty="0" smtClean="0"/>
              <a:t>n=4;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、被除数：</a:t>
            </a:r>
            <a:r>
              <a:rPr lang="en-US" altLang="zh-CN" sz="2800" dirty="0" smtClean="0"/>
              <a:t>2</a:t>
            </a:r>
            <a:r>
              <a:rPr lang="en-US" altLang="zh-CN" sz="2800" baseline="30000" dirty="0" smtClean="0"/>
              <a:t>n</a:t>
            </a:r>
            <a:r>
              <a:rPr lang="en-US" altLang="zh-CN" sz="2800" dirty="0" smtClean="0"/>
              <a:t>*M=11010110110000，</a:t>
            </a:r>
            <a:r>
              <a:rPr lang="zh-CN" altLang="en-US" sz="2800" dirty="0" smtClean="0"/>
              <a:t>共</a:t>
            </a:r>
            <a:r>
              <a:rPr lang="en-US" altLang="zh-CN" sz="2800" dirty="0" err="1" smtClean="0"/>
              <a:t>k+n</a:t>
            </a:r>
            <a:r>
              <a:rPr lang="zh-CN" altLang="en-US" sz="2800" dirty="0" smtClean="0"/>
              <a:t>位，</a:t>
            </a:r>
            <a:r>
              <a:rPr lang="en-US" altLang="zh-CN" sz="2800" dirty="0" smtClean="0"/>
              <a:t>；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800" dirty="0" smtClean="0"/>
              <a:t>4、</a:t>
            </a:r>
            <a:r>
              <a:rPr lang="zh-CN" altLang="en-US" sz="2800" dirty="0" smtClean="0"/>
              <a:t>用被</a:t>
            </a:r>
            <a:r>
              <a:rPr lang="zh-CN" altLang="en-US" sz="2800" dirty="0" smtClean="0"/>
              <a:t>除</a:t>
            </a:r>
            <a:r>
              <a:rPr lang="zh-CN" altLang="en-US" sz="2800" dirty="0" smtClean="0"/>
              <a:t>数除以除数，求余数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位</a:t>
            </a:r>
            <a:r>
              <a:rPr lang="en-US" altLang="zh-CN" sz="2800" dirty="0" smtClean="0"/>
              <a:t>;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zh-CN" altLang="en-US" sz="2800" dirty="0" smtClean="0"/>
              <a:t>求出帧</a:t>
            </a:r>
            <a:r>
              <a:rPr lang="zh-CN" altLang="zh-CN" sz="2800" dirty="0" smtClean="0"/>
              <a:t>检验序列</a:t>
            </a:r>
            <a:r>
              <a:rPr lang="en-US" altLang="zh-CN" sz="2800" dirty="0" smtClean="0"/>
              <a:t>FCS。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冗余码的计算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>
                <a:solidFill>
                  <a:srgbClr val="FF0000"/>
                </a:solidFill>
              </a:rPr>
              <a:t>结论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作</a:t>
            </a:r>
            <a:r>
              <a:rPr lang="zh-CN" altLang="zh-CN" sz="2800" dirty="0" smtClean="0"/>
              <a:t>二进制除法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被除数为</a:t>
            </a:r>
            <a:r>
              <a:rPr lang="en-US" altLang="zh-CN" sz="2800" dirty="0" smtClean="0"/>
              <a:t>11010110110000</a:t>
            </a:r>
            <a:r>
              <a:rPr lang="zh-CN" altLang="en-US" sz="2800" dirty="0" smtClean="0"/>
              <a:t>除以除数</a:t>
            </a:r>
            <a:r>
              <a:rPr lang="en-US" altLang="zh-CN" sz="2800" dirty="0" smtClean="0"/>
              <a:t>10011</a:t>
            </a:r>
            <a:r>
              <a:rPr lang="zh-CN" altLang="zh-CN" sz="2800" dirty="0" smtClean="0"/>
              <a:t>得</a:t>
            </a:r>
            <a:r>
              <a:rPr lang="zh-CN" altLang="zh-CN" sz="2800" dirty="0" smtClean="0"/>
              <a:t>余</a:t>
            </a:r>
            <a:r>
              <a:rPr lang="zh-CN" altLang="zh-CN" sz="2800" dirty="0" smtClean="0"/>
              <a:t>数</a:t>
            </a:r>
            <a:r>
              <a:rPr lang="en-US" altLang="zh-CN" sz="2800" dirty="0" smtClean="0"/>
              <a:t>R=1110 </a:t>
            </a:r>
            <a:r>
              <a:rPr lang="zh-CN" altLang="zh-CN" sz="2800" dirty="0" smtClean="0"/>
              <a:t>，添加的检验序</a:t>
            </a:r>
            <a:r>
              <a:rPr lang="zh-CN" altLang="zh-CN" sz="2800" dirty="0" smtClean="0"/>
              <a:t>列</a:t>
            </a:r>
            <a:r>
              <a:rPr lang="en-US" altLang="zh-CN" sz="2800" dirty="0" smtClean="0"/>
              <a:t>FCS=1110</a:t>
            </a:r>
            <a:r>
              <a:rPr lang="en-US" altLang="zh-CN" sz="2800" dirty="0" smtClean="0"/>
              <a:t>.</a:t>
            </a:r>
            <a:endParaRPr lang="zh-CN" altLang="zh-CN" sz="28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  </a:t>
            </a:r>
            <a:r>
              <a:rPr lang="zh-CN" altLang="zh-CN" sz="2800" dirty="0" smtClean="0"/>
              <a:t>作</a:t>
            </a:r>
            <a:r>
              <a:rPr lang="zh-CN" altLang="zh-CN" sz="2800" dirty="0" smtClean="0"/>
              <a:t>二进制除法</a:t>
            </a:r>
            <a:r>
              <a:rPr lang="zh-CN" altLang="zh-CN" sz="2800" dirty="0" smtClean="0"/>
              <a:t>，</a:t>
            </a:r>
            <a:r>
              <a:rPr lang="zh-CN" altLang="zh-CN" sz="2800" dirty="0" smtClean="0"/>
              <a:t>数据在传输过程中最后一个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变成了</a:t>
            </a:r>
            <a:r>
              <a:rPr lang="en-US" altLang="zh-CN" sz="2800" dirty="0" smtClean="0"/>
              <a:t>0</a:t>
            </a:r>
            <a:r>
              <a:rPr lang="zh-CN" altLang="zh-CN" sz="2800" dirty="0" smtClean="0"/>
              <a:t>，最</a:t>
            </a:r>
            <a:r>
              <a:rPr lang="zh-CN" altLang="zh-CN" sz="2800" dirty="0" smtClean="0"/>
              <a:t>后两个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都变成了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的两种</a:t>
            </a:r>
            <a:r>
              <a:rPr lang="zh-CN" altLang="zh-CN" sz="2800" dirty="0" smtClean="0"/>
              <a:t>错</a:t>
            </a:r>
            <a:r>
              <a:rPr lang="zh-CN" altLang="zh-CN" sz="2800" dirty="0" smtClean="0"/>
              <a:t>误均可发展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</a:t>
            </a:r>
            <a:r>
              <a:rPr lang="zh-CN" altLang="zh-CN" sz="2800" dirty="0" smtClean="0"/>
              <a:t>仅</a:t>
            </a:r>
            <a:r>
              <a:rPr lang="zh-CN" altLang="zh-CN" sz="2800" dirty="0" smtClean="0"/>
              <a:t>仅采用了</a:t>
            </a:r>
            <a:r>
              <a:rPr lang="en-US" altLang="zh-CN" sz="2800" dirty="0" smtClean="0"/>
              <a:t>CRC</a:t>
            </a:r>
            <a:r>
              <a:rPr lang="zh-CN" altLang="zh-CN" sz="2800" dirty="0" smtClean="0"/>
              <a:t>检</a:t>
            </a:r>
            <a:r>
              <a:rPr lang="zh-CN" altLang="zh-CN" sz="2800" dirty="0" smtClean="0"/>
              <a:t>验缺</a:t>
            </a:r>
            <a:r>
              <a:rPr lang="zh-CN" altLang="zh-CN" sz="2800" dirty="0" smtClean="0"/>
              <a:t>重传机制，数据链路层的传输还不是可靠的传输。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 </a:t>
            </a:r>
            <a:endParaRPr lang="zh-CN" altLang="zh-CN" sz="2800" dirty="0" smtClean="0"/>
          </a:p>
          <a:p>
            <a:pPr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218</Words>
  <Application>Microsoft Office PowerPoint</Application>
  <PresentationFormat>全屏显示(4:3)</PresentationFormat>
  <Paragraphs>28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冗余码的计算</vt:lpstr>
      <vt:lpstr>循环冗余检验的原理 </vt:lpstr>
      <vt:lpstr>冗余码的计算</vt:lpstr>
      <vt:lpstr>冗余码的计算</vt:lpstr>
      <vt:lpstr>冗余码的计算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15</cp:revision>
  <dcterms:created xsi:type="dcterms:W3CDTF">2016-01-24T09:41:47Z</dcterms:created>
  <dcterms:modified xsi:type="dcterms:W3CDTF">2016-01-24T11:30:32Z</dcterms:modified>
</cp:coreProperties>
</file>