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网桥应用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 smtClean="0"/>
              <a:t>如</a:t>
            </a:r>
            <a:r>
              <a:rPr lang="zh-CN" altLang="zh-CN" sz="2400" dirty="0" smtClean="0"/>
              <a:t>图表</a:t>
            </a:r>
            <a:r>
              <a:rPr lang="zh-CN" altLang="zh-CN" sz="2400" dirty="0" smtClean="0"/>
              <a:t>示</a:t>
            </a:r>
            <a:r>
              <a:rPr lang="zh-CN" altLang="zh-CN" sz="2400" dirty="0" smtClean="0"/>
              <a:t>有</a:t>
            </a:r>
            <a:r>
              <a:rPr lang="en-US" altLang="zh-CN" sz="2400" dirty="0" smtClean="0"/>
              <a:t>A、B、C、D、E</a:t>
            </a:r>
            <a:r>
              <a:rPr lang="zh-CN" altLang="zh-CN" sz="2400" dirty="0" smtClean="0"/>
              <a:t>五</a:t>
            </a:r>
            <a:r>
              <a:rPr lang="zh-CN" altLang="zh-CN" sz="2400" dirty="0" smtClean="0"/>
              <a:t>个站点分别连接在三个局域网上，并且用网桥</a:t>
            </a:r>
            <a:r>
              <a:rPr lang="en-US" altLang="zh-CN" sz="2400" dirty="0" smtClean="0"/>
              <a:t>B1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B2</a:t>
            </a:r>
            <a:r>
              <a:rPr lang="zh-CN" altLang="zh-CN" sz="2400" dirty="0" smtClean="0"/>
              <a:t>连接起来。每一个网桥都有两个接口（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2）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      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    </a:t>
            </a:r>
            <a:endParaRPr lang="zh-CN" altLang="zh-CN" sz="2800" dirty="0" smtClean="0"/>
          </a:p>
          <a:p>
            <a:pPr>
              <a:buNone/>
            </a:pPr>
            <a:endParaRPr lang="zh-CN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11560" y="3717032"/>
            <a:ext cx="7776864" cy="2232248"/>
            <a:chOff x="92476" y="2085975"/>
            <a:chExt cx="8872137" cy="1895475"/>
          </a:xfrm>
        </p:grpSpPr>
        <p:sp>
          <p:nvSpPr>
            <p:cNvPr id="7" name="直接连接符 648198"/>
            <p:cNvSpPr>
              <a:spLocks noChangeShapeType="1"/>
            </p:cNvSpPr>
            <p:nvPr/>
          </p:nvSpPr>
          <p:spPr bwMode="auto">
            <a:xfrm>
              <a:off x="8631238" y="2647950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648199"/>
            <p:cNvSpPr>
              <a:spLocks noChangeShapeType="1"/>
            </p:cNvSpPr>
            <p:nvPr/>
          </p:nvSpPr>
          <p:spPr bwMode="auto">
            <a:xfrm flipV="1">
              <a:off x="6872288" y="2655888"/>
              <a:ext cx="2024062" cy="47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648200"/>
            <p:cNvSpPr>
              <a:spLocks noChangeArrowheads="1"/>
            </p:cNvSpPr>
            <p:nvPr/>
          </p:nvSpPr>
          <p:spPr bwMode="auto">
            <a:xfrm>
              <a:off x="8848725" y="2576513"/>
              <a:ext cx="115888" cy="1238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648201"/>
            <p:cNvSpPr>
              <a:spLocks noChangeShapeType="1"/>
            </p:cNvSpPr>
            <p:nvPr/>
          </p:nvSpPr>
          <p:spPr bwMode="auto">
            <a:xfrm>
              <a:off x="7480300" y="2660650"/>
              <a:ext cx="0" cy="5651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" name="图片 64820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0900" y="3195638"/>
              <a:ext cx="560388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64820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28025" y="3192463"/>
              <a:ext cx="560388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直接连接符 648204"/>
            <p:cNvSpPr>
              <a:spLocks noChangeShapeType="1"/>
            </p:cNvSpPr>
            <p:nvPr/>
          </p:nvSpPr>
          <p:spPr bwMode="auto">
            <a:xfrm>
              <a:off x="3351213" y="2643188"/>
              <a:ext cx="250983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648205"/>
            <p:cNvSpPr>
              <a:spLocks noChangeShapeType="1"/>
            </p:cNvSpPr>
            <p:nvPr/>
          </p:nvSpPr>
          <p:spPr bwMode="auto">
            <a:xfrm>
              <a:off x="4043363" y="2643188"/>
              <a:ext cx="0" cy="56673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5" name="图片 6482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550" y="3178175"/>
              <a:ext cx="560388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直接连接符 648208"/>
            <p:cNvSpPr>
              <a:spLocks noChangeShapeType="1"/>
            </p:cNvSpPr>
            <p:nvPr/>
          </p:nvSpPr>
          <p:spPr bwMode="auto">
            <a:xfrm>
              <a:off x="1985963" y="2651125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648209"/>
            <p:cNvSpPr>
              <a:spLocks noChangeArrowheads="1"/>
            </p:cNvSpPr>
            <p:nvPr/>
          </p:nvSpPr>
          <p:spPr bwMode="auto">
            <a:xfrm>
              <a:off x="174625" y="2598738"/>
              <a:ext cx="115888" cy="1222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648210"/>
            <p:cNvSpPr>
              <a:spLocks noChangeShapeType="1"/>
            </p:cNvSpPr>
            <p:nvPr/>
          </p:nvSpPr>
          <p:spPr bwMode="auto">
            <a:xfrm flipV="1">
              <a:off x="250825" y="2660650"/>
              <a:ext cx="2001838" cy="1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648211"/>
            <p:cNvSpPr>
              <a:spLocks noChangeShapeType="1"/>
            </p:cNvSpPr>
            <p:nvPr/>
          </p:nvSpPr>
          <p:spPr bwMode="auto">
            <a:xfrm>
              <a:off x="642938" y="2662238"/>
              <a:ext cx="0" cy="56832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" name="图片 6482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5" y="3197225"/>
              <a:ext cx="558800" cy="59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6482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4338" y="3195638"/>
              <a:ext cx="558800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6482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4088" y="2085975"/>
              <a:ext cx="1201737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3" name="图片 6482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0713" y="2085975"/>
              <a:ext cx="1203325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24" name="矩形 648217"/>
            <p:cNvSpPr>
              <a:spLocks noChangeArrowheads="1"/>
            </p:cNvSpPr>
            <p:nvPr/>
          </p:nvSpPr>
          <p:spPr bwMode="auto">
            <a:xfrm>
              <a:off x="2415210" y="2141405"/>
              <a:ext cx="793750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5" name="矩形 648219"/>
            <p:cNvSpPr>
              <a:spLocks noChangeArrowheads="1"/>
            </p:cNvSpPr>
            <p:nvPr/>
          </p:nvSpPr>
          <p:spPr bwMode="auto">
            <a:xfrm>
              <a:off x="1458913" y="3125788"/>
              <a:ext cx="3333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B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" name="矩形 648220"/>
            <p:cNvSpPr>
              <a:spLocks noChangeArrowheads="1"/>
            </p:cNvSpPr>
            <p:nvPr/>
          </p:nvSpPr>
          <p:spPr bwMode="auto">
            <a:xfrm>
              <a:off x="3484563" y="3125788"/>
              <a:ext cx="3460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C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" name="矩形 648221"/>
            <p:cNvSpPr>
              <a:spLocks noChangeArrowheads="1"/>
            </p:cNvSpPr>
            <p:nvPr/>
          </p:nvSpPr>
          <p:spPr bwMode="auto">
            <a:xfrm>
              <a:off x="6876256" y="3140968"/>
              <a:ext cx="3460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D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8" name="矩形 648223"/>
            <p:cNvSpPr>
              <a:spLocks noChangeArrowheads="1"/>
            </p:cNvSpPr>
            <p:nvPr/>
          </p:nvSpPr>
          <p:spPr bwMode="auto">
            <a:xfrm>
              <a:off x="8104188" y="3125788"/>
              <a:ext cx="29495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E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9" name="矩形 648224"/>
            <p:cNvSpPr>
              <a:spLocks noChangeArrowheads="1"/>
            </p:cNvSpPr>
            <p:nvPr/>
          </p:nvSpPr>
          <p:spPr bwMode="auto">
            <a:xfrm>
              <a:off x="1920875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" name="矩形 648225"/>
            <p:cNvSpPr>
              <a:spLocks noChangeArrowheads="1"/>
            </p:cNvSpPr>
            <p:nvPr/>
          </p:nvSpPr>
          <p:spPr bwMode="auto">
            <a:xfrm>
              <a:off x="3381375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1" name="矩形 648226"/>
            <p:cNvSpPr>
              <a:spLocks noChangeArrowheads="1"/>
            </p:cNvSpPr>
            <p:nvPr/>
          </p:nvSpPr>
          <p:spPr bwMode="auto">
            <a:xfrm>
              <a:off x="5397500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" name="矩形 648227"/>
            <p:cNvSpPr>
              <a:spLocks noChangeArrowheads="1"/>
            </p:cNvSpPr>
            <p:nvPr/>
          </p:nvSpPr>
          <p:spPr bwMode="auto">
            <a:xfrm>
              <a:off x="6907213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3" name="任意多边形 648241"/>
            <p:cNvSpPr>
              <a:spLocks noChangeArrowheads="1"/>
            </p:cNvSpPr>
            <p:nvPr/>
          </p:nvSpPr>
          <p:spPr bwMode="auto">
            <a:xfrm>
              <a:off x="209391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 648242"/>
            <p:cNvSpPr>
              <a:spLocks noChangeArrowheads="1"/>
            </p:cNvSpPr>
            <p:nvPr/>
          </p:nvSpPr>
          <p:spPr bwMode="auto">
            <a:xfrm>
              <a:off x="552926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矩形 648264"/>
            <p:cNvSpPr>
              <a:spLocks noChangeArrowheads="1"/>
            </p:cNvSpPr>
            <p:nvPr/>
          </p:nvSpPr>
          <p:spPr bwMode="auto">
            <a:xfrm>
              <a:off x="5862264" y="2141405"/>
              <a:ext cx="793750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" name="矩形 648219"/>
            <p:cNvSpPr>
              <a:spLocks noChangeArrowheads="1"/>
            </p:cNvSpPr>
            <p:nvPr/>
          </p:nvSpPr>
          <p:spPr bwMode="auto">
            <a:xfrm>
              <a:off x="92476" y="3064285"/>
              <a:ext cx="360268" cy="311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A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网桥应用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888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</a:t>
            </a:r>
            <a:r>
              <a:rPr lang="zh-CN" altLang="zh-CN" sz="2800" dirty="0" smtClean="0"/>
              <a:t>在</a:t>
            </a:r>
            <a:r>
              <a:rPr lang="zh-CN" altLang="zh-CN" sz="2800" dirty="0" smtClean="0"/>
              <a:t>一开始，两个网桥中的转发表都是空的。以后有以下各站向其他的站发送了数据帧：</a:t>
            </a:r>
            <a:r>
              <a:rPr lang="en-US" altLang="zh-CN" sz="2800" dirty="0" smtClean="0"/>
              <a:t>A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E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B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C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A</a:t>
            </a:r>
            <a:r>
              <a:rPr lang="zh-CN" altLang="zh-CN" sz="2800" dirty="0" smtClean="0"/>
              <a:t>。试把有关数据填写在</a:t>
            </a:r>
            <a:r>
              <a:rPr lang="zh-CN" altLang="zh-CN" sz="2800" dirty="0" smtClean="0"/>
              <a:t>表中。</a:t>
            </a:r>
            <a:endParaRPr lang="en-US" altLang="zh-CN" sz="4000" dirty="0" smtClean="0"/>
          </a:p>
          <a:p>
            <a:pPr>
              <a:lnSpc>
                <a:spcPct val="150000"/>
              </a:lnSpc>
              <a:buNone/>
            </a:pP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网桥应用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7544" y="4869160"/>
            <a:ext cx="7776864" cy="1656184"/>
            <a:chOff x="92476" y="2085975"/>
            <a:chExt cx="8872137" cy="1895475"/>
          </a:xfrm>
        </p:grpSpPr>
        <p:sp>
          <p:nvSpPr>
            <p:cNvPr id="5" name="直接连接符 648198"/>
            <p:cNvSpPr>
              <a:spLocks noChangeShapeType="1"/>
            </p:cNvSpPr>
            <p:nvPr/>
          </p:nvSpPr>
          <p:spPr bwMode="auto">
            <a:xfrm>
              <a:off x="8631238" y="2647950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直接连接符 648199"/>
            <p:cNvSpPr>
              <a:spLocks noChangeShapeType="1"/>
            </p:cNvSpPr>
            <p:nvPr/>
          </p:nvSpPr>
          <p:spPr bwMode="auto">
            <a:xfrm flipV="1">
              <a:off x="6872288" y="2655888"/>
              <a:ext cx="2024062" cy="47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648200"/>
            <p:cNvSpPr>
              <a:spLocks noChangeArrowheads="1"/>
            </p:cNvSpPr>
            <p:nvPr/>
          </p:nvSpPr>
          <p:spPr bwMode="auto">
            <a:xfrm>
              <a:off x="8848725" y="2576513"/>
              <a:ext cx="115888" cy="1238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648201"/>
            <p:cNvSpPr>
              <a:spLocks noChangeShapeType="1"/>
            </p:cNvSpPr>
            <p:nvPr/>
          </p:nvSpPr>
          <p:spPr bwMode="auto">
            <a:xfrm>
              <a:off x="7480300" y="2660650"/>
              <a:ext cx="0" cy="5651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" name="图片 64820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0900" y="3195638"/>
              <a:ext cx="560388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64820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28025" y="3192463"/>
              <a:ext cx="560388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直接连接符 648204"/>
            <p:cNvSpPr>
              <a:spLocks noChangeShapeType="1"/>
            </p:cNvSpPr>
            <p:nvPr/>
          </p:nvSpPr>
          <p:spPr bwMode="auto">
            <a:xfrm>
              <a:off x="3351213" y="2643188"/>
              <a:ext cx="250983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648205"/>
            <p:cNvSpPr>
              <a:spLocks noChangeShapeType="1"/>
            </p:cNvSpPr>
            <p:nvPr/>
          </p:nvSpPr>
          <p:spPr bwMode="auto">
            <a:xfrm>
              <a:off x="4043363" y="2643188"/>
              <a:ext cx="0" cy="56673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" name="图片 6482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550" y="3178175"/>
              <a:ext cx="560388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直接连接符 648208"/>
            <p:cNvSpPr>
              <a:spLocks noChangeShapeType="1"/>
            </p:cNvSpPr>
            <p:nvPr/>
          </p:nvSpPr>
          <p:spPr bwMode="auto">
            <a:xfrm>
              <a:off x="1985963" y="2651125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矩形 648209"/>
            <p:cNvSpPr>
              <a:spLocks noChangeArrowheads="1"/>
            </p:cNvSpPr>
            <p:nvPr/>
          </p:nvSpPr>
          <p:spPr bwMode="auto">
            <a:xfrm>
              <a:off x="174625" y="2598738"/>
              <a:ext cx="115888" cy="1222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648210"/>
            <p:cNvSpPr>
              <a:spLocks noChangeShapeType="1"/>
            </p:cNvSpPr>
            <p:nvPr/>
          </p:nvSpPr>
          <p:spPr bwMode="auto">
            <a:xfrm flipV="1">
              <a:off x="250825" y="2660650"/>
              <a:ext cx="2001838" cy="1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648211"/>
            <p:cNvSpPr>
              <a:spLocks noChangeShapeType="1"/>
            </p:cNvSpPr>
            <p:nvPr/>
          </p:nvSpPr>
          <p:spPr bwMode="auto">
            <a:xfrm>
              <a:off x="642938" y="2662238"/>
              <a:ext cx="0" cy="56832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8" name="图片 6482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5" y="3197225"/>
              <a:ext cx="558800" cy="59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6482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4338" y="3195638"/>
              <a:ext cx="558800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6482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4088" y="2085975"/>
              <a:ext cx="1201737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1" name="图片 6482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0713" y="2085975"/>
              <a:ext cx="1203325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22" name="矩形 648217"/>
            <p:cNvSpPr>
              <a:spLocks noChangeArrowheads="1"/>
            </p:cNvSpPr>
            <p:nvPr/>
          </p:nvSpPr>
          <p:spPr bwMode="auto">
            <a:xfrm>
              <a:off x="2415210" y="2141405"/>
              <a:ext cx="793750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3" name="矩形 648219"/>
            <p:cNvSpPr>
              <a:spLocks noChangeArrowheads="1"/>
            </p:cNvSpPr>
            <p:nvPr/>
          </p:nvSpPr>
          <p:spPr bwMode="auto">
            <a:xfrm>
              <a:off x="1458913" y="3125788"/>
              <a:ext cx="3333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B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4" name="矩形 648220"/>
            <p:cNvSpPr>
              <a:spLocks noChangeArrowheads="1"/>
            </p:cNvSpPr>
            <p:nvPr/>
          </p:nvSpPr>
          <p:spPr bwMode="auto">
            <a:xfrm>
              <a:off x="3484563" y="3125788"/>
              <a:ext cx="3460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C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5" name="矩形 648221"/>
            <p:cNvSpPr>
              <a:spLocks noChangeArrowheads="1"/>
            </p:cNvSpPr>
            <p:nvPr/>
          </p:nvSpPr>
          <p:spPr bwMode="auto">
            <a:xfrm>
              <a:off x="6876256" y="3140968"/>
              <a:ext cx="3460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D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" name="矩形 648223"/>
            <p:cNvSpPr>
              <a:spLocks noChangeArrowheads="1"/>
            </p:cNvSpPr>
            <p:nvPr/>
          </p:nvSpPr>
          <p:spPr bwMode="auto">
            <a:xfrm>
              <a:off x="8104188" y="3125788"/>
              <a:ext cx="29495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E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" name="矩形 648224"/>
            <p:cNvSpPr>
              <a:spLocks noChangeArrowheads="1"/>
            </p:cNvSpPr>
            <p:nvPr/>
          </p:nvSpPr>
          <p:spPr bwMode="auto">
            <a:xfrm>
              <a:off x="1920875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8" name="矩形 648225"/>
            <p:cNvSpPr>
              <a:spLocks noChangeArrowheads="1"/>
            </p:cNvSpPr>
            <p:nvPr/>
          </p:nvSpPr>
          <p:spPr bwMode="auto">
            <a:xfrm>
              <a:off x="3381375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9" name="矩形 648226"/>
            <p:cNvSpPr>
              <a:spLocks noChangeArrowheads="1"/>
            </p:cNvSpPr>
            <p:nvPr/>
          </p:nvSpPr>
          <p:spPr bwMode="auto">
            <a:xfrm>
              <a:off x="5397500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" name="矩形 648227"/>
            <p:cNvSpPr>
              <a:spLocks noChangeArrowheads="1"/>
            </p:cNvSpPr>
            <p:nvPr/>
          </p:nvSpPr>
          <p:spPr bwMode="auto">
            <a:xfrm>
              <a:off x="6907213" y="2214563"/>
              <a:ext cx="3079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1" name="任意多边形 648241"/>
            <p:cNvSpPr>
              <a:spLocks noChangeArrowheads="1"/>
            </p:cNvSpPr>
            <p:nvPr/>
          </p:nvSpPr>
          <p:spPr bwMode="auto">
            <a:xfrm>
              <a:off x="209391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 648242"/>
            <p:cNvSpPr>
              <a:spLocks noChangeArrowheads="1"/>
            </p:cNvSpPr>
            <p:nvPr/>
          </p:nvSpPr>
          <p:spPr bwMode="auto">
            <a:xfrm>
              <a:off x="552926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矩形 648264"/>
            <p:cNvSpPr>
              <a:spLocks noChangeArrowheads="1"/>
            </p:cNvSpPr>
            <p:nvPr/>
          </p:nvSpPr>
          <p:spPr bwMode="auto">
            <a:xfrm>
              <a:off x="5862264" y="2141405"/>
              <a:ext cx="793750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" name="矩形 648219"/>
            <p:cNvSpPr>
              <a:spLocks noChangeArrowheads="1"/>
            </p:cNvSpPr>
            <p:nvPr/>
          </p:nvSpPr>
          <p:spPr bwMode="auto">
            <a:xfrm>
              <a:off x="92476" y="3064285"/>
              <a:ext cx="360268" cy="311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A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11560" y="1844824"/>
          <a:ext cx="7704851" cy="3027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6104"/>
                <a:gridCol w="648072"/>
                <a:gridCol w="648072"/>
                <a:gridCol w="720080"/>
                <a:gridCol w="648072"/>
                <a:gridCol w="2016224"/>
                <a:gridCol w="2088227"/>
              </a:tblGrid>
              <a:tr h="6480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发送的帧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网桥</a:t>
                      </a:r>
                      <a:r>
                        <a:rPr lang="en-US" altLang="zh-CN" sz="1800" b="1" dirty="0" smtClean="0"/>
                        <a:t>1</a:t>
                      </a:r>
                      <a:r>
                        <a:rPr lang="zh-CN" altLang="en-US" sz="1800" b="1" dirty="0" smtClean="0"/>
                        <a:t>的转发表</a:t>
                      </a:r>
                      <a:endParaRPr lang="zh-CN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网桥</a:t>
                      </a:r>
                      <a:r>
                        <a:rPr lang="en-US" altLang="zh-CN" sz="1800" b="1" dirty="0" smtClean="0"/>
                        <a:t>2</a:t>
                      </a:r>
                      <a:r>
                        <a:rPr lang="zh-CN" altLang="en-US" sz="1800" b="1" dirty="0" smtClean="0"/>
                        <a:t>的转发表</a:t>
                      </a:r>
                    </a:p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网桥</a:t>
                      </a:r>
                      <a:r>
                        <a:rPr lang="en-US" altLang="zh-CN" sz="1600" b="1" dirty="0" smtClean="0"/>
                        <a:t>1</a:t>
                      </a:r>
                      <a:r>
                        <a:rPr lang="zh-CN" altLang="en-US" sz="1600" b="1" dirty="0" smtClean="0"/>
                        <a:t>的处理（转发？丢弃？登记？）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网桥</a:t>
                      </a:r>
                      <a:r>
                        <a:rPr lang="en-US" altLang="zh-CN" sz="1800" b="1" dirty="0" smtClean="0"/>
                        <a:t>2</a:t>
                      </a:r>
                      <a:r>
                        <a:rPr lang="zh-CN" altLang="en-US" sz="1800" b="1" dirty="0" smtClean="0"/>
                        <a:t>的处理（转发？丢弃？登记？）</a:t>
                      </a:r>
                    </a:p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地址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接口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地址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接口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A         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A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A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 smtClean="0"/>
                    </a:p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          B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 smtClean="0"/>
                    </a:p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D         C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写入转发表，丢弃不转发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 smtClean="0"/>
                    </a:p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B          A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B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写入转发表，丢弃不转发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接收不到这个帧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971600" y="3717032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71600" y="4221088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71600" y="4653136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71600" y="3284984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191</Words>
  <Application>Microsoft Office PowerPoint</Application>
  <PresentationFormat>全屏显示(4:3)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网桥应用</vt:lpstr>
      <vt:lpstr>网桥应用</vt:lpstr>
      <vt:lpstr>网桥应用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网桥应用</dc:title>
  <dc:creator>Administrator</dc:creator>
  <cp:lastModifiedBy>Administrator</cp:lastModifiedBy>
  <cp:revision>9</cp:revision>
  <dcterms:created xsi:type="dcterms:W3CDTF">2016-01-24T14:00:57Z</dcterms:created>
  <dcterms:modified xsi:type="dcterms:W3CDTF">2016-01-24T14:43:31Z</dcterms:modified>
</cp:coreProperties>
</file>