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05387-BA60-4CE0-8FE7-52A7AA9A0C5D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6DB8-BB79-41AB-850C-96075146E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387073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2706" name="文本占位符 387074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72707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57FB1988-EA9B-44D6-9C9E-02704C50EBED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零比特填充应用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3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问题提出：</a:t>
            </a:r>
            <a:endParaRPr lang="en-US" altLang="zh-CN" sz="33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PPP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协议使用同步传输技术传送比特串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0110111111111100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1、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试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问经过零比特填充后变成怎样的比特串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2、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接收端收到的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PPP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帧的数据部分是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0001110111110111110110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，问删除发送端加入的零比特后变成怎样的比特串？</a:t>
            </a:r>
          </a:p>
          <a:p>
            <a:pPr>
              <a:lnSpc>
                <a:spcPct val="110000"/>
              </a:lnSpc>
              <a:buNone/>
            </a:pPr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385025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516687" cy="1462087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零比特填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充原则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71682" name="文本占位符 385026"/>
          <p:cNvSpPr>
            <a:spLocks noGrp="1" noChangeArrowheads="1"/>
          </p:cNvSpPr>
          <p:nvPr>
            <p:ph type="body" idx="1"/>
          </p:nvPr>
        </p:nvSpPr>
        <p:spPr>
          <a:xfrm>
            <a:off x="683568" y="1773238"/>
            <a:ext cx="7992888" cy="44640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1、PPP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协议用在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SONET/SDH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链路时，是使用同步传输（一连串的比特连续传送）。这时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PPP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协议采用零比特填充方法来实现透明传输。</a:t>
            </a:r>
          </a:p>
          <a:p>
            <a:pPr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2、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发送端，只要发现有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个连续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，则立即填入一个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3、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接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收端对帧中的比特流进行扫描。每当发现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个连续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时，就把这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个连续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后的一个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0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删除，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零比特填充应用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1、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PPP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协议使用同步传输技术传送比特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串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dirty="0" smtClean="0"/>
              <a:t>011011111</a:t>
            </a:r>
            <a:r>
              <a:rPr lang="en-US" altLang="zh-CN" dirty="0" smtClean="0"/>
              <a:t>  11111 00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	   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PPP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协议采用零比特填充方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法后的结果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dirty="0" smtClean="0"/>
              <a:t>011011111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2、 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接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收端收到的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PPP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帧的数据部分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000111011111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110</a:t>
            </a:r>
            <a:endParaRPr lang="zh-CN" altLang="zh-CN" dirty="0" smtClean="0"/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  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删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除发送端加入的零比特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000111011111 </a:t>
            </a:r>
            <a:r>
              <a:rPr lang="en-US" altLang="zh-CN" dirty="0" smtClean="0"/>
              <a:t>11111 110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166</Words>
  <Application>Microsoft Office PowerPoint</Application>
  <PresentationFormat>全屏显示(4:3)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零比特填充应用</vt:lpstr>
      <vt:lpstr>零比特填充原则 </vt:lpstr>
      <vt:lpstr>零比特填充应用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</cp:revision>
  <dcterms:created xsi:type="dcterms:W3CDTF">2016-01-24T09:44:05Z</dcterms:created>
  <dcterms:modified xsi:type="dcterms:W3CDTF">2016-01-24T11:47:42Z</dcterms:modified>
</cp:coreProperties>
</file>