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70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0A961-65A7-4257-A9E5-147D2FA07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95EDB-F54A-4F06-AE3F-F778E480D0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2416C-BCFF-4965-8979-126177FD7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E3121-5F6F-40BC-A875-C86ECE9CF6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知识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点三：数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字签名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如何保证计算机网络中书信或文件的亲笔签名或盖章呢？如何验证通信对象的真实性呢？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知识点三：数字签名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、为什么要使用数字签名？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0">
              <a:lnSpc>
                <a:spcPct val="130000"/>
              </a:lnSpc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、如何实现数字签名？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0">
              <a:lnSpc>
                <a:spcPct val="130000"/>
              </a:lnSpc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、如何保证数字签名的保密性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?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1"/>
            <a:ext cx="7237412" cy="1142984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	1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、为什么要使用数字签名？</a:t>
            </a:r>
            <a:endParaRPr lang="zh-CN" altLang="en-US" sz="4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6850" y="1072515"/>
            <a:ext cx="8512175" cy="5120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600" b="1" dirty="0" smtClean="0">
                <a:latin typeface="黑体" pitchFamily="49" charset="-122"/>
                <a:ea typeface="黑体" pitchFamily="49" charset="-122"/>
              </a:rPr>
              <a:t>为了实现计算机网络中书信或文件的亲笔签名或盖章，来保证书信或文件的真实性，需要使用数字签名。</a:t>
            </a:r>
            <a:endParaRPr lang="zh-CN" altLang="en-US" sz="2600" b="1" dirty="0" smtClean="0">
              <a:latin typeface="黑体" pitchFamily="49" charset="-122"/>
              <a:ea typeface="黑体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	</a:t>
            </a:r>
            <a:r>
              <a:rPr kumimoji="0" lang="zh-CN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数字签名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必需具备的功能：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(1) </a:t>
            </a:r>
            <a:r>
              <a:rPr kumimoji="0" lang="zh-CN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报文鉴别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:</a:t>
            </a:r>
            <a:r>
              <a:rPr kumimoji="0" lang="zh-CN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接收者能够核实发送者对报文的签名；</a:t>
            </a:r>
            <a:endParaRPr kumimoji="0" lang="zh-CN" sz="2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(2) </a:t>
            </a:r>
            <a:r>
              <a:rPr kumimoji="0" lang="zh-CN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报文的完整性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:</a:t>
            </a:r>
            <a:r>
              <a:rPr kumimoji="0" lang="zh-CN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发送者事后不能抵赖对报文的签名；</a:t>
            </a:r>
            <a:endParaRPr kumimoji="0" lang="zh-CN" sz="2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(3) </a:t>
            </a:r>
            <a:r>
              <a:rPr kumimoji="0" lang="zh-CN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不可否认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:</a:t>
            </a:r>
            <a:r>
              <a:rPr kumimoji="0" lang="zh-CN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接收者不能伪造对报文的签名。</a:t>
            </a:r>
            <a:endParaRPr kumimoji="0" lang="zh-CN" sz="2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150938" y="1130317"/>
            <a:ext cx="7793037" cy="14620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71472" y="1214422"/>
            <a:ext cx="8143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现在已有多种实现各种数字签名的方法，但采用公钥算法更容易实现。  </a:t>
            </a:r>
            <a:endParaRPr lang="zh-CN" altLang="en-US" sz="2800" b="1" dirty="0"/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1000100" y="285729"/>
            <a:ext cx="7237412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zh-CN" sz="4400" b="1" dirty="0" smtClean="0"/>
              <a:t>2</a:t>
            </a:r>
            <a:r>
              <a:rPr lang="zh-CN" altLang="en-US" sz="4400" b="1" dirty="0" smtClean="0"/>
              <a:t>、如何实现数字签名？</a:t>
            </a:r>
            <a:endParaRPr lang="en-US" altLang="zh-CN" sz="4400" b="1" dirty="0" smtClean="0"/>
          </a:p>
        </p:txBody>
      </p:sp>
      <p:sp>
        <p:nvSpPr>
          <p:cNvPr id="83" name="矩形 82"/>
          <p:cNvSpPr/>
          <p:nvPr/>
        </p:nvSpPr>
        <p:spPr>
          <a:xfrm>
            <a:off x="3857620" y="5929330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</a:rPr>
              <a:t>数字签名的实现</a:t>
            </a:r>
            <a:endParaRPr lang="zh-CN" altLang="en-US" sz="1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0034" y="2143116"/>
            <a:ext cx="8467725" cy="343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03" y="1053131"/>
            <a:ext cx="8443914" cy="5214974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）为什么接收方相信数字签名具备</a:t>
            </a:r>
            <a:r>
              <a:rPr lang="zh-CN" altLang="en-US" sz="24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报文鉴别功能？</a:t>
            </a:r>
            <a:endParaRPr lang="zh-CN" altLang="en-US" sz="2400" dirty="0" smtClean="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因为只有发送方私钥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也只有发送方能产生报文的密文，因此接收方相信报文是发送方签名发送的。这就保证了报文的鉴别功能。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）为什么接收方相信数字签名具备</a:t>
            </a:r>
            <a:r>
              <a:rPr lang="zh-CN" altLang="en-US" sz="24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报文的完整性功能？</a:t>
            </a:r>
            <a:endParaRPr lang="en-US" altLang="zh-CN" sz="2400" dirty="0" smtClean="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en-US" altLang="zh-CN" sz="24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因为报文如果被其他人篡改后，由于缺少发送方的私钥加密的环节，所以接收方很容易辩认报文是否被篡改过，这就保证了报文的完整性功能。</a:t>
            </a:r>
            <a:endParaRPr lang="zh-CN" altLang="en-US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）为什么接收方相信数字签名具备</a:t>
            </a:r>
            <a:r>
              <a:rPr lang="zh-CN" altLang="en-US" sz="24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不可否认功能？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因为若</a:t>
            </a:r>
            <a:r>
              <a:rPr lang="zh-CN" altLang="en-US" sz="24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发送方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要抵赖曾发送报文给接收方，接收方可将明文和对应的密文出示给第三者。第三者很容易用发送方的公钥去证实 。反之，若接收方将报文伪造成后，则接收方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不能在第三者前出示对应的密文。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10000"/>
              </a:lnSpc>
              <a:buNone/>
            </a:pP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00100" y="285729"/>
            <a:ext cx="7237412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zh-CN" sz="4400" b="1" dirty="0" smtClean="0"/>
              <a:t>2</a:t>
            </a:r>
            <a:r>
              <a:rPr lang="zh-CN" altLang="en-US" sz="4400" b="1" dirty="0" smtClean="0"/>
              <a:t>、如何实现数字签名？</a:t>
            </a:r>
            <a:endParaRPr lang="en-US" altLang="zh-CN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将加密与数字签名相结合可实现数字签名的保密性。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、如何保证数字签名的保密性</a:t>
            </a:r>
            <a:r>
              <a:rPr lang="en-US" altLang="zh-CN" dirty="0" smtClean="0"/>
              <a:t>?</a:t>
            </a:r>
            <a:endParaRPr kumimoji="0" 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8596" y="3143248"/>
            <a:ext cx="8362978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Kingsoft Office WPP</Application>
  <PresentationFormat>全屏显示(4:3)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知识点三：数字签名 </vt:lpstr>
      <vt:lpstr>知识点三、数字签名</vt:lpstr>
      <vt:lpstr>	1、为什么要使用数字签名？</vt:lpstr>
      <vt:lpstr>PowerPoint 演示文稿</vt:lpstr>
      <vt:lpstr>PowerPoint 演示文稿</vt:lpstr>
      <vt:lpstr>3、如何保证数字签名的保密性?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LUN</dc:creator>
  <cp:lastModifiedBy>Administrator</cp:lastModifiedBy>
  <cp:revision>59</cp:revision>
  <dcterms:created xsi:type="dcterms:W3CDTF">2015-12-23T00:05:00Z</dcterms:created>
  <dcterms:modified xsi:type="dcterms:W3CDTF">2016-01-26T05:43:22Z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