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9BA7AE-A556-4727-87DA-02F8B4902908}" type="datetimeFigureOut">
              <a:rPr lang="zh-CN" altLang="en-US" smtClean="0"/>
              <a:pPr/>
              <a:t>2016/1/21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BDE393-FAA5-43AB-8250-224368C8829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64E3121-5F6F-40BC-A875-C86ECE9CF645}"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38A045C-3ED9-479B-8FDF-E96E36BF56F0}" type="datetimeFigureOut">
              <a:rPr lang="zh-CN" altLang="en-US" smtClean="0"/>
              <a:pPr/>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009AE6-7E55-4F64-B0B0-F1ED7D03967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8A045C-3ED9-479B-8FDF-E96E36BF56F0}" type="datetimeFigureOut">
              <a:rPr lang="zh-CN" altLang="en-US" smtClean="0"/>
              <a:pPr/>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009AE6-7E55-4F64-B0B0-F1ED7D03967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8A045C-3ED9-479B-8FDF-E96E36BF56F0}" type="datetimeFigureOut">
              <a:rPr lang="zh-CN" altLang="en-US" smtClean="0"/>
              <a:pPr/>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009AE6-7E55-4F64-B0B0-F1ED7D03967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8A045C-3ED9-479B-8FDF-E96E36BF56F0}" type="datetimeFigureOut">
              <a:rPr lang="zh-CN" altLang="en-US" smtClean="0"/>
              <a:pPr/>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009AE6-7E55-4F64-B0B0-F1ED7D03967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38A045C-3ED9-479B-8FDF-E96E36BF56F0}" type="datetimeFigureOut">
              <a:rPr lang="zh-CN" altLang="en-US" smtClean="0"/>
              <a:pPr/>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009AE6-7E55-4F64-B0B0-F1ED7D03967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38A045C-3ED9-479B-8FDF-E96E36BF56F0}" type="datetimeFigureOut">
              <a:rPr lang="zh-CN" altLang="en-US" smtClean="0"/>
              <a:pPr/>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009AE6-7E55-4F64-B0B0-F1ED7D03967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8A045C-3ED9-479B-8FDF-E96E36BF56F0}" type="datetimeFigureOut">
              <a:rPr lang="zh-CN" altLang="en-US" smtClean="0"/>
              <a:pPr/>
              <a:t>2016/1/21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009AE6-7E55-4F64-B0B0-F1ED7D03967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38A045C-3ED9-479B-8FDF-E96E36BF56F0}" type="datetimeFigureOut">
              <a:rPr lang="zh-CN" altLang="en-US" smtClean="0"/>
              <a:pPr/>
              <a:t>2016/1/21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009AE6-7E55-4F64-B0B0-F1ED7D03967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8A045C-3ED9-479B-8FDF-E96E36BF56F0}" type="datetimeFigureOut">
              <a:rPr lang="zh-CN" altLang="en-US" smtClean="0"/>
              <a:pPr/>
              <a:t>2016/1/21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009AE6-7E55-4F64-B0B0-F1ED7D03967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8A045C-3ED9-479B-8FDF-E96E36BF56F0}" type="datetimeFigureOut">
              <a:rPr lang="zh-CN" altLang="en-US" smtClean="0"/>
              <a:pPr/>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009AE6-7E55-4F64-B0B0-F1ED7D03967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8A045C-3ED9-479B-8FDF-E96E36BF56F0}" type="datetimeFigureOut">
              <a:rPr lang="zh-CN" altLang="en-US" smtClean="0"/>
              <a:pPr/>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009AE6-7E55-4F64-B0B0-F1ED7D03967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A045C-3ED9-479B-8FDF-E96E36BF56F0}" type="datetimeFigureOut">
              <a:rPr lang="zh-CN" altLang="en-US" smtClean="0"/>
              <a:pPr/>
              <a:t>2016/1/21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09AE6-7E55-4F64-B0B0-F1ED7D03967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None/>
            </a:pPr>
            <a:r>
              <a:rPr lang="en-US" altLang="zh-CN" dirty="0" smtClean="0">
                <a:latin typeface="黑体" pitchFamily="49" charset="-122"/>
                <a:ea typeface="黑体" pitchFamily="49" charset="-122"/>
              </a:rPr>
              <a:t>1</a:t>
            </a:r>
            <a:r>
              <a:rPr lang="zh-CN" altLang="en-US" dirty="0" smtClean="0">
                <a:latin typeface="黑体" pitchFamily="49" charset="-122"/>
                <a:ea typeface="黑体" pitchFamily="49" charset="-122"/>
              </a:rPr>
              <a:t>、为什么使用鉴别？</a:t>
            </a:r>
            <a:endParaRPr lang="en-US" altLang="zh-CN" dirty="0" smtClean="0">
              <a:latin typeface="黑体" pitchFamily="49" charset="-122"/>
              <a:ea typeface="黑体" pitchFamily="49" charset="-122"/>
            </a:endParaRPr>
          </a:p>
          <a:p>
            <a:pPr>
              <a:lnSpc>
                <a:spcPct val="150000"/>
              </a:lnSpc>
              <a:buNone/>
            </a:pPr>
            <a:r>
              <a:rPr lang="en-US" altLang="zh-CN" dirty="0" smtClean="0">
                <a:latin typeface="黑体" pitchFamily="49" charset="-122"/>
                <a:ea typeface="黑体" pitchFamily="49" charset="-122"/>
              </a:rPr>
              <a:t>2</a:t>
            </a:r>
            <a:r>
              <a:rPr lang="zh-CN" altLang="en-US" dirty="0" smtClean="0">
                <a:latin typeface="黑体" pitchFamily="49" charset="-122"/>
                <a:ea typeface="黑体" pitchFamily="49" charset="-122"/>
              </a:rPr>
              <a:t>、如何实现报文鉴别？</a:t>
            </a:r>
            <a:endParaRPr lang="en-US" altLang="zh-CN" dirty="0" smtClean="0">
              <a:latin typeface="黑体" pitchFamily="49" charset="-122"/>
              <a:ea typeface="黑体" pitchFamily="49" charset="-122"/>
            </a:endParaRPr>
          </a:p>
          <a:p>
            <a:pPr>
              <a:lnSpc>
                <a:spcPct val="150000"/>
              </a:lnSpc>
              <a:buNone/>
            </a:pPr>
            <a:r>
              <a:rPr lang="en-US" altLang="zh-CN" dirty="0" smtClean="0">
                <a:latin typeface="黑体" pitchFamily="49" charset="-122"/>
                <a:ea typeface="黑体" pitchFamily="49" charset="-122"/>
              </a:rPr>
              <a:t>3</a:t>
            </a:r>
            <a:r>
              <a:rPr lang="zh-CN" altLang="en-US" dirty="0" smtClean="0">
                <a:latin typeface="黑体" pitchFamily="49" charset="-122"/>
                <a:ea typeface="黑体" pitchFamily="49" charset="-122"/>
              </a:rPr>
              <a:t>、如何实现实体鉴别？</a:t>
            </a:r>
            <a:endParaRPr lang="en-US" altLang="zh-CN" dirty="0" smtClean="0">
              <a:latin typeface="黑体" pitchFamily="49" charset="-122"/>
              <a:ea typeface="黑体" pitchFamily="49" charset="-122"/>
            </a:endParaRPr>
          </a:p>
          <a:p>
            <a:pPr>
              <a:lnSpc>
                <a:spcPct val="150000"/>
              </a:lnSpc>
              <a:buNone/>
            </a:pPr>
            <a:endParaRPr lang="zh-CN" altLang="en-US" dirty="0"/>
          </a:p>
        </p:txBody>
      </p:sp>
      <p:sp>
        <p:nvSpPr>
          <p:cNvPr id="4" name="Rectangle 2"/>
          <p:cNvSpPr>
            <a:spLocks noGrp="1" noChangeArrowheads="1"/>
          </p:cNvSpPr>
          <p:nvPr>
            <p:ph type="title"/>
          </p:nvPr>
        </p:nvSpPr>
        <p:spPr>
          <a:xfrm>
            <a:off x="755576" y="188640"/>
            <a:ext cx="7237412" cy="1462087"/>
          </a:xfrm>
        </p:spPr>
        <p:txBody>
          <a:bodyPr>
            <a:normAutofit/>
          </a:bodyPr>
          <a:lstStyle/>
          <a:p>
            <a:pPr algn="ctr"/>
            <a:r>
              <a:rPr lang="zh-CN" altLang="en-US" b="1" dirty="0"/>
              <a:t>知</a:t>
            </a:r>
            <a:r>
              <a:rPr lang="zh-CN" altLang="en-US" b="1" dirty="0" smtClean="0"/>
              <a:t>识</a:t>
            </a:r>
            <a:r>
              <a:rPr lang="zh-CN" altLang="en-US" b="1" smtClean="0"/>
              <a:t>点</a:t>
            </a:r>
            <a:r>
              <a:rPr lang="zh-CN" altLang="en-US" b="1" smtClean="0"/>
              <a:t>四：</a:t>
            </a:r>
            <a:r>
              <a:rPr lang="zh-CN" b="1" smtClean="0"/>
              <a:t>鉴</a:t>
            </a:r>
            <a:r>
              <a:rPr lang="zh-CN" b="1" dirty="0"/>
              <a:t>别</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dirty="0" smtClean="0"/>
              <a:t>3</a:t>
            </a:r>
            <a:r>
              <a:rPr lang="zh-CN" altLang="en-US" dirty="0" smtClean="0"/>
              <a:t>、如何实现实体鉴别 </a:t>
            </a:r>
            <a:endParaRPr lang="zh-CN" dirty="0"/>
          </a:p>
        </p:txBody>
      </p:sp>
      <p:sp>
        <p:nvSpPr>
          <p:cNvPr id="34819" name="Rectangle 3"/>
          <p:cNvSpPr>
            <a:spLocks noGrp="1" noChangeArrowheads="1"/>
          </p:cNvSpPr>
          <p:nvPr>
            <p:ph type="body" idx="1"/>
          </p:nvPr>
        </p:nvSpPr>
        <p:spPr>
          <a:xfrm>
            <a:off x="457200" y="1600201"/>
            <a:ext cx="8229600" cy="2471742"/>
          </a:xfrm>
        </p:spPr>
        <p:txBody>
          <a:bodyPr>
            <a:normAutofit fontScale="77500" lnSpcReduction="20000"/>
          </a:bodyPr>
          <a:lstStyle/>
          <a:p>
            <a:pPr>
              <a:lnSpc>
                <a:spcPct val="160000"/>
              </a:lnSpc>
              <a:buNone/>
            </a:pPr>
            <a:r>
              <a:rPr lang="zh-CN" altLang="en-US" sz="3600" dirty="0" smtClean="0">
                <a:solidFill>
                  <a:srgbClr val="FF0000"/>
                </a:solidFill>
              </a:rPr>
              <a:t>（</a:t>
            </a:r>
            <a:r>
              <a:rPr lang="en-US" altLang="zh-CN" sz="3600" dirty="0" smtClean="0">
                <a:solidFill>
                  <a:srgbClr val="FF0000"/>
                </a:solidFill>
              </a:rPr>
              <a:t>2</a:t>
            </a:r>
            <a:r>
              <a:rPr lang="zh-CN" altLang="en-US" sz="3600" dirty="0" smtClean="0">
                <a:solidFill>
                  <a:srgbClr val="FF0000"/>
                </a:solidFill>
              </a:rPr>
              <a:t>）最简单的实体鉴别过程 </a:t>
            </a:r>
          </a:p>
          <a:p>
            <a:pPr>
              <a:lnSpc>
                <a:spcPct val="160000"/>
              </a:lnSpc>
              <a:buNone/>
            </a:pPr>
            <a:r>
              <a:rPr lang="zh-CN" altLang="zh-CN" dirty="0" smtClean="0"/>
              <a:t>A </a:t>
            </a:r>
            <a:r>
              <a:rPr lang="zh-CN" dirty="0"/>
              <a:t>发送给 </a:t>
            </a:r>
            <a:r>
              <a:rPr lang="zh-CN" altLang="zh-CN" dirty="0"/>
              <a:t>B </a:t>
            </a:r>
            <a:r>
              <a:rPr lang="zh-CN" dirty="0"/>
              <a:t>的报文被加密，使用的是对称密钥 </a:t>
            </a:r>
            <a:r>
              <a:rPr lang="zh-CN" altLang="zh-CN" i="1" dirty="0"/>
              <a:t>K</a:t>
            </a:r>
            <a:r>
              <a:rPr lang="zh-CN" altLang="zh-CN" baseline="-25000" dirty="0"/>
              <a:t>AB</a:t>
            </a:r>
            <a:r>
              <a:rPr lang="zh-CN" dirty="0"/>
              <a:t>。</a:t>
            </a:r>
          </a:p>
          <a:p>
            <a:pPr>
              <a:lnSpc>
                <a:spcPct val="160000"/>
              </a:lnSpc>
              <a:buNone/>
            </a:pPr>
            <a:r>
              <a:rPr lang="zh-CN" altLang="zh-CN" dirty="0"/>
              <a:t>B </a:t>
            </a:r>
            <a:r>
              <a:rPr lang="zh-CN" dirty="0"/>
              <a:t>收到此报文后，用共享对称密钥 </a:t>
            </a:r>
            <a:r>
              <a:rPr lang="zh-CN" altLang="zh-CN" i="1" dirty="0"/>
              <a:t>K</a:t>
            </a:r>
            <a:r>
              <a:rPr lang="zh-CN" altLang="zh-CN" baseline="-25000" dirty="0"/>
              <a:t>AB </a:t>
            </a:r>
            <a:r>
              <a:rPr lang="zh-CN" dirty="0"/>
              <a:t>进行解密，因而鉴别了实体 </a:t>
            </a:r>
            <a:r>
              <a:rPr lang="zh-CN" altLang="zh-CN" dirty="0"/>
              <a:t>A </a:t>
            </a:r>
            <a:r>
              <a:rPr lang="zh-CN" dirty="0"/>
              <a:t>的身份。 </a:t>
            </a:r>
          </a:p>
        </p:txBody>
      </p:sp>
      <p:sp>
        <p:nvSpPr>
          <p:cNvPr id="34820" name="Line 4"/>
          <p:cNvSpPr>
            <a:spLocks noChangeShapeType="1"/>
          </p:cNvSpPr>
          <p:nvPr/>
        </p:nvSpPr>
        <p:spPr bwMode="auto">
          <a:xfrm>
            <a:off x="990600" y="5837238"/>
            <a:ext cx="7102475" cy="25400"/>
          </a:xfrm>
          <a:prstGeom prst="line">
            <a:avLst/>
          </a:prstGeom>
          <a:noFill/>
          <a:ln w="38100" cmpd="sng">
            <a:solidFill>
              <a:schemeClr val="tx2"/>
            </a:solidFill>
            <a:round/>
            <a:tailEnd type="triangle" w="med" len="lg"/>
          </a:ln>
          <a:effectLst/>
        </p:spPr>
        <p:txBody>
          <a:bodyPr wrap="none" anchor="ctr"/>
          <a:lstStyle/>
          <a:p>
            <a:endParaRPr lang="zh-CN" altLang="en-US"/>
          </a:p>
        </p:txBody>
      </p:sp>
      <p:sp>
        <p:nvSpPr>
          <p:cNvPr id="34821" name="Text Box 5"/>
          <p:cNvSpPr txBox="1">
            <a:spLocks noChangeArrowheads="1"/>
          </p:cNvSpPr>
          <p:nvPr/>
        </p:nvSpPr>
        <p:spPr bwMode="auto">
          <a:xfrm>
            <a:off x="323850" y="4413250"/>
            <a:ext cx="387350" cy="455613"/>
          </a:xfrm>
          <a:prstGeom prst="rect">
            <a:avLst/>
          </a:prstGeom>
          <a:noFill/>
          <a:ln w="9525">
            <a:noFill/>
            <a:miter lim="800000"/>
          </a:ln>
          <a:effectLst/>
        </p:spPr>
        <p:txBody>
          <a:bodyPr wrap="none">
            <a:spAutoFit/>
          </a:bodyPr>
          <a:lstStyle/>
          <a:p>
            <a:pPr algn="l"/>
            <a:r>
              <a:rPr lang="zh-CN" altLang="zh-CN" sz="2400">
                <a:solidFill>
                  <a:schemeClr val="tx2"/>
                </a:solidFill>
                <a:latin typeface="Arial" pitchFamily="34" charset="0"/>
                <a:ea typeface="黑体" pitchFamily="49" charset="-122"/>
              </a:rPr>
              <a:t>A</a:t>
            </a:r>
          </a:p>
        </p:txBody>
      </p:sp>
      <p:grpSp>
        <p:nvGrpSpPr>
          <p:cNvPr id="2" name="Group 6"/>
          <p:cNvGrpSpPr/>
          <p:nvPr/>
        </p:nvGrpSpPr>
        <p:grpSpPr bwMode="auto">
          <a:xfrm>
            <a:off x="585788" y="4364038"/>
            <a:ext cx="863600" cy="939800"/>
            <a:chOff x="0" y="0"/>
            <a:chExt cx="284" cy="265"/>
          </a:xfrm>
        </p:grpSpPr>
        <p:grpSp>
          <p:nvGrpSpPr>
            <p:cNvPr id="3" name="Group 7"/>
            <p:cNvGrpSpPr/>
            <p:nvPr/>
          </p:nvGrpSpPr>
          <p:grpSpPr bwMode="auto">
            <a:xfrm>
              <a:off x="7" y="5"/>
              <a:ext cx="277" cy="260"/>
              <a:chOff x="0" y="0"/>
              <a:chExt cx="277" cy="260"/>
            </a:xfrm>
          </p:grpSpPr>
          <p:sp>
            <p:nvSpPr>
              <p:cNvPr id="34824" name="Freeform 8"/>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4825" name="Freeform 9"/>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4826" name="Freeform 10"/>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4827" name="Freeform 11"/>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4828" name="Rectangle 12"/>
              <p:cNvSpPr>
                <a:spLocks noChangeArrowheads="1"/>
              </p:cNvSpPr>
              <p:nvPr/>
            </p:nvSpPr>
            <p:spPr bwMode="auto">
              <a:xfrm>
                <a:off x="46" y="17"/>
                <a:ext cx="185" cy="132"/>
              </a:xfrm>
              <a:prstGeom prst="rect">
                <a:avLst/>
              </a:prstGeom>
              <a:solidFill>
                <a:srgbClr val="000000"/>
              </a:solidFill>
              <a:ln w="9525">
                <a:noFill/>
                <a:miter lim="800000"/>
              </a:ln>
            </p:spPr>
            <p:txBody>
              <a:bodyPr/>
              <a:lstStyle/>
              <a:p>
                <a:endParaRPr lang="zh-CN" altLang="en-US"/>
              </a:p>
            </p:txBody>
          </p:sp>
          <p:sp>
            <p:nvSpPr>
              <p:cNvPr id="34829" name="Rectangle 13"/>
              <p:cNvSpPr>
                <a:spLocks noChangeArrowheads="1"/>
              </p:cNvSpPr>
              <p:nvPr/>
            </p:nvSpPr>
            <p:spPr bwMode="auto">
              <a:xfrm>
                <a:off x="9" y="159"/>
                <a:ext cx="260" cy="59"/>
              </a:xfrm>
              <a:prstGeom prst="rect">
                <a:avLst/>
              </a:prstGeom>
              <a:solidFill>
                <a:srgbClr val="000000"/>
              </a:solidFill>
              <a:ln w="9525">
                <a:noFill/>
                <a:miter lim="800000"/>
              </a:ln>
            </p:spPr>
            <p:txBody>
              <a:bodyPr/>
              <a:lstStyle/>
              <a:p>
                <a:endParaRPr lang="zh-CN" altLang="en-US"/>
              </a:p>
            </p:txBody>
          </p:sp>
          <p:sp>
            <p:nvSpPr>
              <p:cNvPr id="34830" name="Rectangle 14"/>
              <p:cNvSpPr>
                <a:spLocks noChangeArrowheads="1"/>
              </p:cNvSpPr>
              <p:nvPr/>
            </p:nvSpPr>
            <p:spPr bwMode="auto">
              <a:xfrm>
                <a:off x="64" y="33"/>
                <a:ext cx="150" cy="102"/>
              </a:xfrm>
              <a:prstGeom prst="rect">
                <a:avLst/>
              </a:prstGeom>
              <a:solidFill>
                <a:srgbClr val="000000"/>
              </a:solidFill>
              <a:ln w="9525">
                <a:noFill/>
                <a:miter lim="800000"/>
              </a:ln>
            </p:spPr>
            <p:txBody>
              <a:bodyPr/>
              <a:lstStyle/>
              <a:p>
                <a:endParaRPr lang="zh-CN" altLang="en-US"/>
              </a:p>
            </p:txBody>
          </p:sp>
          <p:sp>
            <p:nvSpPr>
              <p:cNvPr id="34831" name="Line 15"/>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4" name="Group 16"/>
              <p:cNvGrpSpPr/>
              <p:nvPr/>
            </p:nvGrpSpPr>
            <p:grpSpPr bwMode="auto">
              <a:xfrm>
                <a:off x="0" y="222"/>
                <a:ext cx="277" cy="38"/>
                <a:chOff x="0" y="0"/>
                <a:chExt cx="277" cy="38"/>
              </a:xfrm>
            </p:grpSpPr>
            <p:sp>
              <p:nvSpPr>
                <p:cNvPr id="34833" name="Freeform 17"/>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4834" name="Freeform 18"/>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4835" name="Rectangle 19"/>
                <p:cNvSpPr>
                  <a:spLocks noChangeArrowheads="1"/>
                </p:cNvSpPr>
                <p:nvPr/>
              </p:nvSpPr>
              <p:spPr bwMode="auto">
                <a:xfrm>
                  <a:off x="2" y="27"/>
                  <a:ext cx="274" cy="11"/>
                </a:xfrm>
                <a:prstGeom prst="rect">
                  <a:avLst/>
                </a:prstGeom>
                <a:solidFill>
                  <a:srgbClr val="000000"/>
                </a:solidFill>
                <a:ln w="9525">
                  <a:noFill/>
                  <a:miter lim="800000"/>
                </a:ln>
              </p:spPr>
              <p:txBody>
                <a:bodyPr/>
                <a:lstStyle/>
                <a:p>
                  <a:endParaRPr lang="zh-CN" altLang="en-US"/>
                </a:p>
              </p:txBody>
            </p:sp>
          </p:grpSp>
        </p:grpSp>
        <p:grpSp>
          <p:nvGrpSpPr>
            <p:cNvPr id="5" name="Group 20"/>
            <p:cNvGrpSpPr/>
            <p:nvPr/>
          </p:nvGrpSpPr>
          <p:grpSpPr bwMode="auto">
            <a:xfrm>
              <a:off x="0" y="0"/>
              <a:ext cx="277" cy="261"/>
              <a:chOff x="0" y="0"/>
              <a:chExt cx="277" cy="261"/>
            </a:xfrm>
          </p:grpSpPr>
          <p:sp>
            <p:nvSpPr>
              <p:cNvPr id="34837" name="Freeform 21"/>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4838" name="Freeform 22"/>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4839" name="Freeform 23"/>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4840" name="Freeform 24"/>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4841" name="Rectangle 25"/>
              <p:cNvSpPr>
                <a:spLocks noChangeArrowheads="1"/>
              </p:cNvSpPr>
              <p:nvPr/>
            </p:nvSpPr>
            <p:spPr bwMode="auto">
              <a:xfrm>
                <a:off x="47" y="17"/>
                <a:ext cx="184" cy="132"/>
              </a:xfrm>
              <a:prstGeom prst="rect">
                <a:avLst/>
              </a:prstGeom>
              <a:solidFill>
                <a:srgbClr val="B7B79D"/>
              </a:solidFill>
              <a:ln w="9525">
                <a:noFill/>
                <a:miter lim="800000"/>
              </a:ln>
            </p:spPr>
            <p:txBody>
              <a:bodyPr/>
              <a:lstStyle/>
              <a:p>
                <a:endParaRPr lang="zh-CN" altLang="en-US"/>
              </a:p>
            </p:txBody>
          </p:sp>
          <p:sp>
            <p:nvSpPr>
              <p:cNvPr id="34842" name="Rectangle 26"/>
              <p:cNvSpPr>
                <a:spLocks noChangeArrowheads="1"/>
              </p:cNvSpPr>
              <p:nvPr/>
            </p:nvSpPr>
            <p:spPr bwMode="auto">
              <a:xfrm>
                <a:off x="9" y="159"/>
                <a:ext cx="260" cy="59"/>
              </a:xfrm>
              <a:prstGeom prst="rect">
                <a:avLst/>
              </a:prstGeom>
              <a:solidFill>
                <a:srgbClr val="B7B79D"/>
              </a:solidFill>
              <a:ln w="9525">
                <a:noFill/>
                <a:miter lim="800000"/>
              </a:ln>
            </p:spPr>
            <p:txBody>
              <a:bodyPr/>
              <a:lstStyle/>
              <a:p>
                <a:endParaRPr lang="zh-CN" altLang="en-US"/>
              </a:p>
            </p:txBody>
          </p:sp>
          <p:sp>
            <p:nvSpPr>
              <p:cNvPr id="34843" name="Rectangle 27"/>
              <p:cNvSpPr>
                <a:spLocks noChangeArrowheads="1"/>
              </p:cNvSpPr>
              <p:nvPr/>
            </p:nvSpPr>
            <p:spPr bwMode="auto">
              <a:xfrm>
                <a:off x="64" y="33"/>
                <a:ext cx="150" cy="102"/>
              </a:xfrm>
              <a:prstGeom prst="rect">
                <a:avLst/>
              </a:prstGeom>
              <a:solidFill>
                <a:srgbClr val="FFFFFF"/>
              </a:solidFill>
              <a:ln w="9525">
                <a:noFill/>
                <a:miter lim="800000"/>
              </a:ln>
            </p:spPr>
            <p:txBody>
              <a:bodyPr/>
              <a:lstStyle/>
              <a:p>
                <a:endParaRPr lang="zh-CN" altLang="en-US"/>
              </a:p>
            </p:txBody>
          </p:sp>
          <p:sp>
            <p:nvSpPr>
              <p:cNvPr id="34844" name="Line 28"/>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6" name="Group 29"/>
              <p:cNvGrpSpPr/>
              <p:nvPr/>
            </p:nvGrpSpPr>
            <p:grpSpPr bwMode="auto">
              <a:xfrm>
                <a:off x="0" y="223"/>
                <a:ext cx="277" cy="38"/>
                <a:chOff x="0" y="0"/>
                <a:chExt cx="277" cy="38"/>
              </a:xfrm>
            </p:grpSpPr>
            <p:sp>
              <p:nvSpPr>
                <p:cNvPr id="34846" name="Freeform 30"/>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4847" name="Freeform 31"/>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4848" name="Rectangle 32"/>
                <p:cNvSpPr>
                  <a:spLocks noChangeArrowheads="1"/>
                </p:cNvSpPr>
                <p:nvPr/>
              </p:nvSpPr>
              <p:spPr bwMode="auto">
                <a:xfrm>
                  <a:off x="2" y="27"/>
                  <a:ext cx="274" cy="11"/>
                </a:xfrm>
                <a:prstGeom prst="rect">
                  <a:avLst/>
                </a:prstGeom>
                <a:solidFill>
                  <a:srgbClr val="BAB79D"/>
                </a:solidFill>
                <a:ln w="9525">
                  <a:noFill/>
                  <a:miter lim="800000"/>
                </a:ln>
              </p:spPr>
              <p:txBody>
                <a:bodyPr/>
                <a:lstStyle/>
                <a:p>
                  <a:endParaRPr lang="zh-CN" altLang="en-US"/>
                </a:p>
              </p:txBody>
            </p:sp>
          </p:grpSp>
        </p:grpSp>
      </p:grpSp>
      <p:sp>
        <p:nvSpPr>
          <p:cNvPr id="34849" name="Text Box 33"/>
          <p:cNvSpPr txBox="1">
            <a:spLocks noChangeArrowheads="1"/>
          </p:cNvSpPr>
          <p:nvPr/>
        </p:nvSpPr>
        <p:spPr bwMode="auto">
          <a:xfrm>
            <a:off x="8386763" y="4413250"/>
            <a:ext cx="388937" cy="455613"/>
          </a:xfrm>
          <a:prstGeom prst="rect">
            <a:avLst/>
          </a:prstGeom>
          <a:noFill/>
          <a:ln w="9525">
            <a:noFill/>
            <a:miter lim="800000"/>
          </a:ln>
          <a:effectLst/>
        </p:spPr>
        <p:txBody>
          <a:bodyPr wrap="none">
            <a:spAutoFit/>
          </a:bodyPr>
          <a:lstStyle/>
          <a:p>
            <a:pPr algn="l"/>
            <a:r>
              <a:rPr lang="zh-CN" altLang="zh-CN" sz="2400">
                <a:solidFill>
                  <a:schemeClr val="tx2"/>
                </a:solidFill>
                <a:latin typeface="Arial" pitchFamily="34" charset="0"/>
                <a:ea typeface="黑体" pitchFamily="49" charset="-122"/>
              </a:rPr>
              <a:t>B</a:t>
            </a:r>
          </a:p>
        </p:txBody>
      </p:sp>
      <p:grpSp>
        <p:nvGrpSpPr>
          <p:cNvPr id="7" name="Group 34"/>
          <p:cNvGrpSpPr/>
          <p:nvPr/>
        </p:nvGrpSpPr>
        <p:grpSpPr bwMode="auto">
          <a:xfrm>
            <a:off x="7600950" y="4364038"/>
            <a:ext cx="863600" cy="939800"/>
            <a:chOff x="0" y="0"/>
            <a:chExt cx="284" cy="265"/>
          </a:xfrm>
        </p:grpSpPr>
        <p:grpSp>
          <p:nvGrpSpPr>
            <p:cNvPr id="8" name="Group 35"/>
            <p:cNvGrpSpPr/>
            <p:nvPr/>
          </p:nvGrpSpPr>
          <p:grpSpPr bwMode="auto">
            <a:xfrm>
              <a:off x="7" y="5"/>
              <a:ext cx="277" cy="260"/>
              <a:chOff x="0" y="0"/>
              <a:chExt cx="277" cy="260"/>
            </a:xfrm>
          </p:grpSpPr>
          <p:sp>
            <p:nvSpPr>
              <p:cNvPr id="34852" name="Freeform 36"/>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4853" name="Freeform 37"/>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4854" name="Freeform 38"/>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4855" name="Freeform 39"/>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4856" name="Rectangle 40"/>
              <p:cNvSpPr>
                <a:spLocks noChangeArrowheads="1"/>
              </p:cNvSpPr>
              <p:nvPr/>
            </p:nvSpPr>
            <p:spPr bwMode="auto">
              <a:xfrm>
                <a:off x="46" y="17"/>
                <a:ext cx="185" cy="132"/>
              </a:xfrm>
              <a:prstGeom prst="rect">
                <a:avLst/>
              </a:prstGeom>
              <a:solidFill>
                <a:srgbClr val="000000"/>
              </a:solidFill>
              <a:ln w="9525">
                <a:noFill/>
                <a:miter lim="800000"/>
              </a:ln>
            </p:spPr>
            <p:txBody>
              <a:bodyPr/>
              <a:lstStyle/>
              <a:p>
                <a:endParaRPr lang="zh-CN" altLang="en-US"/>
              </a:p>
            </p:txBody>
          </p:sp>
          <p:sp>
            <p:nvSpPr>
              <p:cNvPr id="34857" name="Rectangle 41"/>
              <p:cNvSpPr>
                <a:spLocks noChangeArrowheads="1"/>
              </p:cNvSpPr>
              <p:nvPr/>
            </p:nvSpPr>
            <p:spPr bwMode="auto">
              <a:xfrm>
                <a:off x="9" y="159"/>
                <a:ext cx="260" cy="59"/>
              </a:xfrm>
              <a:prstGeom prst="rect">
                <a:avLst/>
              </a:prstGeom>
              <a:solidFill>
                <a:srgbClr val="000000"/>
              </a:solidFill>
              <a:ln w="9525">
                <a:noFill/>
                <a:miter lim="800000"/>
              </a:ln>
            </p:spPr>
            <p:txBody>
              <a:bodyPr/>
              <a:lstStyle/>
              <a:p>
                <a:endParaRPr lang="zh-CN" altLang="en-US"/>
              </a:p>
            </p:txBody>
          </p:sp>
          <p:sp>
            <p:nvSpPr>
              <p:cNvPr id="34858" name="Rectangle 42"/>
              <p:cNvSpPr>
                <a:spLocks noChangeArrowheads="1"/>
              </p:cNvSpPr>
              <p:nvPr/>
            </p:nvSpPr>
            <p:spPr bwMode="auto">
              <a:xfrm>
                <a:off x="64" y="33"/>
                <a:ext cx="150" cy="102"/>
              </a:xfrm>
              <a:prstGeom prst="rect">
                <a:avLst/>
              </a:prstGeom>
              <a:solidFill>
                <a:srgbClr val="000000"/>
              </a:solidFill>
              <a:ln w="9525">
                <a:noFill/>
                <a:miter lim="800000"/>
              </a:ln>
            </p:spPr>
            <p:txBody>
              <a:bodyPr/>
              <a:lstStyle/>
              <a:p>
                <a:endParaRPr lang="zh-CN" altLang="en-US"/>
              </a:p>
            </p:txBody>
          </p:sp>
          <p:sp>
            <p:nvSpPr>
              <p:cNvPr id="34859" name="Line 43"/>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9" name="Group 44"/>
              <p:cNvGrpSpPr/>
              <p:nvPr/>
            </p:nvGrpSpPr>
            <p:grpSpPr bwMode="auto">
              <a:xfrm>
                <a:off x="0" y="222"/>
                <a:ext cx="277" cy="38"/>
                <a:chOff x="0" y="0"/>
                <a:chExt cx="277" cy="38"/>
              </a:xfrm>
            </p:grpSpPr>
            <p:sp>
              <p:nvSpPr>
                <p:cNvPr id="34861" name="Freeform 45"/>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4862" name="Freeform 46"/>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4863" name="Rectangle 47"/>
                <p:cNvSpPr>
                  <a:spLocks noChangeArrowheads="1"/>
                </p:cNvSpPr>
                <p:nvPr/>
              </p:nvSpPr>
              <p:spPr bwMode="auto">
                <a:xfrm>
                  <a:off x="2" y="27"/>
                  <a:ext cx="274" cy="11"/>
                </a:xfrm>
                <a:prstGeom prst="rect">
                  <a:avLst/>
                </a:prstGeom>
                <a:solidFill>
                  <a:srgbClr val="000000"/>
                </a:solidFill>
                <a:ln w="9525">
                  <a:noFill/>
                  <a:miter lim="800000"/>
                </a:ln>
              </p:spPr>
              <p:txBody>
                <a:bodyPr/>
                <a:lstStyle/>
                <a:p>
                  <a:endParaRPr lang="zh-CN" altLang="en-US"/>
                </a:p>
              </p:txBody>
            </p:sp>
          </p:grpSp>
        </p:grpSp>
        <p:grpSp>
          <p:nvGrpSpPr>
            <p:cNvPr id="10" name="Group 48"/>
            <p:cNvGrpSpPr/>
            <p:nvPr/>
          </p:nvGrpSpPr>
          <p:grpSpPr bwMode="auto">
            <a:xfrm>
              <a:off x="0" y="0"/>
              <a:ext cx="277" cy="261"/>
              <a:chOff x="0" y="0"/>
              <a:chExt cx="277" cy="261"/>
            </a:xfrm>
          </p:grpSpPr>
          <p:sp>
            <p:nvSpPr>
              <p:cNvPr id="34865" name="Freeform 49"/>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4866" name="Freeform 50"/>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4867" name="Freeform 51"/>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4868" name="Freeform 52"/>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4869" name="Rectangle 53"/>
              <p:cNvSpPr>
                <a:spLocks noChangeArrowheads="1"/>
              </p:cNvSpPr>
              <p:nvPr/>
            </p:nvSpPr>
            <p:spPr bwMode="auto">
              <a:xfrm>
                <a:off x="47" y="17"/>
                <a:ext cx="184" cy="132"/>
              </a:xfrm>
              <a:prstGeom prst="rect">
                <a:avLst/>
              </a:prstGeom>
              <a:solidFill>
                <a:srgbClr val="B7B79D"/>
              </a:solidFill>
              <a:ln w="9525">
                <a:noFill/>
                <a:miter lim="800000"/>
              </a:ln>
            </p:spPr>
            <p:txBody>
              <a:bodyPr/>
              <a:lstStyle/>
              <a:p>
                <a:endParaRPr lang="zh-CN" altLang="en-US"/>
              </a:p>
            </p:txBody>
          </p:sp>
          <p:sp>
            <p:nvSpPr>
              <p:cNvPr id="34870" name="Rectangle 54"/>
              <p:cNvSpPr>
                <a:spLocks noChangeArrowheads="1"/>
              </p:cNvSpPr>
              <p:nvPr/>
            </p:nvSpPr>
            <p:spPr bwMode="auto">
              <a:xfrm>
                <a:off x="9" y="159"/>
                <a:ext cx="260" cy="59"/>
              </a:xfrm>
              <a:prstGeom prst="rect">
                <a:avLst/>
              </a:prstGeom>
              <a:solidFill>
                <a:srgbClr val="B7B79D"/>
              </a:solidFill>
              <a:ln w="9525">
                <a:noFill/>
                <a:miter lim="800000"/>
              </a:ln>
            </p:spPr>
            <p:txBody>
              <a:bodyPr/>
              <a:lstStyle/>
              <a:p>
                <a:endParaRPr lang="zh-CN" altLang="en-US"/>
              </a:p>
            </p:txBody>
          </p:sp>
          <p:sp>
            <p:nvSpPr>
              <p:cNvPr id="34871" name="Rectangle 55"/>
              <p:cNvSpPr>
                <a:spLocks noChangeArrowheads="1"/>
              </p:cNvSpPr>
              <p:nvPr/>
            </p:nvSpPr>
            <p:spPr bwMode="auto">
              <a:xfrm>
                <a:off x="64" y="33"/>
                <a:ext cx="150" cy="102"/>
              </a:xfrm>
              <a:prstGeom prst="rect">
                <a:avLst/>
              </a:prstGeom>
              <a:solidFill>
                <a:srgbClr val="FFFFFF"/>
              </a:solidFill>
              <a:ln w="9525">
                <a:noFill/>
                <a:miter lim="800000"/>
              </a:ln>
            </p:spPr>
            <p:txBody>
              <a:bodyPr/>
              <a:lstStyle/>
              <a:p>
                <a:endParaRPr lang="zh-CN" altLang="en-US"/>
              </a:p>
            </p:txBody>
          </p:sp>
          <p:sp>
            <p:nvSpPr>
              <p:cNvPr id="34872" name="Line 56"/>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11" name="Group 57"/>
              <p:cNvGrpSpPr/>
              <p:nvPr/>
            </p:nvGrpSpPr>
            <p:grpSpPr bwMode="auto">
              <a:xfrm>
                <a:off x="0" y="223"/>
                <a:ext cx="277" cy="38"/>
                <a:chOff x="0" y="0"/>
                <a:chExt cx="277" cy="38"/>
              </a:xfrm>
            </p:grpSpPr>
            <p:sp>
              <p:nvSpPr>
                <p:cNvPr id="34874" name="Freeform 58"/>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4875" name="Freeform 59"/>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4876" name="Rectangle 60"/>
                <p:cNvSpPr>
                  <a:spLocks noChangeArrowheads="1"/>
                </p:cNvSpPr>
                <p:nvPr/>
              </p:nvSpPr>
              <p:spPr bwMode="auto">
                <a:xfrm>
                  <a:off x="2" y="27"/>
                  <a:ext cx="274" cy="11"/>
                </a:xfrm>
                <a:prstGeom prst="rect">
                  <a:avLst/>
                </a:prstGeom>
                <a:solidFill>
                  <a:srgbClr val="BAB79D"/>
                </a:solidFill>
                <a:ln w="9525">
                  <a:noFill/>
                  <a:miter lim="800000"/>
                </a:ln>
              </p:spPr>
              <p:txBody>
                <a:bodyPr/>
                <a:lstStyle/>
                <a:p>
                  <a:endParaRPr lang="zh-CN" altLang="en-US"/>
                </a:p>
              </p:txBody>
            </p:sp>
          </p:grpSp>
        </p:grpSp>
      </p:grpSp>
      <p:sp>
        <p:nvSpPr>
          <p:cNvPr id="34877" name="Line 61"/>
          <p:cNvSpPr>
            <a:spLocks noChangeShapeType="1"/>
          </p:cNvSpPr>
          <p:nvPr/>
        </p:nvSpPr>
        <p:spPr bwMode="auto">
          <a:xfrm rot="16200000" flipH="1">
            <a:off x="527844" y="5911057"/>
            <a:ext cx="941387" cy="0"/>
          </a:xfrm>
          <a:prstGeom prst="line">
            <a:avLst/>
          </a:prstGeom>
          <a:noFill/>
          <a:ln w="9525" cmpd="sng">
            <a:solidFill>
              <a:schemeClr val="tx1"/>
            </a:solidFill>
            <a:round/>
          </a:ln>
          <a:effectLst/>
        </p:spPr>
        <p:txBody>
          <a:bodyPr wrap="none" anchor="ctr"/>
          <a:lstStyle/>
          <a:p>
            <a:endParaRPr lang="zh-CN" altLang="en-US"/>
          </a:p>
        </p:txBody>
      </p:sp>
      <p:sp>
        <p:nvSpPr>
          <p:cNvPr id="34878" name="Line 62"/>
          <p:cNvSpPr>
            <a:spLocks noChangeShapeType="1"/>
          </p:cNvSpPr>
          <p:nvPr/>
        </p:nvSpPr>
        <p:spPr bwMode="auto">
          <a:xfrm rot="16200000" flipH="1">
            <a:off x="7581106" y="5887244"/>
            <a:ext cx="941388" cy="0"/>
          </a:xfrm>
          <a:prstGeom prst="line">
            <a:avLst/>
          </a:prstGeom>
          <a:noFill/>
          <a:ln w="9525" cmpd="sng">
            <a:solidFill>
              <a:schemeClr val="tx1"/>
            </a:solidFill>
            <a:round/>
          </a:ln>
          <a:effectLst/>
        </p:spPr>
        <p:txBody>
          <a:bodyPr wrap="none" anchor="ctr"/>
          <a:lstStyle/>
          <a:p>
            <a:endParaRPr lang="zh-CN" altLang="en-US"/>
          </a:p>
        </p:txBody>
      </p:sp>
      <p:sp>
        <p:nvSpPr>
          <p:cNvPr id="34879" name="Rectangle 63"/>
          <p:cNvSpPr>
            <a:spLocks noChangeArrowheads="1"/>
          </p:cNvSpPr>
          <p:nvPr/>
        </p:nvSpPr>
        <p:spPr bwMode="auto">
          <a:xfrm>
            <a:off x="3373438" y="5505450"/>
            <a:ext cx="2586037" cy="671513"/>
          </a:xfrm>
          <a:prstGeom prst="rect">
            <a:avLst/>
          </a:prstGeom>
          <a:solidFill>
            <a:srgbClr val="FFCCFF"/>
          </a:solidFill>
          <a:ln w="9525" cmpd="sng">
            <a:solidFill>
              <a:schemeClr val="tx1"/>
            </a:solidFill>
            <a:miter lim="800000"/>
          </a:ln>
          <a:effectLst>
            <a:outerShdw dist="35921" dir="2700000" algn="ctr" rotWithShape="0">
              <a:schemeClr val="bg2"/>
            </a:outerShdw>
          </a:effectLst>
        </p:spPr>
        <p:txBody>
          <a:bodyPr wrap="none" anchor="ctr"/>
          <a:lstStyle/>
          <a:p>
            <a:r>
              <a:rPr lang="zh-CN" altLang="zh-CN" sz="2400">
                <a:solidFill>
                  <a:schemeClr val="tx2"/>
                </a:solidFill>
                <a:latin typeface="Arial" pitchFamily="34" charset="0"/>
                <a:ea typeface="黑体" pitchFamily="49" charset="-122"/>
              </a:rPr>
              <a:t>A, </a:t>
            </a:r>
            <a:r>
              <a:rPr lang="zh-CN" sz="2400">
                <a:solidFill>
                  <a:schemeClr val="tx2"/>
                </a:solidFill>
                <a:latin typeface="Arial" pitchFamily="34" charset="0"/>
                <a:ea typeface="黑体" pitchFamily="49" charset="-122"/>
              </a:rPr>
              <a:t>口令</a:t>
            </a:r>
          </a:p>
        </p:txBody>
      </p:sp>
      <p:pic>
        <p:nvPicPr>
          <p:cNvPr id="34880" name="Picture 64"/>
          <p:cNvPicPr>
            <a:picLocks noChangeArrowheads="1"/>
          </p:cNvPicPr>
          <p:nvPr/>
        </p:nvPicPr>
        <p:blipFill>
          <a:blip r:embed="rId2" cstate="print"/>
          <a:srcRect/>
          <a:stretch>
            <a:fillRect/>
          </a:stretch>
        </p:blipFill>
        <p:spPr bwMode="auto">
          <a:xfrm>
            <a:off x="2998788" y="4903788"/>
            <a:ext cx="665162" cy="793750"/>
          </a:xfrm>
          <a:prstGeom prst="rect">
            <a:avLst/>
          </a:prstGeom>
          <a:noFill/>
          <a:ln w="9525">
            <a:noFill/>
            <a:miter lim="800000"/>
            <a:headEnd/>
            <a:tailEnd/>
          </a:ln>
          <a:effectLst/>
        </p:spPr>
      </p:pic>
      <p:sp>
        <p:nvSpPr>
          <p:cNvPr id="34881" name="Text Box 65"/>
          <p:cNvSpPr txBox="1">
            <a:spLocks noChangeArrowheads="1"/>
          </p:cNvSpPr>
          <p:nvPr/>
        </p:nvSpPr>
        <p:spPr bwMode="auto">
          <a:xfrm>
            <a:off x="2411413" y="4868863"/>
            <a:ext cx="655637" cy="457200"/>
          </a:xfrm>
          <a:prstGeom prst="rect">
            <a:avLst/>
          </a:prstGeom>
          <a:noFill/>
          <a:ln w="9525">
            <a:noFill/>
            <a:miter lim="800000"/>
          </a:ln>
          <a:effectLst/>
        </p:spPr>
        <p:txBody>
          <a:bodyPr wrap="none">
            <a:spAutoFit/>
          </a:bodyPr>
          <a:lstStyle/>
          <a:p>
            <a:pPr algn="l"/>
            <a:r>
              <a:rPr lang="zh-CN" altLang="zh-CN" sz="2400" i="1">
                <a:solidFill>
                  <a:schemeClr val="tx2"/>
                </a:solidFill>
                <a:latin typeface="Arial" pitchFamily="34" charset="0"/>
                <a:ea typeface="黑体" pitchFamily="49" charset="-122"/>
              </a:rPr>
              <a:t>K</a:t>
            </a:r>
            <a:r>
              <a:rPr lang="zh-CN" altLang="zh-CN" sz="2400" baseline="-25000">
                <a:solidFill>
                  <a:schemeClr val="tx2"/>
                </a:solidFill>
                <a:latin typeface="Arial" pitchFamily="34" charset="0"/>
                <a:ea typeface="黑体" pitchFamily="49" charset="-122"/>
              </a:rPr>
              <a:t>AB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normAutofit/>
          </a:bodyPr>
          <a:lstStyle/>
          <a:p>
            <a:pPr>
              <a:buNone/>
            </a:pPr>
            <a:r>
              <a:rPr lang="zh-CN" altLang="en-US" sz="3600" dirty="0" smtClean="0">
                <a:solidFill>
                  <a:srgbClr val="FF0000"/>
                </a:solidFill>
              </a:rPr>
              <a:t>（</a:t>
            </a:r>
            <a:r>
              <a:rPr lang="en-US" altLang="zh-CN" sz="3600" dirty="0" smtClean="0">
                <a:solidFill>
                  <a:srgbClr val="FF0000"/>
                </a:solidFill>
              </a:rPr>
              <a:t>3</a:t>
            </a:r>
            <a:r>
              <a:rPr lang="zh-CN" altLang="en-US" sz="3600" dirty="0" smtClean="0">
                <a:solidFill>
                  <a:srgbClr val="FF0000"/>
                </a:solidFill>
              </a:rPr>
              <a:t>）存在明显的漏洞</a:t>
            </a:r>
          </a:p>
          <a:p>
            <a:pPr>
              <a:buNone/>
            </a:pPr>
            <a:r>
              <a:rPr lang="en-US" altLang="zh-CN" sz="2800" dirty="0" smtClean="0">
                <a:solidFill>
                  <a:schemeClr val="hlink"/>
                </a:solidFill>
              </a:rPr>
              <a:t>	</a:t>
            </a:r>
            <a:r>
              <a:rPr lang="zh-CN" altLang="en-US" sz="2800" dirty="0" smtClean="0">
                <a:solidFill>
                  <a:schemeClr val="hlink"/>
                </a:solidFill>
              </a:rPr>
              <a:t>重放攻击：</a:t>
            </a:r>
            <a:r>
              <a:rPr lang="zh-CN" sz="2800" dirty="0" smtClean="0"/>
              <a:t>入侵</a:t>
            </a:r>
            <a:r>
              <a:rPr lang="zh-CN" sz="2800" dirty="0"/>
              <a:t>者 </a:t>
            </a:r>
            <a:r>
              <a:rPr lang="zh-CN" altLang="zh-CN" sz="2800" dirty="0"/>
              <a:t>C </a:t>
            </a:r>
            <a:r>
              <a:rPr lang="zh-CN" sz="2800" dirty="0" smtClean="0"/>
              <a:t>从</a:t>
            </a:r>
            <a:r>
              <a:rPr lang="zh-CN" sz="2800" dirty="0"/>
              <a:t>网络上截获 </a:t>
            </a:r>
            <a:r>
              <a:rPr lang="zh-CN" altLang="zh-CN" sz="2800" dirty="0"/>
              <a:t>A </a:t>
            </a:r>
            <a:r>
              <a:rPr lang="zh-CN" sz="2800" dirty="0"/>
              <a:t>发给 </a:t>
            </a:r>
            <a:r>
              <a:rPr lang="zh-CN" altLang="zh-CN" sz="2800" dirty="0"/>
              <a:t>B </a:t>
            </a:r>
            <a:r>
              <a:rPr lang="zh-CN" sz="2800" dirty="0"/>
              <a:t>的</a:t>
            </a:r>
            <a:r>
              <a:rPr lang="zh-CN" sz="2800" dirty="0" smtClean="0"/>
              <a:t>报文</a:t>
            </a:r>
            <a:r>
              <a:rPr lang="zh-CN" altLang="en-US" sz="2800" dirty="0" smtClean="0"/>
              <a:t>，</a:t>
            </a:r>
            <a:r>
              <a:rPr lang="zh-CN" sz="2800" dirty="0" smtClean="0"/>
              <a:t>直接</a:t>
            </a:r>
            <a:r>
              <a:rPr lang="zh-CN" sz="2800" dirty="0"/>
              <a:t>把这个由 </a:t>
            </a:r>
            <a:r>
              <a:rPr lang="zh-CN" altLang="zh-CN" sz="2800" dirty="0"/>
              <a:t>A </a:t>
            </a:r>
            <a:r>
              <a:rPr lang="zh-CN" sz="2800" dirty="0"/>
              <a:t>加密的报文发送给 </a:t>
            </a:r>
            <a:r>
              <a:rPr lang="zh-CN" altLang="zh-CN" sz="2800" dirty="0"/>
              <a:t>B</a:t>
            </a:r>
            <a:r>
              <a:rPr lang="zh-CN" sz="2800" dirty="0"/>
              <a:t>，使 </a:t>
            </a:r>
            <a:r>
              <a:rPr lang="zh-CN" altLang="zh-CN" sz="2800" dirty="0"/>
              <a:t>B </a:t>
            </a:r>
            <a:r>
              <a:rPr lang="zh-CN" sz="2800" dirty="0"/>
              <a:t>误认为 </a:t>
            </a:r>
            <a:r>
              <a:rPr lang="zh-CN" altLang="zh-CN" sz="2800" dirty="0"/>
              <a:t>C </a:t>
            </a:r>
            <a:r>
              <a:rPr lang="zh-CN" sz="2800" dirty="0"/>
              <a:t>就是 </a:t>
            </a:r>
            <a:r>
              <a:rPr lang="zh-CN" altLang="zh-CN" sz="2800" dirty="0"/>
              <a:t>A</a:t>
            </a:r>
            <a:r>
              <a:rPr lang="zh-CN" sz="2800" dirty="0"/>
              <a:t>。然后 </a:t>
            </a:r>
            <a:r>
              <a:rPr lang="zh-CN" altLang="zh-CN" sz="2800" dirty="0"/>
              <a:t>B </a:t>
            </a:r>
            <a:r>
              <a:rPr lang="zh-CN" sz="2800" dirty="0"/>
              <a:t>就向伪装是 </a:t>
            </a:r>
            <a:r>
              <a:rPr lang="zh-CN" altLang="zh-CN" sz="2800" dirty="0"/>
              <a:t>A </a:t>
            </a:r>
            <a:r>
              <a:rPr lang="zh-CN" sz="2800" dirty="0"/>
              <a:t>的 </a:t>
            </a:r>
            <a:r>
              <a:rPr lang="zh-CN" altLang="zh-CN" sz="2800" dirty="0"/>
              <a:t>C </a:t>
            </a:r>
            <a:r>
              <a:rPr lang="zh-CN" sz="2800" dirty="0"/>
              <a:t>发送应发给 </a:t>
            </a:r>
            <a:r>
              <a:rPr lang="zh-CN" altLang="zh-CN" sz="2800" dirty="0"/>
              <a:t>A </a:t>
            </a:r>
            <a:r>
              <a:rPr lang="zh-CN" sz="2800" dirty="0"/>
              <a:t>的报文</a:t>
            </a:r>
            <a:r>
              <a:rPr lang="zh-CN" sz="2800" dirty="0" smtClean="0"/>
              <a:t>。</a:t>
            </a:r>
            <a:endParaRPr lang="zh-CN" sz="2800" dirty="0"/>
          </a:p>
        </p:txBody>
      </p:sp>
      <p:sp>
        <p:nvSpPr>
          <p:cNvPr id="4" name="Rectangle 2"/>
          <p:cNvSpPr>
            <a:spLocks noGrp="1" noChangeArrowheads="1"/>
          </p:cNvSpPr>
          <p:nvPr>
            <p:ph type="title"/>
          </p:nvPr>
        </p:nvSpPr>
        <p:spPr/>
        <p:txBody>
          <a:bodyPr/>
          <a:lstStyle/>
          <a:p>
            <a:r>
              <a:rPr lang="en-US" altLang="zh-CN" dirty="0" smtClean="0"/>
              <a:t>3</a:t>
            </a:r>
            <a:r>
              <a:rPr lang="zh-CN" altLang="en-US" dirty="0" smtClean="0"/>
              <a:t>、如何实现实体鉴别 </a:t>
            </a:r>
            <a:endParaRPr lang="zh-CN" dirty="0"/>
          </a:p>
        </p:txBody>
      </p:sp>
      <p:grpSp>
        <p:nvGrpSpPr>
          <p:cNvPr id="2" name="Group 4"/>
          <p:cNvGrpSpPr/>
          <p:nvPr/>
        </p:nvGrpSpPr>
        <p:grpSpPr bwMode="auto">
          <a:xfrm>
            <a:off x="276224" y="4037026"/>
            <a:ext cx="573088" cy="660400"/>
            <a:chOff x="0" y="0"/>
            <a:chExt cx="284" cy="265"/>
          </a:xfrm>
        </p:grpSpPr>
        <p:grpSp>
          <p:nvGrpSpPr>
            <p:cNvPr id="3" name="Group 5"/>
            <p:cNvGrpSpPr/>
            <p:nvPr/>
          </p:nvGrpSpPr>
          <p:grpSpPr bwMode="auto">
            <a:xfrm>
              <a:off x="7" y="5"/>
              <a:ext cx="277" cy="260"/>
              <a:chOff x="0" y="0"/>
              <a:chExt cx="277" cy="260"/>
            </a:xfrm>
          </p:grpSpPr>
          <p:sp>
            <p:nvSpPr>
              <p:cNvPr id="20" name="Freeform 6"/>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21" name="Freeform 7"/>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22" name="Freeform 8"/>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23" name="Freeform 9"/>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24" name="Rectangle 10"/>
              <p:cNvSpPr>
                <a:spLocks noChangeArrowheads="1"/>
              </p:cNvSpPr>
              <p:nvPr/>
            </p:nvSpPr>
            <p:spPr bwMode="auto">
              <a:xfrm>
                <a:off x="46" y="17"/>
                <a:ext cx="185" cy="132"/>
              </a:xfrm>
              <a:prstGeom prst="rect">
                <a:avLst/>
              </a:prstGeom>
              <a:solidFill>
                <a:srgbClr val="000000"/>
              </a:solidFill>
              <a:ln w="9525">
                <a:noFill/>
                <a:miter lim="800000"/>
              </a:ln>
            </p:spPr>
            <p:txBody>
              <a:bodyPr/>
              <a:lstStyle/>
              <a:p>
                <a:endParaRPr lang="zh-CN" altLang="en-US"/>
              </a:p>
            </p:txBody>
          </p:sp>
          <p:sp>
            <p:nvSpPr>
              <p:cNvPr id="25" name="Rectangle 11"/>
              <p:cNvSpPr>
                <a:spLocks noChangeArrowheads="1"/>
              </p:cNvSpPr>
              <p:nvPr/>
            </p:nvSpPr>
            <p:spPr bwMode="auto">
              <a:xfrm>
                <a:off x="9" y="159"/>
                <a:ext cx="260" cy="59"/>
              </a:xfrm>
              <a:prstGeom prst="rect">
                <a:avLst/>
              </a:prstGeom>
              <a:solidFill>
                <a:srgbClr val="000000"/>
              </a:solidFill>
              <a:ln w="9525">
                <a:noFill/>
                <a:miter lim="800000"/>
              </a:ln>
            </p:spPr>
            <p:txBody>
              <a:bodyPr/>
              <a:lstStyle/>
              <a:p>
                <a:endParaRPr lang="zh-CN" altLang="en-US"/>
              </a:p>
            </p:txBody>
          </p:sp>
          <p:sp>
            <p:nvSpPr>
              <p:cNvPr id="26" name="Rectangle 12"/>
              <p:cNvSpPr>
                <a:spLocks noChangeArrowheads="1"/>
              </p:cNvSpPr>
              <p:nvPr/>
            </p:nvSpPr>
            <p:spPr bwMode="auto">
              <a:xfrm>
                <a:off x="64" y="33"/>
                <a:ext cx="150" cy="102"/>
              </a:xfrm>
              <a:prstGeom prst="rect">
                <a:avLst/>
              </a:prstGeom>
              <a:solidFill>
                <a:srgbClr val="000000"/>
              </a:solidFill>
              <a:ln w="9525">
                <a:noFill/>
                <a:miter lim="800000"/>
              </a:ln>
            </p:spPr>
            <p:txBody>
              <a:bodyPr/>
              <a:lstStyle/>
              <a:p>
                <a:endParaRPr lang="zh-CN" altLang="en-US"/>
              </a:p>
            </p:txBody>
          </p:sp>
          <p:sp>
            <p:nvSpPr>
              <p:cNvPr id="27" name="Line 13"/>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5" name="Group 14"/>
              <p:cNvGrpSpPr/>
              <p:nvPr/>
            </p:nvGrpSpPr>
            <p:grpSpPr bwMode="auto">
              <a:xfrm>
                <a:off x="0" y="222"/>
                <a:ext cx="277" cy="38"/>
                <a:chOff x="0" y="0"/>
                <a:chExt cx="277" cy="38"/>
              </a:xfrm>
            </p:grpSpPr>
            <p:sp>
              <p:nvSpPr>
                <p:cNvPr id="29" name="Freeform 15"/>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0" name="Freeform 16"/>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1" name="Rectangle 17"/>
                <p:cNvSpPr>
                  <a:spLocks noChangeArrowheads="1"/>
                </p:cNvSpPr>
                <p:nvPr/>
              </p:nvSpPr>
              <p:spPr bwMode="auto">
                <a:xfrm>
                  <a:off x="2" y="27"/>
                  <a:ext cx="274" cy="11"/>
                </a:xfrm>
                <a:prstGeom prst="rect">
                  <a:avLst/>
                </a:prstGeom>
                <a:solidFill>
                  <a:srgbClr val="000000"/>
                </a:solidFill>
                <a:ln w="9525">
                  <a:noFill/>
                  <a:miter lim="800000"/>
                </a:ln>
              </p:spPr>
              <p:txBody>
                <a:bodyPr/>
                <a:lstStyle/>
                <a:p>
                  <a:endParaRPr lang="zh-CN" altLang="en-US"/>
                </a:p>
              </p:txBody>
            </p:sp>
          </p:grpSp>
        </p:grpSp>
        <p:grpSp>
          <p:nvGrpSpPr>
            <p:cNvPr id="6" name="Group 18"/>
            <p:cNvGrpSpPr/>
            <p:nvPr/>
          </p:nvGrpSpPr>
          <p:grpSpPr bwMode="auto">
            <a:xfrm>
              <a:off x="0" y="0"/>
              <a:ext cx="277" cy="261"/>
              <a:chOff x="0" y="0"/>
              <a:chExt cx="277" cy="261"/>
            </a:xfrm>
          </p:grpSpPr>
          <p:sp>
            <p:nvSpPr>
              <p:cNvPr id="8" name="Freeform 19"/>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9" name="Freeform 20"/>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10" name="Freeform 21"/>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11" name="Freeform 22"/>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12" name="Rectangle 23"/>
              <p:cNvSpPr>
                <a:spLocks noChangeArrowheads="1"/>
              </p:cNvSpPr>
              <p:nvPr/>
            </p:nvSpPr>
            <p:spPr bwMode="auto">
              <a:xfrm>
                <a:off x="47" y="17"/>
                <a:ext cx="184" cy="132"/>
              </a:xfrm>
              <a:prstGeom prst="rect">
                <a:avLst/>
              </a:prstGeom>
              <a:solidFill>
                <a:srgbClr val="B7B79D"/>
              </a:solidFill>
              <a:ln w="9525">
                <a:noFill/>
                <a:miter lim="800000"/>
              </a:ln>
            </p:spPr>
            <p:txBody>
              <a:bodyPr/>
              <a:lstStyle/>
              <a:p>
                <a:endParaRPr lang="zh-CN" altLang="en-US"/>
              </a:p>
            </p:txBody>
          </p:sp>
          <p:sp>
            <p:nvSpPr>
              <p:cNvPr id="13" name="Rectangle 24"/>
              <p:cNvSpPr>
                <a:spLocks noChangeArrowheads="1"/>
              </p:cNvSpPr>
              <p:nvPr/>
            </p:nvSpPr>
            <p:spPr bwMode="auto">
              <a:xfrm>
                <a:off x="9" y="159"/>
                <a:ext cx="260" cy="59"/>
              </a:xfrm>
              <a:prstGeom prst="rect">
                <a:avLst/>
              </a:prstGeom>
              <a:solidFill>
                <a:srgbClr val="B7B79D"/>
              </a:solidFill>
              <a:ln w="9525">
                <a:noFill/>
                <a:miter lim="800000"/>
              </a:ln>
            </p:spPr>
            <p:txBody>
              <a:bodyPr/>
              <a:lstStyle/>
              <a:p>
                <a:endParaRPr lang="zh-CN" altLang="en-US"/>
              </a:p>
            </p:txBody>
          </p:sp>
          <p:sp>
            <p:nvSpPr>
              <p:cNvPr id="14" name="Rectangle 25"/>
              <p:cNvSpPr>
                <a:spLocks noChangeArrowheads="1"/>
              </p:cNvSpPr>
              <p:nvPr/>
            </p:nvSpPr>
            <p:spPr bwMode="auto">
              <a:xfrm>
                <a:off x="64" y="33"/>
                <a:ext cx="150" cy="102"/>
              </a:xfrm>
              <a:prstGeom prst="rect">
                <a:avLst/>
              </a:prstGeom>
              <a:solidFill>
                <a:srgbClr val="FFFFFF"/>
              </a:solidFill>
              <a:ln w="9525">
                <a:noFill/>
                <a:miter lim="800000"/>
              </a:ln>
            </p:spPr>
            <p:txBody>
              <a:bodyPr/>
              <a:lstStyle/>
              <a:p>
                <a:endParaRPr lang="zh-CN" altLang="en-US"/>
              </a:p>
            </p:txBody>
          </p:sp>
          <p:sp>
            <p:nvSpPr>
              <p:cNvPr id="15" name="Line 26"/>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7" name="Group 27"/>
              <p:cNvGrpSpPr/>
              <p:nvPr/>
            </p:nvGrpSpPr>
            <p:grpSpPr bwMode="auto">
              <a:xfrm>
                <a:off x="0" y="223"/>
                <a:ext cx="277" cy="38"/>
                <a:chOff x="0" y="0"/>
                <a:chExt cx="277" cy="38"/>
              </a:xfrm>
            </p:grpSpPr>
            <p:sp>
              <p:nvSpPr>
                <p:cNvPr id="17" name="Freeform 28"/>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18" name="Freeform 29"/>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19" name="Rectangle 30"/>
                <p:cNvSpPr>
                  <a:spLocks noChangeArrowheads="1"/>
                </p:cNvSpPr>
                <p:nvPr/>
              </p:nvSpPr>
              <p:spPr bwMode="auto">
                <a:xfrm>
                  <a:off x="2" y="27"/>
                  <a:ext cx="274" cy="11"/>
                </a:xfrm>
                <a:prstGeom prst="rect">
                  <a:avLst/>
                </a:prstGeom>
                <a:solidFill>
                  <a:srgbClr val="BAB79D"/>
                </a:solidFill>
                <a:ln w="9525">
                  <a:noFill/>
                  <a:miter lim="800000"/>
                </a:ln>
              </p:spPr>
              <p:txBody>
                <a:bodyPr/>
                <a:lstStyle/>
                <a:p>
                  <a:endParaRPr lang="zh-CN" altLang="en-US"/>
                </a:p>
              </p:txBody>
            </p:sp>
          </p:grpSp>
        </p:grpSp>
      </p:grpSp>
      <p:grpSp>
        <p:nvGrpSpPr>
          <p:cNvPr id="16" name="Group 32"/>
          <p:cNvGrpSpPr/>
          <p:nvPr/>
        </p:nvGrpSpPr>
        <p:grpSpPr bwMode="auto">
          <a:xfrm>
            <a:off x="8210549" y="4037026"/>
            <a:ext cx="574675" cy="660400"/>
            <a:chOff x="0" y="0"/>
            <a:chExt cx="284" cy="265"/>
          </a:xfrm>
        </p:grpSpPr>
        <p:grpSp>
          <p:nvGrpSpPr>
            <p:cNvPr id="28" name="Group 33"/>
            <p:cNvGrpSpPr/>
            <p:nvPr/>
          </p:nvGrpSpPr>
          <p:grpSpPr bwMode="auto">
            <a:xfrm>
              <a:off x="7" y="5"/>
              <a:ext cx="277" cy="260"/>
              <a:chOff x="0" y="0"/>
              <a:chExt cx="277" cy="260"/>
            </a:xfrm>
          </p:grpSpPr>
          <p:sp>
            <p:nvSpPr>
              <p:cNvPr id="47" name="Freeform 34"/>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8" name="Freeform 35"/>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9" name="Freeform 36"/>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50" name="Freeform 37"/>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51" name="Rectangle 38"/>
              <p:cNvSpPr>
                <a:spLocks noChangeArrowheads="1"/>
              </p:cNvSpPr>
              <p:nvPr/>
            </p:nvSpPr>
            <p:spPr bwMode="auto">
              <a:xfrm>
                <a:off x="46" y="17"/>
                <a:ext cx="185" cy="132"/>
              </a:xfrm>
              <a:prstGeom prst="rect">
                <a:avLst/>
              </a:prstGeom>
              <a:solidFill>
                <a:srgbClr val="000000"/>
              </a:solidFill>
              <a:ln w="9525">
                <a:noFill/>
                <a:miter lim="800000"/>
              </a:ln>
            </p:spPr>
            <p:txBody>
              <a:bodyPr/>
              <a:lstStyle/>
              <a:p>
                <a:endParaRPr lang="zh-CN" altLang="en-US"/>
              </a:p>
            </p:txBody>
          </p:sp>
          <p:sp>
            <p:nvSpPr>
              <p:cNvPr id="52" name="Rectangle 39"/>
              <p:cNvSpPr>
                <a:spLocks noChangeArrowheads="1"/>
              </p:cNvSpPr>
              <p:nvPr/>
            </p:nvSpPr>
            <p:spPr bwMode="auto">
              <a:xfrm>
                <a:off x="9" y="159"/>
                <a:ext cx="260" cy="59"/>
              </a:xfrm>
              <a:prstGeom prst="rect">
                <a:avLst/>
              </a:prstGeom>
              <a:solidFill>
                <a:srgbClr val="000000"/>
              </a:solidFill>
              <a:ln w="9525">
                <a:noFill/>
                <a:miter lim="800000"/>
              </a:ln>
            </p:spPr>
            <p:txBody>
              <a:bodyPr/>
              <a:lstStyle/>
              <a:p>
                <a:endParaRPr lang="zh-CN" altLang="en-US"/>
              </a:p>
            </p:txBody>
          </p:sp>
          <p:sp>
            <p:nvSpPr>
              <p:cNvPr id="53" name="Rectangle 40"/>
              <p:cNvSpPr>
                <a:spLocks noChangeArrowheads="1"/>
              </p:cNvSpPr>
              <p:nvPr/>
            </p:nvSpPr>
            <p:spPr bwMode="auto">
              <a:xfrm>
                <a:off x="64" y="33"/>
                <a:ext cx="150" cy="102"/>
              </a:xfrm>
              <a:prstGeom prst="rect">
                <a:avLst/>
              </a:prstGeom>
              <a:solidFill>
                <a:srgbClr val="000000"/>
              </a:solidFill>
              <a:ln w="9525">
                <a:noFill/>
                <a:miter lim="800000"/>
              </a:ln>
            </p:spPr>
            <p:txBody>
              <a:bodyPr/>
              <a:lstStyle/>
              <a:p>
                <a:endParaRPr lang="zh-CN" altLang="en-US"/>
              </a:p>
            </p:txBody>
          </p:sp>
          <p:sp>
            <p:nvSpPr>
              <p:cNvPr id="54" name="Line 41"/>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32" name="Group 42"/>
              <p:cNvGrpSpPr/>
              <p:nvPr/>
            </p:nvGrpSpPr>
            <p:grpSpPr bwMode="auto">
              <a:xfrm>
                <a:off x="0" y="222"/>
                <a:ext cx="277" cy="38"/>
                <a:chOff x="0" y="0"/>
                <a:chExt cx="277" cy="38"/>
              </a:xfrm>
            </p:grpSpPr>
            <p:sp>
              <p:nvSpPr>
                <p:cNvPr id="56" name="Freeform 43"/>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57" name="Freeform 44"/>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58" name="Rectangle 45"/>
                <p:cNvSpPr>
                  <a:spLocks noChangeArrowheads="1"/>
                </p:cNvSpPr>
                <p:nvPr/>
              </p:nvSpPr>
              <p:spPr bwMode="auto">
                <a:xfrm>
                  <a:off x="2" y="27"/>
                  <a:ext cx="274" cy="11"/>
                </a:xfrm>
                <a:prstGeom prst="rect">
                  <a:avLst/>
                </a:prstGeom>
                <a:solidFill>
                  <a:srgbClr val="000000"/>
                </a:solidFill>
                <a:ln w="9525">
                  <a:noFill/>
                  <a:miter lim="800000"/>
                </a:ln>
              </p:spPr>
              <p:txBody>
                <a:bodyPr/>
                <a:lstStyle/>
                <a:p>
                  <a:endParaRPr lang="zh-CN" altLang="en-US"/>
                </a:p>
              </p:txBody>
            </p:sp>
          </p:grpSp>
        </p:grpSp>
        <p:grpSp>
          <p:nvGrpSpPr>
            <p:cNvPr id="33" name="Group 46"/>
            <p:cNvGrpSpPr/>
            <p:nvPr/>
          </p:nvGrpSpPr>
          <p:grpSpPr bwMode="auto">
            <a:xfrm>
              <a:off x="0" y="0"/>
              <a:ext cx="277" cy="261"/>
              <a:chOff x="0" y="0"/>
              <a:chExt cx="277" cy="261"/>
            </a:xfrm>
          </p:grpSpPr>
          <p:sp>
            <p:nvSpPr>
              <p:cNvPr id="35" name="Freeform 47"/>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6" name="Freeform 48"/>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7" name="Freeform 49"/>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8" name="Freeform 50"/>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9" name="Rectangle 51"/>
              <p:cNvSpPr>
                <a:spLocks noChangeArrowheads="1"/>
              </p:cNvSpPr>
              <p:nvPr/>
            </p:nvSpPr>
            <p:spPr bwMode="auto">
              <a:xfrm>
                <a:off x="47" y="17"/>
                <a:ext cx="184" cy="132"/>
              </a:xfrm>
              <a:prstGeom prst="rect">
                <a:avLst/>
              </a:prstGeom>
              <a:solidFill>
                <a:srgbClr val="B7B79D"/>
              </a:solidFill>
              <a:ln w="9525">
                <a:noFill/>
                <a:miter lim="800000"/>
              </a:ln>
            </p:spPr>
            <p:txBody>
              <a:bodyPr/>
              <a:lstStyle/>
              <a:p>
                <a:endParaRPr lang="zh-CN" altLang="en-US"/>
              </a:p>
            </p:txBody>
          </p:sp>
          <p:sp>
            <p:nvSpPr>
              <p:cNvPr id="40" name="Rectangle 52"/>
              <p:cNvSpPr>
                <a:spLocks noChangeArrowheads="1"/>
              </p:cNvSpPr>
              <p:nvPr/>
            </p:nvSpPr>
            <p:spPr bwMode="auto">
              <a:xfrm>
                <a:off x="9" y="159"/>
                <a:ext cx="260" cy="59"/>
              </a:xfrm>
              <a:prstGeom prst="rect">
                <a:avLst/>
              </a:prstGeom>
              <a:solidFill>
                <a:srgbClr val="B7B79D"/>
              </a:solidFill>
              <a:ln w="9525">
                <a:noFill/>
                <a:miter lim="800000"/>
              </a:ln>
            </p:spPr>
            <p:txBody>
              <a:bodyPr/>
              <a:lstStyle/>
              <a:p>
                <a:endParaRPr lang="zh-CN" altLang="en-US"/>
              </a:p>
            </p:txBody>
          </p:sp>
          <p:sp>
            <p:nvSpPr>
              <p:cNvPr id="41" name="Rectangle 53"/>
              <p:cNvSpPr>
                <a:spLocks noChangeArrowheads="1"/>
              </p:cNvSpPr>
              <p:nvPr/>
            </p:nvSpPr>
            <p:spPr bwMode="auto">
              <a:xfrm>
                <a:off x="64" y="33"/>
                <a:ext cx="150" cy="102"/>
              </a:xfrm>
              <a:prstGeom prst="rect">
                <a:avLst/>
              </a:prstGeom>
              <a:solidFill>
                <a:srgbClr val="FFFFFF"/>
              </a:solidFill>
              <a:ln w="9525">
                <a:noFill/>
                <a:miter lim="800000"/>
              </a:ln>
            </p:spPr>
            <p:txBody>
              <a:bodyPr/>
              <a:lstStyle/>
              <a:p>
                <a:endParaRPr lang="zh-CN" altLang="en-US"/>
              </a:p>
            </p:txBody>
          </p:sp>
          <p:sp>
            <p:nvSpPr>
              <p:cNvPr id="42" name="Line 54"/>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34" name="Group 55"/>
              <p:cNvGrpSpPr/>
              <p:nvPr/>
            </p:nvGrpSpPr>
            <p:grpSpPr bwMode="auto">
              <a:xfrm>
                <a:off x="0" y="223"/>
                <a:ext cx="277" cy="38"/>
                <a:chOff x="0" y="0"/>
                <a:chExt cx="277" cy="38"/>
              </a:xfrm>
            </p:grpSpPr>
            <p:sp>
              <p:nvSpPr>
                <p:cNvPr id="44" name="Freeform 56"/>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5" name="Freeform 57"/>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6" name="Rectangle 58"/>
                <p:cNvSpPr>
                  <a:spLocks noChangeArrowheads="1"/>
                </p:cNvSpPr>
                <p:nvPr/>
              </p:nvSpPr>
              <p:spPr bwMode="auto">
                <a:xfrm>
                  <a:off x="2" y="27"/>
                  <a:ext cx="274" cy="11"/>
                </a:xfrm>
                <a:prstGeom prst="rect">
                  <a:avLst/>
                </a:prstGeom>
                <a:solidFill>
                  <a:srgbClr val="BAB79D"/>
                </a:solidFill>
                <a:ln w="9525">
                  <a:noFill/>
                  <a:miter lim="800000"/>
                </a:ln>
              </p:spPr>
              <p:txBody>
                <a:bodyPr/>
                <a:lstStyle/>
                <a:p>
                  <a:endParaRPr lang="zh-CN" altLang="en-US"/>
                </a:p>
              </p:txBody>
            </p:sp>
          </p:grpSp>
        </p:grpSp>
      </p:grpSp>
      <p:grpSp>
        <p:nvGrpSpPr>
          <p:cNvPr id="43" name="Group 61"/>
          <p:cNvGrpSpPr/>
          <p:nvPr/>
        </p:nvGrpSpPr>
        <p:grpSpPr bwMode="auto">
          <a:xfrm>
            <a:off x="539749" y="4745051"/>
            <a:ext cx="3986213" cy="423863"/>
            <a:chOff x="0" y="0"/>
            <a:chExt cx="2511" cy="267"/>
          </a:xfrm>
        </p:grpSpPr>
        <p:sp>
          <p:nvSpPr>
            <p:cNvPr id="60" name="Line 62"/>
            <p:cNvSpPr>
              <a:spLocks noChangeShapeType="1"/>
            </p:cNvSpPr>
            <p:nvPr/>
          </p:nvSpPr>
          <p:spPr bwMode="auto">
            <a:xfrm>
              <a:off x="0" y="135"/>
              <a:ext cx="2511" cy="11"/>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61" name="Rectangle 63"/>
            <p:cNvSpPr>
              <a:spLocks noChangeArrowheads="1"/>
            </p:cNvSpPr>
            <p:nvPr/>
          </p:nvSpPr>
          <p:spPr bwMode="auto">
            <a:xfrm>
              <a:off x="603" y="0"/>
              <a:ext cx="677" cy="267"/>
            </a:xfrm>
            <a:prstGeom prst="rect">
              <a:avLst/>
            </a:prstGeom>
            <a:solidFill>
              <a:srgbClr val="FFCCFF"/>
            </a:solidFill>
            <a:ln w="9525" cmpd="sng">
              <a:solidFill>
                <a:schemeClr val="tx2"/>
              </a:solidFill>
              <a:miter lim="800000"/>
            </a:ln>
            <a:effectLst>
              <a:outerShdw dist="35921" dir="2700000" algn="ctr" rotWithShape="0">
                <a:schemeClr val="bg2"/>
              </a:outerShdw>
            </a:effectLst>
          </p:spPr>
          <p:txBody>
            <a:bodyPr wrap="none" anchor="ctr"/>
            <a:lstStyle/>
            <a:p>
              <a:pPr algn="ctr"/>
              <a:r>
                <a:rPr lang="zh-CN" altLang="zh-CN" sz="1600" b="1" dirty="0" smtClean="0">
                  <a:latin typeface="Arial" pitchFamily="34" charset="0"/>
                  <a:ea typeface="黑体" pitchFamily="49" charset="-122"/>
                </a:rPr>
                <a:t>A</a:t>
              </a:r>
              <a:r>
                <a:rPr lang="zh-CN" altLang="en-US" sz="1600" b="1" dirty="0" smtClean="0">
                  <a:latin typeface="Arial" pitchFamily="34" charset="0"/>
                  <a:ea typeface="黑体" pitchFamily="49" charset="-122"/>
                </a:rPr>
                <a:t>的加</a:t>
              </a:r>
              <a:endParaRPr lang="en-US" altLang="zh-CN" sz="1600" b="1" dirty="0" smtClean="0">
                <a:latin typeface="Arial" pitchFamily="34" charset="0"/>
                <a:ea typeface="黑体" pitchFamily="49" charset="-122"/>
              </a:endParaRPr>
            </a:p>
            <a:p>
              <a:pPr algn="ctr"/>
              <a:r>
                <a:rPr lang="zh-CN" altLang="en-US" sz="1600" b="1" dirty="0" smtClean="0">
                  <a:latin typeface="Arial" pitchFamily="34" charset="0"/>
                  <a:ea typeface="黑体" pitchFamily="49" charset="-122"/>
                </a:rPr>
                <a:t>密报文</a:t>
              </a:r>
              <a:endParaRPr lang="zh-CN" altLang="zh-CN" sz="1600" b="1" dirty="0">
                <a:latin typeface="Arial" pitchFamily="34" charset="0"/>
                <a:ea typeface="黑体" pitchFamily="49" charset="-122"/>
              </a:endParaRPr>
            </a:p>
          </p:txBody>
        </p:sp>
      </p:grpSp>
      <p:grpSp>
        <p:nvGrpSpPr>
          <p:cNvPr id="55" name="Group 64"/>
          <p:cNvGrpSpPr/>
          <p:nvPr/>
        </p:nvGrpSpPr>
        <p:grpSpPr bwMode="auto">
          <a:xfrm>
            <a:off x="4116387" y="4130689"/>
            <a:ext cx="736600" cy="644525"/>
            <a:chOff x="0" y="0"/>
            <a:chExt cx="1331" cy="920"/>
          </a:xfrm>
        </p:grpSpPr>
        <p:sp>
          <p:nvSpPr>
            <p:cNvPr id="63" name="Freeform 65"/>
            <p:cNvSpPr/>
            <p:nvPr/>
          </p:nvSpPr>
          <p:spPr bwMode="auto">
            <a:xfrm>
              <a:off x="614" y="0"/>
              <a:ext cx="713" cy="770"/>
            </a:xfrm>
            <a:custGeom>
              <a:avLst/>
              <a:gdLst/>
              <a:ahLst/>
              <a:cxnLst>
                <a:cxn ang="0">
                  <a:pos x="992" y="2292"/>
                </a:cxn>
                <a:cxn ang="0">
                  <a:pos x="964" y="2309"/>
                </a:cxn>
                <a:cxn ang="0">
                  <a:pos x="0" y="1462"/>
                </a:cxn>
                <a:cxn ang="0">
                  <a:pos x="326" y="59"/>
                </a:cxn>
                <a:cxn ang="0">
                  <a:pos x="369" y="18"/>
                </a:cxn>
                <a:cxn ang="0">
                  <a:pos x="414" y="0"/>
                </a:cxn>
                <a:cxn ang="0">
                  <a:pos x="457" y="9"/>
                </a:cxn>
                <a:cxn ang="0">
                  <a:pos x="1381" y="400"/>
                </a:cxn>
                <a:cxn ang="0">
                  <a:pos x="1411" y="421"/>
                </a:cxn>
                <a:cxn ang="0">
                  <a:pos x="1422" y="425"/>
                </a:cxn>
                <a:cxn ang="0">
                  <a:pos x="1426" y="445"/>
                </a:cxn>
                <a:cxn ang="0">
                  <a:pos x="1017" y="2306"/>
                </a:cxn>
                <a:cxn ang="0">
                  <a:pos x="992" y="2292"/>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ln>
          </p:spPr>
          <p:txBody>
            <a:bodyPr/>
            <a:lstStyle/>
            <a:p>
              <a:endParaRPr lang="zh-CN" altLang="en-US"/>
            </a:p>
          </p:txBody>
        </p:sp>
        <p:sp>
          <p:nvSpPr>
            <p:cNvPr id="64" name="Freeform 66"/>
            <p:cNvSpPr/>
            <p:nvPr/>
          </p:nvSpPr>
          <p:spPr bwMode="auto">
            <a:xfrm>
              <a:off x="1044" y="119"/>
              <a:ext cx="286" cy="660"/>
            </a:xfrm>
            <a:custGeom>
              <a:avLst/>
              <a:gdLst/>
              <a:ahLst/>
              <a:cxnLst>
                <a:cxn ang="0">
                  <a:pos x="573" y="86"/>
                </a:cxn>
                <a:cxn ang="0">
                  <a:pos x="568" y="132"/>
                </a:cxn>
                <a:cxn ang="0">
                  <a:pos x="155" y="1923"/>
                </a:cxn>
                <a:cxn ang="0">
                  <a:pos x="151" y="1955"/>
                </a:cxn>
                <a:cxn ang="0">
                  <a:pos x="140" y="1972"/>
                </a:cxn>
                <a:cxn ang="0">
                  <a:pos x="125" y="1980"/>
                </a:cxn>
                <a:cxn ang="0">
                  <a:pos x="111" y="1975"/>
                </a:cxn>
                <a:cxn ang="0">
                  <a:pos x="86" y="1955"/>
                </a:cxn>
                <a:cxn ang="0">
                  <a:pos x="0" y="1880"/>
                </a:cxn>
                <a:cxn ang="0">
                  <a:pos x="425" y="39"/>
                </a:cxn>
                <a:cxn ang="0">
                  <a:pos x="420" y="27"/>
                </a:cxn>
                <a:cxn ang="0">
                  <a:pos x="396" y="0"/>
                </a:cxn>
                <a:cxn ang="0">
                  <a:pos x="445" y="20"/>
                </a:cxn>
                <a:cxn ang="0">
                  <a:pos x="541" y="61"/>
                </a:cxn>
                <a:cxn ang="0">
                  <a:pos x="559" y="75"/>
                </a:cxn>
                <a:cxn ang="0">
                  <a:pos x="573" y="86"/>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cmpd="sng">
              <a:solidFill>
                <a:srgbClr val="202020"/>
              </a:solidFill>
              <a:round/>
            </a:ln>
          </p:spPr>
          <p:txBody>
            <a:bodyPr/>
            <a:lstStyle/>
            <a:p>
              <a:endParaRPr lang="zh-CN" altLang="en-US"/>
            </a:p>
          </p:txBody>
        </p:sp>
        <p:sp>
          <p:nvSpPr>
            <p:cNvPr id="65" name="Freeform 67"/>
            <p:cNvSpPr/>
            <p:nvPr/>
          </p:nvSpPr>
          <p:spPr bwMode="auto">
            <a:xfrm>
              <a:off x="808" y="2"/>
              <a:ext cx="523" cy="147"/>
            </a:xfrm>
            <a:custGeom>
              <a:avLst/>
              <a:gdLst/>
              <a:ahLst/>
              <a:cxnLst>
                <a:cxn ang="0">
                  <a:pos x="0" y="0"/>
                </a:cxn>
                <a:cxn ang="0">
                  <a:pos x="31" y="1"/>
                </a:cxn>
                <a:cxn ang="0">
                  <a:pos x="62" y="10"/>
                </a:cxn>
                <a:cxn ang="0">
                  <a:pos x="1005" y="409"/>
                </a:cxn>
                <a:cxn ang="0">
                  <a:pos x="1037" y="427"/>
                </a:cxn>
                <a:cxn ang="0">
                  <a:pos x="1045" y="441"/>
                </a:cxn>
                <a:cxn ang="0">
                  <a:pos x="0" y="0"/>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cmpd="sng">
              <a:solidFill>
                <a:srgbClr val="202020"/>
              </a:solidFill>
              <a:round/>
            </a:ln>
          </p:spPr>
          <p:txBody>
            <a:bodyPr/>
            <a:lstStyle/>
            <a:p>
              <a:endParaRPr lang="zh-CN" altLang="en-US"/>
            </a:p>
          </p:txBody>
        </p:sp>
        <p:sp>
          <p:nvSpPr>
            <p:cNvPr id="66" name="Freeform 68"/>
            <p:cNvSpPr/>
            <p:nvPr/>
          </p:nvSpPr>
          <p:spPr bwMode="auto">
            <a:xfrm>
              <a:off x="691" y="88"/>
              <a:ext cx="478" cy="573"/>
            </a:xfrm>
            <a:custGeom>
              <a:avLst/>
              <a:gdLst/>
              <a:ahLst/>
              <a:cxnLst>
                <a:cxn ang="0">
                  <a:pos x="619" y="1719"/>
                </a:cxn>
                <a:cxn ang="0">
                  <a:pos x="0" y="1212"/>
                </a:cxn>
                <a:cxn ang="0">
                  <a:pos x="290" y="0"/>
                </a:cxn>
                <a:cxn ang="0">
                  <a:pos x="955" y="313"/>
                </a:cxn>
                <a:cxn ang="0">
                  <a:pos x="619" y="1719"/>
                </a:cxn>
              </a:cxnLst>
              <a:rect l="0" t="0" r="r" b="b"/>
              <a:pathLst>
                <a:path w="955" h="1719">
                  <a:moveTo>
                    <a:pt x="619" y="1719"/>
                  </a:moveTo>
                  <a:lnTo>
                    <a:pt x="0" y="1212"/>
                  </a:lnTo>
                  <a:lnTo>
                    <a:pt x="290" y="0"/>
                  </a:lnTo>
                  <a:lnTo>
                    <a:pt x="955" y="313"/>
                  </a:lnTo>
                  <a:lnTo>
                    <a:pt x="619" y="1719"/>
                  </a:lnTo>
                  <a:close/>
                </a:path>
              </a:pathLst>
            </a:custGeom>
            <a:solidFill>
              <a:srgbClr val="000000"/>
            </a:solidFill>
            <a:ln w="7938" cmpd="sng">
              <a:solidFill>
                <a:srgbClr val="808080"/>
              </a:solidFill>
              <a:round/>
            </a:ln>
          </p:spPr>
          <p:txBody>
            <a:bodyPr/>
            <a:lstStyle/>
            <a:p>
              <a:endParaRPr lang="zh-CN" altLang="en-US"/>
            </a:p>
          </p:txBody>
        </p:sp>
        <p:sp>
          <p:nvSpPr>
            <p:cNvPr id="67" name="Freeform 69"/>
            <p:cNvSpPr/>
            <p:nvPr/>
          </p:nvSpPr>
          <p:spPr bwMode="auto">
            <a:xfrm>
              <a:off x="713" y="108"/>
              <a:ext cx="431" cy="529"/>
            </a:xfrm>
            <a:custGeom>
              <a:avLst/>
              <a:gdLst/>
              <a:ahLst/>
              <a:cxnLst>
                <a:cxn ang="0">
                  <a:pos x="546" y="1587"/>
                </a:cxn>
                <a:cxn ang="0">
                  <a:pos x="0" y="1134"/>
                </a:cxn>
                <a:cxn ang="0">
                  <a:pos x="272" y="0"/>
                </a:cxn>
                <a:cxn ang="0">
                  <a:pos x="862" y="268"/>
                </a:cxn>
                <a:cxn ang="0">
                  <a:pos x="546" y="1587"/>
                </a:cxn>
              </a:cxnLst>
              <a:rect l="0" t="0" r="r" b="b"/>
              <a:pathLst>
                <a:path w="862" h="1587">
                  <a:moveTo>
                    <a:pt x="546" y="1587"/>
                  </a:moveTo>
                  <a:lnTo>
                    <a:pt x="0" y="1134"/>
                  </a:lnTo>
                  <a:lnTo>
                    <a:pt x="272" y="0"/>
                  </a:lnTo>
                  <a:lnTo>
                    <a:pt x="862" y="268"/>
                  </a:lnTo>
                  <a:lnTo>
                    <a:pt x="546" y="1587"/>
                  </a:lnTo>
                  <a:close/>
                </a:path>
              </a:pathLst>
            </a:custGeom>
            <a:solidFill>
              <a:srgbClr val="C7C7C7"/>
            </a:solidFill>
            <a:ln w="7938" cmpd="sng">
              <a:solidFill>
                <a:srgbClr val="404040"/>
              </a:solidFill>
              <a:round/>
            </a:ln>
          </p:spPr>
          <p:txBody>
            <a:bodyPr/>
            <a:lstStyle/>
            <a:p>
              <a:endParaRPr lang="zh-CN" altLang="en-US"/>
            </a:p>
          </p:txBody>
        </p:sp>
        <p:sp>
          <p:nvSpPr>
            <p:cNvPr id="68" name="Freeform 70"/>
            <p:cNvSpPr/>
            <p:nvPr/>
          </p:nvSpPr>
          <p:spPr bwMode="auto">
            <a:xfrm>
              <a:off x="609" y="0"/>
              <a:ext cx="203" cy="494"/>
            </a:xfrm>
            <a:custGeom>
              <a:avLst/>
              <a:gdLst/>
              <a:ahLst/>
              <a:cxnLst>
                <a:cxn ang="0">
                  <a:pos x="393" y="0"/>
                </a:cxn>
                <a:cxn ang="0">
                  <a:pos x="370" y="11"/>
                </a:cxn>
                <a:cxn ang="0">
                  <a:pos x="356" y="19"/>
                </a:cxn>
                <a:cxn ang="0">
                  <a:pos x="338" y="37"/>
                </a:cxn>
                <a:cxn ang="0">
                  <a:pos x="325" y="59"/>
                </a:cxn>
                <a:cxn ang="0">
                  <a:pos x="320" y="77"/>
                </a:cxn>
                <a:cxn ang="0">
                  <a:pos x="0" y="1459"/>
                </a:cxn>
                <a:cxn ang="0">
                  <a:pos x="12" y="1480"/>
                </a:cxn>
                <a:cxn ang="0">
                  <a:pos x="337" y="77"/>
                </a:cxn>
                <a:cxn ang="0">
                  <a:pos x="346" y="57"/>
                </a:cxn>
                <a:cxn ang="0">
                  <a:pos x="355" y="43"/>
                </a:cxn>
                <a:cxn ang="0">
                  <a:pos x="368" y="30"/>
                </a:cxn>
                <a:cxn ang="0">
                  <a:pos x="384" y="19"/>
                </a:cxn>
                <a:cxn ang="0">
                  <a:pos x="400" y="12"/>
                </a:cxn>
                <a:cxn ang="0">
                  <a:pos x="408" y="5"/>
                </a:cxn>
                <a:cxn ang="0">
                  <a:pos x="393" y="0"/>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ln>
          </p:spPr>
          <p:txBody>
            <a:bodyPr/>
            <a:lstStyle/>
            <a:p>
              <a:endParaRPr lang="zh-CN" altLang="en-US"/>
            </a:p>
          </p:txBody>
        </p:sp>
        <p:sp>
          <p:nvSpPr>
            <p:cNvPr id="69" name="Freeform 71"/>
            <p:cNvSpPr/>
            <p:nvPr/>
          </p:nvSpPr>
          <p:spPr bwMode="auto">
            <a:xfrm>
              <a:off x="580" y="511"/>
              <a:ext cx="532" cy="321"/>
            </a:xfrm>
            <a:custGeom>
              <a:avLst/>
              <a:gdLst/>
              <a:ahLst/>
              <a:cxnLst>
                <a:cxn ang="0">
                  <a:pos x="1065" y="963"/>
                </a:cxn>
                <a:cxn ang="0">
                  <a:pos x="1047" y="833"/>
                </a:cxn>
                <a:cxn ang="0">
                  <a:pos x="1015" y="776"/>
                </a:cxn>
                <a:cxn ang="0">
                  <a:pos x="137" y="3"/>
                </a:cxn>
                <a:cxn ang="0">
                  <a:pos x="96" y="0"/>
                </a:cxn>
                <a:cxn ang="0">
                  <a:pos x="59" y="3"/>
                </a:cxn>
                <a:cxn ang="0">
                  <a:pos x="32" y="42"/>
                </a:cxn>
                <a:cxn ang="0">
                  <a:pos x="0" y="145"/>
                </a:cxn>
                <a:cxn ang="0">
                  <a:pos x="865" y="954"/>
                </a:cxn>
                <a:cxn ang="0">
                  <a:pos x="1065" y="963"/>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ln>
          </p:spPr>
          <p:txBody>
            <a:bodyPr/>
            <a:lstStyle/>
            <a:p>
              <a:endParaRPr lang="zh-CN" altLang="en-US"/>
            </a:p>
          </p:txBody>
        </p:sp>
        <p:sp>
          <p:nvSpPr>
            <p:cNvPr id="70" name="Freeform 72"/>
            <p:cNvSpPr/>
            <p:nvPr/>
          </p:nvSpPr>
          <p:spPr bwMode="auto">
            <a:xfrm>
              <a:off x="18" y="551"/>
              <a:ext cx="985" cy="288"/>
            </a:xfrm>
            <a:custGeom>
              <a:avLst/>
              <a:gdLst/>
              <a:ahLst/>
              <a:cxnLst>
                <a:cxn ang="0">
                  <a:pos x="0" y="0"/>
                </a:cxn>
                <a:cxn ang="0">
                  <a:pos x="1121" y="24"/>
                </a:cxn>
                <a:cxn ang="0">
                  <a:pos x="1969" y="814"/>
                </a:cxn>
                <a:cxn ang="0">
                  <a:pos x="478" y="862"/>
                </a:cxn>
                <a:cxn ang="0">
                  <a:pos x="0" y="0"/>
                </a:cxn>
              </a:cxnLst>
              <a:rect l="0" t="0" r="r" b="b"/>
              <a:pathLst>
                <a:path w="1969" h="862">
                  <a:moveTo>
                    <a:pt x="0" y="0"/>
                  </a:moveTo>
                  <a:lnTo>
                    <a:pt x="1121" y="24"/>
                  </a:lnTo>
                  <a:lnTo>
                    <a:pt x="1969" y="814"/>
                  </a:lnTo>
                  <a:lnTo>
                    <a:pt x="478" y="862"/>
                  </a:lnTo>
                  <a:lnTo>
                    <a:pt x="0" y="0"/>
                  </a:lnTo>
                  <a:close/>
                </a:path>
              </a:pathLst>
            </a:custGeom>
            <a:solidFill>
              <a:schemeClr val="bg2"/>
            </a:solidFill>
            <a:ln w="9525">
              <a:noFill/>
              <a:round/>
            </a:ln>
          </p:spPr>
          <p:txBody>
            <a:bodyPr/>
            <a:lstStyle/>
            <a:p>
              <a:endParaRPr lang="zh-CN" altLang="en-US"/>
            </a:p>
          </p:txBody>
        </p:sp>
        <p:sp>
          <p:nvSpPr>
            <p:cNvPr id="71" name="Freeform 73"/>
            <p:cNvSpPr/>
            <p:nvPr/>
          </p:nvSpPr>
          <p:spPr bwMode="auto">
            <a:xfrm>
              <a:off x="228" y="821"/>
              <a:ext cx="889" cy="99"/>
            </a:xfrm>
            <a:custGeom>
              <a:avLst/>
              <a:gdLst/>
              <a:ahLst/>
              <a:cxnLst>
                <a:cxn ang="0">
                  <a:pos x="54" y="52"/>
                </a:cxn>
                <a:cxn ang="0">
                  <a:pos x="0" y="297"/>
                </a:cxn>
                <a:cxn ang="0">
                  <a:pos x="1759" y="257"/>
                </a:cxn>
                <a:cxn ang="0">
                  <a:pos x="1777" y="173"/>
                </a:cxn>
                <a:cxn ang="0">
                  <a:pos x="1773" y="74"/>
                </a:cxn>
                <a:cxn ang="0">
                  <a:pos x="1768" y="0"/>
                </a:cxn>
                <a:cxn ang="0">
                  <a:pos x="54" y="52"/>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ln>
          </p:spPr>
          <p:txBody>
            <a:bodyPr/>
            <a:lstStyle/>
            <a:p>
              <a:endParaRPr lang="zh-CN" altLang="en-US"/>
            </a:p>
          </p:txBody>
        </p:sp>
        <p:sp>
          <p:nvSpPr>
            <p:cNvPr id="72" name="Freeform 74"/>
            <p:cNvSpPr/>
            <p:nvPr/>
          </p:nvSpPr>
          <p:spPr bwMode="auto">
            <a:xfrm>
              <a:off x="0" y="551"/>
              <a:ext cx="256" cy="369"/>
            </a:xfrm>
            <a:custGeom>
              <a:avLst/>
              <a:gdLst/>
              <a:ahLst/>
              <a:cxnLst>
                <a:cxn ang="0">
                  <a:pos x="37" y="0"/>
                </a:cxn>
                <a:cxn ang="0">
                  <a:pos x="0" y="200"/>
                </a:cxn>
                <a:cxn ang="0">
                  <a:pos x="457" y="1106"/>
                </a:cxn>
                <a:cxn ang="0">
                  <a:pos x="513" y="862"/>
                </a:cxn>
                <a:cxn ang="0">
                  <a:pos x="37" y="0"/>
                </a:cxn>
              </a:cxnLst>
              <a:rect l="0" t="0" r="r" b="b"/>
              <a:pathLst>
                <a:path w="513" h="1106">
                  <a:moveTo>
                    <a:pt x="37" y="0"/>
                  </a:moveTo>
                  <a:lnTo>
                    <a:pt x="0" y="200"/>
                  </a:lnTo>
                  <a:lnTo>
                    <a:pt x="457" y="1106"/>
                  </a:lnTo>
                  <a:lnTo>
                    <a:pt x="513" y="862"/>
                  </a:lnTo>
                  <a:lnTo>
                    <a:pt x="37" y="0"/>
                  </a:lnTo>
                  <a:close/>
                </a:path>
              </a:pathLst>
            </a:custGeom>
            <a:solidFill>
              <a:srgbClr val="606060"/>
            </a:solidFill>
            <a:ln w="9525">
              <a:noFill/>
              <a:round/>
            </a:ln>
          </p:spPr>
          <p:txBody>
            <a:bodyPr/>
            <a:lstStyle/>
            <a:p>
              <a:endParaRPr lang="zh-CN" altLang="en-US"/>
            </a:p>
          </p:txBody>
        </p:sp>
        <p:sp>
          <p:nvSpPr>
            <p:cNvPr id="73" name="Freeform 75"/>
            <p:cNvSpPr/>
            <p:nvPr/>
          </p:nvSpPr>
          <p:spPr bwMode="auto">
            <a:xfrm>
              <a:off x="582" y="823"/>
              <a:ext cx="132" cy="8"/>
            </a:xfrm>
            <a:custGeom>
              <a:avLst/>
              <a:gdLst/>
              <a:ahLst/>
              <a:cxnLst>
                <a:cxn ang="0">
                  <a:pos x="2" y="25"/>
                </a:cxn>
                <a:cxn ang="0">
                  <a:pos x="0" y="0"/>
                </a:cxn>
                <a:cxn ang="0">
                  <a:pos x="249" y="0"/>
                </a:cxn>
                <a:cxn ang="0">
                  <a:pos x="262" y="19"/>
                </a:cxn>
                <a:cxn ang="0">
                  <a:pos x="2" y="25"/>
                </a:cxn>
              </a:cxnLst>
              <a:rect l="0" t="0" r="r" b="b"/>
              <a:pathLst>
                <a:path w="262" h="25">
                  <a:moveTo>
                    <a:pt x="2" y="25"/>
                  </a:moveTo>
                  <a:lnTo>
                    <a:pt x="0" y="0"/>
                  </a:lnTo>
                  <a:lnTo>
                    <a:pt x="249" y="0"/>
                  </a:lnTo>
                  <a:lnTo>
                    <a:pt x="262" y="19"/>
                  </a:lnTo>
                  <a:lnTo>
                    <a:pt x="2" y="25"/>
                  </a:lnTo>
                  <a:close/>
                </a:path>
              </a:pathLst>
            </a:custGeom>
            <a:solidFill>
              <a:srgbClr val="606060"/>
            </a:solidFill>
            <a:ln w="9525">
              <a:noFill/>
              <a:round/>
            </a:ln>
          </p:spPr>
          <p:txBody>
            <a:bodyPr/>
            <a:lstStyle/>
            <a:p>
              <a:endParaRPr lang="zh-CN" altLang="en-US"/>
            </a:p>
          </p:txBody>
        </p:sp>
        <p:sp>
          <p:nvSpPr>
            <p:cNvPr id="74" name="Freeform 76"/>
            <p:cNvSpPr/>
            <p:nvPr/>
          </p:nvSpPr>
          <p:spPr bwMode="auto">
            <a:xfrm>
              <a:off x="303" y="553"/>
              <a:ext cx="281" cy="279"/>
            </a:xfrm>
            <a:custGeom>
              <a:avLst/>
              <a:gdLst/>
              <a:ahLst/>
              <a:cxnLst>
                <a:cxn ang="0">
                  <a:pos x="557" y="801"/>
                </a:cxn>
                <a:cxn ang="0">
                  <a:pos x="0" y="0"/>
                </a:cxn>
                <a:cxn ang="0">
                  <a:pos x="561" y="836"/>
                </a:cxn>
                <a:cxn ang="0">
                  <a:pos x="557" y="801"/>
                </a:cxn>
              </a:cxnLst>
              <a:rect l="0" t="0" r="r" b="b"/>
              <a:pathLst>
                <a:path w="561" h="836">
                  <a:moveTo>
                    <a:pt x="557" y="801"/>
                  </a:moveTo>
                  <a:lnTo>
                    <a:pt x="0" y="0"/>
                  </a:lnTo>
                  <a:lnTo>
                    <a:pt x="561" y="836"/>
                  </a:lnTo>
                  <a:lnTo>
                    <a:pt x="557" y="801"/>
                  </a:lnTo>
                  <a:close/>
                </a:path>
              </a:pathLst>
            </a:custGeom>
            <a:solidFill>
              <a:srgbClr val="606060"/>
            </a:solidFill>
            <a:ln w="9525">
              <a:noFill/>
              <a:round/>
            </a:ln>
          </p:spPr>
          <p:txBody>
            <a:bodyPr/>
            <a:lstStyle/>
            <a:p>
              <a:endParaRPr lang="zh-CN" altLang="en-US"/>
            </a:p>
          </p:txBody>
        </p:sp>
        <p:grpSp>
          <p:nvGrpSpPr>
            <p:cNvPr id="59" name="Group 77"/>
            <p:cNvGrpSpPr/>
            <p:nvPr/>
          </p:nvGrpSpPr>
          <p:grpSpPr bwMode="auto">
            <a:xfrm>
              <a:off x="76" y="558"/>
              <a:ext cx="515" cy="270"/>
              <a:chOff x="0" y="0"/>
              <a:chExt cx="515" cy="270"/>
            </a:xfrm>
          </p:grpSpPr>
          <p:grpSp>
            <p:nvGrpSpPr>
              <p:cNvPr id="62" name="Group 78"/>
              <p:cNvGrpSpPr/>
              <p:nvPr/>
            </p:nvGrpSpPr>
            <p:grpSpPr bwMode="auto">
              <a:xfrm>
                <a:off x="37" y="8"/>
                <a:ext cx="49" cy="23"/>
                <a:chOff x="0" y="0"/>
                <a:chExt cx="49" cy="23"/>
              </a:xfrm>
            </p:grpSpPr>
            <p:sp>
              <p:nvSpPr>
                <p:cNvPr id="512" name="Freeform 79"/>
                <p:cNvSpPr/>
                <p:nvPr/>
              </p:nvSpPr>
              <p:spPr bwMode="auto">
                <a:xfrm>
                  <a:off x="0" y="0"/>
                  <a:ext cx="11" cy="23"/>
                </a:xfrm>
                <a:custGeom>
                  <a:avLst/>
                  <a:gdLst/>
                  <a:ahLst/>
                  <a:cxnLst>
                    <a:cxn ang="0">
                      <a:pos x="13" y="67"/>
                    </a:cxn>
                    <a:cxn ang="0">
                      <a:pos x="0" y="26"/>
                    </a:cxn>
                    <a:cxn ang="0">
                      <a:pos x="9" y="0"/>
                    </a:cxn>
                    <a:cxn ang="0">
                      <a:pos x="22" y="30"/>
                    </a:cxn>
                    <a:cxn ang="0">
                      <a:pos x="13" y="67"/>
                    </a:cxn>
                  </a:cxnLst>
                  <a:rect l="0" t="0" r="r" b="b"/>
                  <a:pathLst>
                    <a:path w="22" h="67">
                      <a:moveTo>
                        <a:pt x="13" y="67"/>
                      </a:moveTo>
                      <a:lnTo>
                        <a:pt x="0" y="26"/>
                      </a:lnTo>
                      <a:lnTo>
                        <a:pt x="9" y="0"/>
                      </a:lnTo>
                      <a:lnTo>
                        <a:pt x="22" y="30"/>
                      </a:lnTo>
                      <a:lnTo>
                        <a:pt x="13" y="67"/>
                      </a:lnTo>
                      <a:close/>
                    </a:path>
                  </a:pathLst>
                </a:custGeom>
                <a:solidFill>
                  <a:srgbClr val="606060"/>
                </a:solidFill>
                <a:ln w="9525">
                  <a:noFill/>
                  <a:round/>
                </a:ln>
              </p:spPr>
              <p:txBody>
                <a:bodyPr/>
                <a:lstStyle/>
                <a:p>
                  <a:endParaRPr lang="zh-CN" altLang="en-US"/>
                </a:p>
              </p:txBody>
            </p:sp>
            <p:sp>
              <p:nvSpPr>
                <p:cNvPr id="513" name="Freeform 80"/>
                <p:cNvSpPr/>
                <p:nvPr/>
              </p:nvSpPr>
              <p:spPr bwMode="auto">
                <a:xfrm>
                  <a:off x="5" y="1"/>
                  <a:ext cx="36" cy="9"/>
                </a:xfrm>
                <a:custGeom>
                  <a:avLst/>
                  <a:gdLst/>
                  <a:ahLst/>
                  <a:cxnLst>
                    <a:cxn ang="0">
                      <a:pos x="2" y="0"/>
                    </a:cxn>
                    <a:cxn ang="0">
                      <a:pos x="50" y="0"/>
                    </a:cxn>
                    <a:cxn ang="0">
                      <a:pos x="52" y="2"/>
                    </a:cxn>
                    <a:cxn ang="0">
                      <a:pos x="55" y="11"/>
                    </a:cxn>
                    <a:cxn ang="0">
                      <a:pos x="73" y="29"/>
                    </a:cxn>
                    <a:cxn ang="0">
                      <a:pos x="17" y="29"/>
                    </a:cxn>
                    <a:cxn ang="0">
                      <a:pos x="8" y="20"/>
                    </a:cxn>
                    <a:cxn ang="0">
                      <a:pos x="0" y="6"/>
                    </a:cxn>
                    <a:cxn ang="0">
                      <a:pos x="2" y="0"/>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ln>
              </p:spPr>
              <p:txBody>
                <a:bodyPr/>
                <a:lstStyle/>
                <a:p>
                  <a:endParaRPr lang="zh-CN" altLang="en-US"/>
                </a:p>
              </p:txBody>
            </p:sp>
            <p:sp>
              <p:nvSpPr>
                <p:cNvPr id="514" name="Freeform 81"/>
                <p:cNvSpPr/>
                <p:nvPr/>
              </p:nvSpPr>
              <p:spPr bwMode="auto">
                <a:xfrm>
                  <a:off x="7" y="11"/>
                  <a:ext cx="42" cy="12"/>
                </a:xfrm>
                <a:custGeom>
                  <a:avLst/>
                  <a:gdLst/>
                  <a:ahLst/>
                  <a:cxnLst>
                    <a:cxn ang="0">
                      <a:pos x="0" y="35"/>
                    </a:cxn>
                    <a:cxn ang="0">
                      <a:pos x="1" y="19"/>
                    </a:cxn>
                    <a:cxn ang="0">
                      <a:pos x="6" y="7"/>
                    </a:cxn>
                    <a:cxn ang="0">
                      <a:pos x="10" y="0"/>
                    </a:cxn>
                    <a:cxn ang="0">
                      <a:pos x="67" y="0"/>
                    </a:cxn>
                    <a:cxn ang="0">
                      <a:pos x="82" y="35"/>
                    </a:cxn>
                    <a:cxn ang="0">
                      <a:pos x="0" y="35"/>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ln>
              </p:spPr>
              <p:txBody>
                <a:bodyPr/>
                <a:lstStyle/>
                <a:p>
                  <a:endParaRPr lang="zh-CN" altLang="en-US"/>
                </a:p>
              </p:txBody>
            </p:sp>
          </p:grpSp>
          <p:grpSp>
            <p:nvGrpSpPr>
              <p:cNvPr id="75" name="Group 82"/>
              <p:cNvGrpSpPr/>
              <p:nvPr/>
            </p:nvGrpSpPr>
            <p:grpSpPr bwMode="auto">
              <a:xfrm>
                <a:off x="48" y="21"/>
                <a:ext cx="50" cy="23"/>
                <a:chOff x="0" y="0"/>
                <a:chExt cx="50" cy="23"/>
              </a:xfrm>
            </p:grpSpPr>
            <p:sp>
              <p:nvSpPr>
                <p:cNvPr id="509" name="Freeform 83"/>
                <p:cNvSpPr/>
                <p:nvPr/>
              </p:nvSpPr>
              <p:spPr bwMode="auto">
                <a:xfrm>
                  <a:off x="0" y="0"/>
                  <a:ext cx="13"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510" name="Freeform 84"/>
                <p:cNvSpPr/>
                <p:nvPr/>
              </p:nvSpPr>
              <p:spPr bwMode="auto">
                <a:xfrm>
                  <a:off x="5" y="1"/>
                  <a:ext cx="37" cy="10"/>
                </a:xfrm>
                <a:custGeom>
                  <a:avLst/>
                  <a:gdLst/>
                  <a:ahLst/>
                  <a:cxnLst>
                    <a:cxn ang="0">
                      <a:pos x="1" y="0"/>
                    </a:cxn>
                    <a:cxn ang="0">
                      <a:pos x="49" y="0"/>
                    </a:cxn>
                    <a:cxn ang="0">
                      <a:pos x="50" y="2"/>
                    </a:cxn>
                    <a:cxn ang="0">
                      <a:pos x="56" y="11"/>
                    </a:cxn>
                    <a:cxn ang="0">
                      <a:pos x="74" y="29"/>
                    </a:cxn>
                    <a:cxn ang="0">
                      <a:pos x="18" y="29"/>
                    </a:cxn>
                    <a:cxn ang="0">
                      <a:pos x="9" y="20"/>
                    </a:cxn>
                    <a:cxn ang="0">
                      <a:pos x="0" y="6"/>
                    </a:cxn>
                    <a:cxn ang="0">
                      <a:pos x="1" y="0"/>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511" name="Freeform 85"/>
                <p:cNvSpPr/>
                <p:nvPr/>
              </p:nvSpPr>
              <p:spPr bwMode="auto">
                <a:xfrm>
                  <a:off x="9" y="11"/>
                  <a:ext cx="41" cy="12"/>
                </a:xfrm>
                <a:custGeom>
                  <a:avLst/>
                  <a:gdLst/>
                  <a:ahLst/>
                  <a:cxnLst>
                    <a:cxn ang="0">
                      <a:pos x="0" y="36"/>
                    </a:cxn>
                    <a:cxn ang="0">
                      <a:pos x="1" y="20"/>
                    </a:cxn>
                    <a:cxn ang="0">
                      <a:pos x="5" y="8"/>
                    </a:cxn>
                    <a:cxn ang="0">
                      <a:pos x="10" y="0"/>
                    </a:cxn>
                    <a:cxn ang="0">
                      <a:pos x="67" y="0"/>
                    </a:cxn>
                    <a:cxn ang="0">
                      <a:pos x="81" y="36"/>
                    </a:cxn>
                    <a:cxn ang="0">
                      <a:pos x="0" y="36"/>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103" name="Freeform 86"/>
              <p:cNvSpPr/>
              <p:nvPr/>
            </p:nvSpPr>
            <p:spPr bwMode="auto">
              <a:xfrm>
                <a:off x="252" y="12"/>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04" name="Freeform 87"/>
              <p:cNvSpPr/>
              <p:nvPr/>
            </p:nvSpPr>
            <p:spPr bwMode="auto">
              <a:xfrm>
                <a:off x="161" y="9"/>
                <a:ext cx="11" cy="22"/>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105" name="Freeform 88"/>
              <p:cNvSpPr/>
              <p:nvPr/>
            </p:nvSpPr>
            <p:spPr bwMode="auto">
              <a:xfrm>
                <a:off x="167" y="9"/>
                <a:ext cx="34" cy="10"/>
              </a:xfrm>
              <a:custGeom>
                <a:avLst/>
                <a:gdLst/>
                <a:ahLst/>
                <a:cxnLst>
                  <a:cxn ang="0">
                    <a:pos x="0" y="0"/>
                  </a:cxn>
                  <a:cxn ang="0">
                    <a:pos x="49" y="0"/>
                  </a:cxn>
                  <a:cxn ang="0">
                    <a:pos x="50" y="3"/>
                  </a:cxn>
                  <a:cxn ang="0">
                    <a:pos x="54" y="13"/>
                  </a:cxn>
                  <a:cxn ang="0">
                    <a:pos x="70" y="30"/>
                  </a:cxn>
                  <a:cxn ang="0">
                    <a:pos x="16" y="30"/>
                  </a:cxn>
                  <a:cxn ang="0">
                    <a:pos x="7" y="21"/>
                  </a:cxn>
                  <a:cxn ang="0">
                    <a:pos x="0" y="7"/>
                  </a:cxn>
                  <a:cxn ang="0">
                    <a:pos x="0" y="0"/>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ln>
            </p:spPr>
            <p:txBody>
              <a:bodyPr/>
              <a:lstStyle/>
              <a:p>
                <a:endParaRPr lang="zh-CN" altLang="en-US"/>
              </a:p>
            </p:txBody>
          </p:sp>
          <p:sp>
            <p:nvSpPr>
              <p:cNvPr id="106" name="Freeform 89"/>
              <p:cNvSpPr/>
              <p:nvPr/>
            </p:nvSpPr>
            <p:spPr bwMode="auto">
              <a:xfrm>
                <a:off x="168" y="19"/>
                <a:ext cx="42" cy="12"/>
              </a:xfrm>
              <a:custGeom>
                <a:avLst/>
                <a:gdLst/>
                <a:ahLst/>
                <a:cxnLst>
                  <a:cxn ang="0">
                    <a:pos x="0" y="36"/>
                  </a:cxn>
                  <a:cxn ang="0">
                    <a:pos x="1" y="19"/>
                  </a:cxn>
                  <a:cxn ang="0">
                    <a:pos x="7" y="8"/>
                  </a:cxn>
                  <a:cxn ang="0">
                    <a:pos x="10" y="0"/>
                  </a:cxn>
                  <a:cxn ang="0">
                    <a:pos x="67" y="0"/>
                  </a:cxn>
                  <a:cxn ang="0">
                    <a:pos x="83" y="36"/>
                  </a:cxn>
                  <a:cxn ang="0">
                    <a:pos x="0" y="36"/>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nvGrpSpPr>
              <p:cNvPr id="76" name="Group 90"/>
              <p:cNvGrpSpPr/>
              <p:nvPr/>
            </p:nvGrpSpPr>
            <p:grpSpPr bwMode="auto">
              <a:xfrm>
                <a:off x="172" y="21"/>
                <a:ext cx="50" cy="23"/>
                <a:chOff x="0" y="0"/>
                <a:chExt cx="50" cy="23"/>
              </a:xfrm>
            </p:grpSpPr>
            <p:sp>
              <p:nvSpPr>
                <p:cNvPr id="506" name="Freeform 91"/>
                <p:cNvSpPr/>
                <p:nvPr/>
              </p:nvSpPr>
              <p:spPr bwMode="auto">
                <a:xfrm>
                  <a:off x="0" y="0"/>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507" name="Freeform 92"/>
                <p:cNvSpPr/>
                <p:nvPr/>
              </p:nvSpPr>
              <p:spPr bwMode="auto">
                <a:xfrm>
                  <a:off x="6" y="0"/>
                  <a:ext cx="36" cy="10"/>
                </a:xfrm>
                <a:custGeom>
                  <a:avLst/>
                  <a:gdLst/>
                  <a:ahLst/>
                  <a:cxnLst>
                    <a:cxn ang="0">
                      <a:pos x="2" y="0"/>
                    </a:cxn>
                    <a:cxn ang="0">
                      <a:pos x="49" y="0"/>
                    </a:cxn>
                    <a:cxn ang="0">
                      <a:pos x="50" y="3"/>
                    </a:cxn>
                    <a:cxn ang="0">
                      <a:pos x="57" y="12"/>
                    </a:cxn>
                    <a:cxn ang="0">
                      <a:pos x="73" y="30"/>
                    </a:cxn>
                    <a:cxn ang="0">
                      <a:pos x="19" y="30"/>
                    </a:cxn>
                    <a:cxn ang="0">
                      <a:pos x="10" y="21"/>
                    </a:cxn>
                    <a:cxn ang="0">
                      <a:pos x="0" y="7"/>
                    </a:cxn>
                    <a:cxn ang="0">
                      <a:pos x="2" y="0"/>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508" name="Freeform 93"/>
                <p:cNvSpPr/>
                <p:nvPr/>
              </p:nvSpPr>
              <p:spPr bwMode="auto">
                <a:xfrm>
                  <a:off x="8" y="11"/>
                  <a:ext cx="42"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77" name="Group 94"/>
              <p:cNvGrpSpPr/>
              <p:nvPr/>
            </p:nvGrpSpPr>
            <p:grpSpPr bwMode="auto">
              <a:xfrm>
                <a:off x="185" y="33"/>
                <a:ext cx="50" cy="23"/>
                <a:chOff x="0" y="0"/>
                <a:chExt cx="50" cy="23"/>
              </a:xfrm>
            </p:grpSpPr>
            <p:sp>
              <p:nvSpPr>
                <p:cNvPr id="503" name="Freeform 95"/>
                <p:cNvSpPr/>
                <p:nvPr/>
              </p:nvSpPr>
              <p:spPr bwMode="auto">
                <a:xfrm>
                  <a:off x="0" y="0"/>
                  <a:ext cx="12" cy="23"/>
                </a:xfrm>
                <a:custGeom>
                  <a:avLst/>
                  <a:gdLst/>
                  <a:ahLst/>
                  <a:cxnLst>
                    <a:cxn ang="0">
                      <a:pos x="16" y="68"/>
                    </a:cxn>
                    <a:cxn ang="0">
                      <a:pos x="0" y="26"/>
                    </a:cxn>
                    <a:cxn ang="0">
                      <a:pos x="12" y="0"/>
                    </a:cxn>
                    <a:cxn ang="0">
                      <a:pos x="25" y="31"/>
                    </a:cxn>
                    <a:cxn ang="0">
                      <a:pos x="16" y="68"/>
                    </a:cxn>
                  </a:cxnLst>
                  <a:rect l="0" t="0" r="r" b="b"/>
                  <a:pathLst>
                    <a:path w="25" h="68">
                      <a:moveTo>
                        <a:pt x="16" y="68"/>
                      </a:moveTo>
                      <a:lnTo>
                        <a:pt x="0" y="26"/>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504" name="Freeform 96"/>
                <p:cNvSpPr/>
                <p:nvPr/>
              </p:nvSpPr>
              <p:spPr bwMode="auto">
                <a:xfrm>
                  <a:off x="5" y="1"/>
                  <a:ext cx="37" cy="10"/>
                </a:xfrm>
                <a:custGeom>
                  <a:avLst/>
                  <a:gdLst/>
                  <a:ahLst/>
                  <a:cxnLst>
                    <a:cxn ang="0">
                      <a:pos x="3" y="0"/>
                    </a:cxn>
                    <a:cxn ang="0">
                      <a:pos x="49" y="0"/>
                    </a:cxn>
                    <a:cxn ang="0">
                      <a:pos x="52" y="3"/>
                    </a:cxn>
                    <a:cxn ang="0">
                      <a:pos x="57" y="12"/>
                    </a:cxn>
                    <a:cxn ang="0">
                      <a:pos x="74" y="30"/>
                    </a:cxn>
                    <a:cxn ang="0">
                      <a:pos x="19" y="30"/>
                    </a:cxn>
                    <a:cxn ang="0">
                      <a:pos x="10" y="21"/>
                    </a:cxn>
                    <a:cxn ang="0">
                      <a:pos x="0" y="6"/>
                    </a:cxn>
                    <a:cxn ang="0">
                      <a:pos x="3" y="0"/>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ln>
              </p:spPr>
              <p:txBody>
                <a:bodyPr/>
                <a:lstStyle/>
                <a:p>
                  <a:endParaRPr lang="zh-CN" altLang="en-US"/>
                </a:p>
              </p:txBody>
            </p:sp>
            <p:sp>
              <p:nvSpPr>
                <p:cNvPr id="505" name="Freeform 97"/>
                <p:cNvSpPr/>
                <p:nvPr/>
              </p:nvSpPr>
              <p:spPr bwMode="auto">
                <a:xfrm>
                  <a:off x="8" y="11"/>
                  <a:ext cx="42" cy="12"/>
                </a:xfrm>
                <a:custGeom>
                  <a:avLst/>
                  <a:gdLst/>
                  <a:ahLst/>
                  <a:cxnLst>
                    <a:cxn ang="0">
                      <a:pos x="0" y="36"/>
                    </a:cxn>
                    <a:cxn ang="0">
                      <a:pos x="1" y="19"/>
                    </a:cxn>
                    <a:cxn ang="0">
                      <a:pos x="6" y="8"/>
                    </a:cxn>
                    <a:cxn ang="0">
                      <a:pos x="10" y="0"/>
                    </a:cxn>
                    <a:cxn ang="0">
                      <a:pos x="67" y="0"/>
                    </a:cxn>
                    <a:cxn ang="0">
                      <a:pos x="83" y="36"/>
                    </a:cxn>
                    <a:cxn ang="0">
                      <a:pos x="0" y="36"/>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01" name="Group 98"/>
              <p:cNvGrpSpPr/>
              <p:nvPr/>
            </p:nvGrpSpPr>
            <p:grpSpPr bwMode="auto">
              <a:xfrm>
                <a:off x="198" y="45"/>
                <a:ext cx="49" cy="23"/>
                <a:chOff x="0" y="0"/>
                <a:chExt cx="49" cy="23"/>
              </a:xfrm>
            </p:grpSpPr>
            <p:sp>
              <p:nvSpPr>
                <p:cNvPr id="500" name="Freeform 99"/>
                <p:cNvSpPr/>
                <p:nvPr/>
              </p:nvSpPr>
              <p:spPr bwMode="auto">
                <a:xfrm>
                  <a:off x="0" y="0"/>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501" name="Freeform 100"/>
                <p:cNvSpPr/>
                <p:nvPr/>
              </p:nvSpPr>
              <p:spPr bwMode="auto">
                <a:xfrm>
                  <a:off x="5" y="1"/>
                  <a:ext cx="37" cy="10"/>
                </a:xfrm>
                <a:custGeom>
                  <a:avLst/>
                  <a:gdLst/>
                  <a:ahLst/>
                  <a:cxnLst>
                    <a:cxn ang="0">
                      <a:pos x="2" y="0"/>
                    </a:cxn>
                    <a:cxn ang="0">
                      <a:pos x="50" y="0"/>
                    </a:cxn>
                    <a:cxn ang="0">
                      <a:pos x="52" y="2"/>
                    </a:cxn>
                    <a:cxn ang="0">
                      <a:pos x="57" y="11"/>
                    </a:cxn>
                    <a:cxn ang="0">
                      <a:pos x="75" y="29"/>
                    </a:cxn>
                    <a:cxn ang="0">
                      <a:pos x="19" y="29"/>
                    </a:cxn>
                    <a:cxn ang="0">
                      <a:pos x="11" y="20"/>
                    </a:cxn>
                    <a:cxn ang="0">
                      <a:pos x="0" y="5"/>
                    </a:cxn>
                    <a:cxn ang="0">
                      <a:pos x="2" y="0"/>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ln>
              </p:spPr>
              <p:txBody>
                <a:bodyPr/>
                <a:lstStyle/>
                <a:p>
                  <a:endParaRPr lang="zh-CN" altLang="en-US"/>
                </a:p>
              </p:txBody>
            </p:sp>
            <p:sp>
              <p:nvSpPr>
                <p:cNvPr id="502" name="Freeform 101"/>
                <p:cNvSpPr/>
                <p:nvPr/>
              </p:nvSpPr>
              <p:spPr bwMode="auto">
                <a:xfrm>
                  <a:off x="9" y="11"/>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02" name="Group 102"/>
              <p:cNvGrpSpPr/>
              <p:nvPr/>
            </p:nvGrpSpPr>
            <p:grpSpPr bwMode="auto">
              <a:xfrm>
                <a:off x="211" y="59"/>
                <a:ext cx="49" cy="23"/>
                <a:chOff x="0" y="0"/>
                <a:chExt cx="49" cy="23"/>
              </a:xfrm>
            </p:grpSpPr>
            <p:sp>
              <p:nvSpPr>
                <p:cNvPr id="497" name="Freeform 103"/>
                <p:cNvSpPr/>
                <p:nvPr/>
              </p:nvSpPr>
              <p:spPr bwMode="auto">
                <a:xfrm>
                  <a:off x="0" y="0"/>
                  <a:ext cx="12" cy="23"/>
                </a:xfrm>
                <a:custGeom>
                  <a:avLst/>
                  <a:gdLst/>
                  <a:ahLst/>
                  <a:cxnLst>
                    <a:cxn ang="0">
                      <a:pos x="15" y="69"/>
                    </a:cxn>
                    <a:cxn ang="0">
                      <a:pos x="0" y="27"/>
                    </a:cxn>
                    <a:cxn ang="0">
                      <a:pos x="10" y="0"/>
                    </a:cxn>
                    <a:cxn ang="0">
                      <a:pos x="24" y="32"/>
                    </a:cxn>
                    <a:cxn ang="0">
                      <a:pos x="15" y="69"/>
                    </a:cxn>
                  </a:cxnLst>
                  <a:rect l="0" t="0" r="r" b="b"/>
                  <a:pathLst>
                    <a:path w="24" h="69">
                      <a:moveTo>
                        <a:pt x="15" y="69"/>
                      </a:moveTo>
                      <a:lnTo>
                        <a:pt x="0" y="27"/>
                      </a:lnTo>
                      <a:lnTo>
                        <a:pt x="10" y="0"/>
                      </a:lnTo>
                      <a:lnTo>
                        <a:pt x="24" y="32"/>
                      </a:lnTo>
                      <a:lnTo>
                        <a:pt x="15" y="69"/>
                      </a:lnTo>
                      <a:close/>
                    </a:path>
                  </a:pathLst>
                </a:custGeom>
                <a:solidFill>
                  <a:srgbClr val="A0A0A0"/>
                </a:solidFill>
                <a:ln w="9525">
                  <a:noFill/>
                  <a:round/>
                </a:ln>
              </p:spPr>
              <p:txBody>
                <a:bodyPr/>
                <a:lstStyle/>
                <a:p>
                  <a:endParaRPr lang="zh-CN" altLang="en-US"/>
                </a:p>
              </p:txBody>
            </p:sp>
            <p:sp>
              <p:nvSpPr>
                <p:cNvPr id="498" name="Freeform 104"/>
                <p:cNvSpPr/>
                <p:nvPr/>
              </p:nvSpPr>
              <p:spPr bwMode="auto">
                <a:xfrm>
                  <a:off x="4" y="0"/>
                  <a:ext cx="38" cy="10"/>
                </a:xfrm>
                <a:custGeom>
                  <a:avLst/>
                  <a:gdLst/>
                  <a:ahLst/>
                  <a:cxnLst>
                    <a:cxn ang="0">
                      <a:pos x="3" y="0"/>
                    </a:cxn>
                    <a:cxn ang="0">
                      <a:pos x="52" y="0"/>
                    </a:cxn>
                    <a:cxn ang="0">
                      <a:pos x="53" y="3"/>
                    </a:cxn>
                    <a:cxn ang="0">
                      <a:pos x="57" y="12"/>
                    </a:cxn>
                    <a:cxn ang="0">
                      <a:pos x="75" y="30"/>
                    </a:cxn>
                    <a:cxn ang="0">
                      <a:pos x="19" y="30"/>
                    </a:cxn>
                    <a:cxn ang="0">
                      <a:pos x="11" y="21"/>
                    </a:cxn>
                    <a:cxn ang="0">
                      <a:pos x="0" y="6"/>
                    </a:cxn>
                    <a:cxn ang="0">
                      <a:pos x="3" y="0"/>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ln>
              </p:spPr>
              <p:txBody>
                <a:bodyPr/>
                <a:lstStyle/>
                <a:p>
                  <a:endParaRPr lang="zh-CN" altLang="en-US"/>
                </a:p>
              </p:txBody>
            </p:sp>
            <p:sp>
              <p:nvSpPr>
                <p:cNvPr id="499" name="Freeform 105"/>
                <p:cNvSpPr/>
                <p:nvPr/>
              </p:nvSpPr>
              <p:spPr bwMode="auto">
                <a:xfrm>
                  <a:off x="8" y="11"/>
                  <a:ext cx="41" cy="12"/>
                </a:xfrm>
                <a:custGeom>
                  <a:avLst/>
                  <a:gdLst/>
                  <a:ahLst/>
                  <a:cxnLst>
                    <a:cxn ang="0">
                      <a:pos x="0" y="36"/>
                    </a:cxn>
                    <a:cxn ang="0">
                      <a:pos x="1" y="19"/>
                    </a:cxn>
                    <a:cxn ang="0">
                      <a:pos x="7" y="8"/>
                    </a:cxn>
                    <a:cxn ang="0">
                      <a:pos x="11" y="0"/>
                    </a:cxn>
                    <a:cxn ang="0">
                      <a:pos x="67" y="0"/>
                    </a:cxn>
                    <a:cxn ang="0">
                      <a:pos x="82" y="36"/>
                    </a:cxn>
                    <a:cxn ang="0">
                      <a:pos x="0" y="36"/>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07" name="Group 106"/>
              <p:cNvGrpSpPr/>
              <p:nvPr/>
            </p:nvGrpSpPr>
            <p:grpSpPr bwMode="auto">
              <a:xfrm>
                <a:off x="223" y="74"/>
                <a:ext cx="99" cy="73"/>
                <a:chOff x="0" y="0"/>
                <a:chExt cx="99" cy="73"/>
              </a:xfrm>
            </p:grpSpPr>
            <p:grpSp>
              <p:nvGrpSpPr>
                <p:cNvPr id="108" name="Group 107"/>
                <p:cNvGrpSpPr/>
                <p:nvPr/>
              </p:nvGrpSpPr>
              <p:grpSpPr bwMode="auto">
                <a:xfrm>
                  <a:off x="0" y="0"/>
                  <a:ext cx="49" cy="23"/>
                  <a:chOff x="0" y="0"/>
                  <a:chExt cx="49" cy="23"/>
                </a:xfrm>
              </p:grpSpPr>
              <p:sp>
                <p:nvSpPr>
                  <p:cNvPr id="494" name="Freeform 108"/>
                  <p:cNvSpPr/>
                  <p:nvPr/>
                </p:nvSpPr>
                <p:spPr bwMode="auto">
                  <a:xfrm>
                    <a:off x="0" y="0"/>
                    <a:ext cx="13" cy="23"/>
                  </a:xfrm>
                  <a:custGeom>
                    <a:avLst/>
                    <a:gdLst/>
                    <a:ahLst/>
                    <a:cxnLst>
                      <a:cxn ang="0">
                        <a:pos x="13" y="69"/>
                      </a:cxn>
                      <a:cxn ang="0">
                        <a:pos x="0" y="27"/>
                      </a:cxn>
                      <a:cxn ang="0">
                        <a:pos x="9" y="0"/>
                      </a:cxn>
                      <a:cxn ang="0">
                        <a:pos x="25" y="30"/>
                      </a:cxn>
                      <a:cxn ang="0">
                        <a:pos x="13" y="69"/>
                      </a:cxn>
                    </a:cxnLst>
                    <a:rect l="0" t="0" r="r" b="b"/>
                    <a:pathLst>
                      <a:path w="25" h="69">
                        <a:moveTo>
                          <a:pt x="13" y="69"/>
                        </a:moveTo>
                        <a:lnTo>
                          <a:pt x="0" y="27"/>
                        </a:lnTo>
                        <a:lnTo>
                          <a:pt x="9" y="0"/>
                        </a:lnTo>
                        <a:lnTo>
                          <a:pt x="25" y="30"/>
                        </a:lnTo>
                        <a:lnTo>
                          <a:pt x="13" y="69"/>
                        </a:lnTo>
                        <a:close/>
                      </a:path>
                    </a:pathLst>
                  </a:custGeom>
                  <a:solidFill>
                    <a:srgbClr val="A0A0A0"/>
                  </a:solidFill>
                  <a:ln w="9525">
                    <a:noFill/>
                    <a:round/>
                  </a:ln>
                </p:spPr>
                <p:txBody>
                  <a:bodyPr/>
                  <a:lstStyle/>
                  <a:p>
                    <a:endParaRPr lang="zh-CN" altLang="en-US"/>
                  </a:p>
                </p:txBody>
              </p:sp>
              <p:sp>
                <p:nvSpPr>
                  <p:cNvPr id="495" name="Freeform 109"/>
                  <p:cNvSpPr/>
                  <p:nvPr/>
                </p:nvSpPr>
                <p:spPr bwMode="auto">
                  <a:xfrm>
                    <a:off x="5" y="0"/>
                    <a:ext cx="37" cy="10"/>
                  </a:xfrm>
                  <a:custGeom>
                    <a:avLst/>
                    <a:gdLst/>
                    <a:ahLst/>
                    <a:cxnLst>
                      <a:cxn ang="0">
                        <a:pos x="2" y="0"/>
                      </a:cxn>
                      <a:cxn ang="0">
                        <a:pos x="50" y="0"/>
                      </a:cxn>
                      <a:cxn ang="0">
                        <a:pos x="52" y="3"/>
                      </a:cxn>
                      <a:cxn ang="0">
                        <a:pos x="57" y="12"/>
                      </a:cxn>
                      <a:cxn ang="0">
                        <a:pos x="75" y="29"/>
                      </a:cxn>
                      <a:cxn ang="0">
                        <a:pos x="19" y="29"/>
                      </a:cxn>
                      <a:cxn ang="0">
                        <a:pos x="9" y="20"/>
                      </a:cxn>
                      <a:cxn ang="0">
                        <a:pos x="0" y="6"/>
                      </a:cxn>
                      <a:cxn ang="0">
                        <a:pos x="2" y="0"/>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ln>
                </p:spPr>
                <p:txBody>
                  <a:bodyPr/>
                  <a:lstStyle/>
                  <a:p>
                    <a:endParaRPr lang="zh-CN" altLang="en-US"/>
                  </a:p>
                </p:txBody>
              </p:sp>
              <p:sp>
                <p:nvSpPr>
                  <p:cNvPr id="496" name="Freeform 110"/>
                  <p:cNvSpPr/>
                  <p:nvPr/>
                </p:nvSpPr>
                <p:spPr bwMode="auto">
                  <a:xfrm>
                    <a:off x="7" y="10"/>
                    <a:ext cx="42" cy="13"/>
                  </a:xfrm>
                  <a:custGeom>
                    <a:avLst/>
                    <a:gdLst/>
                    <a:ahLst/>
                    <a:cxnLst>
                      <a:cxn ang="0">
                        <a:pos x="0" y="37"/>
                      </a:cxn>
                      <a:cxn ang="0">
                        <a:pos x="2" y="22"/>
                      </a:cxn>
                      <a:cxn ang="0">
                        <a:pos x="7" y="7"/>
                      </a:cxn>
                      <a:cxn ang="0">
                        <a:pos x="13" y="0"/>
                      </a:cxn>
                      <a:cxn ang="0">
                        <a:pos x="69" y="0"/>
                      </a:cxn>
                      <a:cxn ang="0">
                        <a:pos x="82" y="37"/>
                      </a:cxn>
                      <a:cxn ang="0">
                        <a:pos x="0" y="37"/>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ln>
                </p:spPr>
                <p:txBody>
                  <a:bodyPr/>
                  <a:lstStyle/>
                  <a:p>
                    <a:endParaRPr lang="zh-CN" altLang="en-US"/>
                  </a:p>
                </p:txBody>
              </p:sp>
            </p:grpSp>
            <p:grpSp>
              <p:nvGrpSpPr>
                <p:cNvPr id="109" name="Group 111"/>
                <p:cNvGrpSpPr/>
                <p:nvPr/>
              </p:nvGrpSpPr>
              <p:grpSpPr bwMode="auto">
                <a:xfrm>
                  <a:off x="12" y="12"/>
                  <a:ext cx="48" cy="23"/>
                  <a:chOff x="0" y="0"/>
                  <a:chExt cx="48" cy="23"/>
                </a:xfrm>
              </p:grpSpPr>
              <p:sp>
                <p:nvSpPr>
                  <p:cNvPr id="491" name="Freeform 112"/>
                  <p:cNvSpPr/>
                  <p:nvPr/>
                </p:nvSpPr>
                <p:spPr bwMode="auto">
                  <a:xfrm>
                    <a:off x="0" y="0"/>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492" name="Freeform 113"/>
                  <p:cNvSpPr/>
                  <p:nvPr/>
                </p:nvSpPr>
                <p:spPr bwMode="auto">
                  <a:xfrm>
                    <a:off x="4" y="0"/>
                    <a:ext cx="38" cy="11"/>
                  </a:xfrm>
                  <a:custGeom>
                    <a:avLst/>
                    <a:gdLst/>
                    <a:ahLst/>
                    <a:cxnLst>
                      <a:cxn ang="0">
                        <a:pos x="1" y="0"/>
                      </a:cxn>
                      <a:cxn ang="0">
                        <a:pos x="50" y="0"/>
                      </a:cxn>
                      <a:cxn ang="0">
                        <a:pos x="53" y="3"/>
                      </a:cxn>
                      <a:cxn ang="0">
                        <a:pos x="56" y="13"/>
                      </a:cxn>
                      <a:cxn ang="0">
                        <a:pos x="75" y="31"/>
                      </a:cxn>
                      <a:cxn ang="0">
                        <a:pos x="18" y="31"/>
                      </a:cxn>
                      <a:cxn ang="0">
                        <a:pos x="9" y="22"/>
                      </a:cxn>
                      <a:cxn ang="0">
                        <a:pos x="0" y="7"/>
                      </a:cxn>
                      <a:cxn ang="0">
                        <a:pos x="1" y="0"/>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493" name="Freeform 114"/>
                  <p:cNvSpPr/>
                  <p:nvPr/>
                </p:nvSpPr>
                <p:spPr bwMode="auto">
                  <a:xfrm>
                    <a:off x="8" y="11"/>
                    <a:ext cx="40" cy="12"/>
                  </a:xfrm>
                  <a:custGeom>
                    <a:avLst/>
                    <a:gdLst/>
                    <a:ahLst/>
                    <a:cxnLst>
                      <a:cxn ang="0">
                        <a:pos x="0" y="36"/>
                      </a:cxn>
                      <a:cxn ang="0">
                        <a:pos x="2" y="19"/>
                      </a:cxn>
                      <a:cxn ang="0">
                        <a:pos x="6" y="8"/>
                      </a:cxn>
                      <a:cxn ang="0">
                        <a:pos x="12" y="0"/>
                      </a:cxn>
                      <a:cxn ang="0">
                        <a:pos x="69" y="0"/>
                      </a:cxn>
                      <a:cxn ang="0">
                        <a:pos x="82" y="36"/>
                      </a:cxn>
                      <a:cxn ang="0">
                        <a:pos x="0" y="36"/>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110" name="Group 115"/>
                <p:cNvGrpSpPr/>
                <p:nvPr/>
              </p:nvGrpSpPr>
              <p:grpSpPr bwMode="auto">
                <a:xfrm>
                  <a:off x="24" y="25"/>
                  <a:ext cx="50" cy="22"/>
                  <a:chOff x="0" y="0"/>
                  <a:chExt cx="50" cy="22"/>
                </a:xfrm>
              </p:grpSpPr>
              <p:sp>
                <p:nvSpPr>
                  <p:cNvPr id="488" name="Freeform 116"/>
                  <p:cNvSpPr/>
                  <p:nvPr/>
                </p:nvSpPr>
                <p:spPr bwMode="auto">
                  <a:xfrm>
                    <a:off x="0" y="0"/>
                    <a:ext cx="13" cy="22"/>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489" name="Freeform 117"/>
                  <p:cNvSpPr/>
                  <p:nvPr/>
                </p:nvSpPr>
                <p:spPr bwMode="auto">
                  <a:xfrm>
                    <a:off x="6" y="0"/>
                    <a:ext cx="36" cy="10"/>
                  </a:xfrm>
                  <a:custGeom>
                    <a:avLst/>
                    <a:gdLst/>
                    <a:ahLst/>
                    <a:cxnLst>
                      <a:cxn ang="0">
                        <a:pos x="2" y="0"/>
                      </a:cxn>
                      <a:cxn ang="0">
                        <a:pos x="50" y="0"/>
                      </a:cxn>
                      <a:cxn ang="0">
                        <a:pos x="51" y="2"/>
                      </a:cxn>
                      <a:cxn ang="0">
                        <a:pos x="57" y="11"/>
                      </a:cxn>
                      <a:cxn ang="0">
                        <a:pos x="73" y="29"/>
                      </a:cxn>
                      <a:cxn ang="0">
                        <a:pos x="19" y="29"/>
                      </a:cxn>
                      <a:cxn ang="0">
                        <a:pos x="9" y="20"/>
                      </a:cxn>
                      <a:cxn ang="0">
                        <a:pos x="0" y="5"/>
                      </a:cxn>
                      <a:cxn ang="0">
                        <a:pos x="2" y="0"/>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490" name="Freeform 118"/>
                  <p:cNvSpPr/>
                  <p:nvPr/>
                </p:nvSpPr>
                <p:spPr bwMode="auto">
                  <a:xfrm>
                    <a:off x="8" y="10"/>
                    <a:ext cx="42" cy="12"/>
                  </a:xfrm>
                  <a:custGeom>
                    <a:avLst/>
                    <a:gdLst/>
                    <a:ahLst/>
                    <a:cxnLst>
                      <a:cxn ang="0">
                        <a:pos x="0" y="36"/>
                      </a:cxn>
                      <a:cxn ang="0">
                        <a:pos x="3" y="20"/>
                      </a:cxn>
                      <a:cxn ang="0">
                        <a:pos x="7" y="8"/>
                      </a:cxn>
                      <a:cxn ang="0">
                        <a:pos x="12" y="0"/>
                      </a:cxn>
                      <a:cxn ang="0">
                        <a:pos x="68" y="0"/>
                      </a:cxn>
                      <a:cxn ang="0">
                        <a:pos x="83" y="36"/>
                      </a:cxn>
                      <a:cxn ang="0">
                        <a:pos x="0" y="36"/>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111" name="Group 119"/>
                <p:cNvGrpSpPr/>
                <p:nvPr/>
              </p:nvGrpSpPr>
              <p:grpSpPr bwMode="auto">
                <a:xfrm>
                  <a:off x="37" y="37"/>
                  <a:ext cx="50" cy="23"/>
                  <a:chOff x="0" y="0"/>
                  <a:chExt cx="50" cy="23"/>
                </a:xfrm>
              </p:grpSpPr>
              <p:sp>
                <p:nvSpPr>
                  <p:cNvPr id="485" name="Freeform 120"/>
                  <p:cNvSpPr/>
                  <p:nvPr/>
                </p:nvSpPr>
                <p:spPr bwMode="auto">
                  <a:xfrm>
                    <a:off x="0" y="0"/>
                    <a:ext cx="12" cy="23"/>
                  </a:xfrm>
                  <a:custGeom>
                    <a:avLst/>
                    <a:gdLst/>
                    <a:ahLst/>
                    <a:cxnLst>
                      <a:cxn ang="0">
                        <a:pos x="15" y="69"/>
                      </a:cxn>
                      <a:cxn ang="0">
                        <a:pos x="0" y="27"/>
                      </a:cxn>
                      <a:cxn ang="0">
                        <a:pos x="12" y="0"/>
                      </a:cxn>
                      <a:cxn ang="0">
                        <a:pos x="25" y="32"/>
                      </a:cxn>
                      <a:cxn ang="0">
                        <a:pos x="15" y="69"/>
                      </a:cxn>
                    </a:cxnLst>
                    <a:rect l="0" t="0" r="r" b="b"/>
                    <a:pathLst>
                      <a:path w="25" h="69">
                        <a:moveTo>
                          <a:pt x="15" y="69"/>
                        </a:moveTo>
                        <a:lnTo>
                          <a:pt x="0" y="27"/>
                        </a:lnTo>
                        <a:lnTo>
                          <a:pt x="12" y="0"/>
                        </a:lnTo>
                        <a:lnTo>
                          <a:pt x="25" y="32"/>
                        </a:lnTo>
                        <a:lnTo>
                          <a:pt x="15" y="69"/>
                        </a:lnTo>
                        <a:close/>
                      </a:path>
                    </a:pathLst>
                  </a:custGeom>
                  <a:solidFill>
                    <a:srgbClr val="A0A0A0"/>
                  </a:solidFill>
                  <a:ln w="9525">
                    <a:noFill/>
                    <a:round/>
                  </a:ln>
                </p:spPr>
                <p:txBody>
                  <a:bodyPr/>
                  <a:lstStyle/>
                  <a:p>
                    <a:endParaRPr lang="zh-CN" altLang="en-US"/>
                  </a:p>
                </p:txBody>
              </p:sp>
              <p:sp>
                <p:nvSpPr>
                  <p:cNvPr id="486" name="Freeform 121"/>
                  <p:cNvSpPr/>
                  <p:nvPr/>
                </p:nvSpPr>
                <p:spPr bwMode="auto">
                  <a:xfrm>
                    <a:off x="5" y="1"/>
                    <a:ext cx="37" cy="9"/>
                  </a:xfrm>
                  <a:custGeom>
                    <a:avLst/>
                    <a:gdLst/>
                    <a:ahLst/>
                    <a:cxnLst>
                      <a:cxn ang="0">
                        <a:pos x="3" y="0"/>
                      </a:cxn>
                      <a:cxn ang="0">
                        <a:pos x="49" y="0"/>
                      </a:cxn>
                      <a:cxn ang="0">
                        <a:pos x="53" y="2"/>
                      </a:cxn>
                      <a:cxn ang="0">
                        <a:pos x="57" y="11"/>
                      </a:cxn>
                      <a:cxn ang="0">
                        <a:pos x="74" y="29"/>
                      </a:cxn>
                      <a:cxn ang="0">
                        <a:pos x="19" y="29"/>
                      </a:cxn>
                      <a:cxn ang="0">
                        <a:pos x="9" y="20"/>
                      </a:cxn>
                      <a:cxn ang="0">
                        <a:pos x="0" y="5"/>
                      </a:cxn>
                      <a:cxn ang="0">
                        <a:pos x="3" y="0"/>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487" name="Freeform 122"/>
                  <p:cNvSpPr/>
                  <p:nvPr/>
                </p:nvSpPr>
                <p:spPr bwMode="auto">
                  <a:xfrm>
                    <a:off x="8" y="11"/>
                    <a:ext cx="42" cy="12"/>
                  </a:xfrm>
                  <a:custGeom>
                    <a:avLst/>
                    <a:gdLst/>
                    <a:ahLst/>
                    <a:cxnLst>
                      <a:cxn ang="0">
                        <a:pos x="0" y="35"/>
                      </a:cxn>
                      <a:cxn ang="0">
                        <a:pos x="1" y="19"/>
                      </a:cxn>
                      <a:cxn ang="0">
                        <a:pos x="6" y="7"/>
                      </a:cxn>
                      <a:cxn ang="0">
                        <a:pos x="10" y="0"/>
                      </a:cxn>
                      <a:cxn ang="0">
                        <a:pos x="67" y="0"/>
                      </a:cxn>
                      <a:cxn ang="0">
                        <a:pos x="83" y="35"/>
                      </a:cxn>
                      <a:cxn ang="0">
                        <a:pos x="0" y="35"/>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112" name="Group 123"/>
                <p:cNvGrpSpPr/>
                <p:nvPr/>
              </p:nvGrpSpPr>
              <p:grpSpPr bwMode="auto">
                <a:xfrm>
                  <a:off x="50" y="50"/>
                  <a:ext cx="49" cy="23"/>
                  <a:chOff x="0" y="0"/>
                  <a:chExt cx="49" cy="23"/>
                </a:xfrm>
              </p:grpSpPr>
              <p:sp>
                <p:nvSpPr>
                  <p:cNvPr id="482" name="Freeform 124"/>
                  <p:cNvSpPr/>
                  <p:nvPr/>
                </p:nvSpPr>
                <p:spPr bwMode="auto">
                  <a:xfrm>
                    <a:off x="0" y="0"/>
                    <a:ext cx="12" cy="23"/>
                  </a:xfrm>
                  <a:custGeom>
                    <a:avLst/>
                    <a:gdLst/>
                    <a:ahLst/>
                    <a:cxnLst>
                      <a:cxn ang="0">
                        <a:pos x="16" y="68"/>
                      </a:cxn>
                      <a:cxn ang="0">
                        <a:pos x="0" y="26"/>
                      </a:cxn>
                      <a:cxn ang="0">
                        <a:pos x="10" y="0"/>
                      </a:cxn>
                      <a:cxn ang="0">
                        <a:pos x="25" y="31"/>
                      </a:cxn>
                      <a:cxn ang="0">
                        <a:pos x="16" y="68"/>
                      </a:cxn>
                    </a:cxnLst>
                    <a:rect l="0" t="0" r="r" b="b"/>
                    <a:pathLst>
                      <a:path w="25" h="68">
                        <a:moveTo>
                          <a:pt x="16" y="68"/>
                        </a:moveTo>
                        <a:lnTo>
                          <a:pt x="0" y="26"/>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483" name="Freeform 125"/>
                  <p:cNvSpPr/>
                  <p:nvPr/>
                </p:nvSpPr>
                <p:spPr bwMode="auto">
                  <a:xfrm>
                    <a:off x="5" y="1"/>
                    <a:ext cx="37" cy="10"/>
                  </a:xfrm>
                  <a:custGeom>
                    <a:avLst/>
                    <a:gdLst/>
                    <a:ahLst/>
                    <a:cxnLst>
                      <a:cxn ang="0">
                        <a:pos x="2" y="0"/>
                      </a:cxn>
                      <a:cxn ang="0">
                        <a:pos x="49" y="0"/>
                      </a:cxn>
                      <a:cxn ang="0">
                        <a:pos x="50" y="2"/>
                      </a:cxn>
                      <a:cxn ang="0">
                        <a:pos x="57" y="11"/>
                      </a:cxn>
                      <a:cxn ang="0">
                        <a:pos x="74" y="29"/>
                      </a:cxn>
                      <a:cxn ang="0">
                        <a:pos x="19" y="29"/>
                      </a:cxn>
                      <a:cxn ang="0">
                        <a:pos x="10" y="20"/>
                      </a:cxn>
                      <a:cxn ang="0">
                        <a:pos x="0" y="5"/>
                      </a:cxn>
                      <a:cxn ang="0">
                        <a:pos x="2" y="0"/>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ln>
                </p:spPr>
                <p:txBody>
                  <a:bodyPr/>
                  <a:lstStyle/>
                  <a:p>
                    <a:endParaRPr lang="zh-CN" altLang="en-US"/>
                  </a:p>
                </p:txBody>
              </p:sp>
              <p:sp>
                <p:nvSpPr>
                  <p:cNvPr id="484" name="Freeform 126"/>
                  <p:cNvSpPr/>
                  <p:nvPr/>
                </p:nvSpPr>
                <p:spPr bwMode="auto">
                  <a:xfrm>
                    <a:off x="9" y="11"/>
                    <a:ext cx="40" cy="12"/>
                  </a:xfrm>
                  <a:custGeom>
                    <a:avLst/>
                    <a:gdLst/>
                    <a:ahLst/>
                    <a:cxnLst>
                      <a:cxn ang="0">
                        <a:pos x="0" y="36"/>
                      </a:cxn>
                      <a:cxn ang="0">
                        <a:pos x="1" y="20"/>
                      </a:cxn>
                      <a:cxn ang="0">
                        <a:pos x="5" y="8"/>
                      </a:cxn>
                      <a:cxn ang="0">
                        <a:pos x="11" y="0"/>
                      </a:cxn>
                      <a:cxn ang="0">
                        <a:pos x="67" y="0"/>
                      </a:cxn>
                      <a:cxn ang="0">
                        <a:pos x="82" y="36"/>
                      </a:cxn>
                      <a:cxn ang="0">
                        <a:pos x="0" y="36"/>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13" name="Group 127"/>
              <p:cNvGrpSpPr/>
              <p:nvPr/>
            </p:nvGrpSpPr>
            <p:grpSpPr bwMode="auto">
              <a:xfrm>
                <a:off x="285" y="139"/>
                <a:ext cx="100" cy="73"/>
                <a:chOff x="0" y="0"/>
                <a:chExt cx="100" cy="73"/>
              </a:xfrm>
            </p:grpSpPr>
            <p:grpSp>
              <p:nvGrpSpPr>
                <p:cNvPr id="114" name="Group 128"/>
                <p:cNvGrpSpPr/>
                <p:nvPr/>
              </p:nvGrpSpPr>
              <p:grpSpPr bwMode="auto">
                <a:xfrm>
                  <a:off x="0" y="0"/>
                  <a:ext cx="50" cy="23"/>
                  <a:chOff x="0" y="0"/>
                  <a:chExt cx="50" cy="23"/>
                </a:xfrm>
              </p:grpSpPr>
              <p:sp>
                <p:nvSpPr>
                  <p:cNvPr id="474" name="Freeform 129"/>
                  <p:cNvSpPr/>
                  <p:nvPr/>
                </p:nvSpPr>
                <p:spPr bwMode="auto">
                  <a:xfrm>
                    <a:off x="0" y="0"/>
                    <a:ext cx="12"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475" name="Freeform 130"/>
                  <p:cNvSpPr/>
                  <p:nvPr/>
                </p:nvSpPr>
                <p:spPr bwMode="auto">
                  <a:xfrm>
                    <a:off x="4" y="0"/>
                    <a:ext cx="38" cy="11"/>
                  </a:xfrm>
                  <a:custGeom>
                    <a:avLst/>
                    <a:gdLst/>
                    <a:ahLst/>
                    <a:cxnLst>
                      <a:cxn ang="0">
                        <a:pos x="1" y="0"/>
                      </a:cxn>
                      <a:cxn ang="0">
                        <a:pos x="50" y="0"/>
                      </a:cxn>
                      <a:cxn ang="0">
                        <a:pos x="52" y="4"/>
                      </a:cxn>
                      <a:cxn ang="0">
                        <a:pos x="56" y="13"/>
                      </a:cxn>
                      <a:cxn ang="0">
                        <a:pos x="75" y="31"/>
                      </a:cxn>
                      <a:cxn ang="0">
                        <a:pos x="18" y="31"/>
                      </a:cxn>
                      <a:cxn ang="0">
                        <a:pos x="10" y="22"/>
                      </a:cxn>
                      <a:cxn ang="0">
                        <a:pos x="0" y="7"/>
                      </a:cxn>
                      <a:cxn ang="0">
                        <a:pos x="1" y="0"/>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476" name="Freeform 131"/>
                  <p:cNvSpPr/>
                  <p:nvPr/>
                </p:nvSpPr>
                <p:spPr bwMode="auto">
                  <a:xfrm>
                    <a:off x="8" y="11"/>
                    <a:ext cx="42" cy="12"/>
                  </a:xfrm>
                  <a:custGeom>
                    <a:avLst/>
                    <a:gdLst/>
                    <a:ahLst/>
                    <a:cxnLst>
                      <a:cxn ang="0">
                        <a:pos x="0" y="36"/>
                      </a:cxn>
                      <a:cxn ang="0">
                        <a:pos x="1" y="20"/>
                      </a:cxn>
                      <a:cxn ang="0">
                        <a:pos x="6" y="8"/>
                      </a:cxn>
                      <a:cxn ang="0">
                        <a:pos x="10" y="0"/>
                      </a:cxn>
                      <a:cxn ang="0">
                        <a:pos x="67" y="0"/>
                      </a:cxn>
                      <a:cxn ang="0">
                        <a:pos x="83" y="36"/>
                      </a:cxn>
                      <a:cxn ang="0">
                        <a:pos x="0" y="36"/>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5" name="Group 132"/>
                <p:cNvGrpSpPr/>
                <p:nvPr/>
              </p:nvGrpSpPr>
              <p:grpSpPr bwMode="auto">
                <a:xfrm>
                  <a:off x="12" y="12"/>
                  <a:ext cx="49" cy="23"/>
                  <a:chOff x="0" y="0"/>
                  <a:chExt cx="49" cy="23"/>
                </a:xfrm>
              </p:grpSpPr>
              <p:sp>
                <p:nvSpPr>
                  <p:cNvPr id="471" name="Freeform 133"/>
                  <p:cNvSpPr/>
                  <p:nvPr/>
                </p:nvSpPr>
                <p:spPr bwMode="auto">
                  <a:xfrm>
                    <a:off x="0" y="0"/>
                    <a:ext cx="13" cy="23"/>
                  </a:xfrm>
                  <a:custGeom>
                    <a:avLst/>
                    <a:gdLst/>
                    <a:ahLst/>
                    <a:cxnLst>
                      <a:cxn ang="0">
                        <a:pos x="13" y="69"/>
                      </a:cxn>
                      <a:cxn ang="0">
                        <a:pos x="0" y="27"/>
                      </a:cxn>
                      <a:cxn ang="0">
                        <a:pos x="9" y="0"/>
                      </a:cxn>
                      <a:cxn ang="0">
                        <a:pos x="25" y="31"/>
                      </a:cxn>
                      <a:cxn ang="0">
                        <a:pos x="13" y="69"/>
                      </a:cxn>
                    </a:cxnLst>
                    <a:rect l="0" t="0" r="r" b="b"/>
                    <a:pathLst>
                      <a:path w="25" h="69">
                        <a:moveTo>
                          <a:pt x="13" y="69"/>
                        </a:moveTo>
                        <a:lnTo>
                          <a:pt x="0" y="27"/>
                        </a:lnTo>
                        <a:lnTo>
                          <a:pt x="9" y="0"/>
                        </a:lnTo>
                        <a:lnTo>
                          <a:pt x="25" y="31"/>
                        </a:lnTo>
                        <a:lnTo>
                          <a:pt x="13" y="69"/>
                        </a:lnTo>
                        <a:close/>
                      </a:path>
                    </a:pathLst>
                  </a:custGeom>
                  <a:solidFill>
                    <a:srgbClr val="A0A0A0"/>
                  </a:solidFill>
                  <a:ln w="9525">
                    <a:noFill/>
                    <a:round/>
                  </a:ln>
                </p:spPr>
                <p:txBody>
                  <a:bodyPr/>
                  <a:lstStyle/>
                  <a:p>
                    <a:endParaRPr lang="zh-CN" altLang="en-US"/>
                  </a:p>
                </p:txBody>
              </p:sp>
              <p:sp>
                <p:nvSpPr>
                  <p:cNvPr id="472" name="Freeform 134"/>
                  <p:cNvSpPr/>
                  <p:nvPr/>
                </p:nvSpPr>
                <p:spPr bwMode="auto">
                  <a:xfrm>
                    <a:off x="5" y="1"/>
                    <a:ext cx="37" cy="10"/>
                  </a:xfrm>
                  <a:custGeom>
                    <a:avLst/>
                    <a:gdLst/>
                    <a:ahLst/>
                    <a:cxnLst>
                      <a:cxn ang="0">
                        <a:pos x="1" y="0"/>
                      </a:cxn>
                      <a:cxn ang="0">
                        <a:pos x="50" y="0"/>
                      </a:cxn>
                      <a:cxn ang="0">
                        <a:pos x="51" y="3"/>
                      </a:cxn>
                      <a:cxn ang="0">
                        <a:pos x="56" y="12"/>
                      </a:cxn>
                      <a:cxn ang="0">
                        <a:pos x="73" y="30"/>
                      </a:cxn>
                      <a:cxn ang="0">
                        <a:pos x="18" y="30"/>
                      </a:cxn>
                      <a:cxn ang="0">
                        <a:pos x="10" y="21"/>
                      </a:cxn>
                      <a:cxn ang="0">
                        <a:pos x="0" y="7"/>
                      </a:cxn>
                      <a:cxn ang="0">
                        <a:pos x="1" y="0"/>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ln>
                </p:spPr>
                <p:txBody>
                  <a:bodyPr/>
                  <a:lstStyle/>
                  <a:p>
                    <a:endParaRPr lang="zh-CN" altLang="en-US"/>
                  </a:p>
                </p:txBody>
              </p:sp>
              <p:sp>
                <p:nvSpPr>
                  <p:cNvPr id="473" name="Freeform 135"/>
                  <p:cNvSpPr/>
                  <p:nvPr/>
                </p:nvSpPr>
                <p:spPr bwMode="auto">
                  <a:xfrm>
                    <a:off x="8" y="11"/>
                    <a:ext cx="41" cy="12"/>
                  </a:xfrm>
                  <a:custGeom>
                    <a:avLst/>
                    <a:gdLst/>
                    <a:ahLst/>
                    <a:cxnLst>
                      <a:cxn ang="0">
                        <a:pos x="0" y="37"/>
                      </a:cxn>
                      <a:cxn ang="0">
                        <a:pos x="4" y="19"/>
                      </a:cxn>
                      <a:cxn ang="0">
                        <a:pos x="8" y="8"/>
                      </a:cxn>
                      <a:cxn ang="0">
                        <a:pos x="13" y="0"/>
                      </a:cxn>
                      <a:cxn ang="0">
                        <a:pos x="68" y="0"/>
                      </a:cxn>
                      <a:cxn ang="0">
                        <a:pos x="83" y="37"/>
                      </a:cxn>
                      <a:cxn ang="0">
                        <a:pos x="0" y="37"/>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ln>
                </p:spPr>
                <p:txBody>
                  <a:bodyPr/>
                  <a:lstStyle/>
                  <a:p>
                    <a:endParaRPr lang="zh-CN" altLang="en-US"/>
                  </a:p>
                </p:txBody>
              </p:sp>
            </p:grpSp>
            <p:grpSp>
              <p:nvGrpSpPr>
                <p:cNvPr id="119" name="Group 136"/>
                <p:cNvGrpSpPr/>
                <p:nvPr/>
              </p:nvGrpSpPr>
              <p:grpSpPr bwMode="auto">
                <a:xfrm>
                  <a:off x="25" y="25"/>
                  <a:ext cx="48" cy="23"/>
                  <a:chOff x="0" y="0"/>
                  <a:chExt cx="48" cy="23"/>
                </a:xfrm>
              </p:grpSpPr>
              <p:sp>
                <p:nvSpPr>
                  <p:cNvPr id="468" name="Freeform 137"/>
                  <p:cNvSpPr/>
                  <p:nvPr/>
                </p:nvSpPr>
                <p:spPr bwMode="auto">
                  <a:xfrm>
                    <a:off x="0" y="0"/>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469" name="Freeform 138"/>
                  <p:cNvSpPr/>
                  <p:nvPr/>
                </p:nvSpPr>
                <p:spPr bwMode="auto">
                  <a:xfrm>
                    <a:off x="4" y="0"/>
                    <a:ext cx="38" cy="10"/>
                  </a:xfrm>
                  <a:custGeom>
                    <a:avLst/>
                    <a:gdLst/>
                    <a:ahLst/>
                    <a:cxnLst>
                      <a:cxn ang="0">
                        <a:pos x="1" y="0"/>
                      </a:cxn>
                      <a:cxn ang="0">
                        <a:pos x="50" y="0"/>
                      </a:cxn>
                      <a:cxn ang="0">
                        <a:pos x="52" y="3"/>
                      </a:cxn>
                      <a:cxn ang="0">
                        <a:pos x="56" y="12"/>
                      </a:cxn>
                      <a:cxn ang="0">
                        <a:pos x="75" y="31"/>
                      </a:cxn>
                      <a:cxn ang="0">
                        <a:pos x="18" y="31"/>
                      </a:cxn>
                      <a:cxn ang="0">
                        <a:pos x="9" y="22"/>
                      </a:cxn>
                      <a:cxn ang="0">
                        <a:pos x="0" y="6"/>
                      </a:cxn>
                      <a:cxn ang="0">
                        <a:pos x="1" y="0"/>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ln>
                </p:spPr>
                <p:txBody>
                  <a:bodyPr/>
                  <a:lstStyle/>
                  <a:p>
                    <a:endParaRPr lang="zh-CN" altLang="en-US"/>
                  </a:p>
                </p:txBody>
              </p:sp>
              <p:sp>
                <p:nvSpPr>
                  <p:cNvPr id="470" name="Freeform 139"/>
                  <p:cNvSpPr/>
                  <p:nvPr/>
                </p:nvSpPr>
                <p:spPr bwMode="auto">
                  <a:xfrm>
                    <a:off x="8" y="11"/>
                    <a:ext cx="40" cy="12"/>
                  </a:xfrm>
                  <a:custGeom>
                    <a:avLst/>
                    <a:gdLst/>
                    <a:ahLst/>
                    <a:cxnLst>
                      <a:cxn ang="0">
                        <a:pos x="0" y="35"/>
                      </a:cxn>
                      <a:cxn ang="0">
                        <a:pos x="2" y="19"/>
                      </a:cxn>
                      <a:cxn ang="0">
                        <a:pos x="8" y="7"/>
                      </a:cxn>
                      <a:cxn ang="0">
                        <a:pos x="12" y="0"/>
                      </a:cxn>
                      <a:cxn ang="0">
                        <a:pos x="69" y="0"/>
                      </a:cxn>
                      <a:cxn ang="0">
                        <a:pos x="82" y="35"/>
                      </a:cxn>
                      <a:cxn ang="0">
                        <a:pos x="0" y="35"/>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ln>
                </p:spPr>
                <p:txBody>
                  <a:bodyPr/>
                  <a:lstStyle/>
                  <a:p>
                    <a:endParaRPr lang="zh-CN" altLang="en-US"/>
                  </a:p>
                </p:txBody>
              </p:sp>
            </p:grpSp>
            <p:grpSp>
              <p:nvGrpSpPr>
                <p:cNvPr id="120" name="Group 140"/>
                <p:cNvGrpSpPr/>
                <p:nvPr/>
              </p:nvGrpSpPr>
              <p:grpSpPr bwMode="auto">
                <a:xfrm>
                  <a:off x="38" y="38"/>
                  <a:ext cx="49" cy="22"/>
                  <a:chOff x="0" y="0"/>
                  <a:chExt cx="49" cy="22"/>
                </a:xfrm>
              </p:grpSpPr>
              <p:sp>
                <p:nvSpPr>
                  <p:cNvPr id="465" name="Freeform 141"/>
                  <p:cNvSpPr/>
                  <p:nvPr/>
                </p:nvSpPr>
                <p:spPr bwMode="auto">
                  <a:xfrm>
                    <a:off x="0" y="0"/>
                    <a:ext cx="12" cy="22"/>
                  </a:xfrm>
                  <a:custGeom>
                    <a:avLst/>
                    <a:gdLst/>
                    <a:ahLst/>
                    <a:cxnLst>
                      <a:cxn ang="0">
                        <a:pos x="13" y="68"/>
                      </a:cxn>
                      <a:cxn ang="0">
                        <a:pos x="0" y="27"/>
                      </a:cxn>
                      <a:cxn ang="0">
                        <a:pos x="9" y="0"/>
                      </a:cxn>
                      <a:cxn ang="0">
                        <a:pos x="25" y="30"/>
                      </a:cxn>
                      <a:cxn ang="0">
                        <a:pos x="13" y="68"/>
                      </a:cxn>
                    </a:cxnLst>
                    <a:rect l="0" t="0" r="r" b="b"/>
                    <a:pathLst>
                      <a:path w="25" h="68">
                        <a:moveTo>
                          <a:pt x="13" y="68"/>
                        </a:moveTo>
                        <a:lnTo>
                          <a:pt x="0" y="27"/>
                        </a:lnTo>
                        <a:lnTo>
                          <a:pt x="9" y="0"/>
                        </a:lnTo>
                        <a:lnTo>
                          <a:pt x="25" y="30"/>
                        </a:lnTo>
                        <a:lnTo>
                          <a:pt x="13" y="68"/>
                        </a:lnTo>
                        <a:close/>
                      </a:path>
                    </a:pathLst>
                  </a:custGeom>
                  <a:solidFill>
                    <a:srgbClr val="A0A0A0"/>
                  </a:solidFill>
                  <a:ln w="9525">
                    <a:noFill/>
                    <a:round/>
                  </a:ln>
                </p:spPr>
                <p:txBody>
                  <a:bodyPr/>
                  <a:lstStyle/>
                  <a:p>
                    <a:endParaRPr lang="zh-CN" altLang="en-US"/>
                  </a:p>
                </p:txBody>
              </p:sp>
              <p:sp>
                <p:nvSpPr>
                  <p:cNvPr id="466" name="Freeform 142"/>
                  <p:cNvSpPr/>
                  <p:nvPr/>
                </p:nvSpPr>
                <p:spPr bwMode="auto">
                  <a:xfrm>
                    <a:off x="5" y="0"/>
                    <a:ext cx="37" cy="10"/>
                  </a:xfrm>
                  <a:custGeom>
                    <a:avLst/>
                    <a:gdLst/>
                    <a:ahLst/>
                    <a:cxnLst>
                      <a:cxn ang="0">
                        <a:pos x="1" y="0"/>
                      </a:cxn>
                      <a:cxn ang="0">
                        <a:pos x="50" y="0"/>
                      </a:cxn>
                      <a:cxn ang="0">
                        <a:pos x="51" y="2"/>
                      </a:cxn>
                      <a:cxn ang="0">
                        <a:pos x="57" y="11"/>
                      </a:cxn>
                      <a:cxn ang="0">
                        <a:pos x="75" y="29"/>
                      </a:cxn>
                      <a:cxn ang="0">
                        <a:pos x="18" y="29"/>
                      </a:cxn>
                      <a:cxn ang="0">
                        <a:pos x="9" y="20"/>
                      </a:cxn>
                      <a:cxn ang="0">
                        <a:pos x="0" y="5"/>
                      </a:cxn>
                      <a:cxn ang="0">
                        <a:pos x="1" y="0"/>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467" name="Freeform 143"/>
                  <p:cNvSpPr/>
                  <p:nvPr/>
                </p:nvSpPr>
                <p:spPr bwMode="auto">
                  <a:xfrm>
                    <a:off x="7" y="10"/>
                    <a:ext cx="42" cy="12"/>
                  </a:xfrm>
                  <a:custGeom>
                    <a:avLst/>
                    <a:gdLst/>
                    <a:ahLst/>
                    <a:cxnLst>
                      <a:cxn ang="0">
                        <a:pos x="0" y="36"/>
                      </a:cxn>
                      <a:cxn ang="0">
                        <a:pos x="3" y="19"/>
                      </a:cxn>
                      <a:cxn ang="0">
                        <a:pos x="7" y="7"/>
                      </a:cxn>
                      <a:cxn ang="0">
                        <a:pos x="13" y="0"/>
                      </a:cxn>
                      <a:cxn ang="0">
                        <a:pos x="70" y="0"/>
                      </a:cxn>
                      <a:cxn ang="0">
                        <a:pos x="83" y="36"/>
                      </a:cxn>
                      <a:cxn ang="0">
                        <a:pos x="0" y="36"/>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ln>
                </p:spPr>
                <p:txBody>
                  <a:bodyPr/>
                  <a:lstStyle/>
                  <a:p>
                    <a:endParaRPr lang="zh-CN" altLang="en-US"/>
                  </a:p>
                </p:txBody>
              </p:sp>
            </p:grpSp>
            <p:grpSp>
              <p:nvGrpSpPr>
                <p:cNvPr id="121" name="Group 144"/>
                <p:cNvGrpSpPr/>
                <p:nvPr/>
              </p:nvGrpSpPr>
              <p:grpSpPr bwMode="auto">
                <a:xfrm>
                  <a:off x="51" y="51"/>
                  <a:ext cx="49" cy="22"/>
                  <a:chOff x="0" y="0"/>
                  <a:chExt cx="49" cy="22"/>
                </a:xfrm>
              </p:grpSpPr>
              <p:sp>
                <p:nvSpPr>
                  <p:cNvPr id="462" name="Freeform 145"/>
                  <p:cNvSpPr/>
                  <p:nvPr/>
                </p:nvSpPr>
                <p:spPr bwMode="auto">
                  <a:xfrm>
                    <a:off x="0" y="0"/>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A0A0A0"/>
                  </a:solidFill>
                  <a:ln w="9525">
                    <a:noFill/>
                    <a:round/>
                  </a:ln>
                </p:spPr>
                <p:txBody>
                  <a:bodyPr/>
                  <a:lstStyle/>
                  <a:p>
                    <a:endParaRPr lang="zh-CN" altLang="en-US"/>
                  </a:p>
                </p:txBody>
              </p:sp>
              <p:sp>
                <p:nvSpPr>
                  <p:cNvPr id="463" name="Freeform 146"/>
                  <p:cNvSpPr/>
                  <p:nvPr/>
                </p:nvSpPr>
                <p:spPr bwMode="auto">
                  <a:xfrm>
                    <a:off x="4" y="0"/>
                    <a:ext cx="37" cy="10"/>
                  </a:xfrm>
                  <a:custGeom>
                    <a:avLst/>
                    <a:gdLst/>
                    <a:ahLst/>
                    <a:cxnLst>
                      <a:cxn ang="0">
                        <a:pos x="3" y="0"/>
                      </a:cxn>
                      <a:cxn ang="0">
                        <a:pos x="51" y="0"/>
                      </a:cxn>
                      <a:cxn ang="0">
                        <a:pos x="53" y="2"/>
                      </a:cxn>
                      <a:cxn ang="0">
                        <a:pos x="57" y="11"/>
                      </a:cxn>
                      <a:cxn ang="0">
                        <a:pos x="75" y="29"/>
                      </a:cxn>
                      <a:cxn ang="0">
                        <a:pos x="18" y="29"/>
                      </a:cxn>
                      <a:cxn ang="0">
                        <a:pos x="9" y="20"/>
                      </a:cxn>
                      <a:cxn ang="0">
                        <a:pos x="0" y="5"/>
                      </a:cxn>
                      <a:cxn ang="0">
                        <a:pos x="3" y="0"/>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464" name="Freeform 147"/>
                  <p:cNvSpPr/>
                  <p:nvPr/>
                </p:nvSpPr>
                <p:spPr bwMode="auto">
                  <a:xfrm>
                    <a:off x="7" y="10"/>
                    <a:ext cx="42" cy="12"/>
                  </a:xfrm>
                  <a:custGeom>
                    <a:avLst/>
                    <a:gdLst/>
                    <a:ahLst/>
                    <a:cxnLst>
                      <a:cxn ang="0">
                        <a:pos x="0" y="36"/>
                      </a:cxn>
                      <a:cxn ang="0">
                        <a:pos x="1" y="20"/>
                      </a:cxn>
                      <a:cxn ang="0">
                        <a:pos x="6" y="8"/>
                      </a:cxn>
                      <a:cxn ang="0">
                        <a:pos x="10" y="0"/>
                      </a:cxn>
                      <a:cxn ang="0">
                        <a:pos x="68" y="0"/>
                      </a:cxn>
                      <a:cxn ang="0">
                        <a:pos x="82" y="36"/>
                      </a:cxn>
                      <a:cxn ang="0">
                        <a:pos x="0" y="36"/>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22" name="Group 148"/>
              <p:cNvGrpSpPr/>
              <p:nvPr/>
            </p:nvGrpSpPr>
            <p:grpSpPr bwMode="auto">
              <a:xfrm>
                <a:off x="346" y="201"/>
                <a:ext cx="49" cy="23"/>
                <a:chOff x="0" y="0"/>
                <a:chExt cx="49" cy="23"/>
              </a:xfrm>
            </p:grpSpPr>
            <p:sp>
              <p:nvSpPr>
                <p:cNvPr id="454" name="Freeform 149"/>
                <p:cNvSpPr/>
                <p:nvPr/>
              </p:nvSpPr>
              <p:spPr bwMode="auto">
                <a:xfrm>
                  <a:off x="0" y="0"/>
                  <a:ext cx="12" cy="23"/>
                </a:xfrm>
                <a:custGeom>
                  <a:avLst/>
                  <a:gdLst/>
                  <a:ahLst/>
                  <a:cxnLst>
                    <a:cxn ang="0">
                      <a:pos x="14" y="68"/>
                    </a:cxn>
                    <a:cxn ang="0">
                      <a:pos x="0" y="27"/>
                    </a:cxn>
                    <a:cxn ang="0">
                      <a:pos x="10" y="0"/>
                    </a:cxn>
                    <a:cxn ang="0">
                      <a:pos x="24" y="32"/>
                    </a:cxn>
                    <a:cxn ang="0">
                      <a:pos x="14" y="68"/>
                    </a:cxn>
                  </a:cxnLst>
                  <a:rect l="0" t="0" r="r" b="b"/>
                  <a:pathLst>
                    <a:path w="24" h="68">
                      <a:moveTo>
                        <a:pt x="14" y="68"/>
                      </a:moveTo>
                      <a:lnTo>
                        <a:pt x="0" y="27"/>
                      </a:lnTo>
                      <a:lnTo>
                        <a:pt x="10" y="0"/>
                      </a:lnTo>
                      <a:lnTo>
                        <a:pt x="24" y="32"/>
                      </a:lnTo>
                      <a:lnTo>
                        <a:pt x="14" y="68"/>
                      </a:lnTo>
                      <a:close/>
                    </a:path>
                  </a:pathLst>
                </a:custGeom>
                <a:solidFill>
                  <a:srgbClr val="A0A0A0"/>
                </a:solidFill>
                <a:ln w="9525">
                  <a:noFill/>
                  <a:round/>
                </a:ln>
              </p:spPr>
              <p:txBody>
                <a:bodyPr/>
                <a:lstStyle/>
                <a:p>
                  <a:endParaRPr lang="zh-CN" altLang="en-US"/>
                </a:p>
              </p:txBody>
            </p:sp>
            <p:sp>
              <p:nvSpPr>
                <p:cNvPr id="455" name="Freeform 150"/>
                <p:cNvSpPr/>
                <p:nvPr/>
              </p:nvSpPr>
              <p:spPr bwMode="auto">
                <a:xfrm>
                  <a:off x="5" y="0"/>
                  <a:ext cx="36" cy="11"/>
                </a:xfrm>
                <a:custGeom>
                  <a:avLst/>
                  <a:gdLst/>
                  <a:ahLst/>
                  <a:cxnLst>
                    <a:cxn ang="0">
                      <a:pos x="2" y="0"/>
                    </a:cxn>
                    <a:cxn ang="0">
                      <a:pos x="49" y="0"/>
                    </a:cxn>
                    <a:cxn ang="0">
                      <a:pos x="50" y="4"/>
                    </a:cxn>
                    <a:cxn ang="0">
                      <a:pos x="57" y="13"/>
                    </a:cxn>
                    <a:cxn ang="0">
                      <a:pos x="73" y="31"/>
                    </a:cxn>
                    <a:cxn ang="0">
                      <a:pos x="17" y="31"/>
                    </a:cxn>
                    <a:cxn ang="0">
                      <a:pos x="10" y="22"/>
                    </a:cxn>
                    <a:cxn ang="0">
                      <a:pos x="0" y="6"/>
                    </a:cxn>
                    <a:cxn ang="0">
                      <a:pos x="2" y="0"/>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456" name="Freeform 151"/>
                <p:cNvSpPr/>
                <p:nvPr/>
              </p:nvSpPr>
              <p:spPr bwMode="auto">
                <a:xfrm>
                  <a:off x="8" y="11"/>
                  <a:ext cx="41" cy="12"/>
                </a:xfrm>
                <a:custGeom>
                  <a:avLst/>
                  <a:gdLst/>
                  <a:ahLst/>
                  <a:cxnLst>
                    <a:cxn ang="0">
                      <a:pos x="0" y="35"/>
                    </a:cxn>
                    <a:cxn ang="0">
                      <a:pos x="1" y="19"/>
                    </a:cxn>
                    <a:cxn ang="0">
                      <a:pos x="6" y="6"/>
                    </a:cxn>
                    <a:cxn ang="0">
                      <a:pos x="10" y="0"/>
                    </a:cxn>
                    <a:cxn ang="0">
                      <a:pos x="67" y="0"/>
                    </a:cxn>
                    <a:cxn ang="0">
                      <a:pos x="82" y="35"/>
                    </a:cxn>
                    <a:cxn ang="0">
                      <a:pos x="0" y="35"/>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123" name="Group 152"/>
              <p:cNvGrpSpPr/>
              <p:nvPr/>
            </p:nvGrpSpPr>
            <p:grpSpPr bwMode="auto">
              <a:xfrm>
                <a:off x="358" y="213"/>
                <a:ext cx="50" cy="23"/>
                <a:chOff x="0" y="0"/>
                <a:chExt cx="50" cy="23"/>
              </a:xfrm>
            </p:grpSpPr>
            <p:sp>
              <p:nvSpPr>
                <p:cNvPr id="451" name="Freeform 153"/>
                <p:cNvSpPr/>
                <p:nvPr/>
              </p:nvSpPr>
              <p:spPr bwMode="auto">
                <a:xfrm>
                  <a:off x="0" y="0"/>
                  <a:ext cx="13" cy="23"/>
                </a:xfrm>
                <a:custGeom>
                  <a:avLst/>
                  <a:gdLst/>
                  <a:ahLst/>
                  <a:cxnLst>
                    <a:cxn ang="0">
                      <a:pos x="16" y="68"/>
                    </a:cxn>
                    <a:cxn ang="0">
                      <a:pos x="0" y="27"/>
                    </a:cxn>
                    <a:cxn ang="0">
                      <a:pos x="10" y="0"/>
                    </a:cxn>
                    <a:cxn ang="0">
                      <a:pos x="25" y="31"/>
                    </a:cxn>
                    <a:cxn ang="0">
                      <a:pos x="16" y="68"/>
                    </a:cxn>
                  </a:cxnLst>
                  <a:rect l="0" t="0" r="r" b="b"/>
                  <a:pathLst>
                    <a:path w="25" h="68">
                      <a:moveTo>
                        <a:pt x="16" y="68"/>
                      </a:moveTo>
                      <a:lnTo>
                        <a:pt x="0" y="27"/>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452" name="Freeform 154"/>
                <p:cNvSpPr/>
                <p:nvPr/>
              </p:nvSpPr>
              <p:spPr bwMode="auto">
                <a:xfrm>
                  <a:off x="5" y="1"/>
                  <a:ext cx="37" cy="10"/>
                </a:xfrm>
                <a:custGeom>
                  <a:avLst/>
                  <a:gdLst/>
                  <a:ahLst/>
                  <a:cxnLst>
                    <a:cxn ang="0">
                      <a:pos x="3" y="0"/>
                    </a:cxn>
                    <a:cxn ang="0">
                      <a:pos x="50" y="0"/>
                    </a:cxn>
                    <a:cxn ang="0">
                      <a:pos x="51" y="3"/>
                    </a:cxn>
                    <a:cxn ang="0">
                      <a:pos x="58" y="12"/>
                    </a:cxn>
                    <a:cxn ang="0">
                      <a:pos x="75" y="30"/>
                    </a:cxn>
                    <a:cxn ang="0">
                      <a:pos x="18" y="30"/>
                    </a:cxn>
                    <a:cxn ang="0">
                      <a:pos x="11" y="21"/>
                    </a:cxn>
                    <a:cxn ang="0">
                      <a:pos x="0" y="7"/>
                    </a:cxn>
                    <a:cxn ang="0">
                      <a:pos x="3" y="0"/>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ln>
              </p:spPr>
              <p:txBody>
                <a:bodyPr/>
                <a:lstStyle/>
                <a:p>
                  <a:endParaRPr lang="zh-CN" altLang="en-US"/>
                </a:p>
              </p:txBody>
            </p:sp>
            <p:sp>
              <p:nvSpPr>
                <p:cNvPr id="453" name="Freeform 155"/>
                <p:cNvSpPr/>
                <p:nvPr/>
              </p:nvSpPr>
              <p:spPr bwMode="auto">
                <a:xfrm>
                  <a:off x="9" y="11"/>
                  <a:ext cx="41" cy="12"/>
                </a:xfrm>
                <a:custGeom>
                  <a:avLst/>
                  <a:gdLst/>
                  <a:ahLst/>
                  <a:cxnLst>
                    <a:cxn ang="0">
                      <a:pos x="0" y="36"/>
                    </a:cxn>
                    <a:cxn ang="0">
                      <a:pos x="1" y="19"/>
                    </a:cxn>
                    <a:cxn ang="0">
                      <a:pos x="5" y="8"/>
                    </a:cxn>
                    <a:cxn ang="0">
                      <a:pos x="10" y="0"/>
                    </a:cxn>
                    <a:cxn ang="0">
                      <a:pos x="67" y="0"/>
                    </a:cxn>
                    <a:cxn ang="0">
                      <a:pos x="81" y="36"/>
                    </a:cxn>
                    <a:cxn ang="0">
                      <a:pos x="0" y="36"/>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124" name="Group 156"/>
              <p:cNvGrpSpPr/>
              <p:nvPr/>
            </p:nvGrpSpPr>
            <p:grpSpPr bwMode="auto">
              <a:xfrm>
                <a:off x="372" y="227"/>
                <a:ext cx="48" cy="22"/>
                <a:chOff x="0" y="0"/>
                <a:chExt cx="48" cy="22"/>
              </a:xfrm>
            </p:grpSpPr>
            <p:sp>
              <p:nvSpPr>
                <p:cNvPr id="448" name="Freeform 157"/>
                <p:cNvSpPr/>
                <p:nvPr/>
              </p:nvSpPr>
              <p:spPr bwMode="auto">
                <a:xfrm>
                  <a:off x="0" y="0"/>
                  <a:ext cx="11" cy="22"/>
                </a:xfrm>
                <a:custGeom>
                  <a:avLst/>
                  <a:gdLst/>
                  <a:ahLst/>
                  <a:cxnLst>
                    <a:cxn ang="0">
                      <a:pos x="15" y="68"/>
                    </a:cxn>
                    <a:cxn ang="0">
                      <a:pos x="0" y="27"/>
                    </a:cxn>
                    <a:cxn ang="0">
                      <a:pos x="9" y="0"/>
                    </a:cxn>
                    <a:cxn ang="0">
                      <a:pos x="24" y="30"/>
                    </a:cxn>
                    <a:cxn ang="0">
                      <a:pos x="15" y="68"/>
                    </a:cxn>
                  </a:cxnLst>
                  <a:rect l="0" t="0" r="r" b="b"/>
                  <a:pathLst>
                    <a:path w="24" h="68">
                      <a:moveTo>
                        <a:pt x="15" y="68"/>
                      </a:moveTo>
                      <a:lnTo>
                        <a:pt x="0" y="27"/>
                      </a:lnTo>
                      <a:lnTo>
                        <a:pt x="9" y="0"/>
                      </a:lnTo>
                      <a:lnTo>
                        <a:pt x="24" y="30"/>
                      </a:lnTo>
                      <a:lnTo>
                        <a:pt x="15" y="68"/>
                      </a:lnTo>
                      <a:close/>
                    </a:path>
                  </a:pathLst>
                </a:custGeom>
                <a:solidFill>
                  <a:srgbClr val="A0A0A0"/>
                </a:solidFill>
                <a:ln w="9525">
                  <a:noFill/>
                  <a:round/>
                </a:ln>
              </p:spPr>
              <p:txBody>
                <a:bodyPr/>
                <a:lstStyle/>
                <a:p>
                  <a:endParaRPr lang="zh-CN" altLang="en-US"/>
                </a:p>
              </p:txBody>
            </p:sp>
            <p:sp>
              <p:nvSpPr>
                <p:cNvPr id="449" name="Freeform 158"/>
                <p:cNvSpPr/>
                <p:nvPr/>
              </p:nvSpPr>
              <p:spPr bwMode="auto">
                <a:xfrm>
                  <a:off x="4" y="0"/>
                  <a:ext cx="37" cy="10"/>
                </a:xfrm>
                <a:custGeom>
                  <a:avLst/>
                  <a:gdLst/>
                  <a:ahLst/>
                  <a:cxnLst>
                    <a:cxn ang="0">
                      <a:pos x="2" y="0"/>
                    </a:cxn>
                    <a:cxn ang="0">
                      <a:pos x="50" y="0"/>
                    </a:cxn>
                    <a:cxn ang="0">
                      <a:pos x="52" y="4"/>
                    </a:cxn>
                    <a:cxn ang="0">
                      <a:pos x="57" y="13"/>
                    </a:cxn>
                    <a:cxn ang="0">
                      <a:pos x="74" y="31"/>
                    </a:cxn>
                    <a:cxn ang="0">
                      <a:pos x="19" y="31"/>
                    </a:cxn>
                    <a:cxn ang="0">
                      <a:pos x="11" y="20"/>
                    </a:cxn>
                    <a:cxn ang="0">
                      <a:pos x="0" y="6"/>
                    </a:cxn>
                    <a:cxn ang="0">
                      <a:pos x="2" y="0"/>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450" name="Freeform 159"/>
                <p:cNvSpPr/>
                <p:nvPr/>
              </p:nvSpPr>
              <p:spPr bwMode="auto">
                <a:xfrm>
                  <a:off x="7" y="10"/>
                  <a:ext cx="41" cy="12"/>
                </a:xfrm>
                <a:custGeom>
                  <a:avLst/>
                  <a:gdLst/>
                  <a:ahLst/>
                  <a:cxnLst>
                    <a:cxn ang="0">
                      <a:pos x="0" y="36"/>
                    </a:cxn>
                    <a:cxn ang="0">
                      <a:pos x="3" y="20"/>
                    </a:cxn>
                    <a:cxn ang="0">
                      <a:pos x="6" y="7"/>
                    </a:cxn>
                    <a:cxn ang="0">
                      <a:pos x="10" y="0"/>
                    </a:cxn>
                    <a:cxn ang="0">
                      <a:pos x="67" y="0"/>
                    </a:cxn>
                    <a:cxn ang="0">
                      <a:pos x="81" y="36"/>
                    </a:cxn>
                    <a:cxn ang="0">
                      <a:pos x="0" y="36"/>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116" name="Freeform 160"/>
              <p:cNvSpPr/>
              <p:nvPr/>
            </p:nvSpPr>
            <p:spPr bwMode="auto">
              <a:xfrm>
                <a:off x="120" y="9"/>
                <a:ext cx="12" cy="23"/>
              </a:xfrm>
              <a:custGeom>
                <a:avLst/>
                <a:gdLst/>
                <a:ahLst/>
                <a:cxnLst>
                  <a:cxn ang="0">
                    <a:pos x="14" y="68"/>
                  </a:cxn>
                  <a:cxn ang="0">
                    <a:pos x="0" y="27"/>
                  </a:cxn>
                  <a:cxn ang="0">
                    <a:pos x="9" y="0"/>
                  </a:cxn>
                  <a:cxn ang="0">
                    <a:pos x="23" y="31"/>
                  </a:cxn>
                  <a:cxn ang="0">
                    <a:pos x="14" y="68"/>
                  </a:cxn>
                </a:cxnLst>
                <a:rect l="0" t="0" r="r" b="b"/>
                <a:pathLst>
                  <a:path w="23" h="68">
                    <a:moveTo>
                      <a:pt x="14" y="68"/>
                    </a:moveTo>
                    <a:lnTo>
                      <a:pt x="0" y="27"/>
                    </a:lnTo>
                    <a:lnTo>
                      <a:pt x="9" y="0"/>
                    </a:lnTo>
                    <a:lnTo>
                      <a:pt x="23" y="31"/>
                    </a:lnTo>
                    <a:lnTo>
                      <a:pt x="14" y="68"/>
                    </a:lnTo>
                    <a:close/>
                  </a:path>
                </a:pathLst>
              </a:custGeom>
              <a:solidFill>
                <a:srgbClr val="606060"/>
              </a:solidFill>
              <a:ln w="9525">
                <a:noFill/>
                <a:round/>
              </a:ln>
            </p:spPr>
            <p:txBody>
              <a:bodyPr/>
              <a:lstStyle/>
              <a:p>
                <a:endParaRPr lang="zh-CN" altLang="en-US"/>
              </a:p>
            </p:txBody>
          </p:sp>
          <p:sp>
            <p:nvSpPr>
              <p:cNvPr id="117" name="Freeform 161"/>
              <p:cNvSpPr/>
              <p:nvPr/>
            </p:nvSpPr>
            <p:spPr bwMode="auto">
              <a:xfrm>
                <a:off x="125" y="9"/>
                <a:ext cx="36" cy="9"/>
              </a:xfrm>
              <a:custGeom>
                <a:avLst/>
                <a:gdLst/>
                <a:ahLst/>
                <a:cxnLst>
                  <a:cxn ang="0">
                    <a:pos x="0" y="0"/>
                  </a:cxn>
                  <a:cxn ang="0">
                    <a:pos x="49" y="0"/>
                  </a:cxn>
                  <a:cxn ang="0">
                    <a:pos x="51" y="2"/>
                  </a:cxn>
                  <a:cxn ang="0">
                    <a:pos x="55" y="12"/>
                  </a:cxn>
                  <a:cxn ang="0">
                    <a:pos x="71" y="27"/>
                  </a:cxn>
                  <a:cxn ang="0">
                    <a:pos x="17" y="27"/>
                  </a:cxn>
                  <a:cxn ang="0">
                    <a:pos x="8" y="20"/>
                  </a:cxn>
                  <a:cxn ang="0">
                    <a:pos x="0" y="6"/>
                  </a:cxn>
                  <a:cxn ang="0">
                    <a:pos x="0" y="0"/>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ln>
            </p:spPr>
            <p:txBody>
              <a:bodyPr/>
              <a:lstStyle/>
              <a:p>
                <a:endParaRPr lang="zh-CN" altLang="en-US"/>
              </a:p>
            </p:txBody>
          </p:sp>
          <p:sp>
            <p:nvSpPr>
              <p:cNvPr id="118" name="Freeform 162"/>
              <p:cNvSpPr/>
              <p:nvPr/>
            </p:nvSpPr>
            <p:spPr bwMode="auto">
              <a:xfrm>
                <a:off x="128" y="20"/>
                <a:ext cx="40" cy="12"/>
              </a:xfrm>
              <a:custGeom>
                <a:avLst/>
                <a:gdLst/>
                <a:ahLst/>
                <a:cxnLst>
                  <a:cxn ang="0">
                    <a:pos x="0" y="36"/>
                  </a:cxn>
                  <a:cxn ang="0">
                    <a:pos x="2" y="21"/>
                  </a:cxn>
                  <a:cxn ang="0">
                    <a:pos x="6" y="8"/>
                  </a:cxn>
                  <a:cxn ang="0">
                    <a:pos x="11" y="0"/>
                  </a:cxn>
                  <a:cxn ang="0">
                    <a:pos x="68" y="0"/>
                  </a:cxn>
                  <a:cxn ang="0">
                    <a:pos x="82" y="36"/>
                  </a:cxn>
                  <a:cxn ang="0">
                    <a:pos x="0" y="36"/>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ln>
            </p:spPr>
            <p:txBody>
              <a:bodyPr/>
              <a:lstStyle/>
              <a:p>
                <a:endParaRPr lang="zh-CN" altLang="en-US"/>
              </a:p>
            </p:txBody>
          </p:sp>
          <p:grpSp>
            <p:nvGrpSpPr>
              <p:cNvPr id="125" name="Group 163"/>
              <p:cNvGrpSpPr/>
              <p:nvPr/>
            </p:nvGrpSpPr>
            <p:grpSpPr bwMode="auto">
              <a:xfrm>
                <a:off x="132" y="21"/>
                <a:ext cx="49" cy="23"/>
                <a:chOff x="0" y="0"/>
                <a:chExt cx="49" cy="23"/>
              </a:xfrm>
            </p:grpSpPr>
            <p:sp>
              <p:nvSpPr>
                <p:cNvPr id="445" name="Freeform 164"/>
                <p:cNvSpPr/>
                <p:nvPr/>
              </p:nvSpPr>
              <p:spPr bwMode="auto">
                <a:xfrm>
                  <a:off x="0" y="0"/>
                  <a:ext cx="12" cy="23"/>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446" name="Freeform 165"/>
                <p:cNvSpPr/>
                <p:nvPr/>
              </p:nvSpPr>
              <p:spPr bwMode="auto">
                <a:xfrm>
                  <a:off x="5" y="1"/>
                  <a:ext cx="36" cy="10"/>
                </a:xfrm>
                <a:custGeom>
                  <a:avLst/>
                  <a:gdLst/>
                  <a:ahLst/>
                  <a:cxnLst>
                    <a:cxn ang="0">
                      <a:pos x="1" y="0"/>
                    </a:cxn>
                    <a:cxn ang="0">
                      <a:pos x="49" y="0"/>
                    </a:cxn>
                    <a:cxn ang="0">
                      <a:pos x="50" y="2"/>
                    </a:cxn>
                    <a:cxn ang="0">
                      <a:pos x="56" y="11"/>
                    </a:cxn>
                    <a:cxn ang="0">
                      <a:pos x="72" y="29"/>
                    </a:cxn>
                    <a:cxn ang="0">
                      <a:pos x="17" y="29"/>
                    </a:cxn>
                    <a:cxn ang="0">
                      <a:pos x="9" y="20"/>
                    </a:cxn>
                    <a:cxn ang="0">
                      <a:pos x="0" y="6"/>
                    </a:cxn>
                    <a:cxn ang="0">
                      <a:pos x="1" y="0"/>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47" name="Freeform 166"/>
                <p:cNvSpPr/>
                <p:nvPr/>
              </p:nvSpPr>
              <p:spPr bwMode="auto">
                <a:xfrm>
                  <a:off x="8" y="11"/>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26" name="Group 167"/>
              <p:cNvGrpSpPr/>
              <p:nvPr/>
            </p:nvGrpSpPr>
            <p:grpSpPr bwMode="auto">
              <a:xfrm>
                <a:off x="144" y="34"/>
                <a:ext cx="49" cy="22"/>
                <a:chOff x="0" y="0"/>
                <a:chExt cx="49" cy="22"/>
              </a:xfrm>
            </p:grpSpPr>
            <p:sp>
              <p:nvSpPr>
                <p:cNvPr id="442" name="Freeform 168"/>
                <p:cNvSpPr/>
                <p:nvPr/>
              </p:nvSpPr>
              <p:spPr bwMode="auto">
                <a:xfrm>
                  <a:off x="0" y="0"/>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443" name="Freeform 169"/>
                <p:cNvSpPr/>
                <p:nvPr/>
              </p:nvSpPr>
              <p:spPr bwMode="auto">
                <a:xfrm>
                  <a:off x="5" y="0"/>
                  <a:ext cx="37" cy="10"/>
                </a:xfrm>
                <a:custGeom>
                  <a:avLst/>
                  <a:gdLst/>
                  <a:ahLst/>
                  <a:cxnLst>
                    <a:cxn ang="0">
                      <a:pos x="1" y="0"/>
                    </a:cxn>
                    <a:cxn ang="0">
                      <a:pos x="48" y="0"/>
                    </a:cxn>
                    <a:cxn ang="0">
                      <a:pos x="50" y="2"/>
                    </a:cxn>
                    <a:cxn ang="0">
                      <a:pos x="56" y="11"/>
                    </a:cxn>
                    <a:cxn ang="0">
                      <a:pos x="73" y="29"/>
                    </a:cxn>
                    <a:cxn ang="0">
                      <a:pos x="18" y="29"/>
                    </a:cxn>
                    <a:cxn ang="0">
                      <a:pos x="9" y="20"/>
                    </a:cxn>
                    <a:cxn ang="0">
                      <a:pos x="0" y="5"/>
                    </a:cxn>
                    <a:cxn ang="0">
                      <a:pos x="1" y="0"/>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444" name="Freeform 170"/>
                <p:cNvSpPr/>
                <p:nvPr/>
              </p:nvSpPr>
              <p:spPr bwMode="auto">
                <a:xfrm>
                  <a:off x="9" y="11"/>
                  <a:ext cx="40" cy="11"/>
                </a:xfrm>
                <a:custGeom>
                  <a:avLst/>
                  <a:gdLst/>
                  <a:ahLst/>
                  <a:cxnLst>
                    <a:cxn ang="0">
                      <a:pos x="0" y="35"/>
                    </a:cxn>
                    <a:cxn ang="0">
                      <a:pos x="2" y="19"/>
                    </a:cxn>
                    <a:cxn ang="0">
                      <a:pos x="6" y="7"/>
                    </a:cxn>
                    <a:cxn ang="0">
                      <a:pos x="11" y="0"/>
                    </a:cxn>
                    <a:cxn ang="0">
                      <a:pos x="67" y="0"/>
                    </a:cxn>
                    <a:cxn ang="0">
                      <a:pos x="82" y="35"/>
                    </a:cxn>
                    <a:cxn ang="0">
                      <a:pos x="0" y="35"/>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127" name="Group 171"/>
              <p:cNvGrpSpPr/>
              <p:nvPr/>
            </p:nvGrpSpPr>
            <p:grpSpPr bwMode="auto">
              <a:xfrm>
                <a:off x="157" y="46"/>
                <a:ext cx="50" cy="23"/>
                <a:chOff x="0" y="0"/>
                <a:chExt cx="50" cy="23"/>
              </a:xfrm>
            </p:grpSpPr>
            <p:sp>
              <p:nvSpPr>
                <p:cNvPr id="439" name="Freeform 172"/>
                <p:cNvSpPr/>
                <p:nvPr/>
              </p:nvSpPr>
              <p:spPr bwMode="auto">
                <a:xfrm>
                  <a:off x="0" y="0"/>
                  <a:ext cx="12" cy="23"/>
                </a:xfrm>
                <a:custGeom>
                  <a:avLst/>
                  <a:gdLst/>
                  <a:ahLst/>
                  <a:cxnLst>
                    <a:cxn ang="0">
                      <a:pos x="14" y="68"/>
                    </a:cxn>
                    <a:cxn ang="0">
                      <a:pos x="0" y="25"/>
                    </a:cxn>
                    <a:cxn ang="0">
                      <a:pos x="9" y="0"/>
                    </a:cxn>
                    <a:cxn ang="0">
                      <a:pos x="23" y="30"/>
                    </a:cxn>
                    <a:cxn ang="0">
                      <a:pos x="14" y="68"/>
                    </a:cxn>
                  </a:cxnLst>
                  <a:rect l="0" t="0" r="r" b="b"/>
                  <a:pathLst>
                    <a:path w="23" h="68">
                      <a:moveTo>
                        <a:pt x="14" y="68"/>
                      </a:moveTo>
                      <a:lnTo>
                        <a:pt x="0" y="25"/>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440" name="Freeform 173"/>
                <p:cNvSpPr/>
                <p:nvPr/>
              </p:nvSpPr>
              <p:spPr bwMode="auto">
                <a:xfrm>
                  <a:off x="5" y="1"/>
                  <a:ext cx="37" cy="9"/>
                </a:xfrm>
                <a:custGeom>
                  <a:avLst/>
                  <a:gdLst/>
                  <a:ahLst/>
                  <a:cxnLst>
                    <a:cxn ang="0">
                      <a:pos x="1" y="0"/>
                    </a:cxn>
                    <a:cxn ang="0">
                      <a:pos x="50" y="0"/>
                    </a:cxn>
                    <a:cxn ang="0">
                      <a:pos x="51" y="2"/>
                    </a:cxn>
                    <a:cxn ang="0">
                      <a:pos x="56" y="11"/>
                    </a:cxn>
                    <a:cxn ang="0">
                      <a:pos x="73" y="29"/>
                    </a:cxn>
                    <a:cxn ang="0">
                      <a:pos x="18" y="29"/>
                    </a:cxn>
                    <a:cxn ang="0">
                      <a:pos x="10" y="20"/>
                    </a:cxn>
                    <a:cxn ang="0">
                      <a:pos x="0" y="5"/>
                    </a:cxn>
                    <a:cxn ang="0">
                      <a:pos x="1" y="0"/>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441" name="Freeform 174"/>
                <p:cNvSpPr/>
                <p:nvPr/>
              </p:nvSpPr>
              <p:spPr bwMode="auto">
                <a:xfrm>
                  <a:off x="8" y="11"/>
                  <a:ext cx="42" cy="12"/>
                </a:xfrm>
                <a:custGeom>
                  <a:avLst/>
                  <a:gdLst/>
                  <a:ahLst/>
                  <a:cxnLst>
                    <a:cxn ang="0">
                      <a:pos x="0" y="36"/>
                    </a:cxn>
                    <a:cxn ang="0">
                      <a:pos x="3" y="19"/>
                    </a:cxn>
                    <a:cxn ang="0">
                      <a:pos x="7" y="7"/>
                    </a:cxn>
                    <a:cxn ang="0">
                      <a:pos x="11" y="0"/>
                    </a:cxn>
                    <a:cxn ang="0">
                      <a:pos x="67" y="0"/>
                    </a:cxn>
                    <a:cxn ang="0">
                      <a:pos x="83" y="36"/>
                    </a:cxn>
                    <a:cxn ang="0">
                      <a:pos x="0" y="36"/>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1" name="Group 175"/>
              <p:cNvGrpSpPr/>
              <p:nvPr/>
            </p:nvGrpSpPr>
            <p:grpSpPr bwMode="auto">
              <a:xfrm>
                <a:off x="170" y="59"/>
                <a:ext cx="48" cy="23"/>
                <a:chOff x="0" y="0"/>
                <a:chExt cx="48" cy="23"/>
              </a:xfrm>
            </p:grpSpPr>
            <p:sp>
              <p:nvSpPr>
                <p:cNvPr id="436" name="Freeform 176"/>
                <p:cNvSpPr/>
                <p:nvPr/>
              </p:nvSpPr>
              <p:spPr bwMode="auto">
                <a:xfrm>
                  <a:off x="0" y="0"/>
                  <a:ext cx="12" cy="23"/>
                </a:xfrm>
                <a:custGeom>
                  <a:avLst/>
                  <a:gdLst/>
                  <a:ahLst/>
                  <a:cxnLst>
                    <a:cxn ang="0">
                      <a:pos x="15" y="68"/>
                    </a:cxn>
                    <a:cxn ang="0">
                      <a:pos x="0" y="26"/>
                    </a:cxn>
                    <a:cxn ang="0">
                      <a:pos x="9" y="0"/>
                    </a:cxn>
                    <a:cxn ang="0">
                      <a:pos x="25" y="31"/>
                    </a:cxn>
                    <a:cxn ang="0">
                      <a:pos x="15" y="68"/>
                    </a:cxn>
                  </a:cxnLst>
                  <a:rect l="0" t="0" r="r" b="b"/>
                  <a:pathLst>
                    <a:path w="25" h="68">
                      <a:moveTo>
                        <a:pt x="15" y="68"/>
                      </a:moveTo>
                      <a:lnTo>
                        <a:pt x="0" y="26"/>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437" name="Freeform 177"/>
                <p:cNvSpPr/>
                <p:nvPr/>
              </p:nvSpPr>
              <p:spPr bwMode="auto">
                <a:xfrm>
                  <a:off x="4" y="1"/>
                  <a:ext cx="38" cy="10"/>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438" name="Freeform 178"/>
                <p:cNvSpPr/>
                <p:nvPr/>
              </p:nvSpPr>
              <p:spPr bwMode="auto">
                <a:xfrm>
                  <a:off x="8" y="11"/>
                  <a:ext cx="40" cy="12"/>
                </a:xfrm>
                <a:custGeom>
                  <a:avLst/>
                  <a:gdLst/>
                  <a:ahLst/>
                  <a:cxnLst>
                    <a:cxn ang="0">
                      <a:pos x="0" y="36"/>
                    </a:cxn>
                    <a:cxn ang="0">
                      <a:pos x="1" y="20"/>
                    </a:cxn>
                    <a:cxn ang="0">
                      <a:pos x="6" y="8"/>
                    </a:cxn>
                    <a:cxn ang="0">
                      <a:pos x="10" y="0"/>
                    </a:cxn>
                    <a:cxn ang="0">
                      <a:pos x="67" y="0"/>
                    </a:cxn>
                    <a:cxn ang="0">
                      <a:pos x="80" y="36"/>
                    </a:cxn>
                    <a:cxn ang="0">
                      <a:pos x="0" y="36"/>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132" name="Group 179"/>
              <p:cNvGrpSpPr/>
              <p:nvPr/>
            </p:nvGrpSpPr>
            <p:grpSpPr bwMode="auto">
              <a:xfrm>
                <a:off x="182" y="74"/>
                <a:ext cx="100" cy="73"/>
                <a:chOff x="0" y="0"/>
                <a:chExt cx="100" cy="73"/>
              </a:xfrm>
            </p:grpSpPr>
            <p:grpSp>
              <p:nvGrpSpPr>
                <p:cNvPr id="133" name="Group 180"/>
                <p:cNvGrpSpPr/>
                <p:nvPr/>
              </p:nvGrpSpPr>
              <p:grpSpPr bwMode="auto">
                <a:xfrm>
                  <a:off x="0" y="0"/>
                  <a:ext cx="49" cy="23"/>
                  <a:chOff x="0" y="0"/>
                  <a:chExt cx="49" cy="23"/>
                </a:xfrm>
              </p:grpSpPr>
              <p:sp>
                <p:nvSpPr>
                  <p:cNvPr id="433" name="Freeform 181"/>
                  <p:cNvSpPr/>
                  <p:nvPr/>
                </p:nvSpPr>
                <p:spPr bwMode="auto">
                  <a:xfrm>
                    <a:off x="0" y="0"/>
                    <a:ext cx="12" cy="23"/>
                  </a:xfrm>
                  <a:custGeom>
                    <a:avLst/>
                    <a:gdLst/>
                    <a:ahLst/>
                    <a:cxnLst>
                      <a:cxn ang="0">
                        <a:pos x="13" y="70"/>
                      </a:cxn>
                      <a:cxn ang="0">
                        <a:pos x="0" y="27"/>
                      </a:cxn>
                      <a:cxn ang="0">
                        <a:pos x="9" y="0"/>
                      </a:cxn>
                      <a:cxn ang="0">
                        <a:pos x="23" y="31"/>
                      </a:cxn>
                      <a:cxn ang="0">
                        <a:pos x="13" y="70"/>
                      </a:cxn>
                    </a:cxnLst>
                    <a:rect l="0" t="0" r="r" b="b"/>
                    <a:pathLst>
                      <a:path w="23" h="70">
                        <a:moveTo>
                          <a:pt x="13" y="70"/>
                        </a:moveTo>
                        <a:lnTo>
                          <a:pt x="0" y="27"/>
                        </a:lnTo>
                        <a:lnTo>
                          <a:pt x="9" y="0"/>
                        </a:lnTo>
                        <a:lnTo>
                          <a:pt x="23" y="31"/>
                        </a:lnTo>
                        <a:lnTo>
                          <a:pt x="13" y="70"/>
                        </a:lnTo>
                        <a:close/>
                      </a:path>
                    </a:pathLst>
                  </a:custGeom>
                  <a:solidFill>
                    <a:srgbClr val="A0A0A0"/>
                  </a:solidFill>
                  <a:ln w="9525">
                    <a:noFill/>
                    <a:round/>
                  </a:ln>
                </p:spPr>
                <p:txBody>
                  <a:bodyPr/>
                  <a:lstStyle/>
                  <a:p>
                    <a:endParaRPr lang="zh-CN" altLang="en-US"/>
                  </a:p>
                </p:txBody>
              </p:sp>
              <p:sp>
                <p:nvSpPr>
                  <p:cNvPr id="434" name="Freeform 182"/>
                  <p:cNvSpPr/>
                  <p:nvPr/>
                </p:nvSpPr>
                <p:spPr bwMode="auto">
                  <a:xfrm>
                    <a:off x="5" y="0"/>
                    <a:ext cx="37" cy="11"/>
                  </a:xfrm>
                  <a:custGeom>
                    <a:avLst/>
                    <a:gdLst/>
                    <a:ahLst/>
                    <a:cxnLst>
                      <a:cxn ang="0">
                        <a:pos x="1" y="0"/>
                      </a:cxn>
                      <a:cxn ang="0">
                        <a:pos x="50" y="0"/>
                      </a:cxn>
                      <a:cxn ang="0">
                        <a:pos x="51" y="4"/>
                      </a:cxn>
                      <a:cxn ang="0">
                        <a:pos x="56" y="13"/>
                      </a:cxn>
                      <a:cxn ang="0">
                        <a:pos x="73" y="31"/>
                      </a:cxn>
                      <a:cxn ang="0">
                        <a:pos x="18" y="31"/>
                      </a:cxn>
                      <a:cxn ang="0">
                        <a:pos x="9" y="22"/>
                      </a:cxn>
                      <a:cxn ang="0">
                        <a:pos x="0" y="7"/>
                      </a:cxn>
                      <a:cxn ang="0">
                        <a:pos x="1" y="0"/>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435" name="Freeform 183"/>
                  <p:cNvSpPr/>
                  <p:nvPr/>
                </p:nvSpPr>
                <p:spPr bwMode="auto">
                  <a:xfrm>
                    <a:off x="8" y="11"/>
                    <a:ext cx="41" cy="12"/>
                  </a:xfrm>
                  <a:custGeom>
                    <a:avLst/>
                    <a:gdLst/>
                    <a:ahLst/>
                    <a:cxnLst>
                      <a:cxn ang="0">
                        <a:pos x="0" y="38"/>
                      </a:cxn>
                      <a:cxn ang="0">
                        <a:pos x="1" y="22"/>
                      </a:cxn>
                      <a:cxn ang="0">
                        <a:pos x="8" y="8"/>
                      </a:cxn>
                      <a:cxn ang="0">
                        <a:pos x="12" y="0"/>
                      </a:cxn>
                      <a:cxn ang="0">
                        <a:pos x="68" y="0"/>
                      </a:cxn>
                      <a:cxn ang="0">
                        <a:pos x="83" y="38"/>
                      </a:cxn>
                      <a:cxn ang="0">
                        <a:pos x="0" y="38"/>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ln>
                </p:spPr>
                <p:txBody>
                  <a:bodyPr/>
                  <a:lstStyle/>
                  <a:p>
                    <a:endParaRPr lang="zh-CN" altLang="en-US"/>
                  </a:p>
                </p:txBody>
              </p:sp>
            </p:grpSp>
            <p:grpSp>
              <p:nvGrpSpPr>
                <p:cNvPr id="134" name="Group 184"/>
                <p:cNvGrpSpPr/>
                <p:nvPr/>
              </p:nvGrpSpPr>
              <p:grpSpPr bwMode="auto">
                <a:xfrm>
                  <a:off x="12" y="12"/>
                  <a:ext cx="49" cy="23"/>
                  <a:chOff x="0" y="0"/>
                  <a:chExt cx="49" cy="23"/>
                </a:xfrm>
              </p:grpSpPr>
              <p:sp>
                <p:nvSpPr>
                  <p:cNvPr id="430" name="Freeform 185"/>
                  <p:cNvSpPr/>
                  <p:nvPr/>
                </p:nvSpPr>
                <p:spPr bwMode="auto">
                  <a:xfrm>
                    <a:off x="0" y="0"/>
                    <a:ext cx="13" cy="23"/>
                  </a:xfrm>
                  <a:custGeom>
                    <a:avLst/>
                    <a:gdLst/>
                    <a:ahLst/>
                    <a:cxnLst>
                      <a:cxn ang="0">
                        <a:pos x="15" y="69"/>
                      </a:cxn>
                      <a:cxn ang="0">
                        <a:pos x="0" y="28"/>
                      </a:cxn>
                      <a:cxn ang="0">
                        <a:pos x="9" y="0"/>
                      </a:cxn>
                      <a:cxn ang="0">
                        <a:pos x="25" y="32"/>
                      </a:cxn>
                      <a:cxn ang="0">
                        <a:pos x="15" y="69"/>
                      </a:cxn>
                    </a:cxnLst>
                    <a:rect l="0" t="0" r="r" b="b"/>
                    <a:pathLst>
                      <a:path w="25" h="69">
                        <a:moveTo>
                          <a:pt x="15" y="69"/>
                        </a:moveTo>
                        <a:lnTo>
                          <a:pt x="0" y="28"/>
                        </a:lnTo>
                        <a:lnTo>
                          <a:pt x="9" y="0"/>
                        </a:lnTo>
                        <a:lnTo>
                          <a:pt x="25" y="32"/>
                        </a:lnTo>
                        <a:lnTo>
                          <a:pt x="15" y="69"/>
                        </a:lnTo>
                        <a:close/>
                      </a:path>
                    </a:pathLst>
                  </a:custGeom>
                  <a:solidFill>
                    <a:srgbClr val="A0A0A0"/>
                  </a:solidFill>
                  <a:ln w="9525">
                    <a:noFill/>
                    <a:round/>
                  </a:ln>
                </p:spPr>
                <p:txBody>
                  <a:bodyPr/>
                  <a:lstStyle/>
                  <a:p>
                    <a:endParaRPr lang="zh-CN" altLang="en-US"/>
                  </a:p>
                </p:txBody>
              </p:sp>
              <p:sp>
                <p:nvSpPr>
                  <p:cNvPr id="431" name="Freeform 186"/>
                  <p:cNvSpPr/>
                  <p:nvPr/>
                </p:nvSpPr>
                <p:spPr bwMode="auto">
                  <a:xfrm>
                    <a:off x="5" y="1"/>
                    <a:ext cx="37" cy="10"/>
                  </a:xfrm>
                  <a:custGeom>
                    <a:avLst/>
                    <a:gdLst/>
                    <a:ahLst/>
                    <a:cxnLst>
                      <a:cxn ang="0">
                        <a:pos x="2" y="0"/>
                      </a:cxn>
                      <a:cxn ang="0">
                        <a:pos x="50" y="0"/>
                      </a:cxn>
                      <a:cxn ang="0">
                        <a:pos x="52" y="3"/>
                      </a:cxn>
                      <a:cxn ang="0">
                        <a:pos x="57" y="15"/>
                      </a:cxn>
                      <a:cxn ang="0">
                        <a:pos x="75" y="32"/>
                      </a:cxn>
                      <a:cxn ang="0">
                        <a:pos x="19" y="32"/>
                      </a:cxn>
                      <a:cxn ang="0">
                        <a:pos x="10" y="22"/>
                      </a:cxn>
                      <a:cxn ang="0">
                        <a:pos x="0" y="7"/>
                      </a:cxn>
                      <a:cxn ang="0">
                        <a:pos x="2" y="0"/>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432" name="Freeform 187"/>
                  <p:cNvSpPr/>
                  <p:nvPr/>
                </p:nvSpPr>
                <p:spPr bwMode="auto">
                  <a:xfrm>
                    <a:off x="8" y="11"/>
                    <a:ext cx="41" cy="12"/>
                  </a:xfrm>
                  <a:custGeom>
                    <a:avLst/>
                    <a:gdLst/>
                    <a:ahLst/>
                    <a:cxnLst>
                      <a:cxn ang="0">
                        <a:pos x="0" y="36"/>
                      </a:cxn>
                      <a:cxn ang="0">
                        <a:pos x="1" y="21"/>
                      </a:cxn>
                      <a:cxn ang="0">
                        <a:pos x="5" y="8"/>
                      </a:cxn>
                      <a:cxn ang="0">
                        <a:pos x="12" y="0"/>
                      </a:cxn>
                      <a:cxn ang="0">
                        <a:pos x="68" y="0"/>
                      </a:cxn>
                      <a:cxn ang="0">
                        <a:pos x="81" y="36"/>
                      </a:cxn>
                      <a:cxn ang="0">
                        <a:pos x="0" y="36"/>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135" name="Group 188"/>
                <p:cNvGrpSpPr/>
                <p:nvPr/>
              </p:nvGrpSpPr>
              <p:grpSpPr bwMode="auto">
                <a:xfrm>
                  <a:off x="25" y="25"/>
                  <a:ext cx="49" cy="23"/>
                  <a:chOff x="0" y="0"/>
                  <a:chExt cx="49" cy="23"/>
                </a:xfrm>
              </p:grpSpPr>
              <p:sp>
                <p:nvSpPr>
                  <p:cNvPr id="427" name="Freeform 189"/>
                  <p:cNvSpPr/>
                  <p:nvPr/>
                </p:nvSpPr>
                <p:spPr bwMode="auto">
                  <a:xfrm>
                    <a:off x="0" y="0"/>
                    <a:ext cx="11" cy="23"/>
                  </a:xfrm>
                  <a:custGeom>
                    <a:avLst/>
                    <a:gdLst/>
                    <a:ahLst/>
                    <a:cxnLst>
                      <a:cxn ang="0">
                        <a:pos x="15" y="68"/>
                      </a:cxn>
                      <a:cxn ang="0">
                        <a:pos x="0" y="27"/>
                      </a:cxn>
                      <a:cxn ang="0">
                        <a:pos x="11" y="0"/>
                      </a:cxn>
                      <a:cxn ang="0">
                        <a:pos x="24" y="30"/>
                      </a:cxn>
                      <a:cxn ang="0">
                        <a:pos x="15" y="68"/>
                      </a:cxn>
                    </a:cxnLst>
                    <a:rect l="0" t="0" r="r" b="b"/>
                    <a:pathLst>
                      <a:path w="24" h="68">
                        <a:moveTo>
                          <a:pt x="15" y="68"/>
                        </a:moveTo>
                        <a:lnTo>
                          <a:pt x="0" y="27"/>
                        </a:lnTo>
                        <a:lnTo>
                          <a:pt x="11" y="0"/>
                        </a:lnTo>
                        <a:lnTo>
                          <a:pt x="24" y="30"/>
                        </a:lnTo>
                        <a:lnTo>
                          <a:pt x="15" y="68"/>
                        </a:lnTo>
                        <a:close/>
                      </a:path>
                    </a:pathLst>
                  </a:custGeom>
                  <a:solidFill>
                    <a:srgbClr val="A0A0A0"/>
                  </a:solidFill>
                  <a:ln w="9525">
                    <a:noFill/>
                    <a:round/>
                  </a:ln>
                </p:spPr>
                <p:txBody>
                  <a:bodyPr/>
                  <a:lstStyle/>
                  <a:p>
                    <a:endParaRPr lang="zh-CN" altLang="en-US"/>
                  </a:p>
                </p:txBody>
              </p:sp>
              <p:sp>
                <p:nvSpPr>
                  <p:cNvPr id="428" name="Freeform 190"/>
                  <p:cNvSpPr/>
                  <p:nvPr/>
                </p:nvSpPr>
                <p:spPr bwMode="auto">
                  <a:xfrm>
                    <a:off x="5" y="1"/>
                    <a:ext cx="36" cy="9"/>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29" name="Freeform 191"/>
                  <p:cNvSpPr/>
                  <p:nvPr/>
                </p:nvSpPr>
                <p:spPr bwMode="auto">
                  <a:xfrm>
                    <a:off x="7" y="11"/>
                    <a:ext cx="42" cy="12"/>
                  </a:xfrm>
                  <a:custGeom>
                    <a:avLst/>
                    <a:gdLst/>
                    <a:ahLst/>
                    <a:cxnLst>
                      <a:cxn ang="0">
                        <a:pos x="0" y="36"/>
                      </a:cxn>
                      <a:cxn ang="0">
                        <a:pos x="1" y="19"/>
                      </a:cxn>
                      <a:cxn ang="0">
                        <a:pos x="7" y="7"/>
                      </a:cxn>
                      <a:cxn ang="0">
                        <a:pos x="10" y="0"/>
                      </a:cxn>
                      <a:cxn ang="0">
                        <a:pos x="67" y="0"/>
                      </a:cxn>
                      <a:cxn ang="0">
                        <a:pos x="83" y="36"/>
                      </a:cxn>
                      <a:cxn ang="0">
                        <a:pos x="0" y="36"/>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6" name="Group 192"/>
                <p:cNvGrpSpPr/>
                <p:nvPr/>
              </p:nvGrpSpPr>
              <p:grpSpPr bwMode="auto">
                <a:xfrm>
                  <a:off x="37" y="38"/>
                  <a:ext cx="49" cy="22"/>
                  <a:chOff x="0" y="0"/>
                  <a:chExt cx="49" cy="22"/>
                </a:xfrm>
              </p:grpSpPr>
              <p:sp>
                <p:nvSpPr>
                  <p:cNvPr id="424" name="Freeform 193"/>
                  <p:cNvSpPr/>
                  <p:nvPr/>
                </p:nvSpPr>
                <p:spPr bwMode="auto">
                  <a:xfrm>
                    <a:off x="0" y="0"/>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425" name="Freeform 194"/>
                  <p:cNvSpPr/>
                  <p:nvPr/>
                </p:nvSpPr>
                <p:spPr bwMode="auto">
                  <a:xfrm>
                    <a:off x="5" y="0"/>
                    <a:ext cx="37" cy="10"/>
                  </a:xfrm>
                  <a:custGeom>
                    <a:avLst/>
                    <a:gdLst/>
                    <a:ahLst/>
                    <a:cxnLst>
                      <a:cxn ang="0">
                        <a:pos x="1" y="0"/>
                      </a:cxn>
                      <a:cxn ang="0">
                        <a:pos x="48" y="0"/>
                      </a:cxn>
                      <a:cxn ang="0">
                        <a:pos x="52" y="3"/>
                      </a:cxn>
                      <a:cxn ang="0">
                        <a:pos x="56" y="12"/>
                      </a:cxn>
                      <a:cxn ang="0">
                        <a:pos x="73" y="30"/>
                      </a:cxn>
                      <a:cxn ang="0">
                        <a:pos x="18" y="30"/>
                      </a:cxn>
                      <a:cxn ang="0">
                        <a:pos x="9" y="21"/>
                      </a:cxn>
                      <a:cxn ang="0">
                        <a:pos x="0" y="5"/>
                      </a:cxn>
                      <a:cxn ang="0">
                        <a:pos x="1" y="0"/>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426" name="Freeform 195"/>
                  <p:cNvSpPr/>
                  <p:nvPr/>
                </p:nvSpPr>
                <p:spPr bwMode="auto">
                  <a:xfrm>
                    <a:off x="9" y="10"/>
                    <a:ext cx="40"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7" name="Group 196"/>
                <p:cNvGrpSpPr/>
                <p:nvPr/>
              </p:nvGrpSpPr>
              <p:grpSpPr bwMode="auto">
                <a:xfrm>
                  <a:off x="50" y="51"/>
                  <a:ext cx="50" cy="22"/>
                  <a:chOff x="0" y="0"/>
                  <a:chExt cx="50" cy="22"/>
                </a:xfrm>
              </p:grpSpPr>
              <p:sp>
                <p:nvSpPr>
                  <p:cNvPr id="421" name="Freeform 197"/>
                  <p:cNvSpPr/>
                  <p:nvPr/>
                </p:nvSpPr>
                <p:spPr bwMode="auto">
                  <a:xfrm>
                    <a:off x="0" y="0"/>
                    <a:ext cx="12" cy="22"/>
                  </a:xfrm>
                  <a:custGeom>
                    <a:avLst/>
                    <a:gdLst/>
                    <a:ahLst/>
                    <a:cxnLst>
                      <a:cxn ang="0">
                        <a:pos x="15" y="67"/>
                      </a:cxn>
                      <a:cxn ang="0">
                        <a:pos x="0" y="26"/>
                      </a:cxn>
                      <a:cxn ang="0">
                        <a:pos x="11" y="0"/>
                      </a:cxn>
                      <a:cxn ang="0">
                        <a:pos x="24" y="30"/>
                      </a:cxn>
                      <a:cxn ang="0">
                        <a:pos x="15" y="67"/>
                      </a:cxn>
                    </a:cxnLst>
                    <a:rect l="0" t="0" r="r" b="b"/>
                    <a:pathLst>
                      <a:path w="24" h="67">
                        <a:moveTo>
                          <a:pt x="15" y="67"/>
                        </a:moveTo>
                        <a:lnTo>
                          <a:pt x="0" y="26"/>
                        </a:lnTo>
                        <a:lnTo>
                          <a:pt x="11" y="0"/>
                        </a:lnTo>
                        <a:lnTo>
                          <a:pt x="24" y="30"/>
                        </a:lnTo>
                        <a:lnTo>
                          <a:pt x="15" y="67"/>
                        </a:lnTo>
                        <a:close/>
                      </a:path>
                    </a:pathLst>
                  </a:custGeom>
                  <a:solidFill>
                    <a:srgbClr val="A0A0A0"/>
                  </a:solidFill>
                  <a:ln w="9525">
                    <a:noFill/>
                    <a:round/>
                  </a:ln>
                </p:spPr>
                <p:txBody>
                  <a:bodyPr/>
                  <a:lstStyle/>
                  <a:p>
                    <a:endParaRPr lang="zh-CN" altLang="en-US"/>
                  </a:p>
                </p:txBody>
              </p:sp>
              <p:sp>
                <p:nvSpPr>
                  <p:cNvPr id="422" name="Freeform 198"/>
                  <p:cNvSpPr/>
                  <p:nvPr/>
                </p:nvSpPr>
                <p:spPr bwMode="auto">
                  <a:xfrm>
                    <a:off x="5" y="0"/>
                    <a:ext cx="37"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423" name="Freeform 199"/>
                  <p:cNvSpPr/>
                  <p:nvPr/>
                </p:nvSpPr>
                <p:spPr bwMode="auto">
                  <a:xfrm>
                    <a:off x="8" y="11"/>
                    <a:ext cx="42" cy="11"/>
                  </a:xfrm>
                  <a:custGeom>
                    <a:avLst/>
                    <a:gdLst/>
                    <a:ahLst/>
                    <a:cxnLst>
                      <a:cxn ang="0">
                        <a:pos x="0" y="35"/>
                      </a:cxn>
                      <a:cxn ang="0">
                        <a:pos x="3" y="19"/>
                      </a:cxn>
                      <a:cxn ang="0">
                        <a:pos x="7" y="7"/>
                      </a:cxn>
                      <a:cxn ang="0">
                        <a:pos x="11" y="0"/>
                      </a:cxn>
                      <a:cxn ang="0">
                        <a:pos x="67" y="0"/>
                      </a:cxn>
                      <a:cxn ang="0">
                        <a:pos x="83" y="35"/>
                      </a:cxn>
                      <a:cxn ang="0">
                        <a:pos x="0" y="35"/>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138" name="Group 200"/>
              <p:cNvGrpSpPr/>
              <p:nvPr/>
            </p:nvGrpSpPr>
            <p:grpSpPr bwMode="auto">
              <a:xfrm>
                <a:off x="244" y="139"/>
                <a:ext cx="99" cy="74"/>
                <a:chOff x="0" y="0"/>
                <a:chExt cx="99" cy="74"/>
              </a:xfrm>
            </p:grpSpPr>
            <p:grpSp>
              <p:nvGrpSpPr>
                <p:cNvPr id="139" name="Group 201"/>
                <p:cNvGrpSpPr/>
                <p:nvPr/>
              </p:nvGrpSpPr>
              <p:grpSpPr bwMode="auto">
                <a:xfrm>
                  <a:off x="0" y="0"/>
                  <a:ext cx="49" cy="23"/>
                  <a:chOff x="0" y="0"/>
                  <a:chExt cx="49" cy="23"/>
                </a:xfrm>
              </p:grpSpPr>
              <p:sp>
                <p:nvSpPr>
                  <p:cNvPr id="413" name="Freeform 202"/>
                  <p:cNvSpPr/>
                  <p:nvPr/>
                </p:nvSpPr>
                <p:spPr bwMode="auto">
                  <a:xfrm>
                    <a:off x="0" y="0"/>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414" name="Freeform 203"/>
                  <p:cNvSpPr/>
                  <p:nvPr/>
                </p:nvSpPr>
                <p:spPr bwMode="auto">
                  <a:xfrm>
                    <a:off x="5" y="1"/>
                    <a:ext cx="37" cy="10"/>
                  </a:xfrm>
                  <a:custGeom>
                    <a:avLst/>
                    <a:gdLst/>
                    <a:ahLst/>
                    <a:cxnLst>
                      <a:cxn ang="0">
                        <a:pos x="2" y="0"/>
                      </a:cxn>
                      <a:cxn ang="0">
                        <a:pos x="50" y="0"/>
                      </a:cxn>
                      <a:cxn ang="0">
                        <a:pos x="52" y="4"/>
                      </a:cxn>
                      <a:cxn ang="0">
                        <a:pos x="57" y="13"/>
                      </a:cxn>
                      <a:cxn ang="0">
                        <a:pos x="75" y="31"/>
                      </a:cxn>
                      <a:cxn ang="0">
                        <a:pos x="19" y="31"/>
                      </a:cxn>
                      <a:cxn ang="0">
                        <a:pos x="11" y="22"/>
                      </a:cxn>
                      <a:cxn ang="0">
                        <a:pos x="0" y="7"/>
                      </a:cxn>
                      <a:cxn ang="0">
                        <a:pos x="2" y="0"/>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ln>
                </p:spPr>
                <p:txBody>
                  <a:bodyPr/>
                  <a:lstStyle/>
                  <a:p>
                    <a:endParaRPr lang="zh-CN" altLang="en-US"/>
                  </a:p>
                </p:txBody>
              </p:sp>
              <p:sp>
                <p:nvSpPr>
                  <p:cNvPr id="415" name="Freeform 204"/>
                  <p:cNvSpPr/>
                  <p:nvPr/>
                </p:nvSpPr>
                <p:spPr bwMode="auto">
                  <a:xfrm>
                    <a:off x="9" y="11"/>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40" name="Group 205"/>
                <p:cNvGrpSpPr/>
                <p:nvPr/>
              </p:nvGrpSpPr>
              <p:grpSpPr bwMode="auto">
                <a:xfrm>
                  <a:off x="13" y="13"/>
                  <a:ext cx="48" cy="23"/>
                  <a:chOff x="0" y="0"/>
                  <a:chExt cx="48" cy="23"/>
                </a:xfrm>
              </p:grpSpPr>
              <p:sp>
                <p:nvSpPr>
                  <p:cNvPr id="410" name="Freeform 206"/>
                  <p:cNvSpPr/>
                  <p:nvPr/>
                </p:nvSpPr>
                <p:spPr bwMode="auto">
                  <a:xfrm>
                    <a:off x="0" y="0"/>
                    <a:ext cx="11" cy="23"/>
                  </a:xfrm>
                  <a:custGeom>
                    <a:avLst/>
                    <a:gdLst/>
                    <a:ahLst/>
                    <a:cxnLst>
                      <a:cxn ang="0">
                        <a:pos x="13" y="70"/>
                      </a:cxn>
                      <a:cxn ang="0">
                        <a:pos x="0" y="27"/>
                      </a:cxn>
                      <a:cxn ang="0">
                        <a:pos x="9" y="0"/>
                      </a:cxn>
                      <a:cxn ang="0">
                        <a:pos x="24" y="31"/>
                      </a:cxn>
                      <a:cxn ang="0">
                        <a:pos x="13" y="70"/>
                      </a:cxn>
                    </a:cxnLst>
                    <a:rect l="0" t="0" r="r" b="b"/>
                    <a:pathLst>
                      <a:path w="24" h="70">
                        <a:moveTo>
                          <a:pt x="13" y="70"/>
                        </a:moveTo>
                        <a:lnTo>
                          <a:pt x="0" y="27"/>
                        </a:lnTo>
                        <a:lnTo>
                          <a:pt x="9" y="0"/>
                        </a:lnTo>
                        <a:lnTo>
                          <a:pt x="24" y="31"/>
                        </a:lnTo>
                        <a:lnTo>
                          <a:pt x="13" y="70"/>
                        </a:lnTo>
                        <a:close/>
                      </a:path>
                    </a:pathLst>
                  </a:custGeom>
                  <a:solidFill>
                    <a:srgbClr val="A0A0A0"/>
                  </a:solidFill>
                  <a:ln w="9525">
                    <a:noFill/>
                    <a:round/>
                  </a:ln>
                </p:spPr>
                <p:txBody>
                  <a:bodyPr/>
                  <a:lstStyle/>
                  <a:p>
                    <a:endParaRPr lang="zh-CN" altLang="en-US"/>
                  </a:p>
                </p:txBody>
              </p:sp>
              <p:sp>
                <p:nvSpPr>
                  <p:cNvPr id="411" name="Freeform 207"/>
                  <p:cNvSpPr/>
                  <p:nvPr/>
                </p:nvSpPr>
                <p:spPr bwMode="auto">
                  <a:xfrm>
                    <a:off x="4" y="0"/>
                    <a:ext cx="37" cy="10"/>
                  </a:xfrm>
                  <a:custGeom>
                    <a:avLst/>
                    <a:gdLst/>
                    <a:ahLst/>
                    <a:cxnLst>
                      <a:cxn ang="0">
                        <a:pos x="2" y="0"/>
                      </a:cxn>
                      <a:cxn ang="0">
                        <a:pos x="50" y="0"/>
                      </a:cxn>
                      <a:cxn ang="0">
                        <a:pos x="52" y="3"/>
                      </a:cxn>
                      <a:cxn ang="0">
                        <a:pos x="56" y="12"/>
                      </a:cxn>
                      <a:cxn ang="0">
                        <a:pos x="74" y="30"/>
                      </a:cxn>
                      <a:cxn ang="0">
                        <a:pos x="19" y="30"/>
                      </a:cxn>
                      <a:cxn ang="0">
                        <a:pos x="11" y="20"/>
                      </a:cxn>
                      <a:cxn ang="0">
                        <a:pos x="0" y="6"/>
                      </a:cxn>
                      <a:cxn ang="0">
                        <a:pos x="2" y="0"/>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412" name="Freeform 208"/>
                  <p:cNvSpPr/>
                  <p:nvPr/>
                </p:nvSpPr>
                <p:spPr bwMode="auto">
                  <a:xfrm>
                    <a:off x="7" y="10"/>
                    <a:ext cx="41" cy="13"/>
                  </a:xfrm>
                  <a:custGeom>
                    <a:avLst/>
                    <a:gdLst/>
                    <a:ahLst/>
                    <a:cxnLst>
                      <a:cxn ang="0">
                        <a:pos x="0" y="38"/>
                      </a:cxn>
                      <a:cxn ang="0">
                        <a:pos x="2" y="21"/>
                      </a:cxn>
                      <a:cxn ang="0">
                        <a:pos x="7" y="8"/>
                      </a:cxn>
                      <a:cxn ang="0">
                        <a:pos x="11" y="0"/>
                      </a:cxn>
                      <a:cxn ang="0">
                        <a:pos x="68" y="0"/>
                      </a:cxn>
                      <a:cxn ang="0">
                        <a:pos x="82" y="38"/>
                      </a:cxn>
                      <a:cxn ang="0">
                        <a:pos x="0" y="38"/>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ln>
                </p:spPr>
                <p:txBody>
                  <a:bodyPr/>
                  <a:lstStyle/>
                  <a:p>
                    <a:endParaRPr lang="zh-CN" altLang="en-US"/>
                  </a:p>
                </p:txBody>
              </p:sp>
            </p:grpSp>
            <p:grpSp>
              <p:nvGrpSpPr>
                <p:cNvPr id="141" name="Group 209"/>
                <p:cNvGrpSpPr/>
                <p:nvPr/>
              </p:nvGrpSpPr>
              <p:grpSpPr bwMode="auto">
                <a:xfrm>
                  <a:off x="25" y="25"/>
                  <a:ext cx="49" cy="23"/>
                  <a:chOff x="0" y="0"/>
                  <a:chExt cx="49" cy="23"/>
                </a:xfrm>
              </p:grpSpPr>
              <p:sp>
                <p:nvSpPr>
                  <p:cNvPr id="407" name="Freeform 210"/>
                  <p:cNvSpPr/>
                  <p:nvPr/>
                </p:nvSpPr>
                <p:spPr bwMode="auto">
                  <a:xfrm>
                    <a:off x="0" y="0"/>
                    <a:ext cx="13" cy="23"/>
                  </a:xfrm>
                  <a:custGeom>
                    <a:avLst/>
                    <a:gdLst/>
                    <a:ahLst/>
                    <a:cxnLst>
                      <a:cxn ang="0">
                        <a:pos x="15" y="70"/>
                      </a:cxn>
                      <a:cxn ang="0">
                        <a:pos x="0" y="29"/>
                      </a:cxn>
                      <a:cxn ang="0">
                        <a:pos x="9" y="0"/>
                      </a:cxn>
                      <a:cxn ang="0">
                        <a:pos x="25" y="33"/>
                      </a:cxn>
                      <a:cxn ang="0">
                        <a:pos x="15" y="70"/>
                      </a:cxn>
                    </a:cxnLst>
                    <a:rect l="0" t="0" r="r" b="b"/>
                    <a:pathLst>
                      <a:path w="25" h="70">
                        <a:moveTo>
                          <a:pt x="15" y="70"/>
                        </a:moveTo>
                        <a:lnTo>
                          <a:pt x="0" y="29"/>
                        </a:lnTo>
                        <a:lnTo>
                          <a:pt x="9" y="0"/>
                        </a:lnTo>
                        <a:lnTo>
                          <a:pt x="25" y="33"/>
                        </a:lnTo>
                        <a:lnTo>
                          <a:pt x="15" y="70"/>
                        </a:lnTo>
                        <a:close/>
                      </a:path>
                    </a:pathLst>
                  </a:custGeom>
                  <a:solidFill>
                    <a:srgbClr val="A0A0A0"/>
                  </a:solidFill>
                  <a:ln w="9525">
                    <a:noFill/>
                    <a:round/>
                  </a:ln>
                </p:spPr>
                <p:txBody>
                  <a:bodyPr/>
                  <a:lstStyle/>
                  <a:p>
                    <a:endParaRPr lang="zh-CN" altLang="en-US"/>
                  </a:p>
                </p:txBody>
              </p:sp>
              <p:sp>
                <p:nvSpPr>
                  <p:cNvPr id="408" name="Freeform 211"/>
                  <p:cNvSpPr/>
                  <p:nvPr/>
                </p:nvSpPr>
                <p:spPr bwMode="auto">
                  <a:xfrm>
                    <a:off x="5" y="1"/>
                    <a:ext cx="37" cy="10"/>
                  </a:xfrm>
                  <a:custGeom>
                    <a:avLst/>
                    <a:gdLst/>
                    <a:ahLst/>
                    <a:cxnLst>
                      <a:cxn ang="0">
                        <a:pos x="2" y="0"/>
                      </a:cxn>
                      <a:cxn ang="0">
                        <a:pos x="50" y="0"/>
                      </a:cxn>
                      <a:cxn ang="0">
                        <a:pos x="52" y="2"/>
                      </a:cxn>
                      <a:cxn ang="0">
                        <a:pos x="57" y="11"/>
                      </a:cxn>
                      <a:cxn ang="0">
                        <a:pos x="75" y="31"/>
                      </a:cxn>
                      <a:cxn ang="0">
                        <a:pos x="19" y="31"/>
                      </a:cxn>
                      <a:cxn ang="0">
                        <a:pos x="9" y="22"/>
                      </a:cxn>
                      <a:cxn ang="0">
                        <a:pos x="0" y="6"/>
                      </a:cxn>
                      <a:cxn ang="0">
                        <a:pos x="2" y="0"/>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ln>
                </p:spPr>
                <p:txBody>
                  <a:bodyPr/>
                  <a:lstStyle/>
                  <a:p>
                    <a:endParaRPr lang="zh-CN" altLang="en-US"/>
                  </a:p>
                </p:txBody>
              </p:sp>
              <p:sp>
                <p:nvSpPr>
                  <p:cNvPr id="409" name="Freeform 212"/>
                  <p:cNvSpPr/>
                  <p:nvPr/>
                </p:nvSpPr>
                <p:spPr bwMode="auto">
                  <a:xfrm>
                    <a:off x="8" y="11"/>
                    <a:ext cx="41" cy="12"/>
                  </a:xfrm>
                  <a:custGeom>
                    <a:avLst/>
                    <a:gdLst/>
                    <a:ahLst/>
                    <a:cxnLst>
                      <a:cxn ang="0">
                        <a:pos x="0" y="36"/>
                      </a:cxn>
                      <a:cxn ang="0">
                        <a:pos x="1" y="19"/>
                      </a:cxn>
                      <a:cxn ang="0">
                        <a:pos x="6" y="7"/>
                      </a:cxn>
                      <a:cxn ang="0">
                        <a:pos x="12" y="0"/>
                      </a:cxn>
                      <a:cxn ang="0">
                        <a:pos x="68" y="0"/>
                      </a:cxn>
                      <a:cxn ang="0">
                        <a:pos x="81" y="36"/>
                      </a:cxn>
                      <a:cxn ang="0">
                        <a:pos x="0" y="36"/>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142" name="Group 213"/>
                <p:cNvGrpSpPr/>
                <p:nvPr/>
              </p:nvGrpSpPr>
              <p:grpSpPr bwMode="auto">
                <a:xfrm>
                  <a:off x="38" y="38"/>
                  <a:ext cx="49" cy="23"/>
                  <a:chOff x="0" y="0"/>
                  <a:chExt cx="49" cy="23"/>
                </a:xfrm>
              </p:grpSpPr>
              <p:sp>
                <p:nvSpPr>
                  <p:cNvPr id="404" name="Freeform 214"/>
                  <p:cNvSpPr/>
                  <p:nvPr/>
                </p:nvSpPr>
                <p:spPr bwMode="auto">
                  <a:xfrm>
                    <a:off x="0" y="0"/>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405" name="Freeform 215"/>
                  <p:cNvSpPr/>
                  <p:nvPr/>
                </p:nvSpPr>
                <p:spPr bwMode="auto">
                  <a:xfrm>
                    <a:off x="5" y="0"/>
                    <a:ext cx="37" cy="10"/>
                  </a:xfrm>
                  <a:custGeom>
                    <a:avLst/>
                    <a:gdLst/>
                    <a:ahLst/>
                    <a:cxnLst>
                      <a:cxn ang="0">
                        <a:pos x="1" y="0"/>
                      </a:cxn>
                      <a:cxn ang="0">
                        <a:pos x="50" y="0"/>
                      </a:cxn>
                      <a:cxn ang="0">
                        <a:pos x="51" y="3"/>
                      </a:cxn>
                      <a:cxn ang="0">
                        <a:pos x="56" y="12"/>
                      </a:cxn>
                      <a:cxn ang="0">
                        <a:pos x="73" y="30"/>
                      </a:cxn>
                      <a:cxn ang="0">
                        <a:pos x="18" y="30"/>
                      </a:cxn>
                      <a:cxn ang="0">
                        <a:pos x="9" y="21"/>
                      </a:cxn>
                      <a:cxn ang="0">
                        <a:pos x="0" y="7"/>
                      </a:cxn>
                      <a:cxn ang="0">
                        <a:pos x="1" y="0"/>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406" name="Freeform 216"/>
                  <p:cNvSpPr/>
                  <p:nvPr/>
                </p:nvSpPr>
                <p:spPr bwMode="auto">
                  <a:xfrm>
                    <a:off x="7" y="11"/>
                    <a:ext cx="42" cy="12"/>
                  </a:xfrm>
                  <a:custGeom>
                    <a:avLst/>
                    <a:gdLst/>
                    <a:ahLst/>
                    <a:cxnLst>
                      <a:cxn ang="0">
                        <a:pos x="0" y="36"/>
                      </a:cxn>
                      <a:cxn ang="0">
                        <a:pos x="1" y="19"/>
                      </a:cxn>
                      <a:cxn ang="0">
                        <a:pos x="6" y="8"/>
                      </a:cxn>
                      <a:cxn ang="0">
                        <a:pos x="13" y="0"/>
                      </a:cxn>
                      <a:cxn ang="0">
                        <a:pos x="68" y="0"/>
                      </a:cxn>
                      <a:cxn ang="0">
                        <a:pos x="83" y="36"/>
                      </a:cxn>
                      <a:cxn ang="0">
                        <a:pos x="0" y="36"/>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143" name="Group 217"/>
                <p:cNvGrpSpPr/>
                <p:nvPr/>
              </p:nvGrpSpPr>
              <p:grpSpPr bwMode="auto">
                <a:xfrm>
                  <a:off x="51" y="51"/>
                  <a:ext cx="48" cy="23"/>
                  <a:chOff x="0" y="0"/>
                  <a:chExt cx="48" cy="23"/>
                </a:xfrm>
              </p:grpSpPr>
              <p:sp>
                <p:nvSpPr>
                  <p:cNvPr id="401" name="Freeform 218"/>
                  <p:cNvSpPr/>
                  <p:nvPr/>
                </p:nvSpPr>
                <p:spPr bwMode="auto">
                  <a:xfrm>
                    <a:off x="0" y="0"/>
                    <a:ext cx="11" cy="23"/>
                  </a:xfrm>
                  <a:custGeom>
                    <a:avLst/>
                    <a:gdLst/>
                    <a:ahLst/>
                    <a:cxnLst>
                      <a:cxn ang="0">
                        <a:pos x="15" y="68"/>
                      </a:cxn>
                      <a:cxn ang="0">
                        <a:pos x="0" y="27"/>
                      </a:cxn>
                      <a:cxn ang="0">
                        <a:pos x="10" y="0"/>
                      </a:cxn>
                      <a:cxn ang="0">
                        <a:pos x="24" y="30"/>
                      </a:cxn>
                      <a:cxn ang="0">
                        <a:pos x="15" y="68"/>
                      </a:cxn>
                    </a:cxnLst>
                    <a:rect l="0" t="0" r="r" b="b"/>
                    <a:pathLst>
                      <a:path w="24" h="68">
                        <a:moveTo>
                          <a:pt x="15" y="68"/>
                        </a:moveTo>
                        <a:lnTo>
                          <a:pt x="0" y="27"/>
                        </a:lnTo>
                        <a:lnTo>
                          <a:pt x="10" y="0"/>
                        </a:lnTo>
                        <a:lnTo>
                          <a:pt x="24" y="30"/>
                        </a:lnTo>
                        <a:lnTo>
                          <a:pt x="15" y="68"/>
                        </a:lnTo>
                        <a:close/>
                      </a:path>
                    </a:pathLst>
                  </a:custGeom>
                  <a:solidFill>
                    <a:srgbClr val="A0A0A0"/>
                  </a:solidFill>
                  <a:ln w="9525">
                    <a:noFill/>
                    <a:round/>
                  </a:ln>
                </p:spPr>
                <p:txBody>
                  <a:bodyPr/>
                  <a:lstStyle/>
                  <a:p>
                    <a:endParaRPr lang="zh-CN" altLang="en-US"/>
                  </a:p>
                </p:txBody>
              </p:sp>
              <p:sp>
                <p:nvSpPr>
                  <p:cNvPr id="402" name="Freeform 219"/>
                  <p:cNvSpPr/>
                  <p:nvPr/>
                </p:nvSpPr>
                <p:spPr bwMode="auto">
                  <a:xfrm>
                    <a:off x="4" y="1"/>
                    <a:ext cx="38" cy="9"/>
                  </a:xfrm>
                  <a:custGeom>
                    <a:avLst/>
                    <a:gdLst/>
                    <a:ahLst/>
                    <a:cxnLst>
                      <a:cxn ang="0">
                        <a:pos x="1" y="0"/>
                      </a:cxn>
                      <a:cxn ang="0">
                        <a:pos x="49" y="0"/>
                      </a:cxn>
                      <a:cxn ang="0">
                        <a:pos x="52" y="3"/>
                      </a:cxn>
                      <a:cxn ang="0">
                        <a:pos x="56" y="11"/>
                      </a:cxn>
                      <a:cxn ang="0">
                        <a:pos x="74" y="29"/>
                      </a:cxn>
                      <a:cxn ang="0">
                        <a:pos x="18" y="29"/>
                      </a:cxn>
                      <a:cxn ang="0">
                        <a:pos x="9" y="20"/>
                      </a:cxn>
                      <a:cxn ang="0">
                        <a:pos x="0" y="6"/>
                      </a:cxn>
                      <a:cxn ang="0">
                        <a:pos x="1" y="0"/>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03" name="Freeform 220"/>
                  <p:cNvSpPr/>
                  <p:nvPr/>
                </p:nvSpPr>
                <p:spPr bwMode="auto">
                  <a:xfrm>
                    <a:off x="8" y="11"/>
                    <a:ext cx="40" cy="12"/>
                  </a:xfrm>
                  <a:custGeom>
                    <a:avLst/>
                    <a:gdLst/>
                    <a:ahLst/>
                    <a:cxnLst>
                      <a:cxn ang="0">
                        <a:pos x="0" y="36"/>
                      </a:cxn>
                      <a:cxn ang="0">
                        <a:pos x="1" y="19"/>
                      </a:cxn>
                      <a:cxn ang="0">
                        <a:pos x="5" y="7"/>
                      </a:cxn>
                      <a:cxn ang="0">
                        <a:pos x="11" y="0"/>
                      </a:cxn>
                      <a:cxn ang="0">
                        <a:pos x="68" y="0"/>
                      </a:cxn>
                      <a:cxn ang="0">
                        <a:pos x="82" y="36"/>
                      </a:cxn>
                      <a:cxn ang="0">
                        <a:pos x="0" y="36"/>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44" name="Group 221"/>
              <p:cNvGrpSpPr/>
              <p:nvPr/>
            </p:nvGrpSpPr>
            <p:grpSpPr bwMode="auto">
              <a:xfrm>
                <a:off x="305" y="201"/>
                <a:ext cx="49" cy="23"/>
                <a:chOff x="0" y="0"/>
                <a:chExt cx="49" cy="23"/>
              </a:xfrm>
            </p:grpSpPr>
            <p:sp>
              <p:nvSpPr>
                <p:cNvPr id="393" name="Freeform 222"/>
                <p:cNvSpPr/>
                <p:nvPr/>
              </p:nvSpPr>
              <p:spPr bwMode="auto">
                <a:xfrm>
                  <a:off x="0" y="0"/>
                  <a:ext cx="12" cy="23"/>
                </a:xfrm>
                <a:custGeom>
                  <a:avLst/>
                  <a:gdLst/>
                  <a:ahLst/>
                  <a:cxnLst>
                    <a:cxn ang="0">
                      <a:pos x="16" y="69"/>
                    </a:cxn>
                    <a:cxn ang="0">
                      <a:pos x="0" y="27"/>
                    </a:cxn>
                    <a:cxn ang="0">
                      <a:pos x="12" y="0"/>
                    </a:cxn>
                    <a:cxn ang="0">
                      <a:pos x="25" y="32"/>
                    </a:cxn>
                    <a:cxn ang="0">
                      <a:pos x="16" y="69"/>
                    </a:cxn>
                  </a:cxnLst>
                  <a:rect l="0" t="0" r="r" b="b"/>
                  <a:pathLst>
                    <a:path w="25" h="69">
                      <a:moveTo>
                        <a:pt x="16" y="69"/>
                      </a:moveTo>
                      <a:lnTo>
                        <a:pt x="0" y="27"/>
                      </a:lnTo>
                      <a:lnTo>
                        <a:pt x="12" y="0"/>
                      </a:lnTo>
                      <a:lnTo>
                        <a:pt x="25" y="32"/>
                      </a:lnTo>
                      <a:lnTo>
                        <a:pt x="16" y="69"/>
                      </a:lnTo>
                      <a:close/>
                    </a:path>
                  </a:pathLst>
                </a:custGeom>
                <a:solidFill>
                  <a:srgbClr val="A0A0A0"/>
                </a:solidFill>
                <a:ln w="9525">
                  <a:noFill/>
                  <a:round/>
                </a:ln>
              </p:spPr>
              <p:txBody>
                <a:bodyPr/>
                <a:lstStyle/>
                <a:p>
                  <a:endParaRPr lang="zh-CN" altLang="en-US"/>
                </a:p>
              </p:txBody>
            </p:sp>
            <p:sp>
              <p:nvSpPr>
                <p:cNvPr id="394" name="Freeform 223"/>
                <p:cNvSpPr/>
                <p:nvPr/>
              </p:nvSpPr>
              <p:spPr bwMode="auto">
                <a:xfrm>
                  <a:off x="5" y="1"/>
                  <a:ext cx="37" cy="10"/>
                </a:xfrm>
                <a:custGeom>
                  <a:avLst/>
                  <a:gdLst/>
                  <a:ahLst/>
                  <a:cxnLst>
                    <a:cxn ang="0">
                      <a:pos x="2" y="0"/>
                    </a:cxn>
                    <a:cxn ang="0">
                      <a:pos x="48" y="0"/>
                    </a:cxn>
                    <a:cxn ang="0">
                      <a:pos x="51" y="4"/>
                    </a:cxn>
                    <a:cxn ang="0">
                      <a:pos x="56" y="13"/>
                    </a:cxn>
                    <a:cxn ang="0">
                      <a:pos x="73" y="31"/>
                    </a:cxn>
                    <a:cxn ang="0">
                      <a:pos x="18" y="31"/>
                    </a:cxn>
                    <a:cxn ang="0">
                      <a:pos x="9" y="22"/>
                    </a:cxn>
                    <a:cxn ang="0">
                      <a:pos x="0" y="7"/>
                    </a:cxn>
                    <a:cxn ang="0">
                      <a:pos x="2" y="0"/>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ln>
              </p:spPr>
              <p:txBody>
                <a:bodyPr/>
                <a:lstStyle/>
                <a:p>
                  <a:endParaRPr lang="zh-CN" altLang="en-US"/>
                </a:p>
              </p:txBody>
            </p:sp>
            <p:sp>
              <p:nvSpPr>
                <p:cNvPr id="395" name="Freeform 224"/>
                <p:cNvSpPr/>
                <p:nvPr/>
              </p:nvSpPr>
              <p:spPr bwMode="auto">
                <a:xfrm>
                  <a:off x="8" y="11"/>
                  <a:ext cx="41" cy="12"/>
                </a:xfrm>
                <a:custGeom>
                  <a:avLst/>
                  <a:gdLst/>
                  <a:ahLst/>
                  <a:cxnLst>
                    <a:cxn ang="0">
                      <a:pos x="0" y="36"/>
                    </a:cxn>
                    <a:cxn ang="0">
                      <a:pos x="1" y="20"/>
                    </a:cxn>
                    <a:cxn ang="0">
                      <a:pos x="7" y="7"/>
                    </a:cxn>
                    <a:cxn ang="0">
                      <a:pos x="11" y="0"/>
                    </a:cxn>
                    <a:cxn ang="0">
                      <a:pos x="67" y="0"/>
                    </a:cxn>
                    <a:cxn ang="0">
                      <a:pos x="83" y="36"/>
                    </a:cxn>
                    <a:cxn ang="0">
                      <a:pos x="0" y="36"/>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45" name="Group 225"/>
              <p:cNvGrpSpPr/>
              <p:nvPr/>
            </p:nvGrpSpPr>
            <p:grpSpPr bwMode="auto">
              <a:xfrm>
                <a:off x="318" y="214"/>
                <a:ext cx="49" cy="22"/>
                <a:chOff x="0" y="0"/>
                <a:chExt cx="49" cy="22"/>
              </a:xfrm>
            </p:grpSpPr>
            <p:sp>
              <p:nvSpPr>
                <p:cNvPr id="390" name="Freeform 226"/>
                <p:cNvSpPr/>
                <p:nvPr/>
              </p:nvSpPr>
              <p:spPr bwMode="auto">
                <a:xfrm>
                  <a:off x="0" y="0"/>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91" name="Freeform 227"/>
                <p:cNvSpPr/>
                <p:nvPr/>
              </p:nvSpPr>
              <p:spPr bwMode="auto">
                <a:xfrm>
                  <a:off x="4" y="0"/>
                  <a:ext cx="38" cy="10"/>
                </a:xfrm>
                <a:custGeom>
                  <a:avLst/>
                  <a:gdLst/>
                  <a:ahLst/>
                  <a:cxnLst>
                    <a:cxn ang="0">
                      <a:pos x="2" y="0"/>
                    </a:cxn>
                    <a:cxn ang="0">
                      <a:pos x="49" y="0"/>
                    </a:cxn>
                    <a:cxn ang="0">
                      <a:pos x="51" y="4"/>
                    </a:cxn>
                    <a:cxn ang="0">
                      <a:pos x="57" y="13"/>
                    </a:cxn>
                    <a:cxn ang="0">
                      <a:pos x="74" y="31"/>
                    </a:cxn>
                    <a:cxn ang="0">
                      <a:pos x="18" y="31"/>
                    </a:cxn>
                    <a:cxn ang="0">
                      <a:pos x="10" y="22"/>
                    </a:cxn>
                    <a:cxn ang="0">
                      <a:pos x="0" y="7"/>
                    </a:cxn>
                    <a:cxn ang="0">
                      <a:pos x="2" y="0"/>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392" name="Freeform 228"/>
                <p:cNvSpPr/>
                <p:nvPr/>
              </p:nvSpPr>
              <p:spPr bwMode="auto">
                <a:xfrm>
                  <a:off x="8" y="10"/>
                  <a:ext cx="41" cy="12"/>
                </a:xfrm>
                <a:custGeom>
                  <a:avLst/>
                  <a:gdLst/>
                  <a:ahLst/>
                  <a:cxnLst>
                    <a:cxn ang="0">
                      <a:pos x="0" y="36"/>
                    </a:cxn>
                    <a:cxn ang="0">
                      <a:pos x="2" y="21"/>
                    </a:cxn>
                    <a:cxn ang="0">
                      <a:pos x="6" y="8"/>
                    </a:cxn>
                    <a:cxn ang="0">
                      <a:pos x="11" y="0"/>
                    </a:cxn>
                    <a:cxn ang="0">
                      <a:pos x="67" y="0"/>
                    </a:cxn>
                    <a:cxn ang="0">
                      <a:pos x="82" y="36"/>
                    </a:cxn>
                    <a:cxn ang="0">
                      <a:pos x="0" y="36"/>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46" name="Group 229"/>
              <p:cNvGrpSpPr/>
              <p:nvPr/>
            </p:nvGrpSpPr>
            <p:grpSpPr bwMode="auto">
              <a:xfrm>
                <a:off x="330" y="227"/>
                <a:ext cx="49" cy="23"/>
                <a:chOff x="0" y="0"/>
                <a:chExt cx="49" cy="23"/>
              </a:xfrm>
            </p:grpSpPr>
            <p:sp>
              <p:nvSpPr>
                <p:cNvPr id="387" name="Freeform 230"/>
                <p:cNvSpPr/>
                <p:nvPr/>
              </p:nvSpPr>
              <p:spPr bwMode="auto">
                <a:xfrm>
                  <a:off x="0" y="0"/>
                  <a:ext cx="13" cy="23"/>
                </a:xfrm>
                <a:custGeom>
                  <a:avLst/>
                  <a:gdLst/>
                  <a:ahLst/>
                  <a:cxnLst>
                    <a:cxn ang="0">
                      <a:pos x="16" y="68"/>
                    </a:cxn>
                    <a:cxn ang="0">
                      <a:pos x="0" y="27"/>
                    </a:cxn>
                    <a:cxn ang="0">
                      <a:pos x="11" y="0"/>
                    </a:cxn>
                    <a:cxn ang="0">
                      <a:pos x="25" y="32"/>
                    </a:cxn>
                    <a:cxn ang="0">
                      <a:pos x="16" y="68"/>
                    </a:cxn>
                  </a:cxnLst>
                  <a:rect l="0" t="0" r="r" b="b"/>
                  <a:pathLst>
                    <a:path w="25" h="68">
                      <a:moveTo>
                        <a:pt x="16" y="68"/>
                      </a:moveTo>
                      <a:lnTo>
                        <a:pt x="0" y="27"/>
                      </a:lnTo>
                      <a:lnTo>
                        <a:pt x="11" y="0"/>
                      </a:lnTo>
                      <a:lnTo>
                        <a:pt x="25" y="32"/>
                      </a:lnTo>
                      <a:lnTo>
                        <a:pt x="16" y="68"/>
                      </a:lnTo>
                      <a:close/>
                    </a:path>
                  </a:pathLst>
                </a:custGeom>
                <a:solidFill>
                  <a:srgbClr val="A0A0A0"/>
                </a:solidFill>
                <a:ln w="9525">
                  <a:noFill/>
                  <a:round/>
                </a:ln>
              </p:spPr>
              <p:txBody>
                <a:bodyPr/>
                <a:lstStyle/>
                <a:p>
                  <a:endParaRPr lang="zh-CN" altLang="en-US"/>
                </a:p>
              </p:txBody>
            </p:sp>
            <p:sp>
              <p:nvSpPr>
                <p:cNvPr id="388" name="Freeform 231"/>
                <p:cNvSpPr/>
                <p:nvPr/>
              </p:nvSpPr>
              <p:spPr bwMode="auto">
                <a:xfrm>
                  <a:off x="5" y="0"/>
                  <a:ext cx="37" cy="11"/>
                </a:xfrm>
                <a:custGeom>
                  <a:avLst/>
                  <a:gdLst/>
                  <a:ahLst/>
                  <a:cxnLst>
                    <a:cxn ang="0">
                      <a:pos x="2" y="0"/>
                    </a:cxn>
                    <a:cxn ang="0">
                      <a:pos x="51" y="0"/>
                    </a:cxn>
                    <a:cxn ang="0">
                      <a:pos x="52" y="4"/>
                    </a:cxn>
                    <a:cxn ang="0">
                      <a:pos x="56" y="13"/>
                    </a:cxn>
                    <a:cxn ang="0">
                      <a:pos x="74" y="31"/>
                    </a:cxn>
                    <a:cxn ang="0">
                      <a:pos x="18" y="31"/>
                    </a:cxn>
                    <a:cxn ang="0">
                      <a:pos x="10" y="22"/>
                    </a:cxn>
                    <a:cxn ang="0">
                      <a:pos x="0" y="7"/>
                    </a:cxn>
                    <a:cxn ang="0">
                      <a:pos x="2" y="0"/>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389" name="Freeform 232"/>
                <p:cNvSpPr/>
                <p:nvPr/>
              </p:nvSpPr>
              <p:spPr bwMode="auto">
                <a:xfrm>
                  <a:off x="9" y="11"/>
                  <a:ext cx="40" cy="12"/>
                </a:xfrm>
                <a:custGeom>
                  <a:avLst/>
                  <a:gdLst/>
                  <a:ahLst/>
                  <a:cxnLst>
                    <a:cxn ang="0">
                      <a:pos x="0" y="35"/>
                    </a:cxn>
                    <a:cxn ang="0">
                      <a:pos x="2" y="19"/>
                    </a:cxn>
                    <a:cxn ang="0">
                      <a:pos x="7" y="7"/>
                    </a:cxn>
                    <a:cxn ang="0">
                      <a:pos x="11" y="0"/>
                    </a:cxn>
                    <a:cxn ang="0">
                      <a:pos x="67" y="0"/>
                    </a:cxn>
                    <a:cxn ang="0">
                      <a:pos x="82" y="35"/>
                    </a:cxn>
                    <a:cxn ang="0">
                      <a:pos x="0" y="35"/>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sp>
            <p:nvSpPr>
              <p:cNvPr id="128" name="Freeform 233"/>
              <p:cNvSpPr/>
              <p:nvPr/>
            </p:nvSpPr>
            <p:spPr bwMode="auto">
              <a:xfrm>
                <a:off x="78" y="9"/>
                <a:ext cx="12" cy="23"/>
              </a:xfrm>
              <a:custGeom>
                <a:avLst/>
                <a:gdLst/>
                <a:ahLst/>
                <a:cxnLst>
                  <a:cxn ang="0">
                    <a:pos x="13" y="68"/>
                  </a:cxn>
                  <a:cxn ang="0">
                    <a:pos x="0" y="27"/>
                  </a:cxn>
                  <a:cxn ang="0">
                    <a:pos x="9" y="0"/>
                  </a:cxn>
                  <a:cxn ang="0">
                    <a:pos x="24" y="31"/>
                  </a:cxn>
                  <a:cxn ang="0">
                    <a:pos x="13" y="68"/>
                  </a:cxn>
                </a:cxnLst>
                <a:rect l="0" t="0" r="r" b="b"/>
                <a:pathLst>
                  <a:path w="24" h="68">
                    <a:moveTo>
                      <a:pt x="13" y="68"/>
                    </a:moveTo>
                    <a:lnTo>
                      <a:pt x="0" y="27"/>
                    </a:lnTo>
                    <a:lnTo>
                      <a:pt x="9" y="0"/>
                    </a:lnTo>
                    <a:lnTo>
                      <a:pt x="24" y="31"/>
                    </a:lnTo>
                    <a:lnTo>
                      <a:pt x="13" y="68"/>
                    </a:lnTo>
                    <a:close/>
                  </a:path>
                </a:pathLst>
              </a:custGeom>
              <a:solidFill>
                <a:srgbClr val="606060"/>
              </a:solidFill>
              <a:ln w="9525">
                <a:noFill/>
                <a:round/>
              </a:ln>
            </p:spPr>
            <p:txBody>
              <a:bodyPr/>
              <a:lstStyle/>
              <a:p>
                <a:endParaRPr lang="zh-CN" altLang="en-US"/>
              </a:p>
            </p:txBody>
          </p:sp>
          <p:sp>
            <p:nvSpPr>
              <p:cNvPr id="129" name="Freeform 234"/>
              <p:cNvSpPr/>
              <p:nvPr/>
            </p:nvSpPr>
            <p:spPr bwMode="auto">
              <a:xfrm>
                <a:off x="83" y="9"/>
                <a:ext cx="36" cy="11"/>
              </a:xfrm>
              <a:custGeom>
                <a:avLst/>
                <a:gdLst/>
                <a:ahLst/>
                <a:cxnLst>
                  <a:cxn ang="0">
                    <a:pos x="1" y="0"/>
                  </a:cxn>
                  <a:cxn ang="0">
                    <a:pos x="50" y="0"/>
                  </a:cxn>
                  <a:cxn ang="0">
                    <a:pos x="51" y="4"/>
                  </a:cxn>
                  <a:cxn ang="0">
                    <a:pos x="57" y="13"/>
                  </a:cxn>
                  <a:cxn ang="0">
                    <a:pos x="72" y="31"/>
                  </a:cxn>
                  <a:cxn ang="0">
                    <a:pos x="18" y="31"/>
                  </a:cxn>
                  <a:cxn ang="0">
                    <a:pos x="9" y="22"/>
                  </a:cxn>
                  <a:cxn ang="0">
                    <a:pos x="0" y="7"/>
                  </a:cxn>
                  <a:cxn ang="0">
                    <a:pos x="1" y="0"/>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ln>
            </p:spPr>
            <p:txBody>
              <a:bodyPr/>
              <a:lstStyle/>
              <a:p>
                <a:endParaRPr lang="zh-CN" altLang="en-US"/>
              </a:p>
            </p:txBody>
          </p:sp>
          <p:sp>
            <p:nvSpPr>
              <p:cNvPr id="130" name="Freeform 235"/>
              <p:cNvSpPr/>
              <p:nvPr/>
            </p:nvSpPr>
            <p:spPr bwMode="auto">
              <a:xfrm>
                <a:off x="86" y="20"/>
                <a:ext cx="41" cy="12"/>
              </a:xfrm>
              <a:custGeom>
                <a:avLst/>
                <a:gdLst/>
                <a:ahLst/>
                <a:cxnLst>
                  <a:cxn ang="0">
                    <a:pos x="0" y="36"/>
                  </a:cxn>
                  <a:cxn ang="0">
                    <a:pos x="3" y="21"/>
                  </a:cxn>
                  <a:cxn ang="0">
                    <a:pos x="7" y="8"/>
                  </a:cxn>
                  <a:cxn ang="0">
                    <a:pos x="12" y="0"/>
                  </a:cxn>
                  <a:cxn ang="0">
                    <a:pos x="67" y="0"/>
                  </a:cxn>
                  <a:cxn ang="0">
                    <a:pos x="83" y="36"/>
                  </a:cxn>
                  <a:cxn ang="0">
                    <a:pos x="0" y="36"/>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ln>
            </p:spPr>
            <p:txBody>
              <a:bodyPr/>
              <a:lstStyle/>
              <a:p>
                <a:endParaRPr lang="zh-CN" altLang="en-US"/>
              </a:p>
            </p:txBody>
          </p:sp>
          <p:grpSp>
            <p:nvGrpSpPr>
              <p:cNvPr id="147" name="Group 236"/>
              <p:cNvGrpSpPr/>
              <p:nvPr/>
            </p:nvGrpSpPr>
            <p:grpSpPr bwMode="auto">
              <a:xfrm>
                <a:off x="90" y="21"/>
                <a:ext cx="49" cy="23"/>
                <a:chOff x="0" y="0"/>
                <a:chExt cx="49" cy="23"/>
              </a:xfrm>
            </p:grpSpPr>
            <p:sp>
              <p:nvSpPr>
                <p:cNvPr id="384" name="Freeform 237"/>
                <p:cNvSpPr/>
                <p:nvPr/>
              </p:nvSpPr>
              <p:spPr bwMode="auto">
                <a:xfrm>
                  <a:off x="0" y="0"/>
                  <a:ext cx="12"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85" name="Freeform 238"/>
                <p:cNvSpPr/>
                <p:nvPr/>
              </p:nvSpPr>
              <p:spPr bwMode="auto">
                <a:xfrm>
                  <a:off x="5" y="1"/>
                  <a:ext cx="37" cy="10"/>
                </a:xfrm>
                <a:custGeom>
                  <a:avLst/>
                  <a:gdLst/>
                  <a:ahLst/>
                  <a:cxnLst>
                    <a:cxn ang="0">
                      <a:pos x="1" y="0"/>
                    </a:cxn>
                    <a:cxn ang="0">
                      <a:pos x="48" y="0"/>
                    </a:cxn>
                    <a:cxn ang="0">
                      <a:pos x="50" y="2"/>
                    </a:cxn>
                    <a:cxn ang="0">
                      <a:pos x="56" y="11"/>
                    </a:cxn>
                    <a:cxn ang="0">
                      <a:pos x="73" y="29"/>
                    </a:cxn>
                    <a:cxn ang="0">
                      <a:pos x="18" y="29"/>
                    </a:cxn>
                    <a:cxn ang="0">
                      <a:pos x="9" y="20"/>
                    </a:cxn>
                    <a:cxn ang="0">
                      <a:pos x="0" y="6"/>
                    </a:cxn>
                    <a:cxn ang="0">
                      <a:pos x="1" y="0"/>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86" name="Freeform 239"/>
                <p:cNvSpPr/>
                <p:nvPr/>
              </p:nvSpPr>
              <p:spPr bwMode="auto">
                <a:xfrm>
                  <a:off x="8" y="11"/>
                  <a:ext cx="41" cy="12"/>
                </a:xfrm>
                <a:custGeom>
                  <a:avLst/>
                  <a:gdLst/>
                  <a:ahLst/>
                  <a:cxnLst>
                    <a:cxn ang="0">
                      <a:pos x="0" y="36"/>
                    </a:cxn>
                    <a:cxn ang="0">
                      <a:pos x="2" y="20"/>
                    </a:cxn>
                    <a:cxn ang="0">
                      <a:pos x="7" y="8"/>
                    </a:cxn>
                    <a:cxn ang="0">
                      <a:pos x="11" y="0"/>
                    </a:cxn>
                    <a:cxn ang="0">
                      <a:pos x="67" y="0"/>
                    </a:cxn>
                    <a:cxn ang="0">
                      <a:pos x="82" y="36"/>
                    </a:cxn>
                    <a:cxn ang="0">
                      <a:pos x="0" y="36"/>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48" name="Group 240"/>
              <p:cNvGrpSpPr/>
              <p:nvPr/>
            </p:nvGrpSpPr>
            <p:grpSpPr bwMode="auto">
              <a:xfrm>
                <a:off x="103" y="34"/>
                <a:ext cx="49" cy="22"/>
                <a:chOff x="0" y="0"/>
                <a:chExt cx="49" cy="22"/>
              </a:xfrm>
            </p:grpSpPr>
            <p:sp>
              <p:nvSpPr>
                <p:cNvPr id="381" name="Freeform 241"/>
                <p:cNvSpPr/>
                <p:nvPr/>
              </p:nvSpPr>
              <p:spPr bwMode="auto">
                <a:xfrm>
                  <a:off x="0" y="0"/>
                  <a:ext cx="12" cy="22"/>
                </a:xfrm>
                <a:custGeom>
                  <a:avLst/>
                  <a:gdLst/>
                  <a:ahLst/>
                  <a:cxnLst>
                    <a:cxn ang="0">
                      <a:pos x="14" y="68"/>
                    </a:cxn>
                    <a:cxn ang="0">
                      <a:pos x="0" y="27"/>
                    </a:cxn>
                    <a:cxn ang="0">
                      <a:pos x="10" y="0"/>
                    </a:cxn>
                    <a:cxn ang="0">
                      <a:pos x="24" y="31"/>
                    </a:cxn>
                    <a:cxn ang="0">
                      <a:pos x="14" y="68"/>
                    </a:cxn>
                  </a:cxnLst>
                  <a:rect l="0" t="0" r="r" b="b"/>
                  <a:pathLst>
                    <a:path w="24" h="68">
                      <a:moveTo>
                        <a:pt x="14" y="68"/>
                      </a:moveTo>
                      <a:lnTo>
                        <a:pt x="0" y="27"/>
                      </a:lnTo>
                      <a:lnTo>
                        <a:pt x="10" y="0"/>
                      </a:lnTo>
                      <a:lnTo>
                        <a:pt x="24" y="31"/>
                      </a:lnTo>
                      <a:lnTo>
                        <a:pt x="14" y="68"/>
                      </a:lnTo>
                      <a:close/>
                    </a:path>
                  </a:pathLst>
                </a:custGeom>
                <a:solidFill>
                  <a:srgbClr val="A0A0A0"/>
                </a:solidFill>
                <a:ln w="9525">
                  <a:noFill/>
                  <a:round/>
                </a:ln>
              </p:spPr>
              <p:txBody>
                <a:bodyPr/>
                <a:lstStyle/>
                <a:p>
                  <a:endParaRPr lang="zh-CN" altLang="en-US"/>
                </a:p>
              </p:txBody>
            </p:sp>
            <p:sp>
              <p:nvSpPr>
                <p:cNvPr id="382" name="Freeform 242"/>
                <p:cNvSpPr/>
                <p:nvPr/>
              </p:nvSpPr>
              <p:spPr bwMode="auto">
                <a:xfrm>
                  <a:off x="5" y="0"/>
                  <a:ext cx="36"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383" name="Freeform 243"/>
                <p:cNvSpPr/>
                <p:nvPr/>
              </p:nvSpPr>
              <p:spPr bwMode="auto">
                <a:xfrm>
                  <a:off x="8" y="11"/>
                  <a:ext cx="41" cy="11"/>
                </a:xfrm>
                <a:custGeom>
                  <a:avLst/>
                  <a:gdLst/>
                  <a:ahLst/>
                  <a:cxnLst>
                    <a:cxn ang="0">
                      <a:pos x="0" y="35"/>
                    </a:cxn>
                    <a:cxn ang="0">
                      <a:pos x="3" y="19"/>
                    </a:cxn>
                    <a:cxn ang="0">
                      <a:pos x="7" y="7"/>
                    </a:cxn>
                    <a:cxn ang="0">
                      <a:pos x="12" y="0"/>
                    </a:cxn>
                    <a:cxn ang="0">
                      <a:pos x="67" y="0"/>
                    </a:cxn>
                    <a:cxn ang="0">
                      <a:pos x="83" y="35"/>
                    </a:cxn>
                    <a:cxn ang="0">
                      <a:pos x="0" y="35"/>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149" name="Group 244"/>
              <p:cNvGrpSpPr/>
              <p:nvPr/>
            </p:nvGrpSpPr>
            <p:grpSpPr bwMode="auto">
              <a:xfrm>
                <a:off x="115" y="46"/>
                <a:ext cx="50" cy="23"/>
                <a:chOff x="0" y="0"/>
                <a:chExt cx="50" cy="23"/>
              </a:xfrm>
            </p:grpSpPr>
            <p:sp>
              <p:nvSpPr>
                <p:cNvPr id="378" name="Freeform 245"/>
                <p:cNvSpPr/>
                <p:nvPr/>
              </p:nvSpPr>
              <p:spPr bwMode="auto">
                <a:xfrm>
                  <a:off x="0" y="0"/>
                  <a:ext cx="13" cy="23"/>
                </a:xfrm>
                <a:custGeom>
                  <a:avLst/>
                  <a:gdLst/>
                  <a:ahLst/>
                  <a:cxnLst>
                    <a:cxn ang="0">
                      <a:pos x="16" y="68"/>
                    </a:cxn>
                    <a:cxn ang="0">
                      <a:pos x="0" y="25"/>
                    </a:cxn>
                    <a:cxn ang="0">
                      <a:pos x="10" y="0"/>
                    </a:cxn>
                    <a:cxn ang="0">
                      <a:pos x="25" y="30"/>
                    </a:cxn>
                    <a:cxn ang="0">
                      <a:pos x="16" y="68"/>
                    </a:cxn>
                  </a:cxnLst>
                  <a:rect l="0" t="0" r="r" b="b"/>
                  <a:pathLst>
                    <a:path w="25" h="68">
                      <a:moveTo>
                        <a:pt x="16" y="68"/>
                      </a:moveTo>
                      <a:lnTo>
                        <a:pt x="0" y="25"/>
                      </a:lnTo>
                      <a:lnTo>
                        <a:pt x="10" y="0"/>
                      </a:lnTo>
                      <a:lnTo>
                        <a:pt x="25" y="30"/>
                      </a:lnTo>
                      <a:lnTo>
                        <a:pt x="16" y="68"/>
                      </a:lnTo>
                      <a:close/>
                    </a:path>
                  </a:pathLst>
                </a:custGeom>
                <a:solidFill>
                  <a:srgbClr val="A0A0A0"/>
                </a:solidFill>
                <a:ln w="9525">
                  <a:noFill/>
                  <a:round/>
                </a:ln>
              </p:spPr>
              <p:txBody>
                <a:bodyPr/>
                <a:lstStyle/>
                <a:p>
                  <a:endParaRPr lang="zh-CN" altLang="en-US"/>
                </a:p>
              </p:txBody>
            </p:sp>
            <p:sp>
              <p:nvSpPr>
                <p:cNvPr id="379" name="Freeform 246"/>
                <p:cNvSpPr/>
                <p:nvPr/>
              </p:nvSpPr>
              <p:spPr bwMode="auto">
                <a:xfrm>
                  <a:off x="5" y="1"/>
                  <a:ext cx="37" cy="9"/>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380" name="Freeform 247"/>
                <p:cNvSpPr/>
                <p:nvPr/>
              </p:nvSpPr>
              <p:spPr bwMode="auto">
                <a:xfrm>
                  <a:off x="9" y="11"/>
                  <a:ext cx="41" cy="12"/>
                </a:xfrm>
                <a:custGeom>
                  <a:avLst/>
                  <a:gdLst/>
                  <a:ahLst/>
                  <a:cxnLst>
                    <a:cxn ang="0">
                      <a:pos x="0" y="36"/>
                    </a:cxn>
                    <a:cxn ang="0">
                      <a:pos x="1" y="19"/>
                    </a:cxn>
                    <a:cxn ang="0">
                      <a:pos x="6" y="7"/>
                    </a:cxn>
                    <a:cxn ang="0">
                      <a:pos x="10" y="0"/>
                    </a:cxn>
                    <a:cxn ang="0">
                      <a:pos x="67" y="0"/>
                    </a:cxn>
                    <a:cxn ang="0">
                      <a:pos x="82" y="36"/>
                    </a:cxn>
                    <a:cxn ang="0">
                      <a:pos x="0" y="36"/>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50" name="Group 248"/>
              <p:cNvGrpSpPr/>
              <p:nvPr/>
            </p:nvGrpSpPr>
            <p:grpSpPr bwMode="auto">
              <a:xfrm>
                <a:off x="128" y="59"/>
                <a:ext cx="49" cy="23"/>
                <a:chOff x="0" y="0"/>
                <a:chExt cx="49" cy="23"/>
              </a:xfrm>
            </p:grpSpPr>
            <p:sp>
              <p:nvSpPr>
                <p:cNvPr id="375" name="Freeform 249"/>
                <p:cNvSpPr/>
                <p:nvPr/>
              </p:nvSpPr>
              <p:spPr bwMode="auto">
                <a:xfrm>
                  <a:off x="0" y="0"/>
                  <a:ext cx="13" cy="23"/>
                </a:xfrm>
                <a:custGeom>
                  <a:avLst/>
                  <a:gdLst/>
                  <a:ahLst/>
                  <a:cxnLst>
                    <a:cxn ang="0">
                      <a:pos x="16" y="68"/>
                    </a:cxn>
                    <a:cxn ang="0">
                      <a:pos x="0" y="26"/>
                    </a:cxn>
                    <a:cxn ang="0">
                      <a:pos x="9" y="0"/>
                    </a:cxn>
                    <a:cxn ang="0">
                      <a:pos x="25" y="31"/>
                    </a:cxn>
                    <a:cxn ang="0">
                      <a:pos x="16" y="68"/>
                    </a:cxn>
                  </a:cxnLst>
                  <a:rect l="0" t="0" r="r" b="b"/>
                  <a:pathLst>
                    <a:path w="25" h="68">
                      <a:moveTo>
                        <a:pt x="16" y="68"/>
                      </a:moveTo>
                      <a:lnTo>
                        <a:pt x="0" y="26"/>
                      </a:lnTo>
                      <a:lnTo>
                        <a:pt x="9" y="0"/>
                      </a:lnTo>
                      <a:lnTo>
                        <a:pt x="25" y="31"/>
                      </a:lnTo>
                      <a:lnTo>
                        <a:pt x="16" y="68"/>
                      </a:lnTo>
                      <a:close/>
                    </a:path>
                  </a:pathLst>
                </a:custGeom>
                <a:solidFill>
                  <a:srgbClr val="A0A0A0"/>
                </a:solidFill>
                <a:ln w="9525">
                  <a:noFill/>
                  <a:round/>
                </a:ln>
              </p:spPr>
              <p:txBody>
                <a:bodyPr/>
                <a:lstStyle/>
                <a:p>
                  <a:endParaRPr lang="zh-CN" altLang="en-US"/>
                </a:p>
              </p:txBody>
            </p:sp>
            <p:sp>
              <p:nvSpPr>
                <p:cNvPr id="376" name="Freeform 250"/>
                <p:cNvSpPr/>
                <p:nvPr/>
              </p:nvSpPr>
              <p:spPr bwMode="auto">
                <a:xfrm>
                  <a:off x="5" y="1"/>
                  <a:ext cx="37" cy="10"/>
                </a:xfrm>
                <a:custGeom>
                  <a:avLst/>
                  <a:gdLst/>
                  <a:ahLst/>
                  <a:cxnLst>
                    <a:cxn ang="0">
                      <a:pos x="1" y="0"/>
                    </a:cxn>
                    <a:cxn ang="0">
                      <a:pos x="50" y="0"/>
                    </a:cxn>
                    <a:cxn ang="0">
                      <a:pos x="51" y="2"/>
                    </a:cxn>
                    <a:cxn ang="0">
                      <a:pos x="57" y="11"/>
                    </a:cxn>
                    <a:cxn ang="0">
                      <a:pos x="75" y="29"/>
                    </a:cxn>
                    <a:cxn ang="0">
                      <a:pos x="18" y="29"/>
                    </a:cxn>
                    <a:cxn ang="0">
                      <a:pos x="11" y="20"/>
                    </a:cxn>
                    <a:cxn ang="0">
                      <a:pos x="0" y="5"/>
                    </a:cxn>
                    <a:cxn ang="0">
                      <a:pos x="1" y="0"/>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377" name="Freeform 251"/>
                <p:cNvSpPr/>
                <p:nvPr/>
              </p:nvSpPr>
              <p:spPr bwMode="auto">
                <a:xfrm>
                  <a:off x="9" y="11"/>
                  <a:ext cx="40" cy="12"/>
                </a:xfrm>
                <a:custGeom>
                  <a:avLst/>
                  <a:gdLst/>
                  <a:ahLst/>
                  <a:cxnLst>
                    <a:cxn ang="0">
                      <a:pos x="0" y="36"/>
                    </a:cxn>
                    <a:cxn ang="0">
                      <a:pos x="1" y="20"/>
                    </a:cxn>
                    <a:cxn ang="0">
                      <a:pos x="5" y="8"/>
                    </a:cxn>
                    <a:cxn ang="0">
                      <a:pos x="10" y="0"/>
                    </a:cxn>
                    <a:cxn ang="0">
                      <a:pos x="67" y="0"/>
                    </a:cxn>
                    <a:cxn ang="0">
                      <a:pos x="80" y="36"/>
                    </a:cxn>
                    <a:cxn ang="0">
                      <a:pos x="0" y="36"/>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151" name="Group 252"/>
              <p:cNvGrpSpPr/>
              <p:nvPr/>
            </p:nvGrpSpPr>
            <p:grpSpPr bwMode="auto">
              <a:xfrm>
                <a:off x="140" y="74"/>
                <a:ext cx="100" cy="73"/>
                <a:chOff x="0" y="0"/>
                <a:chExt cx="100" cy="73"/>
              </a:xfrm>
            </p:grpSpPr>
            <p:grpSp>
              <p:nvGrpSpPr>
                <p:cNvPr id="152" name="Group 253"/>
                <p:cNvGrpSpPr/>
                <p:nvPr/>
              </p:nvGrpSpPr>
              <p:grpSpPr bwMode="auto">
                <a:xfrm>
                  <a:off x="0" y="0"/>
                  <a:ext cx="49" cy="23"/>
                  <a:chOff x="0" y="0"/>
                  <a:chExt cx="49" cy="23"/>
                </a:xfrm>
              </p:grpSpPr>
              <p:sp>
                <p:nvSpPr>
                  <p:cNvPr id="372" name="Freeform 254"/>
                  <p:cNvSpPr/>
                  <p:nvPr/>
                </p:nvSpPr>
                <p:spPr bwMode="auto">
                  <a:xfrm>
                    <a:off x="0" y="0"/>
                    <a:ext cx="13" cy="23"/>
                  </a:xfrm>
                  <a:custGeom>
                    <a:avLst/>
                    <a:gdLst/>
                    <a:ahLst/>
                    <a:cxnLst>
                      <a:cxn ang="0">
                        <a:pos x="15" y="70"/>
                      </a:cxn>
                      <a:cxn ang="0">
                        <a:pos x="0" y="27"/>
                      </a:cxn>
                      <a:cxn ang="0">
                        <a:pos x="10" y="0"/>
                      </a:cxn>
                      <a:cxn ang="0">
                        <a:pos x="25" y="31"/>
                      </a:cxn>
                      <a:cxn ang="0">
                        <a:pos x="15" y="70"/>
                      </a:cxn>
                    </a:cxnLst>
                    <a:rect l="0" t="0" r="r" b="b"/>
                    <a:pathLst>
                      <a:path w="25" h="70">
                        <a:moveTo>
                          <a:pt x="15" y="70"/>
                        </a:moveTo>
                        <a:lnTo>
                          <a:pt x="0" y="27"/>
                        </a:lnTo>
                        <a:lnTo>
                          <a:pt x="10" y="0"/>
                        </a:lnTo>
                        <a:lnTo>
                          <a:pt x="25" y="31"/>
                        </a:lnTo>
                        <a:lnTo>
                          <a:pt x="15" y="70"/>
                        </a:lnTo>
                        <a:close/>
                      </a:path>
                    </a:pathLst>
                  </a:custGeom>
                  <a:solidFill>
                    <a:srgbClr val="A0A0A0"/>
                  </a:solidFill>
                  <a:ln w="9525">
                    <a:noFill/>
                    <a:round/>
                  </a:ln>
                </p:spPr>
                <p:txBody>
                  <a:bodyPr/>
                  <a:lstStyle/>
                  <a:p>
                    <a:endParaRPr lang="zh-CN" altLang="en-US"/>
                  </a:p>
                </p:txBody>
              </p:sp>
              <p:sp>
                <p:nvSpPr>
                  <p:cNvPr id="373" name="Freeform 255"/>
                  <p:cNvSpPr/>
                  <p:nvPr/>
                </p:nvSpPr>
                <p:spPr bwMode="auto">
                  <a:xfrm>
                    <a:off x="5" y="0"/>
                    <a:ext cx="37" cy="11"/>
                  </a:xfrm>
                  <a:custGeom>
                    <a:avLst/>
                    <a:gdLst/>
                    <a:ahLst/>
                    <a:cxnLst>
                      <a:cxn ang="0">
                        <a:pos x="1" y="0"/>
                      </a:cxn>
                      <a:cxn ang="0">
                        <a:pos x="50" y="0"/>
                      </a:cxn>
                      <a:cxn ang="0">
                        <a:pos x="52"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74" name="Freeform 256"/>
                  <p:cNvSpPr/>
                  <p:nvPr/>
                </p:nvSpPr>
                <p:spPr bwMode="auto">
                  <a:xfrm>
                    <a:off x="8" y="11"/>
                    <a:ext cx="41" cy="12"/>
                  </a:xfrm>
                  <a:custGeom>
                    <a:avLst/>
                    <a:gdLst/>
                    <a:ahLst/>
                    <a:cxnLst>
                      <a:cxn ang="0">
                        <a:pos x="0" y="38"/>
                      </a:cxn>
                      <a:cxn ang="0">
                        <a:pos x="2" y="22"/>
                      </a:cxn>
                      <a:cxn ang="0">
                        <a:pos x="8" y="8"/>
                      </a:cxn>
                      <a:cxn ang="0">
                        <a:pos x="12" y="0"/>
                      </a:cxn>
                      <a:cxn ang="0">
                        <a:pos x="69" y="0"/>
                      </a:cxn>
                      <a:cxn ang="0">
                        <a:pos x="82" y="38"/>
                      </a:cxn>
                      <a:cxn ang="0">
                        <a:pos x="0" y="38"/>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153" name="Group 257"/>
                <p:cNvGrpSpPr/>
                <p:nvPr/>
              </p:nvGrpSpPr>
              <p:grpSpPr bwMode="auto">
                <a:xfrm>
                  <a:off x="13" y="12"/>
                  <a:ext cx="48" cy="23"/>
                  <a:chOff x="0" y="0"/>
                  <a:chExt cx="48" cy="23"/>
                </a:xfrm>
              </p:grpSpPr>
              <p:sp>
                <p:nvSpPr>
                  <p:cNvPr id="369" name="Freeform 258"/>
                  <p:cNvSpPr/>
                  <p:nvPr/>
                </p:nvSpPr>
                <p:spPr bwMode="auto">
                  <a:xfrm>
                    <a:off x="0" y="0"/>
                    <a:ext cx="12" cy="23"/>
                  </a:xfrm>
                  <a:custGeom>
                    <a:avLst/>
                    <a:gdLst/>
                    <a:ahLst/>
                    <a:cxnLst>
                      <a:cxn ang="0">
                        <a:pos x="14" y="69"/>
                      </a:cxn>
                      <a:cxn ang="0">
                        <a:pos x="0" y="28"/>
                      </a:cxn>
                      <a:cxn ang="0">
                        <a:pos x="10" y="0"/>
                      </a:cxn>
                      <a:cxn ang="0">
                        <a:pos x="25" y="32"/>
                      </a:cxn>
                      <a:cxn ang="0">
                        <a:pos x="14" y="69"/>
                      </a:cxn>
                    </a:cxnLst>
                    <a:rect l="0" t="0" r="r" b="b"/>
                    <a:pathLst>
                      <a:path w="25" h="69">
                        <a:moveTo>
                          <a:pt x="14" y="69"/>
                        </a:moveTo>
                        <a:lnTo>
                          <a:pt x="0" y="28"/>
                        </a:lnTo>
                        <a:lnTo>
                          <a:pt x="10" y="0"/>
                        </a:lnTo>
                        <a:lnTo>
                          <a:pt x="25" y="32"/>
                        </a:lnTo>
                        <a:lnTo>
                          <a:pt x="14" y="69"/>
                        </a:lnTo>
                        <a:close/>
                      </a:path>
                    </a:pathLst>
                  </a:custGeom>
                  <a:solidFill>
                    <a:srgbClr val="A0A0A0"/>
                  </a:solidFill>
                  <a:ln w="9525">
                    <a:noFill/>
                    <a:round/>
                  </a:ln>
                </p:spPr>
                <p:txBody>
                  <a:bodyPr/>
                  <a:lstStyle/>
                  <a:p>
                    <a:endParaRPr lang="zh-CN" altLang="en-US"/>
                  </a:p>
                </p:txBody>
              </p:sp>
              <p:sp>
                <p:nvSpPr>
                  <p:cNvPr id="370" name="Freeform 259"/>
                  <p:cNvSpPr/>
                  <p:nvPr/>
                </p:nvSpPr>
                <p:spPr bwMode="auto">
                  <a:xfrm>
                    <a:off x="4" y="1"/>
                    <a:ext cx="37" cy="10"/>
                  </a:xfrm>
                  <a:custGeom>
                    <a:avLst/>
                    <a:gdLst/>
                    <a:ahLst/>
                    <a:cxnLst>
                      <a:cxn ang="0">
                        <a:pos x="1" y="0"/>
                      </a:cxn>
                      <a:cxn ang="0">
                        <a:pos x="50" y="0"/>
                      </a:cxn>
                      <a:cxn ang="0">
                        <a:pos x="51" y="3"/>
                      </a:cxn>
                      <a:cxn ang="0">
                        <a:pos x="56" y="15"/>
                      </a:cxn>
                      <a:cxn ang="0">
                        <a:pos x="73" y="32"/>
                      </a:cxn>
                      <a:cxn ang="0">
                        <a:pos x="18" y="32"/>
                      </a:cxn>
                      <a:cxn ang="0">
                        <a:pos x="9" y="22"/>
                      </a:cxn>
                      <a:cxn ang="0">
                        <a:pos x="0" y="7"/>
                      </a:cxn>
                      <a:cxn ang="0">
                        <a:pos x="1" y="0"/>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71" name="Freeform 260"/>
                  <p:cNvSpPr/>
                  <p:nvPr/>
                </p:nvSpPr>
                <p:spPr bwMode="auto">
                  <a:xfrm>
                    <a:off x="7" y="11"/>
                    <a:ext cx="41" cy="12"/>
                  </a:xfrm>
                  <a:custGeom>
                    <a:avLst/>
                    <a:gdLst/>
                    <a:ahLst/>
                    <a:cxnLst>
                      <a:cxn ang="0">
                        <a:pos x="0" y="36"/>
                      </a:cxn>
                      <a:cxn ang="0">
                        <a:pos x="1" y="21"/>
                      </a:cxn>
                      <a:cxn ang="0">
                        <a:pos x="6" y="8"/>
                      </a:cxn>
                      <a:cxn ang="0">
                        <a:pos x="13" y="0"/>
                      </a:cxn>
                      <a:cxn ang="0">
                        <a:pos x="68" y="0"/>
                      </a:cxn>
                      <a:cxn ang="0">
                        <a:pos x="83" y="36"/>
                      </a:cxn>
                      <a:cxn ang="0">
                        <a:pos x="0" y="36"/>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154" name="Group 261"/>
                <p:cNvGrpSpPr/>
                <p:nvPr/>
              </p:nvGrpSpPr>
              <p:grpSpPr bwMode="auto">
                <a:xfrm>
                  <a:off x="25" y="25"/>
                  <a:ext cx="49" cy="23"/>
                  <a:chOff x="0" y="0"/>
                  <a:chExt cx="49" cy="23"/>
                </a:xfrm>
              </p:grpSpPr>
              <p:sp>
                <p:nvSpPr>
                  <p:cNvPr id="366" name="Freeform 262"/>
                  <p:cNvSpPr/>
                  <p:nvPr/>
                </p:nvSpPr>
                <p:spPr bwMode="auto">
                  <a:xfrm>
                    <a:off x="0" y="0"/>
                    <a:ext cx="12"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367" name="Freeform 263"/>
                  <p:cNvSpPr/>
                  <p:nvPr/>
                </p:nvSpPr>
                <p:spPr bwMode="auto">
                  <a:xfrm>
                    <a:off x="5" y="1"/>
                    <a:ext cx="37" cy="9"/>
                  </a:xfrm>
                  <a:custGeom>
                    <a:avLst/>
                    <a:gdLst/>
                    <a:ahLst/>
                    <a:cxnLst>
                      <a:cxn ang="0">
                        <a:pos x="1" y="0"/>
                      </a:cxn>
                      <a:cxn ang="0">
                        <a:pos x="50" y="0"/>
                      </a:cxn>
                      <a:cxn ang="0">
                        <a:pos x="52"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68" name="Freeform 264"/>
                  <p:cNvSpPr/>
                  <p:nvPr/>
                </p:nvSpPr>
                <p:spPr bwMode="auto">
                  <a:xfrm>
                    <a:off x="8" y="11"/>
                    <a:ext cx="41" cy="12"/>
                  </a:xfrm>
                  <a:custGeom>
                    <a:avLst/>
                    <a:gdLst/>
                    <a:ahLst/>
                    <a:cxnLst>
                      <a:cxn ang="0">
                        <a:pos x="0" y="36"/>
                      </a:cxn>
                      <a:cxn ang="0">
                        <a:pos x="1" y="19"/>
                      </a:cxn>
                      <a:cxn ang="0">
                        <a:pos x="7" y="7"/>
                      </a:cxn>
                      <a:cxn ang="0">
                        <a:pos x="11" y="0"/>
                      </a:cxn>
                      <a:cxn ang="0">
                        <a:pos x="67" y="0"/>
                      </a:cxn>
                      <a:cxn ang="0">
                        <a:pos x="82" y="36"/>
                      </a:cxn>
                      <a:cxn ang="0">
                        <a:pos x="0" y="36"/>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55" name="Group 265"/>
                <p:cNvGrpSpPr/>
                <p:nvPr/>
              </p:nvGrpSpPr>
              <p:grpSpPr bwMode="auto">
                <a:xfrm>
                  <a:off x="38" y="38"/>
                  <a:ext cx="49" cy="22"/>
                  <a:chOff x="0" y="0"/>
                  <a:chExt cx="49" cy="22"/>
                </a:xfrm>
              </p:grpSpPr>
              <p:sp>
                <p:nvSpPr>
                  <p:cNvPr id="363" name="Freeform 266"/>
                  <p:cNvSpPr/>
                  <p:nvPr/>
                </p:nvSpPr>
                <p:spPr bwMode="auto">
                  <a:xfrm>
                    <a:off x="0" y="0"/>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64" name="Freeform 267"/>
                  <p:cNvSpPr/>
                  <p:nvPr/>
                </p:nvSpPr>
                <p:spPr bwMode="auto">
                  <a:xfrm>
                    <a:off x="5" y="0"/>
                    <a:ext cx="36" cy="10"/>
                  </a:xfrm>
                  <a:custGeom>
                    <a:avLst/>
                    <a:gdLst/>
                    <a:ahLst/>
                    <a:cxnLst>
                      <a:cxn ang="0">
                        <a:pos x="1" y="0"/>
                      </a:cxn>
                      <a:cxn ang="0">
                        <a:pos x="49" y="0"/>
                      </a:cxn>
                      <a:cxn ang="0">
                        <a:pos x="51" y="3"/>
                      </a:cxn>
                      <a:cxn ang="0">
                        <a:pos x="56" y="12"/>
                      </a:cxn>
                      <a:cxn ang="0">
                        <a:pos x="72" y="30"/>
                      </a:cxn>
                      <a:cxn ang="0">
                        <a:pos x="18" y="30"/>
                      </a:cxn>
                      <a:cxn ang="0">
                        <a:pos x="9" y="21"/>
                      </a:cxn>
                      <a:cxn ang="0">
                        <a:pos x="0" y="5"/>
                      </a:cxn>
                      <a:cxn ang="0">
                        <a:pos x="1" y="0"/>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365" name="Freeform 268"/>
                  <p:cNvSpPr/>
                  <p:nvPr/>
                </p:nvSpPr>
                <p:spPr bwMode="auto">
                  <a:xfrm>
                    <a:off x="8" y="10"/>
                    <a:ext cx="41" cy="12"/>
                  </a:xfrm>
                  <a:custGeom>
                    <a:avLst/>
                    <a:gdLst/>
                    <a:ahLst/>
                    <a:cxnLst>
                      <a:cxn ang="0">
                        <a:pos x="0" y="36"/>
                      </a:cxn>
                      <a:cxn ang="0">
                        <a:pos x="2" y="19"/>
                      </a:cxn>
                      <a:cxn ang="0">
                        <a:pos x="6" y="8"/>
                      </a:cxn>
                      <a:cxn ang="0">
                        <a:pos x="11" y="0"/>
                      </a:cxn>
                      <a:cxn ang="0">
                        <a:pos x="66" y="0"/>
                      </a:cxn>
                      <a:cxn ang="0">
                        <a:pos x="82" y="36"/>
                      </a:cxn>
                      <a:cxn ang="0">
                        <a:pos x="0" y="36"/>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156" name="Group 269"/>
                <p:cNvGrpSpPr/>
                <p:nvPr/>
              </p:nvGrpSpPr>
              <p:grpSpPr bwMode="auto">
                <a:xfrm>
                  <a:off x="50" y="51"/>
                  <a:ext cx="50" cy="22"/>
                  <a:chOff x="0" y="0"/>
                  <a:chExt cx="50" cy="22"/>
                </a:xfrm>
              </p:grpSpPr>
              <p:sp>
                <p:nvSpPr>
                  <p:cNvPr id="360" name="Freeform 270"/>
                  <p:cNvSpPr/>
                  <p:nvPr/>
                </p:nvSpPr>
                <p:spPr bwMode="auto">
                  <a:xfrm>
                    <a:off x="0" y="0"/>
                    <a:ext cx="13" cy="22"/>
                  </a:xfrm>
                  <a:custGeom>
                    <a:avLst/>
                    <a:gdLst/>
                    <a:ahLst/>
                    <a:cxnLst>
                      <a:cxn ang="0">
                        <a:pos x="16" y="67"/>
                      </a:cxn>
                      <a:cxn ang="0">
                        <a:pos x="0" y="26"/>
                      </a:cxn>
                      <a:cxn ang="0">
                        <a:pos x="12" y="0"/>
                      </a:cxn>
                      <a:cxn ang="0">
                        <a:pos x="25" y="30"/>
                      </a:cxn>
                      <a:cxn ang="0">
                        <a:pos x="16" y="67"/>
                      </a:cxn>
                    </a:cxnLst>
                    <a:rect l="0" t="0" r="r" b="b"/>
                    <a:pathLst>
                      <a:path w="25" h="67">
                        <a:moveTo>
                          <a:pt x="16" y="67"/>
                        </a:moveTo>
                        <a:lnTo>
                          <a:pt x="0" y="26"/>
                        </a:lnTo>
                        <a:lnTo>
                          <a:pt x="12" y="0"/>
                        </a:lnTo>
                        <a:lnTo>
                          <a:pt x="25" y="30"/>
                        </a:lnTo>
                        <a:lnTo>
                          <a:pt x="16" y="67"/>
                        </a:lnTo>
                        <a:close/>
                      </a:path>
                    </a:pathLst>
                  </a:custGeom>
                  <a:solidFill>
                    <a:srgbClr val="A0A0A0"/>
                  </a:solidFill>
                  <a:ln w="9525">
                    <a:noFill/>
                    <a:round/>
                  </a:ln>
                </p:spPr>
                <p:txBody>
                  <a:bodyPr/>
                  <a:lstStyle/>
                  <a:p>
                    <a:endParaRPr lang="zh-CN" altLang="en-US"/>
                  </a:p>
                </p:txBody>
              </p:sp>
              <p:sp>
                <p:nvSpPr>
                  <p:cNvPr id="361" name="Freeform 271"/>
                  <p:cNvSpPr/>
                  <p:nvPr/>
                </p:nvSpPr>
                <p:spPr bwMode="auto">
                  <a:xfrm>
                    <a:off x="5" y="0"/>
                    <a:ext cx="37" cy="10"/>
                  </a:xfrm>
                  <a:custGeom>
                    <a:avLst/>
                    <a:gdLst/>
                    <a:ahLst/>
                    <a:cxnLst>
                      <a:cxn ang="0">
                        <a:pos x="2" y="0"/>
                      </a:cxn>
                      <a:cxn ang="0">
                        <a:pos x="48" y="0"/>
                      </a:cxn>
                      <a:cxn ang="0">
                        <a:pos x="51" y="2"/>
                      </a:cxn>
                      <a:cxn ang="0">
                        <a:pos x="56" y="11"/>
                      </a:cxn>
                      <a:cxn ang="0">
                        <a:pos x="73" y="29"/>
                      </a:cxn>
                      <a:cxn ang="0">
                        <a:pos x="18" y="29"/>
                      </a:cxn>
                      <a:cxn ang="0">
                        <a:pos x="9" y="20"/>
                      </a:cxn>
                      <a:cxn ang="0">
                        <a:pos x="0" y="5"/>
                      </a:cxn>
                      <a:cxn ang="0">
                        <a:pos x="2" y="0"/>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362" name="Freeform 272"/>
                  <p:cNvSpPr/>
                  <p:nvPr/>
                </p:nvSpPr>
                <p:spPr bwMode="auto">
                  <a:xfrm>
                    <a:off x="9" y="11"/>
                    <a:ext cx="41" cy="11"/>
                  </a:xfrm>
                  <a:custGeom>
                    <a:avLst/>
                    <a:gdLst/>
                    <a:ahLst/>
                    <a:cxnLst>
                      <a:cxn ang="0">
                        <a:pos x="0" y="35"/>
                      </a:cxn>
                      <a:cxn ang="0">
                        <a:pos x="2" y="19"/>
                      </a:cxn>
                      <a:cxn ang="0">
                        <a:pos x="7" y="7"/>
                      </a:cxn>
                      <a:cxn ang="0">
                        <a:pos x="11" y="0"/>
                      </a:cxn>
                      <a:cxn ang="0">
                        <a:pos x="67" y="0"/>
                      </a:cxn>
                      <a:cxn ang="0">
                        <a:pos x="83" y="35"/>
                      </a:cxn>
                      <a:cxn ang="0">
                        <a:pos x="0" y="35"/>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157" name="Group 273"/>
              <p:cNvGrpSpPr/>
              <p:nvPr/>
            </p:nvGrpSpPr>
            <p:grpSpPr bwMode="auto">
              <a:xfrm>
                <a:off x="203" y="139"/>
                <a:ext cx="99" cy="74"/>
                <a:chOff x="0" y="0"/>
                <a:chExt cx="99" cy="74"/>
              </a:xfrm>
            </p:grpSpPr>
            <p:grpSp>
              <p:nvGrpSpPr>
                <p:cNvPr id="169" name="Group 274"/>
                <p:cNvGrpSpPr/>
                <p:nvPr/>
              </p:nvGrpSpPr>
              <p:grpSpPr bwMode="auto">
                <a:xfrm>
                  <a:off x="0" y="0"/>
                  <a:ext cx="49" cy="23"/>
                  <a:chOff x="0" y="0"/>
                  <a:chExt cx="49" cy="23"/>
                </a:xfrm>
              </p:grpSpPr>
              <p:sp>
                <p:nvSpPr>
                  <p:cNvPr id="352" name="Freeform 275"/>
                  <p:cNvSpPr/>
                  <p:nvPr/>
                </p:nvSpPr>
                <p:spPr bwMode="auto">
                  <a:xfrm>
                    <a:off x="0" y="0"/>
                    <a:ext cx="12" cy="23"/>
                  </a:xfrm>
                  <a:custGeom>
                    <a:avLst/>
                    <a:gdLst/>
                    <a:ahLst/>
                    <a:cxnLst>
                      <a:cxn ang="0">
                        <a:pos x="16" y="69"/>
                      </a:cxn>
                      <a:cxn ang="0">
                        <a:pos x="0" y="27"/>
                      </a:cxn>
                      <a:cxn ang="0">
                        <a:pos x="10" y="0"/>
                      </a:cxn>
                      <a:cxn ang="0">
                        <a:pos x="25" y="32"/>
                      </a:cxn>
                      <a:cxn ang="0">
                        <a:pos x="16" y="69"/>
                      </a:cxn>
                    </a:cxnLst>
                    <a:rect l="0" t="0" r="r" b="b"/>
                    <a:pathLst>
                      <a:path w="25" h="69">
                        <a:moveTo>
                          <a:pt x="16" y="69"/>
                        </a:moveTo>
                        <a:lnTo>
                          <a:pt x="0" y="27"/>
                        </a:lnTo>
                        <a:lnTo>
                          <a:pt x="10" y="0"/>
                        </a:lnTo>
                        <a:lnTo>
                          <a:pt x="25" y="32"/>
                        </a:lnTo>
                        <a:lnTo>
                          <a:pt x="16" y="69"/>
                        </a:lnTo>
                        <a:close/>
                      </a:path>
                    </a:pathLst>
                  </a:custGeom>
                  <a:solidFill>
                    <a:srgbClr val="A0A0A0"/>
                  </a:solidFill>
                  <a:ln w="9525">
                    <a:noFill/>
                    <a:round/>
                  </a:ln>
                </p:spPr>
                <p:txBody>
                  <a:bodyPr/>
                  <a:lstStyle/>
                  <a:p>
                    <a:endParaRPr lang="zh-CN" altLang="en-US"/>
                  </a:p>
                </p:txBody>
              </p:sp>
              <p:sp>
                <p:nvSpPr>
                  <p:cNvPr id="353" name="Freeform 276"/>
                  <p:cNvSpPr/>
                  <p:nvPr/>
                </p:nvSpPr>
                <p:spPr bwMode="auto">
                  <a:xfrm>
                    <a:off x="4" y="1"/>
                    <a:ext cx="37" cy="10"/>
                  </a:xfrm>
                  <a:custGeom>
                    <a:avLst/>
                    <a:gdLst/>
                    <a:ahLst/>
                    <a:cxnLst>
                      <a:cxn ang="0">
                        <a:pos x="1" y="0"/>
                      </a:cxn>
                      <a:cxn ang="0">
                        <a:pos x="49" y="0"/>
                      </a:cxn>
                      <a:cxn ang="0">
                        <a:pos x="51" y="4"/>
                      </a:cxn>
                      <a:cxn ang="0">
                        <a:pos x="56" y="13"/>
                      </a:cxn>
                      <a:cxn ang="0">
                        <a:pos x="73" y="31"/>
                      </a:cxn>
                      <a:cxn ang="0">
                        <a:pos x="18" y="31"/>
                      </a:cxn>
                      <a:cxn ang="0">
                        <a:pos x="10" y="22"/>
                      </a:cxn>
                      <a:cxn ang="0">
                        <a:pos x="0" y="7"/>
                      </a:cxn>
                      <a:cxn ang="0">
                        <a:pos x="1" y="0"/>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354" name="Freeform 277"/>
                  <p:cNvSpPr/>
                  <p:nvPr/>
                </p:nvSpPr>
                <p:spPr bwMode="auto">
                  <a:xfrm>
                    <a:off x="8" y="11"/>
                    <a:ext cx="41" cy="12"/>
                  </a:xfrm>
                  <a:custGeom>
                    <a:avLst/>
                    <a:gdLst/>
                    <a:ahLst/>
                    <a:cxnLst>
                      <a:cxn ang="0">
                        <a:pos x="0" y="36"/>
                      </a:cxn>
                      <a:cxn ang="0">
                        <a:pos x="2" y="20"/>
                      </a:cxn>
                      <a:cxn ang="0">
                        <a:pos x="6" y="7"/>
                      </a:cxn>
                      <a:cxn ang="0">
                        <a:pos x="11" y="0"/>
                      </a:cxn>
                      <a:cxn ang="0">
                        <a:pos x="66" y="0"/>
                      </a:cxn>
                      <a:cxn ang="0">
                        <a:pos x="82" y="36"/>
                      </a:cxn>
                      <a:cxn ang="0">
                        <a:pos x="0" y="36"/>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170" name="Group 278"/>
                <p:cNvGrpSpPr/>
                <p:nvPr/>
              </p:nvGrpSpPr>
              <p:grpSpPr bwMode="auto">
                <a:xfrm>
                  <a:off x="11" y="13"/>
                  <a:ext cx="49" cy="23"/>
                  <a:chOff x="0" y="0"/>
                  <a:chExt cx="49" cy="23"/>
                </a:xfrm>
              </p:grpSpPr>
              <p:sp>
                <p:nvSpPr>
                  <p:cNvPr id="349" name="Freeform 279"/>
                  <p:cNvSpPr/>
                  <p:nvPr/>
                </p:nvSpPr>
                <p:spPr bwMode="auto">
                  <a:xfrm>
                    <a:off x="0" y="0"/>
                    <a:ext cx="13"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350" name="Freeform 280"/>
                  <p:cNvSpPr/>
                  <p:nvPr/>
                </p:nvSpPr>
                <p:spPr bwMode="auto">
                  <a:xfrm>
                    <a:off x="5" y="0"/>
                    <a:ext cx="38" cy="10"/>
                  </a:xfrm>
                  <a:custGeom>
                    <a:avLst/>
                    <a:gdLst/>
                    <a:ahLst/>
                    <a:cxnLst>
                      <a:cxn ang="0">
                        <a:pos x="1" y="0"/>
                      </a:cxn>
                      <a:cxn ang="0">
                        <a:pos x="50" y="0"/>
                      </a:cxn>
                      <a:cxn ang="0">
                        <a:pos x="51" y="3"/>
                      </a:cxn>
                      <a:cxn ang="0">
                        <a:pos x="57" y="12"/>
                      </a:cxn>
                      <a:cxn ang="0">
                        <a:pos x="75" y="30"/>
                      </a:cxn>
                      <a:cxn ang="0">
                        <a:pos x="19" y="30"/>
                      </a:cxn>
                      <a:cxn ang="0">
                        <a:pos x="11" y="20"/>
                      </a:cxn>
                      <a:cxn ang="0">
                        <a:pos x="0" y="6"/>
                      </a:cxn>
                      <a:cxn ang="0">
                        <a:pos x="1" y="0"/>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ln>
                </p:spPr>
                <p:txBody>
                  <a:bodyPr/>
                  <a:lstStyle/>
                  <a:p>
                    <a:endParaRPr lang="zh-CN" altLang="en-US"/>
                  </a:p>
                </p:txBody>
              </p:sp>
              <p:sp>
                <p:nvSpPr>
                  <p:cNvPr id="351" name="Freeform 281"/>
                  <p:cNvSpPr/>
                  <p:nvPr/>
                </p:nvSpPr>
                <p:spPr bwMode="auto">
                  <a:xfrm>
                    <a:off x="8" y="10"/>
                    <a:ext cx="41" cy="13"/>
                  </a:xfrm>
                  <a:custGeom>
                    <a:avLst/>
                    <a:gdLst/>
                    <a:ahLst/>
                    <a:cxnLst>
                      <a:cxn ang="0">
                        <a:pos x="0" y="38"/>
                      </a:cxn>
                      <a:cxn ang="0">
                        <a:pos x="2" y="21"/>
                      </a:cxn>
                      <a:cxn ang="0">
                        <a:pos x="8" y="8"/>
                      </a:cxn>
                      <a:cxn ang="0">
                        <a:pos x="12" y="0"/>
                      </a:cxn>
                      <a:cxn ang="0">
                        <a:pos x="68" y="0"/>
                      </a:cxn>
                      <a:cxn ang="0">
                        <a:pos x="81" y="38"/>
                      </a:cxn>
                      <a:cxn ang="0">
                        <a:pos x="0" y="38"/>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ln>
                </p:spPr>
                <p:txBody>
                  <a:bodyPr/>
                  <a:lstStyle/>
                  <a:p>
                    <a:endParaRPr lang="zh-CN" altLang="en-US"/>
                  </a:p>
                </p:txBody>
              </p:sp>
            </p:grpSp>
            <p:grpSp>
              <p:nvGrpSpPr>
                <p:cNvPr id="171" name="Group 282"/>
                <p:cNvGrpSpPr/>
                <p:nvPr/>
              </p:nvGrpSpPr>
              <p:grpSpPr bwMode="auto">
                <a:xfrm>
                  <a:off x="25" y="25"/>
                  <a:ext cx="48" cy="23"/>
                  <a:chOff x="0" y="0"/>
                  <a:chExt cx="48" cy="23"/>
                </a:xfrm>
              </p:grpSpPr>
              <p:sp>
                <p:nvSpPr>
                  <p:cNvPr id="346" name="Freeform 283"/>
                  <p:cNvSpPr/>
                  <p:nvPr/>
                </p:nvSpPr>
                <p:spPr bwMode="auto">
                  <a:xfrm>
                    <a:off x="0" y="0"/>
                    <a:ext cx="12" cy="23"/>
                  </a:xfrm>
                  <a:custGeom>
                    <a:avLst/>
                    <a:gdLst/>
                    <a:ahLst/>
                    <a:cxnLst>
                      <a:cxn ang="0">
                        <a:pos x="13" y="70"/>
                      </a:cxn>
                      <a:cxn ang="0">
                        <a:pos x="0" y="29"/>
                      </a:cxn>
                      <a:cxn ang="0">
                        <a:pos x="9" y="0"/>
                      </a:cxn>
                      <a:cxn ang="0">
                        <a:pos x="25" y="33"/>
                      </a:cxn>
                      <a:cxn ang="0">
                        <a:pos x="13" y="70"/>
                      </a:cxn>
                    </a:cxnLst>
                    <a:rect l="0" t="0" r="r" b="b"/>
                    <a:pathLst>
                      <a:path w="25" h="70">
                        <a:moveTo>
                          <a:pt x="13" y="70"/>
                        </a:moveTo>
                        <a:lnTo>
                          <a:pt x="0" y="29"/>
                        </a:lnTo>
                        <a:lnTo>
                          <a:pt x="9" y="0"/>
                        </a:lnTo>
                        <a:lnTo>
                          <a:pt x="25" y="33"/>
                        </a:lnTo>
                        <a:lnTo>
                          <a:pt x="13" y="70"/>
                        </a:lnTo>
                        <a:close/>
                      </a:path>
                    </a:pathLst>
                  </a:custGeom>
                  <a:solidFill>
                    <a:srgbClr val="A0A0A0"/>
                  </a:solidFill>
                  <a:ln w="9525">
                    <a:noFill/>
                    <a:round/>
                  </a:ln>
                </p:spPr>
                <p:txBody>
                  <a:bodyPr/>
                  <a:lstStyle/>
                  <a:p>
                    <a:endParaRPr lang="zh-CN" altLang="en-US"/>
                  </a:p>
                </p:txBody>
              </p:sp>
              <p:sp>
                <p:nvSpPr>
                  <p:cNvPr id="347" name="Freeform 284"/>
                  <p:cNvSpPr/>
                  <p:nvPr/>
                </p:nvSpPr>
                <p:spPr bwMode="auto">
                  <a:xfrm>
                    <a:off x="4" y="1"/>
                    <a:ext cx="38" cy="10"/>
                  </a:xfrm>
                  <a:custGeom>
                    <a:avLst/>
                    <a:gdLst/>
                    <a:ahLst/>
                    <a:cxnLst>
                      <a:cxn ang="0">
                        <a:pos x="2" y="0"/>
                      </a:cxn>
                      <a:cxn ang="0">
                        <a:pos x="50" y="0"/>
                      </a:cxn>
                      <a:cxn ang="0">
                        <a:pos x="52" y="2"/>
                      </a:cxn>
                      <a:cxn ang="0">
                        <a:pos x="57" y="11"/>
                      </a:cxn>
                      <a:cxn ang="0">
                        <a:pos x="75" y="31"/>
                      </a:cxn>
                      <a:cxn ang="0">
                        <a:pos x="19" y="31"/>
                      </a:cxn>
                      <a:cxn ang="0">
                        <a:pos x="10" y="22"/>
                      </a:cxn>
                      <a:cxn ang="0">
                        <a:pos x="0" y="6"/>
                      </a:cxn>
                      <a:cxn ang="0">
                        <a:pos x="2" y="0"/>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348" name="Freeform 285"/>
                  <p:cNvSpPr/>
                  <p:nvPr/>
                </p:nvSpPr>
                <p:spPr bwMode="auto">
                  <a:xfrm>
                    <a:off x="7" y="11"/>
                    <a:ext cx="41" cy="12"/>
                  </a:xfrm>
                  <a:custGeom>
                    <a:avLst/>
                    <a:gdLst/>
                    <a:ahLst/>
                    <a:cxnLst>
                      <a:cxn ang="0">
                        <a:pos x="0" y="36"/>
                      </a:cxn>
                      <a:cxn ang="0">
                        <a:pos x="2" y="19"/>
                      </a:cxn>
                      <a:cxn ang="0">
                        <a:pos x="8" y="7"/>
                      </a:cxn>
                      <a:cxn ang="0">
                        <a:pos x="13" y="0"/>
                      </a:cxn>
                      <a:cxn ang="0">
                        <a:pos x="69" y="0"/>
                      </a:cxn>
                      <a:cxn ang="0">
                        <a:pos x="83" y="36"/>
                      </a:cxn>
                      <a:cxn ang="0">
                        <a:pos x="0" y="36"/>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nvGrpSpPr>
                <p:cNvPr id="172" name="Group 286"/>
                <p:cNvGrpSpPr/>
                <p:nvPr/>
              </p:nvGrpSpPr>
              <p:grpSpPr bwMode="auto">
                <a:xfrm>
                  <a:off x="37" y="38"/>
                  <a:ext cx="49" cy="23"/>
                  <a:chOff x="0" y="0"/>
                  <a:chExt cx="49" cy="23"/>
                </a:xfrm>
              </p:grpSpPr>
              <p:sp>
                <p:nvSpPr>
                  <p:cNvPr id="343" name="Freeform 287"/>
                  <p:cNvSpPr/>
                  <p:nvPr/>
                </p:nvSpPr>
                <p:spPr bwMode="auto">
                  <a:xfrm>
                    <a:off x="0" y="0"/>
                    <a:ext cx="13"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344" name="Freeform 288"/>
                  <p:cNvSpPr/>
                  <p:nvPr/>
                </p:nvSpPr>
                <p:spPr bwMode="auto">
                  <a:xfrm>
                    <a:off x="5" y="0"/>
                    <a:ext cx="37" cy="10"/>
                  </a:xfrm>
                  <a:custGeom>
                    <a:avLst/>
                    <a:gdLst/>
                    <a:ahLst/>
                    <a:cxnLst>
                      <a:cxn ang="0">
                        <a:pos x="2" y="0"/>
                      </a:cxn>
                      <a:cxn ang="0">
                        <a:pos x="52" y="0"/>
                      </a:cxn>
                      <a:cxn ang="0">
                        <a:pos x="53" y="3"/>
                      </a:cxn>
                      <a:cxn ang="0">
                        <a:pos x="57" y="12"/>
                      </a:cxn>
                      <a:cxn ang="0">
                        <a:pos x="75" y="30"/>
                      </a:cxn>
                      <a:cxn ang="0">
                        <a:pos x="19" y="30"/>
                      </a:cxn>
                      <a:cxn ang="0">
                        <a:pos x="10" y="21"/>
                      </a:cxn>
                      <a:cxn ang="0">
                        <a:pos x="0" y="7"/>
                      </a:cxn>
                      <a:cxn ang="0">
                        <a:pos x="2" y="0"/>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345" name="Freeform 289"/>
                  <p:cNvSpPr/>
                  <p:nvPr/>
                </p:nvSpPr>
                <p:spPr bwMode="auto">
                  <a:xfrm>
                    <a:off x="8" y="11"/>
                    <a:ext cx="41" cy="12"/>
                  </a:xfrm>
                  <a:custGeom>
                    <a:avLst/>
                    <a:gdLst/>
                    <a:ahLst/>
                    <a:cxnLst>
                      <a:cxn ang="0">
                        <a:pos x="0" y="36"/>
                      </a:cxn>
                      <a:cxn ang="0">
                        <a:pos x="1" y="19"/>
                      </a:cxn>
                      <a:cxn ang="0">
                        <a:pos x="7" y="8"/>
                      </a:cxn>
                      <a:cxn ang="0">
                        <a:pos x="12" y="0"/>
                      </a:cxn>
                      <a:cxn ang="0">
                        <a:pos x="68" y="0"/>
                      </a:cxn>
                      <a:cxn ang="0">
                        <a:pos x="82" y="36"/>
                      </a:cxn>
                      <a:cxn ang="0">
                        <a:pos x="0" y="36"/>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173" name="Group 290"/>
                <p:cNvGrpSpPr/>
                <p:nvPr/>
              </p:nvGrpSpPr>
              <p:grpSpPr bwMode="auto">
                <a:xfrm>
                  <a:off x="50" y="51"/>
                  <a:ext cx="49" cy="23"/>
                  <a:chOff x="0" y="0"/>
                  <a:chExt cx="49" cy="23"/>
                </a:xfrm>
              </p:grpSpPr>
              <p:sp>
                <p:nvSpPr>
                  <p:cNvPr id="340" name="Freeform 291"/>
                  <p:cNvSpPr/>
                  <p:nvPr/>
                </p:nvSpPr>
                <p:spPr bwMode="auto">
                  <a:xfrm>
                    <a:off x="0" y="0"/>
                    <a:ext cx="12" cy="23"/>
                  </a:xfrm>
                  <a:custGeom>
                    <a:avLst/>
                    <a:gdLst/>
                    <a:ahLst/>
                    <a:cxnLst>
                      <a:cxn ang="0">
                        <a:pos x="14" y="68"/>
                      </a:cxn>
                      <a:cxn ang="0">
                        <a:pos x="0" y="27"/>
                      </a:cxn>
                      <a:cxn ang="0">
                        <a:pos x="9" y="0"/>
                      </a:cxn>
                      <a:cxn ang="0">
                        <a:pos x="23" y="30"/>
                      </a:cxn>
                      <a:cxn ang="0">
                        <a:pos x="14" y="68"/>
                      </a:cxn>
                    </a:cxnLst>
                    <a:rect l="0" t="0" r="r" b="b"/>
                    <a:pathLst>
                      <a:path w="23" h="68">
                        <a:moveTo>
                          <a:pt x="14" y="68"/>
                        </a:moveTo>
                        <a:lnTo>
                          <a:pt x="0" y="27"/>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341" name="Freeform 292"/>
                  <p:cNvSpPr/>
                  <p:nvPr/>
                </p:nvSpPr>
                <p:spPr bwMode="auto">
                  <a:xfrm>
                    <a:off x="5" y="1"/>
                    <a:ext cx="37" cy="9"/>
                  </a:xfrm>
                  <a:custGeom>
                    <a:avLst/>
                    <a:gdLst/>
                    <a:ahLst/>
                    <a:cxnLst>
                      <a:cxn ang="0">
                        <a:pos x="1" y="0"/>
                      </a:cxn>
                      <a:cxn ang="0">
                        <a:pos x="50" y="0"/>
                      </a:cxn>
                      <a:cxn ang="0">
                        <a:pos x="51" y="3"/>
                      </a:cxn>
                      <a:cxn ang="0">
                        <a:pos x="56" y="11"/>
                      </a:cxn>
                      <a:cxn ang="0">
                        <a:pos x="75" y="29"/>
                      </a:cxn>
                      <a:cxn ang="0">
                        <a:pos x="18" y="29"/>
                      </a:cxn>
                      <a:cxn ang="0">
                        <a:pos x="9" y="20"/>
                      </a:cxn>
                      <a:cxn ang="0">
                        <a:pos x="0" y="6"/>
                      </a:cxn>
                      <a:cxn ang="0">
                        <a:pos x="1" y="0"/>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42" name="Freeform 293"/>
                  <p:cNvSpPr/>
                  <p:nvPr/>
                </p:nvSpPr>
                <p:spPr bwMode="auto">
                  <a:xfrm>
                    <a:off x="8" y="11"/>
                    <a:ext cx="41" cy="12"/>
                  </a:xfrm>
                  <a:custGeom>
                    <a:avLst/>
                    <a:gdLst/>
                    <a:ahLst/>
                    <a:cxnLst>
                      <a:cxn ang="0">
                        <a:pos x="0" y="36"/>
                      </a:cxn>
                      <a:cxn ang="0">
                        <a:pos x="2" y="19"/>
                      </a:cxn>
                      <a:cxn ang="0">
                        <a:pos x="6" y="7"/>
                      </a:cxn>
                      <a:cxn ang="0">
                        <a:pos x="11" y="0"/>
                      </a:cxn>
                      <a:cxn ang="0">
                        <a:pos x="69" y="0"/>
                      </a:cxn>
                      <a:cxn ang="0">
                        <a:pos x="82" y="36"/>
                      </a:cxn>
                      <a:cxn ang="0">
                        <a:pos x="0" y="36"/>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74" name="Group 294"/>
              <p:cNvGrpSpPr/>
              <p:nvPr/>
            </p:nvGrpSpPr>
            <p:grpSpPr bwMode="auto">
              <a:xfrm>
                <a:off x="263" y="201"/>
                <a:ext cx="49" cy="23"/>
                <a:chOff x="0" y="0"/>
                <a:chExt cx="49" cy="23"/>
              </a:xfrm>
            </p:grpSpPr>
            <p:sp>
              <p:nvSpPr>
                <p:cNvPr id="332" name="Freeform 295"/>
                <p:cNvSpPr/>
                <p:nvPr/>
              </p:nvSpPr>
              <p:spPr bwMode="auto">
                <a:xfrm>
                  <a:off x="0" y="0"/>
                  <a:ext cx="13"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333" name="Freeform 296"/>
                <p:cNvSpPr/>
                <p:nvPr/>
              </p:nvSpPr>
              <p:spPr bwMode="auto">
                <a:xfrm>
                  <a:off x="5" y="1"/>
                  <a:ext cx="37" cy="10"/>
                </a:xfrm>
                <a:custGeom>
                  <a:avLst/>
                  <a:gdLst/>
                  <a:ahLst/>
                  <a:cxnLst>
                    <a:cxn ang="0">
                      <a:pos x="1" y="0"/>
                    </a:cxn>
                    <a:cxn ang="0">
                      <a:pos x="48" y="0"/>
                    </a:cxn>
                    <a:cxn ang="0">
                      <a:pos x="50" y="4"/>
                    </a:cxn>
                    <a:cxn ang="0">
                      <a:pos x="56" y="13"/>
                    </a:cxn>
                    <a:cxn ang="0">
                      <a:pos x="73" y="31"/>
                    </a:cxn>
                    <a:cxn ang="0">
                      <a:pos x="18" y="31"/>
                    </a:cxn>
                    <a:cxn ang="0">
                      <a:pos x="9" y="22"/>
                    </a:cxn>
                    <a:cxn ang="0">
                      <a:pos x="0" y="7"/>
                    </a:cxn>
                    <a:cxn ang="0">
                      <a:pos x="1" y="0"/>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34" name="Freeform 297"/>
                <p:cNvSpPr/>
                <p:nvPr/>
              </p:nvSpPr>
              <p:spPr bwMode="auto">
                <a:xfrm>
                  <a:off x="9" y="11"/>
                  <a:ext cx="40" cy="12"/>
                </a:xfrm>
                <a:custGeom>
                  <a:avLst/>
                  <a:gdLst/>
                  <a:ahLst/>
                  <a:cxnLst>
                    <a:cxn ang="0">
                      <a:pos x="0" y="36"/>
                    </a:cxn>
                    <a:cxn ang="0">
                      <a:pos x="2" y="20"/>
                    </a:cxn>
                    <a:cxn ang="0">
                      <a:pos x="6" y="7"/>
                    </a:cxn>
                    <a:cxn ang="0">
                      <a:pos x="11" y="0"/>
                    </a:cxn>
                    <a:cxn ang="0">
                      <a:pos x="67" y="0"/>
                    </a:cxn>
                    <a:cxn ang="0">
                      <a:pos x="82" y="36"/>
                    </a:cxn>
                    <a:cxn ang="0">
                      <a:pos x="0" y="36"/>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75" name="Group 298"/>
              <p:cNvGrpSpPr/>
              <p:nvPr/>
            </p:nvGrpSpPr>
            <p:grpSpPr bwMode="auto">
              <a:xfrm>
                <a:off x="276" y="214"/>
                <a:ext cx="50" cy="22"/>
                <a:chOff x="0" y="0"/>
                <a:chExt cx="50" cy="22"/>
              </a:xfrm>
            </p:grpSpPr>
            <p:sp>
              <p:nvSpPr>
                <p:cNvPr id="329" name="Freeform 299"/>
                <p:cNvSpPr/>
                <p:nvPr/>
              </p:nvSpPr>
              <p:spPr bwMode="auto">
                <a:xfrm>
                  <a:off x="0" y="0"/>
                  <a:ext cx="12" cy="22"/>
                </a:xfrm>
                <a:custGeom>
                  <a:avLst/>
                  <a:gdLst/>
                  <a:ahLst/>
                  <a:cxnLst>
                    <a:cxn ang="0">
                      <a:pos x="14" y="68"/>
                    </a:cxn>
                    <a:cxn ang="0">
                      <a:pos x="0" y="27"/>
                    </a:cxn>
                    <a:cxn ang="0">
                      <a:pos x="10" y="0"/>
                    </a:cxn>
                    <a:cxn ang="0">
                      <a:pos x="23" y="31"/>
                    </a:cxn>
                    <a:cxn ang="0">
                      <a:pos x="14" y="68"/>
                    </a:cxn>
                  </a:cxnLst>
                  <a:rect l="0" t="0" r="r" b="b"/>
                  <a:pathLst>
                    <a:path w="23" h="68">
                      <a:moveTo>
                        <a:pt x="14" y="68"/>
                      </a:moveTo>
                      <a:lnTo>
                        <a:pt x="0" y="27"/>
                      </a:lnTo>
                      <a:lnTo>
                        <a:pt x="10" y="0"/>
                      </a:lnTo>
                      <a:lnTo>
                        <a:pt x="23" y="31"/>
                      </a:lnTo>
                      <a:lnTo>
                        <a:pt x="14" y="68"/>
                      </a:lnTo>
                      <a:close/>
                    </a:path>
                  </a:pathLst>
                </a:custGeom>
                <a:solidFill>
                  <a:srgbClr val="A0A0A0"/>
                </a:solidFill>
                <a:ln w="9525">
                  <a:noFill/>
                  <a:round/>
                </a:ln>
              </p:spPr>
              <p:txBody>
                <a:bodyPr/>
                <a:lstStyle/>
                <a:p>
                  <a:endParaRPr lang="zh-CN" altLang="en-US"/>
                </a:p>
              </p:txBody>
            </p:sp>
            <p:sp>
              <p:nvSpPr>
                <p:cNvPr id="330" name="Freeform 300"/>
                <p:cNvSpPr/>
                <p:nvPr/>
              </p:nvSpPr>
              <p:spPr bwMode="auto">
                <a:xfrm>
                  <a:off x="4" y="0"/>
                  <a:ext cx="38" cy="10"/>
                </a:xfrm>
                <a:custGeom>
                  <a:avLst/>
                  <a:gdLst/>
                  <a:ahLst/>
                  <a:cxnLst>
                    <a:cxn ang="0">
                      <a:pos x="4" y="0"/>
                    </a:cxn>
                    <a:cxn ang="0">
                      <a:pos x="52" y="0"/>
                    </a:cxn>
                    <a:cxn ang="0">
                      <a:pos x="53" y="4"/>
                    </a:cxn>
                    <a:cxn ang="0">
                      <a:pos x="60" y="13"/>
                    </a:cxn>
                    <a:cxn ang="0">
                      <a:pos x="75" y="31"/>
                    </a:cxn>
                    <a:cxn ang="0">
                      <a:pos x="19" y="31"/>
                    </a:cxn>
                    <a:cxn ang="0">
                      <a:pos x="12" y="22"/>
                    </a:cxn>
                    <a:cxn ang="0">
                      <a:pos x="0" y="7"/>
                    </a:cxn>
                    <a:cxn ang="0">
                      <a:pos x="4" y="0"/>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ln>
              </p:spPr>
              <p:txBody>
                <a:bodyPr/>
                <a:lstStyle/>
                <a:p>
                  <a:endParaRPr lang="zh-CN" altLang="en-US"/>
                </a:p>
              </p:txBody>
            </p:sp>
            <p:sp>
              <p:nvSpPr>
                <p:cNvPr id="331" name="Freeform 301"/>
                <p:cNvSpPr/>
                <p:nvPr/>
              </p:nvSpPr>
              <p:spPr bwMode="auto">
                <a:xfrm>
                  <a:off x="8" y="10"/>
                  <a:ext cx="42" cy="12"/>
                </a:xfrm>
                <a:custGeom>
                  <a:avLst/>
                  <a:gdLst/>
                  <a:ahLst/>
                  <a:cxnLst>
                    <a:cxn ang="0">
                      <a:pos x="0" y="36"/>
                    </a:cxn>
                    <a:cxn ang="0">
                      <a:pos x="2" y="21"/>
                    </a:cxn>
                    <a:cxn ang="0">
                      <a:pos x="7" y="8"/>
                    </a:cxn>
                    <a:cxn ang="0">
                      <a:pos x="11" y="0"/>
                    </a:cxn>
                    <a:cxn ang="0">
                      <a:pos x="67" y="0"/>
                    </a:cxn>
                    <a:cxn ang="0">
                      <a:pos x="83" y="36"/>
                    </a:cxn>
                    <a:cxn ang="0">
                      <a:pos x="0" y="36"/>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76" name="Group 302"/>
              <p:cNvGrpSpPr/>
              <p:nvPr/>
            </p:nvGrpSpPr>
            <p:grpSpPr bwMode="auto">
              <a:xfrm>
                <a:off x="61" y="34"/>
                <a:ext cx="50" cy="22"/>
                <a:chOff x="0" y="0"/>
                <a:chExt cx="50" cy="22"/>
              </a:xfrm>
            </p:grpSpPr>
            <p:sp>
              <p:nvSpPr>
                <p:cNvPr id="326" name="Freeform 303"/>
                <p:cNvSpPr/>
                <p:nvPr/>
              </p:nvSpPr>
              <p:spPr bwMode="auto">
                <a:xfrm>
                  <a:off x="0" y="0"/>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327" name="Freeform 304"/>
                <p:cNvSpPr/>
                <p:nvPr/>
              </p:nvSpPr>
              <p:spPr bwMode="auto">
                <a:xfrm>
                  <a:off x="6" y="0"/>
                  <a:ext cx="36" cy="10"/>
                </a:xfrm>
                <a:custGeom>
                  <a:avLst/>
                  <a:gdLst/>
                  <a:ahLst/>
                  <a:cxnLst>
                    <a:cxn ang="0">
                      <a:pos x="2" y="0"/>
                    </a:cxn>
                    <a:cxn ang="0">
                      <a:pos x="49" y="0"/>
                    </a:cxn>
                    <a:cxn ang="0">
                      <a:pos x="50" y="2"/>
                    </a:cxn>
                    <a:cxn ang="0">
                      <a:pos x="55" y="11"/>
                    </a:cxn>
                    <a:cxn ang="0">
                      <a:pos x="73" y="29"/>
                    </a:cxn>
                    <a:cxn ang="0">
                      <a:pos x="17" y="29"/>
                    </a:cxn>
                    <a:cxn ang="0">
                      <a:pos x="8" y="20"/>
                    </a:cxn>
                    <a:cxn ang="0">
                      <a:pos x="0" y="5"/>
                    </a:cxn>
                    <a:cxn ang="0">
                      <a:pos x="2" y="0"/>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ln>
              </p:spPr>
              <p:txBody>
                <a:bodyPr/>
                <a:lstStyle/>
                <a:p>
                  <a:endParaRPr lang="zh-CN" altLang="en-US"/>
                </a:p>
              </p:txBody>
            </p:sp>
            <p:sp>
              <p:nvSpPr>
                <p:cNvPr id="328" name="Freeform 305"/>
                <p:cNvSpPr/>
                <p:nvPr/>
              </p:nvSpPr>
              <p:spPr bwMode="auto">
                <a:xfrm>
                  <a:off x="8" y="11"/>
                  <a:ext cx="42" cy="11"/>
                </a:xfrm>
                <a:custGeom>
                  <a:avLst/>
                  <a:gdLst/>
                  <a:ahLst/>
                  <a:cxnLst>
                    <a:cxn ang="0">
                      <a:pos x="0" y="35"/>
                    </a:cxn>
                    <a:cxn ang="0">
                      <a:pos x="2" y="19"/>
                    </a:cxn>
                    <a:cxn ang="0">
                      <a:pos x="7" y="7"/>
                    </a:cxn>
                    <a:cxn ang="0">
                      <a:pos x="11" y="0"/>
                    </a:cxn>
                    <a:cxn ang="0">
                      <a:pos x="68" y="0"/>
                    </a:cxn>
                    <a:cxn ang="0">
                      <a:pos x="83" y="35"/>
                    </a:cxn>
                    <a:cxn ang="0">
                      <a:pos x="0" y="35"/>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ln>
              </p:spPr>
              <p:txBody>
                <a:bodyPr/>
                <a:lstStyle/>
                <a:p>
                  <a:endParaRPr lang="zh-CN" altLang="en-US"/>
                </a:p>
              </p:txBody>
            </p:sp>
          </p:grpSp>
          <p:grpSp>
            <p:nvGrpSpPr>
              <p:cNvPr id="177" name="Group 306"/>
              <p:cNvGrpSpPr/>
              <p:nvPr/>
            </p:nvGrpSpPr>
            <p:grpSpPr bwMode="auto">
              <a:xfrm>
                <a:off x="74" y="46"/>
                <a:ext cx="49" cy="23"/>
                <a:chOff x="0" y="0"/>
                <a:chExt cx="49" cy="23"/>
              </a:xfrm>
            </p:grpSpPr>
            <p:sp>
              <p:nvSpPr>
                <p:cNvPr id="323" name="Freeform 307"/>
                <p:cNvSpPr/>
                <p:nvPr/>
              </p:nvSpPr>
              <p:spPr bwMode="auto">
                <a:xfrm>
                  <a:off x="0" y="0"/>
                  <a:ext cx="12" cy="23"/>
                </a:xfrm>
                <a:custGeom>
                  <a:avLst/>
                  <a:gdLst/>
                  <a:ahLst/>
                  <a:cxnLst>
                    <a:cxn ang="0">
                      <a:pos x="15" y="68"/>
                    </a:cxn>
                    <a:cxn ang="0">
                      <a:pos x="0" y="25"/>
                    </a:cxn>
                    <a:cxn ang="0">
                      <a:pos x="9" y="0"/>
                    </a:cxn>
                    <a:cxn ang="0">
                      <a:pos x="25" y="30"/>
                    </a:cxn>
                    <a:cxn ang="0">
                      <a:pos x="15" y="68"/>
                    </a:cxn>
                  </a:cxnLst>
                  <a:rect l="0" t="0" r="r" b="b"/>
                  <a:pathLst>
                    <a:path w="25" h="68">
                      <a:moveTo>
                        <a:pt x="15" y="68"/>
                      </a:moveTo>
                      <a:lnTo>
                        <a:pt x="0" y="25"/>
                      </a:lnTo>
                      <a:lnTo>
                        <a:pt x="9" y="0"/>
                      </a:lnTo>
                      <a:lnTo>
                        <a:pt x="25" y="30"/>
                      </a:lnTo>
                      <a:lnTo>
                        <a:pt x="15" y="68"/>
                      </a:lnTo>
                      <a:close/>
                    </a:path>
                  </a:pathLst>
                </a:custGeom>
                <a:solidFill>
                  <a:srgbClr val="A0A0A0"/>
                </a:solidFill>
                <a:ln w="9525">
                  <a:noFill/>
                  <a:round/>
                </a:ln>
              </p:spPr>
              <p:txBody>
                <a:bodyPr/>
                <a:lstStyle/>
                <a:p>
                  <a:endParaRPr lang="zh-CN" altLang="en-US"/>
                </a:p>
              </p:txBody>
            </p:sp>
            <p:sp>
              <p:nvSpPr>
                <p:cNvPr id="324" name="Freeform 308"/>
                <p:cNvSpPr/>
                <p:nvPr/>
              </p:nvSpPr>
              <p:spPr bwMode="auto">
                <a:xfrm>
                  <a:off x="4" y="1"/>
                  <a:ext cx="38" cy="9"/>
                </a:xfrm>
                <a:custGeom>
                  <a:avLst/>
                  <a:gdLst/>
                  <a:ahLst/>
                  <a:cxnLst>
                    <a:cxn ang="0">
                      <a:pos x="1" y="0"/>
                    </a:cxn>
                    <a:cxn ang="0">
                      <a:pos x="50" y="0"/>
                    </a:cxn>
                    <a:cxn ang="0">
                      <a:pos x="51"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325" name="Freeform 309"/>
                <p:cNvSpPr/>
                <p:nvPr/>
              </p:nvSpPr>
              <p:spPr bwMode="auto">
                <a:xfrm>
                  <a:off x="8" y="11"/>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178" name="Group 310"/>
              <p:cNvGrpSpPr/>
              <p:nvPr/>
            </p:nvGrpSpPr>
            <p:grpSpPr bwMode="auto">
              <a:xfrm>
                <a:off x="87" y="59"/>
                <a:ext cx="49" cy="23"/>
                <a:chOff x="0" y="0"/>
                <a:chExt cx="49" cy="23"/>
              </a:xfrm>
            </p:grpSpPr>
            <p:sp>
              <p:nvSpPr>
                <p:cNvPr id="320" name="Freeform 311"/>
                <p:cNvSpPr/>
                <p:nvPr/>
              </p:nvSpPr>
              <p:spPr bwMode="auto">
                <a:xfrm>
                  <a:off x="0" y="0"/>
                  <a:ext cx="12" cy="23"/>
                </a:xfrm>
                <a:custGeom>
                  <a:avLst/>
                  <a:gdLst/>
                  <a:ahLst/>
                  <a:cxnLst>
                    <a:cxn ang="0">
                      <a:pos x="14" y="68"/>
                    </a:cxn>
                    <a:cxn ang="0">
                      <a:pos x="0" y="26"/>
                    </a:cxn>
                    <a:cxn ang="0">
                      <a:pos x="9" y="0"/>
                    </a:cxn>
                    <a:cxn ang="0">
                      <a:pos x="24" y="31"/>
                    </a:cxn>
                    <a:cxn ang="0">
                      <a:pos x="14" y="68"/>
                    </a:cxn>
                  </a:cxnLst>
                  <a:rect l="0" t="0" r="r" b="b"/>
                  <a:pathLst>
                    <a:path w="24" h="68">
                      <a:moveTo>
                        <a:pt x="14" y="68"/>
                      </a:moveTo>
                      <a:lnTo>
                        <a:pt x="0" y="26"/>
                      </a:lnTo>
                      <a:lnTo>
                        <a:pt x="9" y="0"/>
                      </a:lnTo>
                      <a:lnTo>
                        <a:pt x="24" y="31"/>
                      </a:lnTo>
                      <a:lnTo>
                        <a:pt x="14" y="68"/>
                      </a:lnTo>
                      <a:close/>
                    </a:path>
                  </a:pathLst>
                </a:custGeom>
                <a:solidFill>
                  <a:srgbClr val="A0A0A0"/>
                </a:solidFill>
                <a:ln w="9525">
                  <a:noFill/>
                  <a:round/>
                </a:ln>
              </p:spPr>
              <p:txBody>
                <a:bodyPr/>
                <a:lstStyle/>
                <a:p>
                  <a:endParaRPr lang="zh-CN" altLang="en-US"/>
                </a:p>
              </p:txBody>
            </p:sp>
            <p:sp>
              <p:nvSpPr>
                <p:cNvPr id="321" name="Freeform 312"/>
                <p:cNvSpPr/>
                <p:nvPr/>
              </p:nvSpPr>
              <p:spPr bwMode="auto">
                <a:xfrm>
                  <a:off x="5" y="1"/>
                  <a:ext cx="36" cy="10"/>
                </a:xfrm>
                <a:custGeom>
                  <a:avLst/>
                  <a:gdLst/>
                  <a:ahLst/>
                  <a:cxnLst>
                    <a:cxn ang="0">
                      <a:pos x="1" y="0"/>
                    </a:cxn>
                    <a:cxn ang="0">
                      <a:pos x="50" y="0"/>
                    </a:cxn>
                    <a:cxn ang="0">
                      <a:pos x="51" y="2"/>
                    </a:cxn>
                    <a:cxn ang="0">
                      <a:pos x="55" y="11"/>
                    </a:cxn>
                    <a:cxn ang="0">
                      <a:pos x="74" y="29"/>
                    </a:cxn>
                    <a:cxn ang="0">
                      <a:pos x="19" y="29"/>
                    </a:cxn>
                    <a:cxn ang="0">
                      <a:pos x="11" y="20"/>
                    </a:cxn>
                    <a:cxn ang="0">
                      <a:pos x="0" y="5"/>
                    </a:cxn>
                    <a:cxn ang="0">
                      <a:pos x="1" y="0"/>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322" name="Freeform 313"/>
                <p:cNvSpPr/>
                <p:nvPr/>
              </p:nvSpPr>
              <p:spPr bwMode="auto">
                <a:xfrm>
                  <a:off x="8" y="11"/>
                  <a:ext cx="41" cy="12"/>
                </a:xfrm>
                <a:custGeom>
                  <a:avLst/>
                  <a:gdLst/>
                  <a:ahLst/>
                  <a:cxnLst>
                    <a:cxn ang="0">
                      <a:pos x="0" y="36"/>
                    </a:cxn>
                    <a:cxn ang="0">
                      <a:pos x="1" y="20"/>
                    </a:cxn>
                    <a:cxn ang="0">
                      <a:pos x="6" y="8"/>
                    </a:cxn>
                    <a:cxn ang="0">
                      <a:pos x="10" y="0"/>
                    </a:cxn>
                    <a:cxn ang="0">
                      <a:pos x="67" y="0"/>
                    </a:cxn>
                    <a:cxn ang="0">
                      <a:pos x="81" y="36"/>
                    </a:cxn>
                    <a:cxn ang="0">
                      <a:pos x="0" y="36"/>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233" name="Group 314"/>
              <p:cNvGrpSpPr/>
              <p:nvPr/>
            </p:nvGrpSpPr>
            <p:grpSpPr bwMode="auto">
              <a:xfrm>
                <a:off x="99" y="74"/>
                <a:ext cx="99" cy="73"/>
                <a:chOff x="0" y="0"/>
                <a:chExt cx="99" cy="73"/>
              </a:xfrm>
            </p:grpSpPr>
            <p:grpSp>
              <p:nvGrpSpPr>
                <p:cNvPr id="234" name="Group 315"/>
                <p:cNvGrpSpPr/>
                <p:nvPr/>
              </p:nvGrpSpPr>
              <p:grpSpPr bwMode="auto">
                <a:xfrm>
                  <a:off x="0" y="0"/>
                  <a:ext cx="48" cy="23"/>
                  <a:chOff x="0" y="0"/>
                  <a:chExt cx="48" cy="23"/>
                </a:xfrm>
              </p:grpSpPr>
              <p:sp>
                <p:nvSpPr>
                  <p:cNvPr id="317" name="Freeform 316"/>
                  <p:cNvSpPr/>
                  <p:nvPr/>
                </p:nvSpPr>
                <p:spPr bwMode="auto">
                  <a:xfrm>
                    <a:off x="0" y="0"/>
                    <a:ext cx="12"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318" name="Freeform 317"/>
                  <p:cNvSpPr/>
                  <p:nvPr/>
                </p:nvSpPr>
                <p:spPr bwMode="auto">
                  <a:xfrm>
                    <a:off x="4" y="0"/>
                    <a:ext cx="38" cy="11"/>
                  </a:xfrm>
                  <a:custGeom>
                    <a:avLst/>
                    <a:gdLst/>
                    <a:ahLst/>
                    <a:cxnLst>
                      <a:cxn ang="0">
                        <a:pos x="1" y="0"/>
                      </a:cxn>
                      <a:cxn ang="0">
                        <a:pos x="50" y="0"/>
                      </a:cxn>
                      <a:cxn ang="0">
                        <a:pos x="51"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19" name="Freeform 318"/>
                  <p:cNvSpPr/>
                  <p:nvPr/>
                </p:nvSpPr>
                <p:spPr bwMode="auto">
                  <a:xfrm>
                    <a:off x="8" y="11"/>
                    <a:ext cx="40" cy="12"/>
                  </a:xfrm>
                  <a:custGeom>
                    <a:avLst/>
                    <a:gdLst/>
                    <a:ahLst/>
                    <a:cxnLst>
                      <a:cxn ang="0">
                        <a:pos x="0" y="38"/>
                      </a:cxn>
                      <a:cxn ang="0">
                        <a:pos x="2" y="22"/>
                      </a:cxn>
                      <a:cxn ang="0">
                        <a:pos x="7" y="8"/>
                      </a:cxn>
                      <a:cxn ang="0">
                        <a:pos x="12" y="0"/>
                      </a:cxn>
                      <a:cxn ang="0">
                        <a:pos x="69" y="0"/>
                      </a:cxn>
                      <a:cxn ang="0">
                        <a:pos x="82" y="38"/>
                      </a:cxn>
                      <a:cxn ang="0">
                        <a:pos x="0" y="38"/>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235" name="Group 319"/>
                <p:cNvGrpSpPr/>
                <p:nvPr/>
              </p:nvGrpSpPr>
              <p:grpSpPr bwMode="auto">
                <a:xfrm>
                  <a:off x="12" y="12"/>
                  <a:ext cx="48" cy="23"/>
                  <a:chOff x="0" y="0"/>
                  <a:chExt cx="48" cy="23"/>
                </a:xfrm>
              </p:grpSpPr>
              <p:sp>
                <p:nvSpPr>
                  <p:cNvPr id="314" name="Freeform 320"/>
                  <p:cNvSpPr/>
                  <p:nvPr/>
                </p:nvSpPr>
                <p:spPr bwMode="auto">
                  <a:xfrm>
                    <a:off x="0" y="0"/>
                    <a:ext cx="12" cy="23"/>
                  </a:xfrm>
                  <a:custGeom>
                    <a:avLst/>
                    <a:gdLst/>
                    <a:ahLst/>
                    <a:cxnLst>
                      <a:cxn ang="0">
                        <a:pos x="15" y="69"/>
                      </a:cxn>
                      <a:cxn ang="0">
                        <a:pos x="0" y="28"/>
                      </a:cxn>
                      <a:cxn ang="0">
                        <a:pos x="11" y="0"/>
                      </a:cxn>
                      <a:cxn ang="0">
                        <a:pos x="25" y="32"/>
                      </a:cxn>
                      <a:cxn ang="0">
                        <a:pos x="15" y="69"/>
                      </a:cxn>
                    </a:cxnLst>
                    <a:rect l="0" t="0" r="r" b="b"/>
                    <a:pathLst>
                      <a:path w="25" h="69">
                        <a:moveTo>
                          <a:pt x="15" y="69"/>
                        </a:moveTo>
                        <a:lnTo>
                          <a:pt x="0" y="28"/>
                        </a:lnTo>
                        <a:lnTo>
                          <a:pt x="11" y="0"/>
                        </a:lnTo>
                        <a:lnTo>
                          <a:pt x="25" y="32"/>
                        </a:lnTo>
                        <a:lnTo>
                          <a:pt x="15" y="69"/>
                        </a:lnTo>
                        <a:close/>
                      </a:path>
                    </a:pathLst>
                  </a:custGeom>
                  <a:solidFill>
                    <a:srgbClr val="A0A0A0"/>
                  </a:solidFill>
                  <a:ln w="9525">
                    <a:noFill/>
                    <a:round/>
                  </a:ln>
                </p:spPr>
                <p:txBody>
                  <a:bodyPr/>
                  <a:lstStyle/>
                  <a:p>
                    <a:endParaRPr lang="zh-CN" altLang="en-US"/>
                  </a:p>
                </p:txBody>
              </p:sp>
              <p:sp>
                <p:nvSpPr>
                  <p:cNvPr id="315" name="Freeform 321"/>
                  <p:cNvSpPr/>
                  <p:nvPr/>
                </p:nvSpPr>
                <p:spPr bwMode="auto">
                  <a:xfrm>
                    <a:off x="4" y="1"/>
                    <a:ext cx="38" cy="10"/>
                  </a:xfrm>
                  <a:custGeom>
                    <a:avLst/>
                    <a:gdLst/>
                    <a:ahLst/>
                    <a:cxnLst>
                      <a:cxn ang="0">
                        <a:pos x="3" y="0"/>
                      </a:cxn>
                      <a:cxn ang="0">
                        <a:pos x="52" y="0"/>
                      </a:cxn>
                      <a:cxn ang="0">
                        <a:pos x="53" y="3"/>
                      </a:cxn>
                      <a:cxn ang="0">
                        <a:pos x="57" y="15"/>
                      </a:cxn>
                      <a:cxn ang="0">
                        <a:pos x="75" y="32"/>
                      </a:cxn>
                      <a:cxn ang="0">
                        <a:pos x="19" y="32"/>
                      </a:cxn>
                      <a:cxn ang="0">
                        <a:pos x="10" y="22"/>
                      </a:cxn>
                      <a:cxn ang="0">
                        <a:pos x="0" y="7"/>
                      </a:cxn>
                      <a:cxn ang="0">
                        <a:pos x="3" y="0"/>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ln>
                </p:spPr>
                <p:txBody>
                  <a:bodyPr/>
                  <a:lstStyle/>
                  <a:p>
                    <a:endParaRPr lang="zh-CN" altLang="en-US"/>
                  </a:p>
                </p:txBody>
              </p:sp>
              <p:sp>
                <p:nvSpPr>
                  <p:cNvPr id="316" name="Freeform 322"/>
                  <p:cNvSpPr/>
                  <p:nvPr/>
                </p:nvSpPr>
                <p:spPr bwMode="auto">
                  <a:xfrm>
                    <a:off x="8" y="11"/>
                    <a:ext cx="40" cy="12"/>
                  </a:xfrm>
                  <a:custGeom>
                    <a:avLst/>
                    <a:gdLst/>
                    <a:ahLst/>
                    <a:cxnLst>
                      <a:cxn ang="0">
                        <a:pos x="0" y="36"/>
                      </a:cxn>
                      <a:cxn ang="0">
                        <a:pos x="1" y="21"/>
                      </a:cxn>
                      <a:cxn ang="0">
                        <a:pos x="7" y="8"/>
                      </a:cxn>
                      <a:cxn ang="0">
                        <a:pos x="12" y="0"/>
                      </a:cxn>
                      <a:cxn ang="0">
                        <a:pos x="68" y="0"/>
                      </a:cxn>
                      <a:cxn ang="0">
                        <a:pos x="82" y="36"/>
                      </a:cxn>
                      <a:cxn ang="0">
                        <a:pos x="0" y="36"/>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236" name="Group 323"/>
                <p:cNvGrpSpPr/>
                <p:nvPr/>
              </p:nvGrpSpPr>
              <p:grpSpPr bwMode="auto">
                <a:xfrm>
                  <a:off x="24" y="25"/>
                  <a:ext cx="49" cy="23"/>
                  <a:chOff x="0" y="0"/>
                  <a:chExt cx="49" cy="23"/>
                </a:xfrm>
              </p:grpSpPr>
              <p:sp>
                <p:nvSpPr>
                  <p:cNvPr id="311" name="Freeform 324"/>
                  <p:cNvSpPr/>
                  <p:nvPr/>
                </p:nvSpPr>
                <p:spPr bwMode="auto">
                  <a:xfrm>
                    <a:off x="0" y="0"/>
                    <a:ext cx="13"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312" name="Freeform 325"/>
                  <p:cNvSpPr/>
                  <p:nvPr/>
                </p:nvSpPr>
                <p:spPr bwMode="auto">
                  <a:xfrm>
                    <a:off x="5" y="1"/>
                    <a:ext cx="37" cy="9"/>
                  </a:xfrm>
                  <a:custGeom>
                    <a:avLst/>
                    <a:gdLst/>
                    <a:ahLst/>
                    <a:cxnLst>
                      <a:cxn ang="0">
                        <a:pos x="1" y="0"/>
                      </a:cxn>
                      <a:cxn ang="0">
                        <a:pos x="50" y="0"/>
                      </a:cxn>
                      <a:cxn ang="0">
                        <a:pos x="51"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13" name="Freeform 326"/>
                  <p:cNvSpPr/>
                  <p:nvPr/>
                </p:nvSpPr>
                <p:spPr bwMode="auto">
                  <a:xfrm>
                    <a:off x="9" y="11"/>
                    <a:ext cx="40" cy="12"/>
                  </a:xfrm>
                  <a:custGeom>
                    <a:avLst/>
                    <a:gdLst/>
                    <a:ahLst/>
                    <a:cxnLst>
                      <a:cxn ang="0">
                        <a:pos x="0" y="36"/>
                      </a:cxn>
                      <a:cxn ang="0">
                        <a:pos x="2" y="19"/>
                      </a:cxn>
                      <a:cxn ang="0">
                        <a:pos x="6" y="7"/>
                      </a:cxn>
                      <a:cxn ang="0">
                        <a:pos x="11" y="0"/>
                      </a:cxn>
                      <a:cxn ang="0">
                        <a:pos x="67" y="0"/>
                      </a:cxn>
                      <a:cxn ang="0">
                        <a:pos x="82" y="36"/>
                      </a:cxn>
                      <a:cxn ang="0">
                        <a:pos x="0" y="36"/>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249" name="Group 327"/>
                <p:cNvGrpSpPr/>
                <p:nvPr/>
              </p:nvGrpSpPr>
              <p:grpSpPr bwMode="auto">
                <a:xfrm>
                  <a:off x="37" y="38"/>
                  <a:ext cx="50" cy="22"/>
                  <a:chOff x="0" y="0"/>
                  <a:chExt cx="50" cy="22"/>
                </a:xfrm>
              </p:grpSpPr>
              <p:sp>
                <p:nvSpPr>
                  <p:cNvPr id="308" name="Freeform 328"/>
                  <p:cNvSpPr/>
                  <p:nvPr/>
                </p:nvSpPr>
                <p:spPr bwMode="auto">
                  <a:xfrm>
                    <a:off x="0" y="0"/>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309" name="Freeform 329"/>
                  <p:cNvSpPr/>
                  <p:nvPr/>
                </p:nvSpPr>
                <p:spPr bwMode="auto">
                  <a:xfrm>
                    <a:off x="6" y="0"/>
                    <a:ext cx="36" cy="10"/>
                  </a:xfrm>
                  <a:custGeom>
                    <a:avLst/>
                    <a:gdLst/>
                    <a:ahLst/>
                    <a:cxnLst>
                      <a:cxn ang="0">
                        <a:pos x="1" y="0"/>
                      </a:cxn>
                      <a:cxn ang="0">
                        <a:pos x="49" y="0"/>
                      </a:cxn>
                      <a:cxn ang="0">
                        <a:pos x="51" y="3"/>
                      </a:cxn>
                      <a:cxn ang="0">
                        <a:pos x="55" y="12"/>
                      </a:cxn>
                      <a:cxn ang="0">
                        <a:pos x="72" y="30"/>
                      </a:cxn>
                      <a:cxn ang="0">
                        <a:pos x="17" y="30"/>
                      </a:cxn>
                      <a:cxn ang="0">
                        <a:pos x="8" y="21"/>
                      </a:cxn>
                      <a:cxn ang="0">
                        <a:pos x="0" y="5"/>
                      </a:cxn>
                      <a:cxn ang="0">
                        <a:pos x="1" y="0"/>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ln>
                </p:spPr>
                <p:txBody>
                  <a:bodyPr/>
                  <a:lstStyle/>
                  <a:p>
                    <a:endParaRPr lang="zh-CN" altLang="en-US"/>
                  </a:p>
                </p:txBody>
              </p:sp>
              <p:sp>
                <p:nvSpPr>
                  <p:cNvPr id="310" name="Freeform 330"/>
                  <p:cNvSpPr/>
                  <p:nvPr/>
                </p:nvSpPr>
                <p:spPr bwMode="auto">
                  <a:xfrm>
                    <a:off x="8" y="10"/>
                    <a:ext cx="42" cy="12"/>
                  </a:xfrm>
                  <a:custGeom>
                    <a:avLst/>
                    <a:gdLst/>
                    <a:ahLst/>
                    <a:cxnLst>
                      <a:cxn ang="0">
                        <a:pos x="0" y="36"/>
                      </a:cxn>
                      <a:cxn ang="0">
                        <a:pos x="2" y="19"/>
                      </a:cxn>
                      <a:cxn ang="0">
                        <a:pos x="7" y="8"/>
                      </a:cxn>
                      <a:cxn ang="0">
                        <a:pos x="11" y="0"/>
                      </a:cxn>
                      <a:cxn ang="0">
                        <a:pos x="67" y="0"/>
                      </a:cxn>
                      <a:cxn ang="0">
                        <a:pos x="83" y="36"/>
                      </a:cxn>
                      <a:cxn ang="0">
                        <a:pos x="0" y="36"/>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250" name="Group 331"/>
                <p:cNvGrpSpPr/>
                <p:nvPr/>
              </p:nvGrpSpPr>
              <p:grpSpPr bwMode="auto">
                <a:xfrm>
                  <a:off x="50" y="51"/>
                  <a:ext cx="49" cy="22"/>
                  <a:chOff x="0" y="0"/>
                  <a:chExt cx="49" cy="22"/>
                </a:xfrm>
              </p:grpSpPr>
              <p:sp>
                <p:nvSpPr>
                  <p:cNvPr id="305" name="Freeform 332"/>
                  <p:cNvSpPr/>
                  <p:nvPr/>
                </p:nvSpPr>
                <p:spPr bwMode="auto">
                  <a:xfrm>
                    <a:off x="0" y="0"/>
                    <a:ext cx="12" cy="22"/>
                  </a:xfrm>
                  <a:custGeom>
                    <a:avLst/>
                    <a:gdLst/>
                    <a:ahLst/>
                    <a:cxnLst>
                      <a:cxn ang="0">
                        <a:pos x="15" y="67"/>
                      </a:cxn>
                      <a:cxn ang="0">
                        <a:pos x="0" y="26"/>
                      </a:cxn>
                      <a:cxn ang="0">
                        <a:pos x="10" y="0"/>
                      </a:cxn>
                      <a:cxn ang="0">
                        <a:pos x="25" y="30"/>
                      </a:cxn>
                      <a:cxn ang="0">
                        <a:pos x="15" y="67"/>
                      </a:cxn>
                    </a:cxnLst>
                    <a:rect l="0" t="0" r="r" b="b"/>
                    <a:pathLst>
                      <a:path w="25" h="67">
                        <a:moveTo>
                          <a:pt x="15" y="67"/>
                        </a:moveTo>
                        <a:lnTo>
                          <a:pt x="0" y="26"/>
                        </a:lnTo>
                        <a:lnTo>
                          <a:pt x="10" y="0"/>
                        </a:lnTo>
                        <a:lnTo>
                          <a:pt x="25" y="30"/>
                        </a:lnTo>
                        <a:lnTo>
                          <a:pt x="15" y="67"/>
                        </a:lnTo>
                        <a:close/>
                      </a:path>
                    </a:pathLst>
                  </a:custGeom>
                  <a:solidFill>
                    <a:srgbClr val="A0A0A0"/>
                  </a:solidFill>
                  <a:ln w="9525">
                    <a:noFill/>
                    <a:round/>
                  </a:ln>
                </p:spPr>
                <p:txBody>
                  <a:bodyPr/>
                  <a:lstStyle/>
                  <a:p>
                    <a:endParaRPr lang="zh-CN" altLang="en-US"/>
                  </a:p>
                </p:txBody>
              </p:sp>
              <p:sp>
                <p:nvSpPr>
                  <p:cNvPr id="306" name="Freeform 333"/>
                  <p:cNvSpPr/>
                  <p:nvPr/>
                </p:nvSpPr>
                <p:spPr bwMode="auto">
                  <a:xfrm>
                    <a:off x="5" y="0"/>
                    <a:ext cx="37" cy="10"/>
                  </a:xfrm>
                  <a:custGeom>
                    <a:avLst/>
                    <a:gdLst/>
                    <a:ahLst/>
                    <a:cxnLst>
                      <a:cxn ang="0">
                        <a:pos x="1" y="0"/>
                      </a:cxn>
                      <a:cxn ang="0">
                        <a:pos x="49" y="0"/>
                      </a:cxn>
                      <a:cxn ang="0">
                        <a:pos x="50" y="2"/>
                      </a:cxn>
                      <a:cxn ang="0">
                        <a:pos x="57" y="11"/>
                      </a:cxn>
                      <a:cxn ang="0">
                        <a:pos x="74" y="29"/>
                      </a:cxn>
                      <a:cxn ang="0">
                        <a:pos x="18" y="29"/>
                      </a:cxn>
                      <a:cxn ang="0">
                        <a:pos x="9" y="20"/>
                      </a:cxn>
                      <a:cxn ang="0">
                        <a:pos x="0" y="5"/>
                      </a:cxn>
                      <a:cxn ang="0">
                        <a:pos x="1" y="0"/>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307" name="Freeform 334"/>
                  <p:cNvSpPr/>
                  <p:nvPr/>
                </p:nvSpPr>
                <p:spPr bwMode="auto">
                  <a:xfrm>
                    <a:off x="8" y="11"/>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ln>
                </p:spPr>
                <p:txBody>
                  <a:bodyPr/>
                  <a:lstStyle/>
                  <a:p>
                    <a:endParaRPr lang="zh-CN" altLang="en-US"/>
                  </a:p>
                </p:txBody>
              </p:sp>
            </p:grpSp>
          </p:grpSp>
          <p:grpSp>
            <p:nvGrpSpPr>
              <p:cNvPr id="251" name="Group 335"/>
              <p:cNvGrpSpPr/>
              <p:nvPr/>
            </p:nvGrpSpPr>
            <p:grpSpPr bwMode="auto">
              <a:xfrm>
                <a:off x="161" y="139"/>
                <a:ext cx="99" cy="74"/>
                <a:chOff x="0" y="0"/>
                <a:chExt cx="99" cy="74"/>
              </a:xfrm>
            </p:grpSpPr>
            <p:grpSp>
              <p:nvGrpSpPr>
                <p:cNvPr id="252" name="Group 336"/>
                <p:cNvGrpSpPr/>
                <p:nvPr/>
              </p:nvGrpSpPr>
              <p:grpSpPr bwMode="auto">
                <a:xfrm>
                  <a:off x="0" y="0"/>
                  <a:ext cx="50" cy="23"/>
                  <a:chOff x="0" y="0"/>
                  <a:chExt cx="50" cy="23"/>
                </a:xfrm>
              </p:grpSpPr>
              <p:sp>
                <p:nvSpPr>
                  <p:cNvPr id="297" name="Freeform 337"/>
                  <p:cNvSpPr/>
                  <p:nvPr/>
                </p:nvSpPr>
                <p:spPr bwMode="auto">
                  <a:xfrm>
                    <a:off x="0" y="0"/>
                    <a:ext cx="12"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298" name="Freeform 338"/>
                  <p:cNvSpPr/>
                  <p:nvPr/>
                </p:nvSpPr>
                <p:spPr bwMode="auto">
                  <a:xfrm>
                    <a:off x="4" y="1"/>
                    <a:ext cx="38" cy="10"/>
                  </a:xfrm>
                  <a:custGeom>
                    <a:avLst/>
                    <a:gdLst/>
                    <a:ahLst/>
                    <a:cxnLst>
                      <a:cxn ang="0">
                        <a:pos x="3" y="0"/>
                      </a:cxn>
                      <a:cxn ang="0">
                        <a:pos x="52" y="0"/>
                      </a:cxn>
                      <a:cxn ang="0">
                        <a:pos x="53" y="4"/>
                      </a:cxn>
                      <a:cxn ang="0">
                        <a:pos x="57" y="13"/>
                      </a:cxn>
                      <a:cxn ang="0">
                        <a:pos x="75" y="31"/>
                      </a:cxn>
                      <a:cxn ang="0">
                        <a:pos x="19" y="31"/>
                      </a:cxn>
                      <a:cxn ang="0">
                        <a:pos x="11" y="22"/>
                      </a:cxn>
                      <a:cxn ang="0">
                        <a:pos x="0" y="7"/>
                      </a:cxn>
                      <a:cxn ang="0">
                        <a:pos x="3" y="0"/>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ln>
                </p:spPr>
                <p:txBody>
                  <a:bodyPr/>
                  <a:lstStyle/>
                  <a:p>
                    <a:endParaRPr lang="zh-CN" altLang="en-US"/>
                  </a:p>
                </p:txBody>
              </p:sp>
              <p:sp>
                <p:nvSpPr>
                  <p:cNvPr id="299" name="Freeform 339"/>
                  <p:cNvSpPr/>
                  <p:nvPr/>
                </p:nvSpPr>
                <p:spPr bwMode="auto">
                  <a:xfrm>
                    <a:off x="8" y="11"/>
                    <a:ext cx="42"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280" name="Group 340"/>
                <p:cNvGrpSpPr/>
                <p:nvPr/>
              </p:nvGrpSpPr>
              <p:grpSpPr bwMode="auto">
                <a:xfrm>
                  <a:off x="12" y="13"/>
                  <a:ext cx="49" cy="23"/>
                  <a:chOff x="0" y="0"/>
                  <a:chExt cx="49" cy="23"/>
                </a:xfrm>
              </p:grpSpPr>
              <p:sp>
                <p:nvSpPr>
                  <p:cNvPr id="294" name="Freeform 341"/>
                  <p:cNvSpPr/>
                  <p:nvPr/>
                </p:nvSpPr>
                <p:spPr bwMode="auto">
                  <a:xfrm>
                    <a:off x="0" y="0"/>
                    <a:ext cx="13" cy="23"/>
                  </a:xfrm>
                  <a:custGeom>
                    <a:avLst/>
                    <a:gdLst/>
                    <a:ahLst/>
                    <a:cxnLst>
                      <a:cxn ang="0">
                        <a:pos x="13" y="70"/>
                      </a:cxn>
                      <a:cxn ang="0">
                        <a:pos x="0" y="27"/>
                      </a:cxn>
                      <a:cxn ang="0">
                        <a:pos x="9" y="0"/>
                      </a:cxn>
                      <a:cxn ang="0">
                        <a:pos x="25" y="31"/>
                      </a:cxn>
                      <a:cxn ang="0">
                        <a:pos x="13" y="70"/>
                      </a:cxn>
                    </a:cxnLst>
                    <a:rect l="0" t="0" r="r" b="b"/>
                    <a:pathLst>
                      <a:path w="25" h="70">
                        <a:moveTo>
                          <a:pt x="13" y="70"/>
                        </a:moveTo>
                        <a:lnTo>
                          <a:pt x="0" y="27"/>
                        </a:lnTo>
                        <a:lnTo>
                          <a:pt x="9" y="0"/>
                        </a:lnTo>
                        <a:lnTo>
                          <a:pt x="25" y="31"/>
                        </a:lnTo>
                        <a:lnTo>
                          <a:pt x="13" y="70"/>
                        </a:lnTo>
                        <a:close/>
                      </a:path>
                    </a:pathLst>
                  </a:custGeom>
                  <a:solidFill>
                    <a:srgbClr val="A0A0A0"/>
                  </a:solidFill>
                  <a:ln w="9525">
                    <a:noFill/>
                    <a:round/>
                  </a:ln>
                </p:spPr>
                <p:txBody>
                  <a:bodyPr/>
                  <a:lstStyle/>
                  <a:p>
                    <a:endParaRPr lang="zh-CN" altLang="en-US"/>
                  </a:p>
                </p:txBody>
              </p:sp>
              <p:sp>
                <p:nvSpPr>
                  <p:cNvPr id="295" name="Freeform 342"/>
                  <p:cNvSpPr/>
                  <p:nvPr/>
                </p:nvSpPr>
                <p:spPr bwMode="auto">
                  <a:xfrm>
                    <a:off x="5" y="0"/>
                    <a:ext cx="37" cy="10"/>
                  </a:xfrm>
                  <a:custGeom>
                    <a:avLst/>
                    <a:gdLst/>
                    <a:ahLst/>
                    <a:cxnLst>
                      <a:cxn ang="0">
                        <a:pos x="2" y="0"/>
                      </a:cxn>
                      <a:cxn ang="0">
                        <a:pos x="50" y="0"/>
                      </a:cxn>
                      <a:cxn ang="0">
                        <a:pos x="52" y="3"/>
                      </a:cxn>
                      <a:cxn ang="0">
                        <a:pos x="57" y="12"/>
                      </a:cxn>
                      <a:cxn ang="0">
                        <a:pos x="75" y="30"/>
                      </a:cxn>
                      <a:cxn ang="0">
                        <a:pos x="19" y="30"/>
                      </a:cxn>
                      <a:cxn ang="0">
                        <a:pos x="11" y="20"/>
                      </a:cxn>
                      <a:cxn ang="0">
                        <a:pos x="0" y="6"/>
                      </a:cxn>
                      <a:cxn ang="0">
                        <a:pos x="2" y="0"/>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296" name="Freeform 343"/>
                  <p:cNvSpPr/>
                  <p:nvPr/>
                </p:nvSpPr>
                <p:spPr bwMode="auto">
                  <a:xfrm>
                    <a:off x="7" y="10"/>
                    <a:ext cx="42" cy="13"/>
                  </a:xfrm>
                  <a:custGeom>
                    <a:avLst/>
                    <a:gdLst/>
                    <a:ahLst/>
                    <a:cxnLst>
                      <a:cxn ang="0">
                        <a:pos x="0" y="38"/>
                      </a:cxn>
                      <a:cxn ang="0">
                        <a:pos x="4" y="21"/>
                      </a:cxn>
                      <a:cxn ang="0">
                        <a:pos x="8" y="8"/>
                      </a:cxn>
                      <a:cxn ang="0">
                        <a:pos x="13" y="0"/>
                      </a:cxn>
                      <a:cxn ang="0">
                        <a:pos x="69" y="0"/>
                      </a:cxn>
                      <a:cxn ang="0">
                        <a:pos x="82" y="38"/>
                      </a:cxn>
                      <a:cxn ang="0">
                        <a:pos x="0" y="38"/>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281" name="Group 344"/>
                <p:cNvGrpSpPr/>
                <p:nvPr/>
              </p:nvGrpSpPr>
              <p:grpSpPr bwMode="auto">
                <a:xfrm>
                  <a:off x="25" y="25"/>
                  <a:ext cx="49" cy="23"/>
                  <a:chOff x="0" y="0"/>
                  <a:chExt cx="49" cy="23"/>
                </a:xfrm>
              </p:grpSpPr>
              <p:sp>
                <p:nvSpPr>
                  <p:cNvPr id="291" name="Freeform 345"/>
                  <p:cNvSpPr/>
                  <p:nvPr/>
                </p:nvSpPr>
                <p:spPr bwMode="auto">
                  <a:xfrm>
                    <a:off x="0" y="0"/>
                    <a:ext cx="12" cy="23"/>
                  </a:xfrm>
                  <a:custGeom>
                    <a:avLst/>
                    <a:gdLst/>
                    <a:ahLst/>
                    <a:cxnLst>
                      <a:cxn ang="0">
                        <a:pos x="14" y="70"/>
                      </a:cxn>
                      <a:cxn ang="0">
                        <a:pos x="0" y="29"/>
                      </a:cxn>
                      <a:cxn ang="0">
                        <a:pos x="10" y="0"/>
                      </a:cxn>
                      <a:cxn ang="0">
                        <a:pos x="24" y="33"/>
                      </a:cxn>
                      <a:cxn ang="0">
                        <a:pos x="14" y="70"/>
                      </a:cxn>
                    </a:cxnLst>
                    <a:rect l="0" t="0" r="r" b="b"/>
                    <a:pathLst>
                      <a:path w="24" h="70">
                        <a:moveTo>
                          <a:pt x="14" y="70"/>
                        </a:moveTo>
                        <a:lnTo>
                          <a:pt x="0" y="29"/>
                        </a:lnTo>
                        <a:lnTo>
                          <a:pt x="10" y="0"/>
                        </a:lnTo>
                        <a:lnTo>
                          <a:pt x="24" y="33"/>
                        </a:lnTo>
                        <a:lnTo>
                          <a:pt x="14" y="70"/>
                        </a:lnTo>
                        <a:close/>
                      </a:path>
                    </a:pathLst>
                  </a:custGeom>
                  <a:solidFill>
                    <a:srgbClr val="A0A0A0"/>
                  </a:solidFill>
                  <a:ln w="9525">
                    <a:noFill/>
                    <a:round/>
                  </a:ln>
                </p:spPr>
                <p:txBody>
                  <a:bodyPr/>
                  <a:lstStyle/>
                  <a:p>
                    <a:endParaRPr lang="zh-CN" altLang="en-US"/>
                  </a:p>
                </p:txBody>
              </p:sp>
              <p:sp>
                <p:nvSpPr>
                  <p:cNvPr id="292" name="Freeform 346"/>
                  <p:cNvSpPr/>
                  <p:nvPr/>
                </p:nvSpPr>
                <p:spPr bwMode="auto">
                  <a:xfrm>
                    <a:off x="4" y="1"/>
                    <a:ext cx="38" cy="10"/>
                  </a:xfrm>
                  <a:custGeom>
                    <a:avLst/>
                    <a:gdLst/>
                    <a:ahLst/>
                    <a:cxnLst>
                      <a:cxn ang="0">
                        <a:pos x="3" y="0"/>
                      </a:cxn>
                      <a:cxn ang="0">
                        <a:pos x="52" y="0"/>
                      </a:cxn>
                      <a:cxn ang="0">
                        <a:pos x="53" y="2"/>
                      </a:cxn>
                      <a:cxn ang="0">
                        <a:pos x="57" y="11"/>
                      </a:cxn>
                      <a:cxn ang="0">
                        <a:pos x="75" y="31"/>
                      </a:cxn>
                      <a:cxn ang="0">
                        <a:pos x="19" y="31"/>
                      </a:cxn>
                      <a:cxn ang="0">
                        <a:pos x="10" y="22"/>
                      </a:cxn>
                      <a:cxn ang="0">
                        <a:pos x="0" y="6"/>
                      </a:cxn>
                      <a:cxn ang="0">
                        <a:pos x="3" y="0"/>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ln>
                </p:spPr>
                <p:txBody>
                  <a:bodyPr/>
                  <a:lstStyle/>
                  <a:p>
                    <a:endParaRPr lang="zh-CN" altLang="en-US"/>
                  </a:p>
                </p:txBody>
              </p:sp>
              <p:sp>
                <p:nvSpPr>
                  <p:cNvPr id="293" name="Freeform 347"/>
                  <p:cNvSpPr/>
                  <p:nvPr/>
                </p:nvSpPr>
                <p:spPr bwMode="auto">
                  <a:xfrm>
                    <a:off x="7" y="11"/>
                    <a:ext cx="42" cy="12"/>
                  </a:xfrm>
                  <a:custGeom>
                    <a:avLst/>
                    <a:gdLst/>
                    <a:ahLst/>
                    <a:cxnLst>
                      <a:cxn ang="0">
                        <a:pos x="0" y="36"/>
                      </a:cxn>
                      <a:cxn ang="0">
                        <a:pos x="1" y="19"/>
                      </a:cxn>
                      <a:cxn ang="0">
                        <a:pos x="8" y="7"/>
                      </a:cxn>
                      <a:cxn ang="0">
                        <a:pos x="12" y="0"/>
                      </a:cxn>
                      <a:cxn ang="0">
                        <a:pos x="68" y="0"/>
                      </a:cxn>
                      <a:cxn ang="0">
                        <a:pos x="83" y="36"/>
                      </a:cxn>
                      <a:cxn ang="0">
                        <a:pos x="0" y="36"/>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282" name="Group 348"/>
                <p:cNvGrpSpPr/>
                <p:nvPr/>
              </p:nvGrpSpPr>
              <p:grpSpPr bwMode="auto">
                <a:xfrm>
                  <a:off x="38" y="38"/>
                  <a:ext cx="48" cy="23"/>
                  <a:chOff x="0" y="0"/>
                  <a:chExt cx="48" cy="23"/>
                </a:xfrm>
              </p:grpSpPr>
              <p:sp>
                <p:nvSpPr>
                  <p:cNvPr id="288" name="Freeform 349"/>
                  <p:cNvSpPr/>
                  <p:nvPr/>
                </p:nvSpPr>
                <p:spPr bwMode="auto">
                  <a:xfrm>
                    <a:off x="0" y="0"/>
                    <a:ext cx="12" cy="23"/>
                  </a:xfrm>
                  <a:custGeom>
                    <a:avLst/>
                    <a:gdLst/>
                    <a:ahLst/>
                    <a:cxnLst>
                      <a:cxn ang="0">
                        <a:pos x="15" y="68"/>
                      </a:cxn>
                      <a:cxn ang="0">
                        <a:pos x="0" y="27"/>
                      </a:cxn>
                      <a:cxn ang="0">
                        <a:pos x="10" y="0"/>
                      </a:cxn>
                      <a:cxn ang="0">
                        <a:pos x="25" y="31"/>
                      </a:cxn>
                      <a:cxn ang="0">
                        <a:pos x="15" y="68"/>
                      </a:cxn>
                    </a:cxnLst>
                    <a:rect l="0" t="0" r="r" b="b"/>
                    <a:pathLst>
                      <a:path w="25" h="68">
                        <a:moveTo>
                          <a:pt x="15" y="68"/>
                        </a:moveTo>
                        <a:lnTo>
                          <a:pt x="0" y="27"/>
                        </a:lnTo>
                        <a:lnTo>
                          <a:pt x="10" y="0"/>
                        </a:lnTo>
                        <a:lnTo>
                          <a:pt x="25" y="31"/>
                        </a:lnTo>
                        <a:lnTo>
                          <a:pt x="15" y="68"/>
                        </a:lnTo>
                        <a:close/>
                      </a:path>
                    </a:pathLst>
                  </a:custGeom>
                  <a:solidFill>
                    <a:srgbClr val="A0A0A0"/>
                  </a:solidFill>
                  <a:ln w="9525">
                    <a:noFill/>
                    <a:round/>
                  </a:ln>
                </p:spPr>
                <p:txBody>
                  <a:bodyPr/>
                  <a:lstStyle/>
                  <a:p>
                    <a:endParaRPr lang="zh-CN" altLang="en-US"/>
                  </a:p>
                </p:txBody>
              </p:sp>
              <p:sp>
                <p:nvSpPr>
                  <p:cNvPr id="289" name="Freeform 350"/>
                  <p:cNvSpPr/>
                  <p:nvPr/>
                </p:nvSpPr>
                <p:spPr bwMode="auto">
                  <a:xfrm>
                    <a:off x="4" y="0"/>
                    <a:ext cx="38" cy="10"/>
                  </a:xfrm>
                  <a:custGeom>
                    <a:avLst/>
                    <a:gdLst/>
                    <a:ahLst/>
                    <a:cxnLst>
                      <a:cxn ang="0">
                        <a:pos x="1" y="0"/>
                      </a:cxn>
                      <a:cxn ang="0">
                        <a:pos x="50" y="0"/>
                      </a:cxn>
                      <a:cxn ang="0">
                        <a:pos x="51" y="3"/>
                      </a:cxn>
                      <a:cxn ang="0">
                        <a:pos x="56" y="12"/>
                      </a:cxn>
                      <a:cxn ang="0">
                        <a:pos x="75" y="30"/>
                      </a:cxn>
                      <a:cxn ang="0">
                        <a:pos x="18" y="30"/>
                      </a:cxn>
                      <a:cxn ang="0">
                        <a:pos x="9" y="21"/>
                      </a:cxn>
                      <a:cxn ang="0">
                        <a:pos x="0" y="7"/>
                      </a:cxn>
                      <a:cxn ang="0">
                        <a:pos x="1" y="0"/>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290" name="Freeform 351"/>
                  <p:cNvSpPr/>
                  <p:nvPr/>
                </p:nvSpPr>
                <p:spPr bwMode="auto">
                  <a:xfrm>
                    <a:off x="8" y="11"/>
                    <a:ext cx="40" cy="12"/>
                  </a:xfrm>
                  <a:custGeom>
                    <a:avLst/>
                    <a:gdLst/>
                    <a:ahLst/>
                    <a:cxnLst>
                      <a:cxn ang="0">
                        <a:pos x="0" y="36"/>
                      </a:cxn>
                      <a:cxn ang="0">
                        <a:pos x="2" y="19"/>
                      </a:cxn>
                      <a:cxn ang="0">
                        <a:pos x="5" y="8"/>
                      </a:cxn>
                      <a:cxn ang="0">
                        <a:pos x="12" y="0"/>
                      </a:cxn>
                      <a:cxn ang="0">
                        <a:pos x="69" y="0"/>
                      </a:cxn>
                      <a:cxn ang="0">
                        <a:pos x="82" y="36"/>
                      </a:cxn>
                      <a:cxn ang="0">
                        <a:pos x="0" y="36"/>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283" name="Group 352"/>
                <p:cNvGrpSpPr/>
                <p:nvPr/>
              </p:nvGrpSpPr>
              <p:grpSpPr bwMode="auto">
                <a:xfrm>
                  <a:off x="51" y="51"/>
                  <a:ext cx="48" cy="23"/>
                  <a:chOff x="0" y="0"/>
                  <a:chExt cx="48" cy="23"/>
                </a:xfrm>
              </p:grpSpPr>
              <p:sp>
                <p:nvSpPr>
                  <p:cNvPr id="285" name="Freeform 353"/>
                  <p:cNvSpPr/>
                  <p:nvPr/>
                </p:nvSpPr>
                <p:spPr bwMode="auto">
                  <a:xfrm>
                    <a:off x="0" y="0"/>
                    <a:ext cx="11" cy="23"/>
                  </a:xfrm>
                  <a:custGeom>
                    <a:avLst/>
                    <a:gdLst/>
                    <a:ahLst/>
                    <a:cxnLst>
                      <a:cxn ang="0">
                        <a:pos x="13" y="68"/>
                      </a:cxn>
                      <a:cxn ang="0">
                        <a:pos x="0" y="27"/>
                      </a:cxn>
                      <a:cxn ang="0">
                        <a:pos x="9" y="0"/>
                      </a:cxn>
                      <a:cxn ang="0">
                        <a:pos x="22" y="30"/>
                      </a:cxn>
                      <a:cxn ang="0">
                        <a:pos x="13" y="68"/>
                      </a:cxn>
                    </a:cxnLst>
                    <a:rect l="0" t="0" r="r" b="b"/>
                    <a:pathLst>
                      <a:path w="22" h="68">
                        <a:moveTo>
                          <a:pt x="13" y="68"/>
                        </a:moveTo>
                        <a:lnTo>
                          <a:pt x="0" y="27"/>
                        </a:lnTo>
                        <a:lnTo>
                          <a:pt x="9" y="0"/>
                        </a:lnTo>
                        <a:lnTo>
                          <a:pt x="22" y="30"/>
                        </a:lnTo>
                        <a:lnTo>
                          <a:pt x="13" y="68"/>
                        </a:lnTo>
                        <a:close/>
                      </a:path>
                    </a:pathLst>
                  </a:custGeom>
                  <a:solidFill>
                    <a:srgbClr val="A0A0A0"/>
                  </a:solidFill>
                  <a:ln w="9525">
                    <a:noFill/>
                    <a:round/>
                  </a:ln>
                </p:spPr>
                <p:txBody>
                  <a:bodyPr/>
                  <a:lstStyle/>
                  <a:p>
                    <a:endParaRPr lang="zh-CN" altLang="en-US"/>
                  </a:p>
                </p:txBody>
              </p:sp>
              <p:sp>
                <p:nvSpPr>
                  <p:cNvPr id="286" name="Freeform 354"/>
                  <p:cNvSpPr/>
                  <p:nvPr/>
                </p:nvSpPr>
                <p:spPr bwMode="auto">
                  <a:xfrm>
                    <a:off x="4" y="1"/>
                    <a:ext cx="37" cy="9"/>
                  </a:xfrm>
                  <a:custGeom>
                    <a:avLst/>
                    <a:gdLst/>
                    <a:ahLst/>
                    <a:cxnLst>
                      <a:cxn ang="0">
                        <a:pos x="1" y="0"/>
                      </a:cxn>
                      <a:cxn ang="0">
                        <a:pos x="50" y="0"/>
                      </a:cxn>
                      <a:cxn ang="0">
                        <a:pos x="51" y="3"/>
                      </a:cxn>
                      <a:cxn ang="0">
                        <a:pos x="55" y="11"/>
                      </a:cxn>
                      <a:cxn ang="0">
                        <a:pos x="74" y="29"/>
                      </a:cxn>
                      <a:cxn ang="0">
                        <a:pos x="18" y="29"/>
                      </a:cxn>
                      <a:cxn ang="0">
                        <a:pos x="8" y="20"/>
                      </a:cxn>
                      <a:cxn ang="0">
                        <a:pos x="0" y="6"/>
                      </a:cxn>
                      <a:cxn ang="0">
                        <a:pos x="1" y="0"/>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ln>
                </p:spPr>
                <p:txBody>
                  <a:bodyPr/>
                  <a:lstStyle/>
                  <a:p>
                    <a:endParaRPr lang="zh-CN" altLang="en-US"/>
                  </a:p>
                </p:txBody>
              </p:sp>
              <p:sp>
                <p:nvSpPr>
                  <p:cNvPr id="287" name="Freeform 355"/>
                  <p:cNvSpPr/>
                  <p:nvPr/>
                </p:nvSpPr>
                <p:spPr bwMode="auto">
                  <a:xfrm>
                    <a:off x="7" y="11"/>
                    <a:ext cx="41" cy="12"/>
                  </a:xfrm>
                  <a:custGeom>
                    <a:avLst/>
                    <a:gdLst/>
                    <a:ahLst/>
                    <a:cxnLst>
                      <a:cxn ang="0">
                        <a:pos x="0" y="36"/>
                      </a:cxn>
                      <a:cxn ang="0">
                        <a:pos x="1" y="19"/>
                      </a:cxn>
                      <a:cxn ang="0">
                        <a:pos x="7" y="7"/>
                      </a:cxn>
                      <a:cxn ang="0">
                        <a:pos x="11" y="0"/>
                      </a:cxn>
                      <a:cxn ang="0">
                        <a:pos x="69" y="0"/>
                      </a:cxn>
                      <a:cxn ang="0">
                        <a:pos x="83" y="36"/>
                      </a:cxn>
                      <a:cxn ang="0">
                        <a:pos x="0" y="36"/>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grpSp>
            <p:nvGrpSpPr>
              <p:cNvPr id="284" name="Group 356"/>
              <p:cNvGrpSpPr/>
              <p:nvPr/>
            </p:nvGrpSpPr>
            <p:grpSpPr bwMode="auto">
              <a:xfrm>
                <a:off x="222" y="201"/>
                <a:ext cx="49" cy="23"/>
                <a:chOff x="0" y="0"/>
                <a:chExt cx="49" cy="23"/>
              </a:xfrm>
            </p:grpSpPr>
            <p:sp>
              <p:nvSpPr>
                <p:cNvPr id="277" name="Freeform 357"/>
                <p:cNvSpPr/>
                <p:nvPr/>
              </p:nvSpPr>
              <p:spPr bwMode="auto">
                <a:xfrm>
                  <a:off x="0" y="0"/>
                  <a:ext cx="12" cy="23"/>
                </a:xfrm>
                <a:custGeom>
                  <a:avLst/>
                  <a:gdLst/>
                  <a:ahLst/>
                  <a:cxnLst>
                    <a:cxn ang="0">
                      <a:pos x="15" y="69"/>
                    </a:cxn>
                    <a:cxn ang="0">
                      <a:pos x="0" y="27"/>
                    </a:cxn>
                    <a:cxn ang="0">
                      <a:pos x="11" y="0"/>
                    </a:cxn>
                    <a:cxn ang="0">
                      <a:pos x="24" y="32"/>
                    </a:cxn>
                    <a:cxn ang="0">
                      <a:pos x="15" y="69"/>
                    </a:cxn>
                  </a:cxnLst>
                  <a:rect l="0" t="0" r="r" b="b"/>
                  <a:pathLst>
                    <a:path w="24" h="69">
                      <a:moveTo>
                        <a:pt x="15" y="69"/>
                      </a:moveTo>
                      <a:lnTo>
                        <a:pt x="0" y="27"/>
                      </a:lnTo>
                      <a:lnTo>
                        <a:pt x="11" y="0"/>
                      </a:lnTo>
                      <a:lnTo>
                        <a:pt x="24" y="32"/>
                      </a:lnTo>
                      <a:lnTo>
                        <a:pt x="15" y="69"/>
                      </a:lnTo>
                      <a:close/>
                    </a:path>
                  </a:pathLst>
                </a:custGeom>
                <a:solidFill>
                  <a:srgbClr val="A0A0A0"/>
                </a:solidFill>
                <a:ln w="9525">
                  <a:noFill/>
                  <a:round/>
                </a:ln>
              </p:spPr>
              <p:txBody>
                <a:bodyPr/>
                <a:lstStyle/>
                <a:p>
                  <a:endParaRPr lang="zh-CN" altLang="en-US"/>
                </a:p>
              </p:txBody>
            </p:sp>
            <p:sp>
              <p:nvSpPr>
                <p:cNvPr id="278" name="Freeform 358"/>
                <p:cNvSpPr/>
                <p:nvPr/>
              </p:nvSpPr>
              <p:spPr bwMode="auto">
                <a:xfrm>
                  <a:off x="5" y="1"/>
                  <a:ext cx="36" cy="10"/>
                </a:xfrm>
                <a:custGeom>
                  <a:avLst/>
                  <a:gdLst/>
                  <a:ahLst/>
                  <a:cxnLst>
                    <a:cxn ang="0">
                      <a:pos x="1" y="0"/>
                    </a:cxn>
                    <a:cxn ang="0">
                      <a:pos x="49" y="0"/>
                    </a:cxn>
                    <a:cxn ang="0">
                      <a:pos x="50" y="4"/>
                    </a:cxn>
                    <a:cxn ang="0">
                      <a:pos x="56" y="13"/>
                    </a:cxn>
                    <a:cxn ang="0">
                      <a:pos x="72" y="31"/>
                    </a:cxn>
                    <a:cxn ang="0">
                      <a:pos x="18" y="31"/>
                    </a:cxn>
                    <a:cxn ang="0">
                      <a:pos x="9" y="22"/>
                    </a:cxn>
                    <a:cxn ang="0">
                      <a:pos x="0" y="7"/>
                    </a:cxn>
                    <a:cxn ang="0">
                      <a:pos x="1" y="0"/>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279" name="Freeform 359"/>
                <p:cNvSpPr/>
                <p:nvPr/>
              </p:nvSpPr>
              <p:spPr bwMode="auto">
                <a:xfrm>
                  <a:off x="8" y="11"/>
                  <a:ext cx="41"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300" name="Group 360"/>
              <p:cNvGrpSpPr/>
              <p:nvPr/>
            </p:nvGrpSpPr>
            <p:grpSpPr bwMode="auto">
              <a:xfrm>
                <a:off x="195" y="0"/>
                <a:ext cx="44" cy="23"/>
                <a:chOff x="0" y="0"/>
                <a:chExt cx="44" cy="23"/>
              </a:xfrm>
            </p:grpSpPr>
            <p:sp>
              <p:nvSpPr>
                <p:cNvPr id="274" name="Freeform 361"/>
                <p:cNvSpPr/>
                <p:nvPr/>
              </p:nvSpPr>
              <p:spPr bwMode="auto">
                <a:xfrm>
                  <a:off x="0" y="0"/>
                  <a:ext cx="19" cy="23"/>
                </a:xfrm>
                <a:custGeom>
                  <a:avLst/>
                  <a:gdLst/>
                  <a:ahLst/>
                  <a:cxnLst>
                    <a:cxn ang="0">
                      <a:pos x="22" y="69"/>
                    </a:cxn>
                    <a:cxn ang="0">
                      <a:pos x="0" y="34"/>
                    </a:cxn>
                    <a:cxn ang="0">
                      <a:pos x="11" y="0"/>
                    </a:cxn>
                    <a:cxn ang="0">
                      <a:pos x="38" y="34"/>
                    </a:cxn>
                    <a:cxn ang="0">
                      <a:pos x="22" y="69"/>
                    </a:cxn>
                  </a:cxnLst>
                  <a:rect l="0" t="0" r="r" b="b"/>
                  <a:pathLst>
                    <a:path w="38" h="69">
                      <a:moveTo>
                        <a:pt x="22" y="69"/>
                      </a:moveTo>
                      <a:lnTo>
                        <a:pt x="0" y="34"/>
                      </a:lnTo>
                      <a:lnTo>
                        <a:pt x="11" y="0"/>
                      </a:lnTo>
                      <a:lnTo>
                        <a:pt x="38" y="34"/>
                      </a:lnTo>
                      <a:lnTo>
                        <a:pt x="22" y="69"/>
                      </a:lnTo>
                      <a:close/>
                    </a:path>
                  </a:pathLst>
                </a:custGeom>
                <a:solidFill>
                  <a:srgbClr val="202020"/>
                </a:solidFill>
                <a:ln w="9525">
                  <a:noFill/>
                  <a:round/>
                </a:ln>
              </p:spPr>
              <p:txBody>
                <a:bodyPr/>
                <a:lstStyle/>
                <a:p>
                  <a:endParaRPr lang="zh-CN" altLang="en-US"/>
                </a:p>
              </p:txBody>
            </p:sp>
            <p:sp>
              <p:nvSpPr>
                <p:cNvPr id="275" name="Freeform 362"/>
                <p:cNvSpPr/>
                <p:nvPr/>
              </p:nvSpPr>
              <p:spPr bwMode="auto">
                <a:xfrm>
                  <a:off x="6" y="0"/>
                  <a:ext cx="33" cy="12"/>
                </a:xfrm>
                <a:custGeom>
                  <a:avLst/>
                  <a:gdLst/>
                  <a:ahLst/>
                  <a:cxnLst>
                    <a:cxn ang="0">
                      <a:pos x="0" y="0"/>
                    </a:cxn>
                    <a:cxn ang="0">
                      <a:pos x="40" y="0"/>
                    </a:cxn>
                    <a:cxn ang="0">
                      <a:pos x="64" y="35"/>
                    </a:cxn>
                    <a:cxn ang="0">
                      <a:pos x="23" y="35"/>
                    </a:cxn>
                    <a:cxn ang="0">
                      <a:pos x="0" y="0"/>
                    </a:cxn>
                  </a:cxnLst>
                  <a:rect l="0" t="0" r="r" b="b"/>
                  <a:pathLst>
                    <a:path w="64" h="35">
                      <a:moveTo>
                        <a:pt x="0" y="0"/>
                      </a:moveTo>
                      <a:lnTo>
                        <a:pt x="40" y="0"/>
                      </a:lnTo>
                      <a:lnTo>
                        <a:pt x="64" y="35"/>
                      </a:lnTo>
                      <a:lnTo>
                        <a:pt x="23" y="35"/>
                      </a:lnTo>
                      <a:lnTo>
                        <a:pt x="0" y="0"/>
                      </a:lnTo>
                      <a:close/>
                    </a:path>
                  </a:pathLst>
                </a:custGeom>
                <a:solidFill>
                  <a:srgbClr val="606060"/>
                </a:solidFill>
                <a:ln w="9525">
                  <a:noFill/>
                  <a:round/>
                </a:ln>
              </p:spPr>
              <p:txBody>
                <a:bodyPr/>
                <a:lstStyle/>
                <a:p>
                  <a:endParaRPr lang="zh-CN" altLang="en-US"/>
                </a:p>
              </p:txBody>
            </p:sp>
            <p:sp>
              <p:nvSpPr>
                <p:cNvPr id="276" name="Freeform 363"/>
                <p:cNvSpPr/>
                <p:nvPr/>
              </p:nvSpPr>
              <p:spPr bwMode="auto">
                <a:xfrm>
                  <a:off x="12" y="12"/>
                  <a:ext cx="32" cy="11"/>
                </a:xfrm>
                <a:custGeom>
                  <a:avLst/>
                  <a:gdLst/>
                  <a:ahLst/>
                  <a:cxnLst>
                    <a:cxn ang="0">
                      <a:pos x="0" y="31"/>
                    </a:cxn>
                    <a:cxn ang="0">
                      <a:pos x="13" y="0"/>
                    </a:cxn>
                    <a:cxn ang="0">
                      <a:pos x="54" y="0"/>
                    </a:cxn>
                    <a:cxn ang="0">
                      <a:pos x="65" y="31"/>
                    </a:cxn>
                    <a:cxn ang="0">
                      <a:pos x="0" y="31"/>
                    </a:cxn>
                  </a:cxnLst>
                  <a:rect l="0" t="0" r="r" b="b"/>
                  <a:pathLst>
                    <a:path w="65" h="31">
                      <a:moveTo>
                        <a:pt x="0" y="31"/>
                      </a:moveTo>
                      <a:lnTo>
                        <a:pt x="13" y="0"/>
                      </a:lnTo>
                      <a:lnTo>
                        <a:pt x="54" y="0"/>
                      </a:lnTo>
                      <a:lnTo>
                        <a:pt x="65" y="31"/>
                      </a:lnTo>
                      <a:lnTo>
                        <a:pt x="0" y="31"/>
                      </a:lnTo>
                      <a:close/>
                    </a:path>
                  </a:pathLst>
                </a:custGeom>
                <a:solidFill>
                  <a:srgbClr val="808080"/>
                </a:solidFill>
                <a:ln w="9525">
                  <a:noFill/>
                  <a:round/>
                </a:ln>
              </p:spPr>
              <p:txBody>
                <a:bodyPr/>
                <a:lstStyle/>
                <a:p>
                  <a:endParaRPr lang="zh-CN" altLang="en-US"/>
                </a:p>
              </p:txBody>
            </p:sp>
          </p:grpSp>
          <p:grpSp>
            <p:nvGrpSpPr>
              <p:cNvPr id="301" name="Group 364"/>
              <p:cNvGrpSpPr/>
              <p:nvPr/>
            </p:nvGrpSpPr>
            <p:grpSpPr bwMode="auto">
              <a:xfrm>
                <a:off x="207" y="14"/>
                <a:ext cx="45" cy="22"/>
                <a:chOff x="0" y="0"/>
                <a:chExt cx="45" cy="22"/>
              </a:xfrm>
            </p:grpSpPr>
            <p:sp>
              <p:nvSpPr>
                <p:cNvPr id="271" name="Freeform 365"/>
                <p:cNvSpPr/>
                <p:nvPr/>
              </p:nvSpPr>
              <p:spPr bwMode="auto">
                <a:xfrm>
                  <a:off x="0" y="0"/>
                  <a:ext cx="20" cy="22"/>
                </a:xfrm>
                <a:custGeom>
                  <a:avLst/>
                  <a:gdLst/>
                  <a:ahLst/>
                  <a:cxnLst>
                    <a:cxn ang="0">
                      <a:pos x="22" y="68"/>
                    </a:cxn>
                    <a:cxn ang="0">
                      <a:pos x="0" y="34"/>
                    </a:cxn>
                    <a:cxn ang="0">
                      <a:pos x="11" y="0"/>
                    </a:cxn>
                    <a:cxn ang="0">
                      <a:pos x="39" y="34"/>
                    </a:cxn>
                    <a:cxn ang="0">
                      <a:pos x="22" y="68"/>
                    </a:cxn>
                  </a:cxnLst>
                  <a:rect l="0" t="0" r="r" b="b"/>
                  <a:pathLst>
                    <a:path w="39" h="68">
                      <a:moveTo>
                        <a:pt x="22" y="68"/>
                      </a:moveTo>
                      <a:lnTo>
                        <a:pt x="0" y="34"/>
                      </a:lnTo>
                      <a:lnTo>
                        <a:pt x="11" y="0"/>
                      </a:lnTo>
                      <a:lnTo>
                        <a:pt x="39" y="34"/>
                      </a:lnTo>
                      <a:lnTo>
                        <a:pt x="22" y="68"/>
                      </a:lnTo>
                      <a:close/>
                    </a:path>
                  </a:pathLst>
                </a:custGeom>
                <a:solidFill>
                  <a:srgbClr val="202020"/>
                </a:solidFill>
                <a:ln w="9525">
                  <a:noFill/>
                  <a:round/>
                </a:ln>
              </p:spPr>
              <p:txBody>
                <a:bodyPr/>
                <a:lstStyle/>
                <a:p>
                  <a:endParaRPr lang="zh-CN" altLang="en-US"/>
                </a:p>
              </p:txBody>
            </p:sp>
            <p:sp>
              <p:nvSpPr>
                <p:cNvPr id="272" name="Freeform 366"/>
                <p:cNvSpPr/>
                <p:nvPr/>
              </p:nvSpPr>
              <p:spPr bwMode="auto">
                <a:xfrm>
                  <a:off x="7" y="0"/>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273" name="Freeform 367"/>
                <p:cNvSpPr/>
                <p:nvPr/>
              </p:nvSpPr>
              <p:spPr bwMode="auto">
                <a:xfrm>
                  <a:off x="12" y="12"/>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302" name="Group 368"/>
              <p:cNvGrpSpPr/>
              <p:nvPr/>
            </p:nvGrpSpPr>
            <p:grpSpPr bwMode="auto">
              <a:xfrm>
                <a:off x="220" y="27"/>
                <a:ext cx="45" cy="23"/>
                <a:chOff x="0" y="0"/>
                <a:chExt cx="45" cy="23"/>
              </a:xfrm>
            </p:grpSpPr>
            <p:sp>
              <p:nvSpPr>
                <p:cNvPr id="268" name="Freeform 369"/>
                <p:cNvSpPr/>
                <p:nvPr/>
              </p:nvSpPr>
              <p:spPr bwMode="auto">
                <a:xfrm>
                  <a:off x="0" y="0"/>
                  <a:ext cx="20" cy="23"/>
                </a:xfrm>
                <a:custGeom>
                  <a:avLst/>
                  <a:gdLst/>
                  <a:ahLst/>
                  <a:cxnLst>
                    <a:cxn ang="0">
                      <a:pos x="24" y="68"/>
                    </a:cxn>
                    <a:cxn ang="0">
                      <a:pos x="0" y="32"/>
                    </a:cxn>
                    <a:cxn ang="0">
                      <a:pos x="14" y="0"/>
                    </a:cxn>
                    <a:cxn ang="0">
                      <a:pos x="41" y="32"/>
                    </a:cxn>
                    <a:cxn ang="0">
                      <a:pos x="24" y="68"/>
                    </a:cxn>
                  </a:cxnLst>
                  <a:rect l="0" t="0" r="r" b="b"/>
                  <a:pathLst>
                    <a:path w="41" h="68">
                      <a:moveTo>
                        <a:pt x="24" y="68"/>
                      </a:moveTo>
                      <a:lnTo>
                        <a:pt x="0" y="32"/>
                      </a:lnTo>
                      <a:lnTo>
                        <a:pt x="14" y="0"/>
                      </a:lnTo>
                      <a:lnTo>
                        <a:pt x="41" y="32"/>
                      </a:lnTo>
                      <a:lnTo>
                        <a:pt x="24" y="68"/>
                      </a:lnTo>
                      <a:close/>
                    </a:path>
                  </a:pathLst>
                </a:custGeom>
                <a:solidFill>
                  <a:srgbClr val="202020"/>
                </a:solidFill>
                <a:ln w="9525">
                  <a:noFill/>
                  <a:round/>
                </a:ln>
              </p:spPr>
              <p:txBody>
                <a:bodyPr/>
                <a:lstStyle/>
                <a:p>
                  <a:endParaRPr lang="zh-CN" altLang="en-US"/>
                </a:p>
              </p:txBody>
            </p:sp>
            <p:sp>
              <p:nvSpPr>
                <p:cNvPr id="269" name="Freeform 370"/>
                <p:cNvSpPr/>
                <p:nvPr/>
              </p:nvSpPr>
              <p:spPr bwMode="auto">
                <a:xfrm>
                  <a:off x="7" y="1"/>
                  <a:ext cx="32" cy="11"/>
                </a:xfrm>
                <a:custGeom>
                  <a:avLst/>
                  <a:gdLst/>
                  <a:ahLst/>
                  <a:cxnLst>
                    <a:cxn ang="0">
                      <a:pos x="0" y="0"/>
                    </a:cxn>
                    <a:cxn ang="0">
                      <a:pos x="39" y="0"/>
                    </a:cxn>
                    <a:cxn ang="0">
                      <a:pos x="63" y="33"/>
                    </a:cxn>
                    <a:cxn ang="0">
                      <a:pos x="24" y="33"/>
                    </a:cxn>
                    <a:cxn ang="0">
                      <a:pos x="0" y="0"/>
                    </a:cxn>
                  </a:cxnLst>
                  <a:rect l="0" t="0" r="r" b="b"/>
                  <a:pathLst>
                    <a:path w="63" h="33">
                      <a:moveTo>
                        <a:pt x="0" y="0"/>
                      </a:moveTo>
                      <a:lnTo>
                        <a:pt x="39"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270" name="Freeform 371"/>
                <p:cNvSpPr/>
                <p:nvPr/>
              </p:nvSpPr>
              <p:spPr bwMode="auto">
                <a:xfrm>
                  <a:off x="12" y="13"/>
                  <a:ext cx="33" cy="10"/>
                </a:xfrm>
                <a:custGeom>
                  <a:avLst/>
                  <a:gdLst/>
                  <a:ahLst/>
                  <a:cxnLst>
                    <a:cxn ang="0">
                      <a:pos x="0" y="30"/>
                    </a:cxn>
                    <a:cxn ang="0">
                      <a:pos x="12" y="0"/>
                    </a:cxn>
                    <a:cxn ang="0">
                      <a:pos x="53" y="0"/>
                    </a:cxn>
                    <a:cxn ang="0">
                      <a:pos x="66" y="30"/>
                    </a:cxn>
                    <a:cxn ang="0">
                      <a:pos x="0" y="30"/>
                    </a:cxn>
                  </a:cxnLst>
                  <a:rect l="0" t="0" r="r" b="b"/>
                  <a:pathLst>
                    <a:path w="66" h="30">
                      <a:moveTo>
                        <a:pt x="0" y="30"/>
                      </a:moveTo>
                      <a:lnTo>
                        <a:pt x="12" y="0"/>
                      </a:lnTo>
                      <a:lnTo>
                        <a:pt x="53" y="0"/>
                      </a:lnTo>
                      <a:lnTo>
                        <a:pt x="66" y="30"/>
                      </a:lnTo>
                      <a:lnTo>
                        <a:pt x="0" y="30"/>
                      </a:lnTo>
                      <a:close/>
                    </a:path>
                  </a:pathLst>
                </a:custGeom>
                <a:solidFill>
                  <a:srgbClr val="808080"/>
                </a:solidFill>
                <a:ln w="9525">
                  <a:noFill/>
                  <a:round/>
                </a:ln>
              </p:spPr>
              <p:txBody>
                <a:bodyPr/>
                <a:lstStyle/>
                <a:p>
                  <a:endParaRPr lang="zh-CN" altLang="en-US"/>
                </a:p>
              </p:txBody>
            </p:sp>
          </p:grpSp>
          <p:grpSp>
            <p:nvGrpSpPr>
              <p:cNvPr id="303" name="Group 372"/>
              <p:cNvGrpSpPr/>
              <p:nvPr/>
            </p:nvGrpSpPr>
            <p:grpSpPr bwMode="auto">
              <a:xfrm>
                <a:off x="234" y="40"/>
                <a:ext cx="44" cy="23"/>
                <a:chOff x="0" y="0"/>
                <a:chExt cx="44" cy="23"/>
              </a:xfrm>
            </p:grpSpPr>
            <p:sp>
              <p:nvSpPr>
                <p:cNvPr id="265" name="Freeform 373"/>
                <p:cNvSpPr/>
                <p:nvPr/>
              </p:nvSpPr>
              <p:spPr bwMode="auto">
                <a:xfrm>
                  <a:off x="0" y="0"/>
                  <a:ext cx="19" cy="23"/>
                </a:xfrm>
                <a:custGeom>
                  <a:avLst/>
                  <a:gdLst/>
                  <a:ahLst/>
                  <a:cxnLst>
                    <a:cxn ang="0">
                      <a:pos x="22" y="68"/>
                    </a:cxn>
                    <a:cxn ang="0">
                      <a:pos x="0" y="33"/>
                    </a:cxn>
                    <a:cxn ang="0">
                      <a:pos x="12" y="0"/>
                    </a:cxn>
                    <a:cxn ang="0">
                      <a:pos x="40" y="33"/>
                    </a:cxn>
                    <a:cxn ang="0">
                      <a:pos x="22" y="68"/>
                    </a:cxn>
                  </a:cxnLst>
                  <a:rect l="0" t="0" r="r" b="b"/>
                  <a:pathLst>
                    <a:path w="40" h="68">
                      <a:moveTo>
                        <a:pt x="22" y="68"/>
                      </a:moveTo>
                      <a:lnTo>
                        <a:pt x="0" y="33"/>
                      </a:lnTo>
                      <a:lnTo>
                        <a:pt x="12" y="0"/>
                      </a:lnTo>
                      <a:lnTo>
                        <a:pt x="40" y="33"/>
                      </a:lnTo>
                      <a:lnTo>
                        <a:pt x="22" y="68"/>
                      </a:lnTo>
                      <a:close/>
                    </a:path>
                  </a:pathLst>
                </a:custGeom>
                <a:solidFill>
                  <a:srgbClr val="202020"/>
                </a:solidFill>
                <a:ln w="9525">
                  <a:noFill/>
                  <a:round/>
                </a:ln>
              </p:spPr>
              <p:txBody>
                <a:bodyPr/>
                <a:lstStyle/>
                <a:p>
                  <a:endParaRPr lang="zh-CN" altLang="en-US"/>
                </a:p>
              </p:txBody>
            </p:sp>
            <p:sp>
              <p:nvSpPr>
                <p:cNvPr id="266" name="Freeform 374"/>
                <p:cNvSpPr/>
                <p:nvPr/>
              </p:nvSpPr>
              <p:spPr bwMode="auto">
                <a:xfrm>
                  <a:off x="6" y="1"/>
                  <a:ext cx="32" cy="11"/>
                </a:xfrm>
                <a:custGeom>
                  <a:avLst/>
                  <a:gdLst/>
                  <a:ahLst/>
                  <a:cxnLst>
                    <a:cxn ang="0">
                      <a:pos x="0" y="0"/>
                    </a:cxn>
                    <a:cxn ang="0">
                      <a:pos x="41" y="0"/>
                    </a:cxn>
                    <a:cxn ang="0">
                      <a:pos x="65" y="35"/>
                    </a:cxn>
                    <a:cxn ang="0">
                      <a:pos x="25" y="35"/>
                    </a:cxn>
                    <a:cxn ang="0">
                      <a:pos x="0" y="0"/>
                    </a:cxn>
                  </a:cxnLst>
                  <a:rect l="0" t="0" r="r" b="b"/>
                  <a:pathLst>
                    <a:path w="65" h="35">
                      <a:moveTo>
                        <a:pt x="0" y="0"/>
                      </a:moveTo>
                      <a:lnTo>
                        <a:pt x="41"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267" name="Freeform 375"/>
                <p:cNvSpPr/>
                <p:nvPr/>
              </p:nvSpPr>
              <p:spPr bwMode="auto">
                <a:xfrm>
                  <a:off x="11" y="13"/>
                  <a:ext cx="33" cy="9"/>
                </a:xfrm>
                <a:custGeom>
                  <a:avLst/>
                  <a:gdLst/>
                  <a:ahLst/>
                  <a:cxnLst>
                    <a:cxn ang="0">
                      <a:pos x="0" y="28"/>
                    </a:cxn>
                    <a:cxn ang="0">
                      <a:pos x="13" y="0"/>
                    </a:cxn>
                    <a:cxn ang="0">
                      <a:pos x="54" y="0"/>
                    </a:cxn>
                    <a:cxn ang="0">
                      <a:pos x="65" y="28"/>
                    </a:cxn>
                    <a:cxn ang="0">
                      <a:pos x="0" y="28"/>
                    </a:cxn>
                  </a:cxnLst>
                  <a:rect l="0" t="0" r="r" b="b"/>
                  <a:pathLst>
                    <a:path w="65" h="28">
                      <a:moveTo>
                        <a:pt x="0" y="28"/>
                      </a:moveTo>
                      <a:lnTo>
                        <a:pt x="13" y="0"/>
                      </a:lnTo>
                      <a:lnTo>
                        <a:pt x="54" y="0"/>
                      </a:lnTo>
                      <a:lnTo>
                        <a:pt x="65" y="28"/>
                      </a:lnTo>
                      <a:lnTo>
                        <a:pt x="0" y="28"/>
                      </a:lnTo>
                      <a:close/>
                    </a:path>
                  </a:pathLst>
                </a:custGeom>
                <a:solidFill>
                  <a:srgbClr val="808080"/>
                </a:solidFill>
                <a:ln w="9525">
                  <a:noFill/>
                  <a:round/>
                </a:ln>
              </p:spPr>
              <p:txBody>
                <a:bodyPr/>
                <a:lstStyle/>
                <a:p>
                  <a:endParaRPr lang="zh-CN" altLang="en-US"/>
                </a:p>
              </p:txBody>
            </p:sp>
          </p:grpSp>
          <p:grpSp>
            <p:nvGrpSpPr>
              <p:cNvPr id="304" name="Group 376"/>
              <p:cNvGrpSpPr/>
              <p:nvPr/>
            </p:nvGrpSpPr>
            <p:grpSpPr bwMode="auto">
              <a:xfrm>
                <a:off x="249" y="53"/>
                <a:ext cx="83" cy="63"/>
                <a:chOff x="0" y="0"/>
                <a:chExt cx="83" cy="63"/>
              </a:xfrm>
            </p:grpSpPr>
            <p:grpSp>
              <p:nvGrpSpPr>
                <p:cNvPr id="335" name="Group 377"/>
                <p:cNvGrpSpPr/>
                <p:nvPr/>
              </p:nvGrpSpPr>
              <p:grpSpPr bwMode="auto">
                <a:xfrm>
                  <a:off x="0" y="0"/>
                  <a:ext cx="44" cy="23"/>
                  <a:chOff x="0" y="0"/>
                  <a:chExt cx="44" cy="23"/>
                </a:xfrm>
              </p:grpSpPr>
              <p:sp>
                <p:nvSpPr>
                  <p:cNvPr id="262" name="Freeform 378"/>
                  <p:cNvSpPr/>
                  <p:nvPr/>
                </p:nvSpPr>
                <p:spPr bwMode="auto">
                  <a:xfrm>
                    <a:off x="0" y="0"/>
                    <a:ext cx="19" cy="23"/>
                  </a:xfrm>
                  <a:custGeom>
                    <a:avLst/>
                    <a:gdLst/>
                    <a:ahLst/>
                    <a:cxnLst>
                      <a:cxn ang="0">
                        <a:pos x="21" y="68"/>
                      </a:cxn>
                      <a:cxn ang="0">
                        <a:pos x="0" y="32"/>
                      </a:cxn>
                      <a:cxn ang="0">
                        <a:pos x="11" y="0"/>
                      </a:cxn>
                      <a:cxn ang="0">
                        <a:pos x="38" y="32"/>
                      </a:cxn>
                      <a:cxn ang="0">
                        <a:pos x="21" y="68"/>
                      </a:cxn>
                    </a:cxnLst>
                    <a:rect l="0" t="0" r="r" b="b"/>
                    <a:pathLst>
                      <a:path w="38" h="68">
                        <a:moveTo>
                          <a:pt x="21" y="68"/>
                        </a:moveTo>
                        <a:lnTo>
                          <a:pt x="0" y="32"/>
                        </a:lnTo>
                        <a:lnTo>
                          <a:pt x="11" y="0"/>
                        </a:lnTo>
                        <a:lnTo>
                          <a:pt x="38" y="32"/>
                        </a:lnTo>
                        <a:lnTo>
                          <a:pt x="21" y="68"/>
                        </a:lnTo>
                        <a:close/>
                      </a:path>
                    </a:pathLst>
                  </a:custGeom>
                  <a:solidFill>
                    <a:srgbClr val="202020"/>
                  </a:solidFill>
                  <a:ln w="9525">
                    <a:noFill/>
                    <a:round/>
                  </a:ln>
                </p:spPr>
                <p:txBody>
                  <a:bodyPr/>
                  <a:lstStyle/>
                  <a:p>
                    <a:endParaRPr lang="zh-CN" altLang="en-US"/>
                  </a:p>
                </p:txBody>
              </p:sp>
              <p:sp>
                <p:nvSpPr>
                  <p:cNvPr id="263" name="Freeform 379"/>
                  <p:cNvSpPr/>
                  <p:nvPr/>
                </p:nvSpPr>
                <p:spPr bwMode="auto">
                  <a:xfrm>
                    <a:off x="6" y="0"/>
                    <a:ext cx="32" cy="11"/>
                  </a:xfrm>
                  <a:custGeom>
                    <a:avLst/>
                    <a:gdLst/>
                    <a:ahLst/>
                    <a:cxnLst>
                      <a:cxn ang="0">
                        <a:pos x="0" y="0"/>
                      </a:cxn>
                      <a:cxn ang="0">
                        <a:pos x="42" y="0"/>
                      </a:cxn>
                      <a:cxn ang="0">
                        <a:pos x="66" y="32"/>
                      </a:cxn>
                      <a:cxn ang="0">
                        <a:pos x="25" y="32"/>
                      </a:cxn>
                      <a:cxn ang="0">
                        <a:pos x="0" y="0"/>
                      </a:cxn>
                    </a:cxnLst>
                    <a:rect l="0" t="0" r="r" b="b"/>
                    <a:pathLst>
                      <a:path w="66" h="32">
                        <a:moveTo>
                          <a:pt x="0" y="0"/>
                        </a:moveTo>
                        <a:lnTo>
                          <a:pt x="42" y="0"/>
                        </a:lnTo>
                        <a:lnTo>
                          <a:pt x="66" y="32"/>
                        </a:lnTo>
                        <a:lnTo>
                          <a:pt x="25" y="32"/>
                        </a:lnTo>
                        <a:lnTo>
                          <a:pt x="0" y="0"/>
                        </a:lnTo>
                        <a:close/>
                      </a:path>
                    </a:pathLst>
                  </a:custGeom>
                  <a:solidFill>
                    <a:srgbClr val="606060"/>
                  </a:solidFill>
                  <a:ln w="9525">
                    <a:noFill/>
                    <a:round/>
                  </a:ln>
                </p:spPr>
                <p:txBody>
                  <a:bodyPr/>
                  <a:lstStyle/>
                  <a:p>
                    <a:endParaRPr lang="zh-CN" altLang="en-US"/>
                  </a:p>
                </p:txBody>
              </p:sp>
              <p:sp>
                <p:nvSpPr>
                  <p:cNvPr id="264" name="Freeform 380"/>
                  <p:cNvSpPr/>
                  <p:nvPr/>
                </p:nvSpPr>
                <p:spPr bwMode="auto">
                  <a:xfrm>
                    <a:off x="11" y="12"/>
                    <a:ext cx="33" cy="10"/>
                  </a:xfrm>
                  <a:custGeom>
                    <a:avLst/>
                    <a:gdLst/>
                    <a:ahLst/>
                    <a:cxnLst>
                      <a:cxn ang="0">
                        <a:pos x="0" y="31"/>
                      </a:cxn>
                      <a:cxn ang="0">
                        <a:pos x="14" y="0"/>
                      </a:cxn>
                      <a:cxn ang="0">
                        <a:pos x="55" y="0"/>
                      </a:cxn>
                      <a:cxn ang="0">
                        <a:pos x="65" y="31"/>
                      </a:cxn>
                      <a:cxn ang="0">
                        <a:pos x="0" y="31"/>
                      </a:cxn>
                    </a:cxnLst>
                    <a:rect l="0" t="0" r="r" b="b"/>
                    <a:pathLst>
                      <a:path w="65" h="31">
                        <a:moveTo>
                          <a:pt x="0" y="31"/>
                        </a:moveTo>
                        <a:lnTo>
                          <a:pt x="14" y="0"/>
                        </a:lnTo>
                        <a:lnTo>
                          <a:pt x="55" y="0"/>
                        </a:lnTo>
                        <a:lnTo>
                          <a:pt x="65" y="31"/>
                        </a:lnTo>
                        <a:lnTo>
                          <a:pt x="0" y="31"/>
                        </a:lnTo>
                        <a:close/>
                      </a:path>
                    </a:pathLst>
                  </a:custGeom>
                  <a:solidFill>
                    <a:srgbClr val="808080"/>
                  </a:solidFill>
                  <a:ln w="9525">
                    <a:noFill/>
                    <a:round/>
                  </a:ln>
                </p:spPr>
                <p:txBody>
                  <a:bodyPr/>
                  <a:lstStyle/>
                  <a:p>
                    <a:endParaRPr lang="zh-CN" altLang="en-US"/>
                  </a:p>
                </p:txBody>
              </p:sp>
            </p:grpSp>
            <p:grpSp>
              <p:nvGrpSpPr>
                <p:cNvPr id="336" name="Group 381"/>
                <p:cNvGrpSpPr/>
                <p:nvPr/>
              </p:nvGrpSpPr>
              <p:grpSpPr bwMode="auto">
                <a:xfrm>
                  <a:off x="12" y="13"/>
                  <a:ext cx="45" cy="23"/>
                  <a:chOff x="0" y="0"/>
                  <a:chExt cx="45" cy="23"/>
                </a:xfrm>
              </p:grpSpPr>
              <p:sp>
                <p:nvSpPr>
                  <p:cNvPr id="259" name="Freeform 382"/>
                  <p:cNvSpPr/>
                  <p:nvPr/>
                </p:nvSpPr>
                <p:spPr bwMode="auto">
                  <a:xfrm>
                    <a:off x="0" y="0"/>
                    <a:ext cx="20" cy="23"/>
                  </a:xfrm>
                  <a:custGeom>
                    <a:avLst/>
                    <a:gdLst/>
                    <a:ahLst/>
                    <a:cxnLst>
                      <a:cxn ang="0">
                        <a:pos x="23" y="69"/>
                      </a:cxn>
                      <a:cxn ang="0">
                        <a:pos x="0" y="33"/>
                      </a:cxn>
                      <a:cxn ang="0">
                        <a:pos x="12" y="0"/>
                      </a:cxn>
                      <a:cxn ang="0">
                        <a:pos x="40" y="33"/>
                      </a:cxn>
                      <a:cxn ang="0">
                        <a:pos x="23" y="69"/>
                      </a:cxn>
                    </a:cxnLst>
                    <a:rect l="0" t="0" r="r" b="b"/>
                    <a:pathLst>
                      <a:path w="40" h="69">
                        <a:moveTo>
                          <a:pt x="23" y="69"/>
                        </a:moveTo>
                        <a:lnTo>
                          <a:pt x="0" y="33"/>
                        </a:lnTo>
                        <a:lnTo>
                          <a:pt x="12" y="0"/>
                        </a:lnTo>
                        <a:lnTo>
                          <a:pt x="40" y="33"/>
                        </a:lnTo>
                        <a:lnTo>
                          <a:pt x="23" y="69"/>
                        </a:lnTo>
                        <a:close/>
                      </a:path>
                    </a:pathLst>
                  </a:custGeom>
                  <a:solidFill>
                    <a:srgbClr val="202020"/>
                  </a:solidFill>
                  <a:ln w="9525">
                    <a:noFill/>
                    <a:round/>
                  </a:ln>
                </p:spPr>
                <p:txBody>
                  <a:bodyPr/>
                  <a:lstStyle/>
                  <a:p>
                    <a:endParaRPr lang="zh-CN" altLang="en-US"/>
                  </a:p>
                </p:txBody>
              </p:sp>
              <p:sp>
                <p:nvSpPr>
                  <p:cNvPr id="260" name="Freeform 383"/>
                  <p:cNvSpPr/>
                  <p:nvPr/>
                </p:nvSpPr>
                <p:spPr bwMode="auto">
                  <a:xfrm>
                    <a:off x="7" y="1"/>
                    <a:ext cx="33" cy="11"/>
                  </a:xfrm>
                  <a:custGeom>
                    <a:avLst/>
                    <a:gdLst/>
                    <a:ahLst/>
                    <a:cxnLst>
                      <a:cxn ang="0">
                        <a:pos x="0" y="0"/>
                      </a:cxn>
                      <a:cxn ang="0">
                        <a:pos x="41" y="0"/>
                      </a:cxn>
                      <a:cxn ang="0">
                        <a:pos x="66" y="35"/>
                      </a:cxn>
                      <a:cxn ang="0">
                        <a:pos x="24" y="35"/>
                      </a:cxn>
                      <a:cxn ang="0">
                        <a:pos x="0" y="0"/>
                      </a:cxn>
                    </a:cxnLst>
                    <a:rect l="0" t="0" r="r" b="b"/>
                    <a:pathLst>
                      <a:path w="66" h="35">
                        <a:moveTo>
                          <a:pt x="0" y="0"/>
                        </a:moveTo>
                        <a:lnTo>
                          <a:pt x="41" y="0"/>
                        </a:lnTo>
                        <a:lnTo>
                          <a:pt x="66" y="35"/>
                        </a:lnTo>
                        <a:lnTo>
                          <a:pt x="24" y="35"/>
                        </a:lnTo>
                        <a:lnTo>
                          <a:pt x="0" y="0"/>
                        </a:lnTo>
                        <a:close/>
                      </a:path>
                    </a:pathLst>
                  </a:custGeom>
                  <a:solidFill>
                    <a:srgbClr val="606060"/>
                  </a:solidFill>
                  <a:ln w="9525">
                    <a:noFill/>
                    <a:round/>
                  </a:ln>
                </p:spPr>
                <p:txBody>
                  <a:bodyPr/>
                  <a:lstStyle/>
                  <a:p>
                    <a:endParaRPr lang="zh-CN" altLang="en-US"/>
                  </a:p>
                </p:txBody>
              </p:sp>
              <p:sp>
                <p:nvSpPr>
                  <p:cNvPr id="261" name="Freeform 384"/>
                  <p:cNvSpPr/>
                  <p:nvPr/>
                </p:nvSpPr>
                <p:spPr bwMode="auto">
                  <a:xfrm>
                    <a:off x="12" y="13"/>
                    <a:ext cx="33" cy="10"/>
                  </a:xfrm>
                  <a:custGeom>
                    <a:avLst/>
                    <a:gdLst/>
                    <a:ahLst/>
                    <a:cxnLst>
                      <a:cxn ang="0">
                        <a:pos x="0" y="30"/>
                      </a:cxn>
                      <a:cxn ang="0">
                        <a:pos x="13" y="0"/>
                      </a:cxn>
                      <a:cxn ang="0">
                        <a:pos x="55" y="0"/>
                      </a:cxn>
                      <a:cxn ang="0">
                        <a:pos x="66" y="30"/>
                      </a:cxn>
                      <a:cxn ang="0">
                        <a:pos x="0" y="30"/>
                      </a:cxn>
                    </a:cxnLst>
                    <a:rect l="0" t="0" r="r" b="b"/>
                    <a:pathLst>
                      <a:path w="66" h="30">
                        <a:moveTo>
                          <a:pt x="0" y="30"/>
                        </a:moveTo>
                        <a:lnTo>
                          <a:pt x="13" y="0"/>
                        </a:lnTo>
                        <a:lnTo>
                          <a:pt x="55" y="0"/>
                        </a:lnTo>
                        <a:lnTo>
                          <a:pt x="66" y="30"/>
                        </a:lnTo>
                        <a:lnTo>
                          <a:pt x="0" y="30"/>
                        </a:lnTo>
                        <a:close/>
                      </a:path>
                    </a:pathLst>
                  </a:custGeom>
                  <a:solidFill>
                    <a:srgbClr val="808080"/>
                  </a:solidFill>
                  <a:ln w="9525">
                    <a:noFill/>
                    <a:round/>
                  </a:ln>
                </p:spPr>
                <p:txBody>
                  <a:bodyPr/>
                  <a:lstStyle/>
                  <a:p>
                    <a:endParaRPr lang="zh-CN" altLang="en-US"/>
                  </a:p>
                </p:txBody>
              </p:sp>
            </p:grpSp>
            <p:grpSp>
              <p:nvGrpSpPr>
                <p:cNvPr id="337" name="Group 385"/>
                <p:cNvGrpSpPr/>
                <p:nvPr/>
              </p:nvGrpSpPr>
              <p:grpSpPr bwMode="auto">
                <a:xfrm>
                  <a:off x="25" y="27"/>
                  <a:ext cx="44" cy="23"/>
                  <a:chOff x="0" y="0"/>
                  <a:chExt cx="44" cy="23"/>
                </a:xfrm>
              </p:grpSpPr>
              <p:sp>
                <p:nvSpPr>
                  <p:cNvPr id="256" name="Freeform 386"/>
                  <p:cNvSpPr/>
                  <p:nvPr/>
                </p:nvSpPr>
                <p:spPr bwMode="auto">
                  <a:xfrm>
                    <a:off x="0" y="0"/>
                    <a:ext cx="19" cy="23"/>
                  </a:xfrm>
                  <a:custGeom>
                    <a:avLst/>
                    <a:gdLst/>
                    <a:ahLst/>
                    <a:cxnLst>
                      <a:cxn ang="0">
                        <a:pos x="24" y="68"/>
                      </a:cxn>
                      <a:cxn ang="0">
                        <a:pos x="0" y="35"/>
                      </a:cxn>
                      <a:cxn ang="0">
                        <a:pos x="12" y="0"/>
                      </a:cxn>
                      <a:cxn ang="0">
                        <a:pos x="40" y="35"/>
                      </a:cxn>
                      <a:cxn ang="0">
                        <a:pos x="24" y="68"/>
                      </a:cxn>
                    </a:cxnLst>
                    <a:rect l="0" t="0" r="r" b="b"/>
                    <a:pathLst>
                      <a:path w="40" h="68">
                        <a:moveTo>
                          <a:pt x="24" y="68"/>
                        </a:moveTo>
                        <a:lnTo>
                          <a:pt x="0" y="35"/>
                        </a:lnTo>
                        <a:lnTo>
                          <a:pt x="12" y="0"/>
                        </a:lnTo>
                        <a:lnTo>
                          <a:pt x="40" y="35"/>
                        </a:lnTo>
                        <a:lnTo>
                          <a:pt x="24" y="68"/>
                        </a:lnTo>
                        <a:close/>
                      </a:path>
                    </a:pathLst>
                  </a:custGeom>
                  <a:solidFill>
                    <a:srgbClr val="202020"/>
                  </a:solidFill>
                  <a:ln w="9525">
                    <a:noFill/>
                    <a:round/>
                  </a:ln>
                </p:spPr>
                <p:txBody>
                  <a:bodyPr/>
                  <a:lstStyle/>
                  <a:p>
                    <a:endParaRPr lang="zh-CN" altLang="en-US"/>
                  </a:p>
                </p:txBody>
              </p:sp>
              <p:sp>
                <p:nvSpPr>
                  <p:cNvPr id="257" name="Freeform 387"/>
                  <p:cNvSpPr/>
                  <p:nvPr/>
                </p:nvSpPr>
                <p:spPr bwMode="auto">
                  <a:xfrm>
                    <a:off x="6" y="0"/>
                    <a:ext cx="32" cy="12"/>
                  </a:xfrm>
                  <a:custGeom>
                    <a:avLst/>
                    <a:gdLst/>
                    <a:ahLst/>
                    <a:cxnLst>
                      <a:cxn ang="0">
                        <a:pos x="0" y="0"/>
                      </a:cxn>
                      <a:cxn ang="0">
                        <a:pos x="42" y="0"/>
                      </a:cxn>
                      <a:cxn ang="0">
                        <a:pos x="65" y="35"/>
                      </a:cxn>
                      <a:cxn ang="0">
                        <a:pos x="25" y="35"/>
                      </a:cxn>
                      <a:cxn ang="0">
                        <a:pos x="0" y="0"/>
                      </a:cxn>
                    </a:cxnLst>
                    <a:rect l="0" t="0" r="r" b="b"/>
                    <a:pathLst>
                      <a:path w="65" h="35">
                        <a:moveTo>
                          <a:pt x="0" y="0"/>
                        </a:moveTo>
                        <a:lnTo>
                          <a:pt x="42"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258" name="Freeform 388"/>
                  <p:cNvSpPr/>
                  <p:nvPr/>
                </p:nvSpPr>
                <p:spPr bwMode="auto">
                  <a:xfrm>
                    <a:off x="12" y="13"/>
                    <a:ext cx="32" cy="9"/>
                  </a:xfrm>
                  <a:custGeom>
                    <a:avLst/>
                    <a:gdLst/>
                    <a:ahLst/>
                    <a:cxnLst>
                      <a:cxn ang="0">
                        <a:pos x="0" y="29"/>
                      </a:cxn>
                      <a:cxn ang="0">
                        <a:pos x="12" y="0"/>
                      </a:cxn>
                      <a:cxn ang="0">
                        <a:pos x="53" y="0"/>
                      </a:cxn>
                      <a:cxn ang="0">
                        <a:pos x="65" y="29"/>
                      </a:cxn>
                      <a:cxn ang="0">
                        <a:pos x="0" y="29"/>
                      </a:cxn>
                    </a:cxnLst>
                    <a:rect l="0" t="0" r="r" b="b"/>
                    <a:pathLst>
                      <a:path w="65" h="29">
                        <a:moveTo>
                          <a:pt x="0" y="29"/>
                        </a:moveTo>
                        <a:lnTo>
                          <a:pt x="12"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nvGrpSpPr>
                <p:cNvPr id="338" name="Group 389"/>
                <p:cNvGrpSpPr/>
                <p:nvPr/>
              </p:nvGrpSpPr>
              <p:grpSpPr bwMode="auto">
                <a:xfrm>
                  <a:off x="38" y="40"/>
                  <a:ext cx="45" cy="23"/>
                  <a:chOff x="0" y="0"/>
                  <a:chExt cx="45" cy="23"/>
                </a:xfrm>
              </p:grpSpPr>
              <p:sp>
                <p:nvSpPr>
                  <p:cNvPr id="253" name="Freeform 390"/>
                  <p:cNvSpPr/>
                  <p:nvPr/>
                </p:nvSpPr>
                <p:spPr bwMode="auto">
                  <a:xfrm>
                    <a:off x="0" y="0"/>
                    <a:ext cx="20" cy="23"/>
                  </a:xfrm>
                  <a:custGeom>
                    <a:avLst/>
                    <a:gdLst/>
                    <a:ahLst/>
                    <a:cxnLst>
                      <a:cxn ang="0">
                        <a:pos x="22" y="68"/>
                      </a:cxn>
                      <a:cxn ang="0">
                        <a:pos x="0" y="33"/>
                      </a:cxn>
                      <a:cxn ang="0">
                        <a:pos x="12" y="0"/>
                      </a:cxn>
                      <a:cxn ang="0">
                        <a:pos x="39" y="33"/>
                      </a:cxn>
                      <a:cxn ang="0">
                        <a:pos x="22" y="68"/>
                      </a:cxn>
                    </a:cxnLst>
                    <a:rect l="0" t="0" r="r" b="b"/>
                    <a:pathLst>
                      <a:path w="39" h="68">
                        <a:moveTo>
                          <a:pt x="22" y="68"/>
                        </a:moveTo>
                        <a:lnTo>
                          <a:pt x="0" y="33"/>
                        </a:lnTo>
                        <a:lnTo>
                          <a:pt x="12" y="0"/>
                        </a:lnTo>
                        <a:lnTo>
                          <a:pt x="39" y="33"/>
                        </a:lnTo>
                        <a:lnTo>
                          <a:pt x="22" y="68"/>
                        </a:lnTo>
                        <a:close/>
                      </a:path>
                    </a:pathLst>
                  </a:custGeom>
                  <a:solidFill>
                    <a:srgbClr val="202020"/>
                  </a:solidFill>
                  <a:ln w="9525">
                    <a:noFill/>
                    <a:round/>
                  </a:ln>
                </p:spPr>
                <p:txBody>
                  <a:bodyPr/>
                  <a:lstStyle/>
                  <a:p>
                    <a:endParaRPr lang="zh-CN" altLang="en-US"/>
                  </a:p>
                </p:txBody>
              </p:sp>
              <p:sp>
                <p:nvSpPr>
                  <p:cNvPr id="254" name="Freeform 391"/>
                  <p:cNvSpPr/>
                  <p:nvPr/>
                </p:nvSpPr>
                <p:spPr bwMode="auto">
                  <a:xfrm>
                    <a:off x="7" y="1"/>
                    <a:ext cx="32" cy="11"/>
                  </a:xfrm>
                  <a:custGeom>
                    <a:avLst/>
                    <a:gdLst/>
                    <a:ahLst/>
                    <a:cxnLst>
                      <a:cxn ang="0">
                        <a:pos x="0" y="0"/>
                      </a:cxn>
                      <a:cxn ang="0">
                        <a:pos x="41" y="0"/>
                      </a:cxn>
                      <a:cxn ang="0">
                        <a:pos x="64" y="33"/>
                      </a:cxn>
                      <a:cxn ang="0">
                        <a:pos x="25" y="33"/>
                      </a:cxn>
                      <a:cxn ang="0">
                        <a:pos x="0" y="0"/>
                      </a:cxn>
                    </a:cxnLst>
                    <a:rect l="0" t="0" r="r" b="b"/>
                    <a:pathLst>
                      <a:path w="64" h="33">
                        <a:moveTo>
                          <a:pt x="0" y="0"/>
                        </a:moveTo>
                        <a:lnTo>
                          <a:pt x="41" y="0"/>
                        </a:lnTo>
                        <a:lnTo>
                          <a:pt x="64" y="33"/>
                        </a:lnTo>
                        <a:lnTo>
                          <a:pt x="25" y="33"/>
                        </a:lnTo>
                        <a:lnTo>
                          <a:pt x="0" y="0"/>
                        </a:lnTo>
                        <a:close/>
                      </a:path>
                    </a:pathLst>
                  </a:custGeom>
                  <a:solidFill>
                    <a:srgbClr val="606060"/>
                  </a:solidFill>
                  <a:ln w="9525">
                    <a:noFill/>
                    <a:round/>
                  </a:ln>
                </p:spPr>
                <p:txBody>
                  <a:bodyPr/>
                  <a:lstStyle/>
                  <a:p>
                    <a:endParaRPr lang="zh-CN" altLang="en-US"/>
                  </a:p>
                </p:txBody>
              </p:sp>
              <p:sp>
                <p:nvSpPr>
                  <p:cNvPr id="255" name="Freeform 392"/>
                  <p:cNvSpPr/>
                  <p:nvPr/>
                </p:nvSpPr>
                <p:spPr bwMode="auto">
                  <a:xfrm>
                    <a:off x="12" y="13"/>
                    <a:ext cx="33" cy="9"/>
                  </a:xfrm>
                  <a:custGeom>
                    <a:avLst/>
                    <a:gdLst/>
                    <a:ahLst/>
                    <a:cxnLst>
                      <a:cxn ang="0">
                        <a:pos x="0" y="29"/>
                      </a:cxn>
                      <a:cxn ang="0">
                        <a:pos x="14" y="0"/>
                      </a:cxn>
                      <a:cxn ang="0">
                        <a:pos x="53" y="0"/>
                      </a:cxn>
                      <a:cxn ang="0">
                        <a:pos x="65" y="29"/>
                      </a:cxn>
                      <a:cxn ang="0">
                        <a:pos x="0" y="29"/>
                      </a:cxn>
                    </a:cxnLst>
                    <a:rect l="0" t="0" r="r" b="b"/>
                    <a:pathLst>
                      <a:path w="65" h="29">
                        <a:moveTo>
                          <a:pt x="0" y="29"/>
                        </a:moveTo>
                        <a:lnTo>
                          <a:pt x="14"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grpSp>
            <p:nvGrpSpPr>
              <p:cNvPr id="339" name="Group 393"/>
              <p:cNvGrpSpPr/>
              <p:nvPr/>
            </p:nvGrpSpPr>
            <p:grpSpPr bwMode="auto">
              <a:xfrm>
                <a:off x="302" y="106"/>
                <a:ext cx="83" cy="63"/>
                <a:chOff x="0" y="0"/>
                <a:chExt cx="83" cy="63"/>
              </a:xfrm>
            </p:grpSpPr>
            <p:grpSp>
              <p:nvGrpSpPr>
                <p:cNvPr id="355" name="Group 394"/>
                <p:cNvGrpSpPr/>
                <p:nvPr/>
              </p:nvGrpSpPr>
              <p:grpSpPr bwMode="auto">
                <a:xfrm>
                  <a:off x="0" y="0"/>
                  <a:ext cx="44" cy="22"/>
                  <a:chOff x="0" y="0"/>
                  <a:chExt cx="44" cy="22"/>
                </a:xfrm>
              </p:grpSpPr>
              <p:sp>
                <p:nvSpPr>
                  <p:cNvPr id="246" name="Freeform 395"/>
                  <p:cNvSpPr/>
                  <p:nvPr/>
                </p:nvSpPr>
                <p:spPr bwMode="auto">
                  <a:xfrm>
                    <a:off x="0" y="0"/>
                    <a:ext cx="19" cy="22"/>
                  </a:xfrm>
                  <a:custGeom>
                    <a:avLst/>
                    <a:gdLst/>
                    <a:ahLst/>
                    <a:cxnLst>
                      <a:cxn ang="0">
                        <a:pos x="21" y="68"/>
                      </a:cxn>
                      <a:cxn ang="0">
                        <a:pos x="0" y="33"/>
                      </a:cxn>
                      <a:cxn ang="0">
                        <a:pos x="10" y="0"/>
                      </a:cxn>
                      <a:cxn ang="0">
                        <a:pos x="38" y="33"/>
                      </a:cxn>
                      <a:cxn ang="0">
                        <a:pos x="21" y="68"/>
                      </a:cxn>
                    </a:cxnLst>
                    <a:rect l="0" t="0" r="r" b="b"/>
                    <a:pathLst>
                      <a:path w="38" h="68">
                        <a:moveTo>
                          <a:pt x="21" y="68"/>
                        </a:moveTo>
                        <a:lnTo>
                          <a:pt x="0" y="33"/>
                        </a:lnTo>
                        <a:lnTo>
                          <a:pt x="10" y="0"/>
                        </a:lnTo>
                        <a:lnTo>
                          <a:pt x="38" y="33"/>
                        </a:lnTo>
                        <a:lnTo>
                          <a:pt x="21" y="68"/>
                        </a:lnTo>
                        <a:close/>
                      </a:path>
                    </a:pathLst>
                  </a:custGeom>
                  <a:solidFill>
                    <a:srgbClr val="202020"/>
                  </a:solidFill>
                  <a:ln w="9525">
                    <a:noFill/>
                    <a:round/>
                  </a:ln>
                </p:spPr>
                <p:txBody>
                  <a:bodyPr/>
                  <a:lstStyle/>
                  <a:p>
                    <a:endParaRPr lang="zh-CN" altLang="en-US"/>
                  </a:p>
                </p:txBody>
              </p:sp>
              <p:sp>
                <p:nvSpPr>
                  <p:cNvPr id="247" name="Freeform 396"/>
                  <p:cNvSpPr/>
                  <p:nvPr/>
                </p:nvSpPr>
                <p:spPr bwMode="auto">
                  <a:xfrm>
                    <a:off x="6" y="0"/>
                    <a:ext cx="33" cy="12"/>
                  </a:xfrm>
                  <a:custGeom>
                    <a:avLst/>
                    <a:gdLst/>
                    <a:ahLst/>
                    <a:cxnLst>
                      <a:cxn ang="0">
                        <a:pos x="0" y="0"/>
                      </a:cxn>
                      <a:cxn ang="0">
                        <a:pos x="40" y="0"/>
                      </a:cxn>
                      <a:cxn ang="0">
                        <a:pos x="65" y="35"/>
                      </a:cxn>
                      <a:cxn ang="0">
                        <a:pos x="25" y="35"/>
                      </a:cxn>
                      <a:cxn ang="0">
                        <a:pos x="0" y="0"/>
                      </a:cxn>
                    </a:cxnLst>
                    <a:rect l="0" t="0" r="r" b="b"/>
                    <a:pathLst>
                      <a:path w="65" h="35">
                        <a:moveTo>
                          <a:pt x="0" y="0"/>
                        </a:moveTo>
                        <a:lnTo>
                          <a:pt x="40"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248" name="Freeform 397"/>
                  <p:cNvSpPr/>
                  <p:nvPr/>
                </p:nvSpPr>
                <p:spPr bwMode="auto">
                  <a:xfrm>
                    <a:off x="11" y="12"/>
                    <a:ext cx="33" cy="10"/>
                  </a:xfrm>
                  <a:custGeom>
                    <a:avLst/>
                    <a:gdLst/>
                    <a:ahLst/>
                    <a:cxnLst>
                      <a:cxn ang="0">
                        <a:pos x="0" y="28"/>
                      </a:cxn>
                      <a:cxn ang="0">
                        <a:pos x="13" y="0"/>
                      </a:cxn>
                      <a:cxn ang="0">
                        <a:pos x="55" y="0"/>
                      </a:cxn>
                      <a:cxn ang="0">
                        <a:pos x="66" y="28"/>
                      </a:cxn>
                      <a:cxn ang="0">
                        <a:pos x="0" y="28"/>
                      </a:cxn>
                    </a:cxnLst>
                    <a:rect l="0" t="0" r="r" b="b"/>
                    <a:pathLst>
                      <a:path w="66" h="28">
                        <a:moveTo>
                          <a:pt x="0" y="28"/>
                        </a:moveTo>
                        <a:lnTo>
                          <a:pt x="13" y="0"/>
                        </a:lnTo>
                        <a:lnTo>
                          <a:pt x="55" y="0"/>
                        </a:lnTo>
                        <a:lnTo>
                          <a:pt x="66" y="28"/>
                        </a:lnTo>
                        <a:lnTo>
                          <a:pt x="0" y="28"/>
                        </a:lnTo>
                        <a:close/>
                      </a:path>
                    </a:pathLst>
                  </a:custGeom>
                  <a:solidFill>
                    <a:srgbClr val="808080"/>
                  </a:solidFill>
                  <a:ln w="9525">
                    <a:noFill/>
                    <a:round/>
                  </a:ln>
                </p:spPr>
                <p:txBody>
                  <a:bodyPr/>
                  <a:lstStyle/>
                  <a:p>
                    <a:endParaRPr lang="zh-CN" altLang="en-US"/>
                  </a:p>
                </p:txBody>
              </p:sp>
            </p:grpSp>
            <p:grpSp>
              <p:nvGrpSpPr>
                <p:cNvPr id="356" name="Group 398"/>
                <p:cNvGrpSpPr/>
                <p:nvPr/>
              </p:nvGrpSpPr>
              <p:grpSpPr bwMode="auto">
                <a:xfrm>
                  <a:off x="12" y="13"/>
                  <a:ext cx="44" cy="23"/>
                  <a:chOff x="0" y="0"/>
                  <a:chExt cx="44" cy="23"/>
                </a:xfrm>
              </p:grpSpPr>
              <p:sp>
                <p:nvSpPr>
                  <p:cNvPr id="243" name="Freeform 399"/>
                  <p:cNvSpPr/>
                  <p:nvPr/>
                </p:nvSpPr>
                <p:spPr bwMode="auto">
                  <a:xfrm>
                    <a:off x="0" y="0"/>
                    <a:ext cx="19" cy="23"/>
                  </a:xfrm>
                  <a:custGeom>
                    <a:avLst/>
                    <a:gdLst/>
                    <a:ahLst/>
                    <a:cxnLst>
                      <a:cxn ang="0">
                        <a:pos x="24" y="68"/>
                      </a:cxn>
                      <a:cxn ang="0">
                        <a:pos x="0" y="33"/>
                      </a:cxn>
                      <a:cxn ang="0">
                        <a:pos x="14" y="0"/>
                      </a:cxn>
                      <a:cxn ang="0">
                        <a:pos x="40" y="33"/>
                      </a:cxn>
                      <a:cxn ang="0">
                        <a:pos x="24" y="68"/>
                      </a:cxn>
                    </a:cxnLst>
                    <a:rect l="0" t="0" r="r" b="b"/>
                    <a:pathLst>
                      <a:path w="40" h="68">
                        <a:moveTo>
                          <a:pt x="24" y="68"/>
                        </a:moveTo>
                        <a:lnTo>
                          <a:pt x="0" y="33"/>
                        </a:lnTo>
                        <a:lnTo>
                          <a:pt x="14" y="0"/>
                        </a:lnTo>
                        <a:lnTo>
                          <a:pt x="40" y="33"/>
                        </a:lnTo>
                        <a:lnTo>
                          <a:pt x="24" y="68"/>
                        </a:lnTo>
                        <a:close/>
                      </a:path>
                    </a:pathLst>
                  </a:custGeom>
                  <a:solidFill>
                    <a:srgbClr val="202020"/>
                  </a:solidFill>
                  <a:ln w="9525">
                    <a:noFill/>
                    <a:round/>
                  </a:ln>
                </p:spPr>
                <p:txBody>
                  <a:bodyPr/>
                  <a:lstStyle/>
                  <a:p>
                    <a:endParaRPr lang="zh-CN" altLang="en-US"/>
                  </a:p>
                </p:txBody>
              </p:sp>
              <p:sp>
                <p:nvSpPr>
                  <p:cNvPr id="244" name="Freeform 400"/>
                  <p:cNvSpPr/>
                  <p:nvPr/>
                </p:nvSpPr>
                <p:spPr bwMode="auto">
                  <a:xfrm>
                    <a:off x="7" y="1"/>
                    <a:ext cx="32" cy="11"/>
                  </a:xfrm>
                  <a:custGeom>
                    <a:avLst/>
                    <a:gdLst/>
                    <a:ahLst/>
                    <a:cxnLst>
                      <a:cxn ang="0">
                        <a:pos x="0" y="0"/>
                      </a:cxn>
                      <a:cxn ang="0">
                        <a:pos x="41" y="0"/>
                      </a:cxn>
                      <a:cxn ang="0">
                        <a:pos x="63" y="33"/>
                      </a:cxn>
                      <a:cxn ang="0">
                        <a:pos x="24" y="33"/>
                      </a:cxn>
                      <a:cxn ang="0">
                        <a:pos x="0" y="0"/>
                      </a:cxn>
                    </a:cxnLst>
                    <a:rect l="0" t="0" r="r" b="b"/>
                    <a:pathLst>
                      <a:path w="63" h="33">
                        <a:moveTo>
                          <a:pt x="0" y="0"/>
                        </a:moveTo>
                        <a:lnTo>
                          <a:pt x="41"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245" name="Freeform 401"/>
                  <p:cNvSpPr/>
                  <p:nvPr/>
                </p:nvSpPr>
                <p:spPr bwMode="auto">
                  <a:xfrm>
                    <a:off x="12" y="13"/>
                    <a:ext cx="32" cy="10"/>
                  </a:xfrm>
                  <a:custGeom>
                    <a:avLst/>
                    <a:gdLst/>
                    <a:ahLst/>
                    <a:cxnLst>
                      <a:cxn ang="0">
                        <a:pos x="0" y="30"/>
                      </a:cxn>
                      <a:cxn ang="0">
                        <a:pos x="12" y="0"/>
                      </a:cxn>
                      <a:cxn ang="0">
                        <a:pos x="53" y="0"/>
                      </a:cxn>
                      <a:cxn ang="0">
                        <a:pos x="65" y="30"/>
                      </a:cxn>
                      <a:cxn ang="0">
                        <a:pos x="0" y="30"/>
                      </a:cxn>
                    </a:cxnLst>
                    <a:rect l="0" t="0" r="r" b="b"/>
                    <a:pathLst>
                      <a:path w="65" h="30">
                        <a:moveTo>
                          <a:pt x="0" y="30"/>
                        </a:moveTo>
                        <a:lnTo>
                          <a:pt x="12"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357" name="Group 402"/>
                <p:cNvGrpSpPr/>
                <p:nvPr/>
              </p:nvGrpSpPr>
              <p:grpSpPr bwMode="auto">
                <a:xfrm>
                  <a:off x="25" y="27"/>
                  <a:ext cx="45" cy="23"/>
                  <a:chOff x="0" y="0"/>
                  <a:chExt cx="45" cy="23"/>
                </a:xfrm>
              </p:grpSpPr>
              <p:sp>
                <p:nvSpPr>
                  <p:cNvPr id="240" name="Freeform 403"/>
                  <p:cNvSpPr/>
                  <p:nvPr/>
                </p:nvSpPr>
                <p:spPr bwMode="auto">
                  <a:xfrm>
                    <a:off x="0" y="0"/>
                    <a:ext cx="20" cy="23"/>
                  </a:xfrm>
                  <a:custGeom>
                    <a:avLst/>
                    <a:gdLst/>
                    <a:ahLst/>
                    <a:cxnLst>
                      <a:cxn ang="0">
                        <a:pos x="22" y="70"/>
                      </a:cxn>
                      <a:cxn ang="0">
                        <a:pos x="0" y="34"/>
                      </a:cxn>
                      <a:cxn ang="0">
                        <a:pos x="12" y="0"/>
                      </a:cxn>
                      <a:cxn ang="0">
                        <a:pos x="39" y="34"/>
                      </a:cxn>
                      <a:cxn ang="0">
                        <a:pos x="22" y="70"/>
                      </a:cxn>
                    </a:cxnLst>
                    <a:rect l="0" t="0" r="r" b="b"/>
                    <a:pathLst>
                      <a:path w="39" h="70">
                        <a:moveTo>
                          <a:pt x="22" y="70"/>
                        </a:moveTo>
                        <a:lnTo>
                          <a:pt x="0" y="34"/>
                        </a:lnTo>
                        <a:lnTo>
                          <a:pt x="12" y="0"/>
                        </a:lnTo>
                        <a:lnTo>
                          <a:pt x="39" y="34"/>
                        </a:lnTo>
                        <a:lnTo>
                          <a:pt x="22" y="70"/>
                        </a:lnTo>
                        <a:close/>
                      </a:path>
                    </a:pathLst>
                  </a:custGeom>
                  <a:solidFill>
                    <a:srgbClr val="202020"/>
                  </a:solidFill>
                  <a:ln w="9525">
                    <a:noFill/>
                    <a:round/>
                  </a:ln>
                </p:spPr>
                <p:txBody>
                  <a:bodyPr/>
                  <a:lstStyle/>
                  <a:p>
                    <a:endParaRPr lang="zh-CN" altLang="en-US"/>
                  </a:p>
                </p:txBody>
              </p:sp>
              <p:sp>
                <p:nvSpPr>
                  <p:cNvPr id="241" name="Freeform 404"/>
                  <p:cNvSpPr/>
                  <p:nvPr/>
                </p:nvSpPr>
                <p:spPr bwMode="auto">
                  <a:xfrm>
                    <a:off x="6" y="0"/>
                    <a:ext cx="33"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242" name="Freeform 405"/>
                  <p:cNvSpPr/>
                  <p:nvPr/>
                </p:nvSpPr>
                <p:spPr bwMode="auto">
                  <a:xfrm>
                    <a:off x="12" y="12"/>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358" name="Group 406"/>
                <p:cNvGrpSpPr/>
                <p:nvPr/>
              </p:nvGrpSpPr>
              <p:grpSpPr bwMode="auto">
                <a:xfrm>
                  <a:off x="38" y="40"/>
                  <a:ext cx="45" cy="23"/>
                  <a:chOff x="0" y="0"/>
                  <a:chExt cx="45" cy="23"/>
                </a:xfrm>
              </p:grpSpPr>
              <p:sp>
                <p:nvSpPr>
                  <p:cNvPr id="237" name="Freeform 407"/>
                  <p:cNvSpPr/>
                  <p:nvPr/>
                </p:nvSpPr>
                <p:spPr bwMode="auto">
                  <a:xfrm>
                    <a:off x="0" y="0"/>
                    <a:ext cx="20" cy="23"/>
                  </a:xfrm>
                  <a:custGeom>
                    <a:avLst/>
                    <a:gdLst/>
                    <a:ahLst/>
                    <a:cxnLst>
                      <a:cxn ang="0">
                        <a:pos x="24" y="70"/>
                      </a:cxn>
                      <a:cxn ang="0">
                        <a:pos x="0" y="35"/>
                      </a:cxn>
                      <a:cxn ang="0">
                        <a:pos x="13" y="0"/>
                      </a:cxn>
                      <a:cxn ang="0">
                        <a:pos x="41" y="35"/>
                      </a:cxn>
                      <a:cxn ang="0">
                        <a:pos x="24" y="70"/>
                      </a:cxn>
                    </a:cxnLst>
                    <a:rect l="0" t="0" r="r" b="b"/>
                    <a:pathLst>
                      <a:path w="41" h="70">
                        <a:moveTo>
                          <a:pt x="24" y="70"/>
                        </a:moveTo>
                        <a:lnTo>
                          <a:pt x="0" y="35"/>
                        </a:lnTo>
                        <a:lnTo>
                          <a:pt x="13" y="0"/>
                        </a:lnTo>
                        <a:lnTo>
                          <a:pt x="41" y="35"/>
                        </a:lnTo>
                        <a:lnTo>
                          <a:pt x="24" y="70"/>
                        </a:lnTo>
                        <a:close/>
                      </a:path>
                    </a:pathLst>
                  </a:custGeom>
                  <a:solidFill>
                    <a:srgbClr val="202020"/>
                  </a:solidFill>
                  <a:ln w="9525">
                    <a:noFill/>
                    <a:round/>
                  </a:ln>
                </p:spPr>
                <p:txBody>
                  <a:bodyPr/>
                  <a:lstStyle/>
                  <a:p>
                    <a:endParaRPr lang="zh-CN" altLang="en-US"/>
                  </a:p>
                </p:txBody>
              </p:sp>
              <p:sp>
                <p:nvSpPr>
                  <p:cNvPr id="238" name="Freeform 408"/>
                  <p:cNvSpPr/>
                  <p:nvPr/>
                </p:nvSpPr>
                <p:spPr bwMode="auto">
                  <a:xfrm>
                    <a:off x="7" y="0"/>
                    <a:ext cx="32" cy="12"/>
                  </a:xfrm>
                  <a:custGeom>
                    <a:avLst/>
                    <a:gdLst/>
                    <a:ahLst/>
                    <a:cxnLst>
                      <a:cxn ang="0">
                        <a:pos x="0" y="0"/>
                      </a:cxn>
                      <a:cxn ang="0">
                        <a:pos x="41" y="0"/>
                      </a:cxn>
                      <a:cxn ang="0">
                        <a:pos x="65" y="34"/>
                      </a:cxn>
                      <a:cxn ang="0">
                        <a:pos x="24" y="34"/>
                      </a:cxn>
                      <a:cxn ang="0">
                        <a:pos x="0" y="0"/>
                      </a:cxn>
                    </a:cxnLst>
                    <a:rect l="0" t="0" r="r" b="b"/>
                    <a:pathLst>
                      <a:path w="65" h="34">
                        <a:moveTo>
                          <a:pt x="0" y="0"/>
                        </a:moveTo>
                        <a:lnTo>
                          <a:pt x="41" y="0"/>
                        </a:lnTo>
                        <a:lnTo>
                          <a:pt x="65" y="34"/>
                        </a:lnTo>
                        <a:lnTo>
                          <a:pt x="24" y="34"/>
                        </a:lnTo>
                        <a:lnTo>
                          <a:pt x="0" y="0"/>
                        </a:lnTo>
                        <a:close/>
                      </a:path>
                    </a:pathLst>
                  </a:custGeom>
                  <a:solidFill>
                    <a:srgbClr val="606060"/>
                  </a:solidFill>
                  <a:ln w="9525">
                    <a:noFill/>
                    <a:round/>
                  </a:ln>
                </p:spPr>
                <p:txBody>
                  <a:bodyPr/>
                  <a:lstStyle/>
                  <a:p>
                    <a:endParaRPr lang="zh-CN" altLang="en-US"/>
                  </a:p>
                </p:txBody>
              </p:sp>
              <p:sp>
                <p:nvSpPr>
                  <p:cNvPr id="239" name="Freeform 409"/>
                  <p:cNvSpPr/>
                  <p:nvPr/>
                </p:nvSpPr>
                <p:spPr bwMode="auto">
                  <a:xfrm>
                    <a:off x="13" y="13"/>
                    <a:ext cx="32" cy="9"/>
                  </a:xfrm>
                  <a:custGeom>
                    <a:avLst/>
                    <a:gdLst/>
                    <a:ahLst/>
                    <a:cxnLst>
                      <a:cxn ang="0">
                        <a:pos x="0" y="28"/>
                      </a:cxn>
                      <a:cxn ang="0">
                        <a:pos x="12" y="0"/>
                      </a:cxn>
                      <a:cxn ang="0">
                        <a:pos x="54" y="0"/>
                      </a:cxn>
                      <a:cxn ang="0">
                        <a:pos x="66" y="28"/>
                      </a:cxn>
                      <a:cxn ang="0">
                        <a:pos x="0" y="28"/>
                      </a:cxn>
                    </a:cxnLst>
                    <a:rect l="0" t="0" r="r" b="b"/>
                    <a:pathLst>
                      <a:path w="66" h="28">
                        <a:moveTo>
                          <a:pt x="0" y="28"/>
                        </a:moveTo>
                        <a:lnTo>
                          <a:pt x="12" y="0"/>
                        </a:lnTo>
                        <a:lnTo>
                          <a:pt x="54" y="0"/>
                        </a:lnTo>
                        <a:lnTo>
                          <a:pt x="66" y="28"/>
                        </a:lnTo>
                        <a:lnTo>
                          <a:pt x="0" y="28"/>
                        </a:lnTo>
                        <a:close/>
                      </a:path>
                    </a:pathLst>
                  </a:custGeom>
                  <a:solidFill>
                    <a:srgbClr val="808080"/>
                  </a:solidFill>
                  <a:ln w="9525">
                    <a:noFill/>
                    <a:round/>
                  </a:ln>
                </p:spPr>
                <p:txBody>
                  <a:bodyPr/>
                  <a:lstStyle/>
                  <a:p>
                    <a:endParaRPr lang="zh-CN" altLang="en-US"/>
                  </a:p>
                </p:txBody>
              </p:sp>
            </p:grpSp>
          </p:grpSp>
          <p:grpSp>
            <p:nvGrpSpPr>
              <p:cNvPr id="359" name="Group 410"/>
              <p:cNvGrpSpPr/>
              <p:nvPr/>
            </p:nvGrpSpPr>
            <p:grpSpPr bwMode="auto">
              <a:xfrm>
                <a:off x="354" y="159"/>
                <a:ext cx="45" cy="23"/>
                <a:chOff x="0" y="0"/>
                <a:chExt cx="45" cy="23"/>
              </a:xfrm>
            </p:grpSpPr>
            <p:sp>
              <p:nvSpPr>
                <p:cNvPr id="230" name="Freeform 411"/>
                <p:cNvSpPr/>
                <p:nvPr/>
              </p:nvSpPr>
              <p:spPr bwMode="auto">
                <a:xfrm>
                  <a:off x="0" y="0"/>
                  <a:ext cx="20" cy="23"/>
                </a:xfrm>
                <a:custGeom>
                  <a:avLst/>
                  <a:gdLst/>
                  <a:ahLst/>
                  <a:cxnLst>
                    <a:cxn ang="0">
                      <a:pos x="23" y="70"/>
                    </a:cxn>
                    <a:cxn ang="0">
                      <a:pos x="0" y="34"/>
                    </a:cxn>
                    <a:cxn ang="0">
                      <a:pos x="13" y="0"/>
                    </a:cxn>
                    <a:cxn ang="0">
                      <a:pos x="39" y="34"/>
                    </a:cxn>
                    <a:cxn ang="0">
                      <a:pos x="23" y="70"/>
                    </a:cxn>
                  </a:cxnLst>
                  <a:rect l="0" t="0" r="r" b="b"/>
                  <a:pathLst>
                    <a:path w="39" h="70">
                      <a:moveTo>
                        <a:pt x="23" y="70"/>
                      </a:moveTo>
                      <a:lnTo>
                        <a:pt x="0" y="34"/>
                      </a:lnTo>
                      <a:lnTo>
                        <a:pt x="13" y="0"/>
                      </a:lnTo>
                      <a:lnTo>
                        <a:pt x="39" y="34"/>
                      </a:lnTo>
                      <a:lnTo>
                        <a:pt x="23" y="70"/>
                      </a:lnTo>
                      <a:close/>
                    </a:path>
                  </a:pathLst>
                </a:custGeom>
                <a:solidFill>
                  <a:srgbClr val="202020"/>
                </a:solidFill>
                <a:ln w="9525">
                  <a:noFill/>
                  <a:round/>
                </a:ln>
              </p:spPr>
              <p:txBody>
                <a:bodyPr/>
                <a:lstStyle/>
                <a:p>
                  <a:endParaRPr lang="zh-CN" altLang="en-US"/>
                </a:p>
              </p:txBody>
            </p:sp>
            <p:sp>
              <p:nvSpPr>
                <p:cNvPr id="231" name="Freeform 412"/>
                <p:cNvSpPr/>
                <p:nvPr/>
              </p:nvSpPr>
              <p:spPr bwMode="auto">
                <a:xfrm>
                  <a:off x="7" y="0"/>
                  <a:ext cx="32" cy="12"/>
                </a:xfrm>
                <a:custGeom>
                  <a:avLst/>
                  <a:gdLst/>
                  <a:ahLst/>
                  <a:cxnLst>
                    <a:cxn ang="0">
                      <a:pos x="0" y="0"/>
                    </a:cxn>
                    <a:cxn ang="0">
                      <a:pos x="41" y="0"/>
                    </a:cxn>
                    <a:cxn ang="0">
                      <a:pos x="63" y="35"/>
                    </a:cxn>
                    <a:cxn ang="0">
                      <a:pos x="24" y="35"/>
                    </a:cxn>
                    <a:cxn ang="0">
                      <a:pos x="0" y="0"/>
                    </a:cxn>
                  </a:cxnLst>
                  <a:rect l="0" t="0" r="r" b="b"/>
                  <a:pathLst>
                    <a:path w="63" h="35">
                      <a:moveTo>
                        <a:pt x="0" y="0"/>
                      </a:moveTo>
                      <a:lnTo>
                        <a:pt x="41" y="0"/>
                      </a:lnTo>
                      <a:lnTo>
                        <a:pt x="63" y="35"/>
                      </a:lnTo>
                      <a:lnTo>
                        <a:pt x="24" y="35"/>
                      </a:lnTo>
                      <a:lnTo>
                        <a:pt x="0" y="0"/>
                      </a:lnTo>
                      <a:close/>
                    </a:path>
                  </a:pathLst>
                </a:custGeom>
                <a:solidFill>
                  <a:srgbClr val="606060"/>
                </a:solidFill>
                <a:ln w="9525">
                  <a:noFill/>
                  <a:round/>
                </a:ln>
              </p:spPr>
              <p:txBody>
                <a:bodyPr/>
                <a:lstStyle/>
                <a:p>
                  <a:endParaRPr lang="zh-CN" altLang="en-US"/>
                </a:p>
              </p:txBody>
            </p:sp>
            <p:sp>
              <p:nvSpPr>
                <p:cNvPr id="232" name="Freeform 413"/>
                <p:cNvSpPr/>
                <p:nvPr/>
              </p:nvSpPr>
              <p:spPr bwMode="auto">
                <a:xfrm>
                  <a:off x="12" y="12"/>
                  <a:ext cx="33" cy="10"/>
                </a:xfrm>
                <a:custGeom>
                  <a:avLst/>
                  <a:gdLst/>
                  <a:ahLst/>
                  <a:cxnLst>
                    <a:cxn ang="0">
                      <a:pos x="0" y="30"/>
                    </a:cxn>
                    <a:cxn ang="0">
                      <a:pos x="13" y="0"/>
                    </a:cxn>
                    <a:cxn ang="0">
                      <a:pos x="52" y="0"/>
                    </a:cxn>
                    <a:cxn ang="0">
                      <a:pos x="64" y="30"/>
                    </a:cxn>
                    <a:cxn ang="0">
                      <a:pos x="0" y="30"/>
                    </a:cxn>
                  </a:cxnLst>
                  <a:rect l="0" t="0" r="r" b="b"/>
                  <a:pathLst>
                    <a:path w="64" h="30">
                      <a:moveTo>
                        <a:pt x="0" y="30"/>
                      </a:moveTo>
                      <a:lnTo>
                        <a:pt x="13" y="0"/>
                      </a:lnTo>
                      <a:lnTo>
                        <a:pt x="52" y="0"/>
                      </a:lnTo>
                      <a:lnTo>
                        <a:pt x="64" y="30"/>
                      </a:lnTo>
                      <a:lnTo>
                        <a:pt x="0" y="30"/>
                      </a:lnTo>
                      <a:close/>
                    </a:path>
                  </a:pathLst>
                </a:custGeom>
                <a:solidFill>
                  <a:srgbClr val="808080"/>
                </a:solidFill>
                <a:ln w="9525">
                  <a:noFill/>
                  <a:round/>
                </a:ln>
              </p:spPr>
              <p:txBody>
                <a:bodyPr/>
                <a:lstStyle/>
                <a:p>
                  <a:endParaRPr lang="zh-CN" altLang="en-US"/>
                </a:p>
              </p:txBody>
            </p:sp>
          </p:grpSp>
          <p:grpSp>
            <p:nvGrpSpPr>
              <p:cNvPr id="396" name="Group 414"/>
              <p:cNvGrpSpPr/>
              <p:nvPr/>
            </p:nvGrpSpPr>
            <p:grpSpPr bwMode="auto">
              <a:xfrm>
                <a:off x="367" y="172"/>
                <a:ext cx="45" cy="23"/>
                <a:chOff x="0" y="0"/>
                <a:chExt cx="45" cy="23"/>
              </a:xfrm>
            </p:grpSpPr>
            <p:sp>
              <p:nvSpPr>
                <p:cNvPr id="227" name="Freeform 415"/>
                <p:cNvSpPr/>
                <p:nvPr/>
              </p:nvSpPr>
              <p:spPr bwMode="auto">
                <a:xfrm>
                  <a:off x="0" y="0"/>
                  <a:ext cx="20" cy="23"/>
                </a:xfrm>
                <a:custGeom>
                  <a:avLst/>
                  <a:gdLst/>
                  <a:ahLst/>
                  <a:cxnLst>
                    <a:cxn ang="0">
                      <a:pos x="22" y="69"/>
                    </a:cxn>
                    <a:cxn ang="0">
                      <a:pos x="0" y="34"/>
                    </a:cxn>
                    <a:cxn ang="0">
                      <a:pos x="12" y="0"/>
                    </a:cxn>
                    <a:cxn ang="0">
                      <a:pos x="39" y="34"/>
                    </a:cxn>
                    <a:cxn ang="0">
                      <a:pos x="22" y="69"/>
                    </a:cxn>
                  </a:cxnLst>
                  <a:rect l="0" t="0" r="r" b="b"/>
                  <a:pathLst>
                    <a:path w="39" h="69">
                      <a:moveTo>
                        <a:pt x="22" y="69"/>
                      </a:moveTo>
                      <a:lnTo>
                        <a:pt x="0" y="34"/>
                      </a:lnTo>
                      <a:lnTo>
                        <a:pt x="12" y="0"/>
                      </a:lnTo>
                      <a:lnTo>
                        <a:pt x="39" y="34"/>
                      </a:lnTo>
                      <a:lnTo>
                        <a:pt x="22" y="69"/>
                      </a:lnTo>
                      <a:close/>
                    </a:path>
                  </a:pathLst>
                </a:custGeom>
                <a:solidFill>
                  <a:srgbClr val="202020"/>
                </a:solidFill>
                <a:ln w="9525">
                  <a:noFill/>
                  <a:round/>
                </a:ln>
              </p:spPr>
              <p:txBody>
                <a:bodyPr/>
                <a:lstStyle/>
                <a:p>
                  <a:endParaRPr lang="zh-CN" altLang="en-US"/>
                </a:p>
              </p:txBody>
            </p:sp>
            <p:sp>
              <p:nvSpPr>
                <p:cNvPr id="228" name="Freeform 416"/>
                <p:cNvSpPr/>
                <p:nvPr/>
              </p:nvSpPr>
              <p:spPr bwMode="auto">
                <a:xfrm>
                  <a:off x="7" y="1"/>
                  <a:ext cx="32"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229" name="Freeform 417"/>
                <p:cNvSpPr/>
                <p:nvPr/>
              </p:nvSpPr>
              <p:spPr bwMode="auto">
                <a:xfrm>
                  <a:off x="12" y="13"/>
                  <a:ext cx="33" cy="10"/>
                </a:xfrm>
                <a:custGeom>
                  <a:avLst/>
                  <a:gdLst/>
                  <a:ahLst/>
                  <a:cxnLst>
                    <a:cxn ang="0">
                      <a:pos x="0" y="30"/>
                    </a:cxn>
                    <a:cxn ang="0">
                      <a:pos x="11" y="0"/>
                    </a:cxn>
                    <a:cxn ang="0">
                      <a:pos x="53" y="0"/>
                    </a:cxn>
                    <a:cxn ang="0">
                      <a:pos x="65" y="30"/>
                    </a:cxn>
                    <a:cxn ang="0">
                      <a:pos x="0" y="30"/>
                    </a:cxn>
                  </a:cxnLst>
                  <a:rect l="0" t="0" r="r" b="b"/>
                  <a:pathLst>
                    <a:path w="65" h="30">
                      <a:moveTo>
                        <a:pt x="0" y="30"/>
                      </a:moveTo>
                      <a:lnTo>
                        <a:pt x="11"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397" name="Group 418"/>
              <p:cNvGrpSpPr/>
              <p:nvPr/>
            </p:nvGrpSpPr>
            <p:grpSpPr bwMode="auto">
              <a:xfrm>
                <a:off x="379" y="186"/>
                <a:ext cx="44" cy="23"/>
                <a:chOff x="0" y="0"/>
                <a:chExt cx="44" cy="23"/>
              </a:xfrm>
            </p:grpSpPr>
            <p:sp>
              <p:nvSpPr>
                <p:cNvPr id="224" name="Freeform 419"/>
                <p:cNvSpPr/>
                <p:nvPr/>
              </p:nvSpPr>
              <p:spPr bwMode="auto">
                <a:xfrm>
                  <a:off x="0" y="0"/>
                  <a:ext cx="21" cy="23"/>
                </a:xfrm>
                <a:custGeom>
                  <a:avLst/>
                  <a:gdLst/>
                  <a:ahLst/>
                  <a:cxnLst>
                    <a:cxn ang="0">
                      <a:pos x="24" y="68"/>
                    </a:cxn>
                    <a:cxn ang="0">
                      <a:pos x="0" y="32"/>
                    </a:cxn>
                    <a:cxn ang="0">
                      <a:pos x="13" y="0"/>
                    </a:cxn>
                    <a:cxn ang="0">
                      <a:pos x="41" y="32"/>
                    </a:cxn>
                    <a:cxn ang="0">
                      <a:pos x="24" y="68"/>
                    </a:cxn>
                  </a:cxnLst>
                  <a:rect l="0" t="0" r="r" b="b"/>
                  <a:pathLst>
                    <a:path w="41" h="68">
                      <a:moveTo>
                        <a:pt x="24" y="68"/>
                      </a:moveTo>
                      <a:lnTo>
                        <a:pt x="0" y="32"/>
                      </a:lnTo>
                      <a:lnTo>
                        <a:pt x="13" y="0"/>
                      </a:lnTo>
                      <a:lnTo>
                        <a:pt x="41" y="32"/>
                      </a:lnTo>
                      <a:lnTo>
                        <a:pt x="24" y="68"/>
                      </a:lnTo>
                      <a:close/>
                    </a:path>
                  </a:pathLst>
                </a:custGeom>
                <a:solidFill>
                  <a:srgbClr val="202020"/>
                </a:solidFill>
                <a:ln w="9525">
                  <a:noFill/>
                  <a:round/>
                </a:ln>
              </p:spPr>
              <p:txBody>
                <a:bodyPr/>
                <a:lstStyle/>
                <a:p>
                  <a:endParaRPr lang="zh-CN" altLang="en-US"/>
                </a:p>
              </p:txBody>
            </p:sp>
            <p:sp>
              <p:nvSpPr>
                <p:cNvPr id="225" name="Freeform 420"/>
                <p:cNvSpPr/>
                <p:nvPr/>
              </p:nvSpPr>
              <p:spPr bwMode="auto">
                <a:xfrm>
                  <a:off x="8" y="1"/>
                  <a:ext cx="31" cy="10"/>
                </a:xfrm>
                <a:custGeom>
                  <a:avLst/>
                  <a:gdLst/>
                  <a:ahLst/>
                  <a:cxnLst>
                    <a:cxn ang="0">
                      <a:pos x="0" y="0"/>
                    </a:cxn>
                    <a:cxn ang="0">
                      <a:pos x="40" y="0"/>
                    </a:cxn>
                    <a:cxn ang="0">
                      <a:pos x="63" y="32"/>
                    </a:cxn>
                    <a:cxn ang="0">
                      <a:pos x="23" y="32"/>
                    </a:cxn>
                    <a:cxn ang="0">
                      <a:pos x="0" y="0"/>
                    </a:cxn>
                  </a:cxnLst>
                  <a:rect l="0" t="0" r="r" b="b"/>
                  <a:pathLst>
                    <a:path w="63" h="32">
                      <a:moveTo>
                        <a:pt x="0" y="0"/>
                      </a:moveTo>
                      <a:lnTo>
                        <a:pt x="40" y="0"/>
                      </a:lnTo>
                      <a:lnTo>
                        <a:pt x="63" y="32"/>
                      </a:lnTo>
                      <a:lnTo>
                        <a:pt x="23" y="32"/>
                      </a:lnTo>
                      <a:lnTo>
                        <a:pt x="0" y="0"/>
                      </a:lnTo>
                      <a:close/>
                    </a:path>
                  </a:pathLst>
                </a:custGeom>
                <a:solidFill>
                  <a:srgbClr val="606060"/>
                </a:solidFill>
                <a:ln w="9525">
                  <a:noFill/>
                  <a:round/>
                </a:ln>
              </p:spPr>
              <p:txBody>
                <a:bodyPr/>
                <a:lstStyle/>
                <a:p>
                  <a:endParaRPr lang="zh-CN" altLang="en-US"/>
                </a:p>
              </p:txBody>
            </p:sp>
            <p:sp>
              <p:nvSpPr>
                <p:cNvPr id="226" name="Freeform 421"/>
                <p:cNvSpPr/>
                <p:nvPr/>
              </p:nvSpPr>
              <p:spPr bwMode="auto">
                <a:xfrm>
                  <a:off x="13" y="12"/>
                  <a:ext cx="31" cy="11"/>
                </a:xfrm>
                <a:custGeom>
                  <a:avLst/>
                  <a:gdLst/>
                  <a:ahLst/>
                  <a:cxnLst>
                    <a:cxn ang="0">
                      <a:pos x="0" y="31"/>
                    </a:cxn>
                    <a:cxn ang="0">
                      <a:pos x="12" y="0"/>
                    </a:cxn>
                    <a:cxn ang="0">
                      <a:pos x="52" y="0"/>
                    </a:cxn>
                    <a:cxn ang="0">
                      <a:pos x="63" y="31"/>
                    </a:cxn>
                    <a:cxn ang="0">
                      <a:pos x="0" y="31"/>
                    </a:cxn>
                  </a:cxnLst>
                  <a:rect l="0" t="0" r="r" b="b"/>
                  <a:pathLst>
                    <a:path w="63" h="31">
                      <a:moveTo>
                        <a:pt x="0" y="31"/>
                      </a:moveTo>
                      <a:lnTo>
                        <a:pt x="12" y="0"/>
                      </a:lnTo>
                      <a:lnTo>
                        <a:pt x="52" y="0"/>
                      </a:lnTo>
                      <a:lnTo>
                        <a:pt x="63" y="31"/>
                      </a:lnTo>
                      <a:lnTo>
                        <a:pt x="0" y="31"/>
                      </a:lnTo>
                      <a:close/>
                    </a:path>
                  </a:pathLst>
                </a:custGeom>
                <a:solidFill>
                  <a:srgbClr val="808080"/>
                </a:solidFill>
                <a:ln w="9525">
                  <a:noFill/>
                  <a:round/>
                </a:ln>
              </p:spPr>
              <p:txBody>
                <a:bodyPr/>
                <a:lstStyle/>
                <a:p>
                  <a:endParaRPr lang="zh-CN" altLang="en-US"/>
                </a:p>
              </p:txBody>
            </p:sp>
          </p:grpSp>
          <p:grpSp>
            <p:nvGrpSpPr>
              <p:cNvPr id="398" name="Group 422"/>
              <p:cNvGrpSpPr/>
              <p:nvPr/>
            </p:nvGrpSpPr>
            <p:grpSpPr bwMode="auto">
              <a:xfrm>
                <a:off x="393" y="199"/>
                <a:ext cx="45" cy="23"/>
                <a:chOff x="0" y="0"/>
                <a:chExt cx="45" cy="23"/>
              </a:xfrm>
            </p:grpSpPr>
            <p:sp>
              <p:nvSpPr>
                <p:cNvPr id="221" name="Freeform 423"/>
                <p:cNvSpPr/>
                <p:nvPr/>
              </p:nvSpPr>
              <p:spPr bwMode="auto">
                <a:xfrm>
                  <a:off x="0" y="0"/>
                  <a:ext cx="20" cy="23"/>
                </a:xfrm>
                <a:custGeom>
                  <a:avLst/>
                  <a:gdLst/>
                  <a:ahLst/>
                  <a:cxnLst>
                    <a:cxn ang="0">
                      <a:pos x="24" y="68"/>
                    </a:cxn>
                    <a:cxn ang="0">
                      <a:pos x="0" y="33"/>
                    </a:cxn>
                    <a:cxn ang="0">
                      <a:pos x="12" y="0"/>
                    </a:cxn>
                    <a:cxn ang="0">
                      <a:pos x="40" y="33"/>
                    </a:cxn>
                    <a:cxn ang="0">
                      <a:pos x="24" y="68"/>
                    </a:cxn>
                  </a:cxnLst>
                  <a:rect l="0" t="0" r="r" b="b"/>
                  <a:pathLst>
                    <a:path w="40" h="68">
                      <a:moveTo>
                        <a:pt x="24" y="68"/>
                      </a:moveTo>
                      <a:lnTo>
                        <a:pt x="0" y="33"/>
                      </a:lnTo>
                      <a:lnTo>
                        <a:pt x="12" y="0"/>
                      </a:lnTo>
                      <a:lnTo>
                        <a:pt x="40" y="33"/>
                      </a:lnTo>
                      <a:lnTo>
                        <a:pt x="24" y="68"/>
                      </a:lnTo>
                      <a:close/>
                    </a:path>
                  </a:pathLst>
                </a:custGeom>
                <a:solidFill>
                  <a:srgbClr val="202020"/>
                </a:solidFill>
                <a:ln w="9525">
                  <a:noFill/>
                  <a:round/>
                </a:ln>
              </p:spPr>
              <p:txBody>
                <a:bodyPr/>
                <a:lstStyle/>
                <a:p>
                  <a:endParaRPr lang="zh-CN" altLang="en-US"/>
                </a:p>
              </p:txBody>
            </p:sp>
            <p:sp>
              <p:nvSpPr>
                <p:cNvPr id="222" name="Freeform 424"/>
                <p:cNvSpPr/>
                <p:nvPr/>
              </p:nvSpPr>
              <p:spPr bwMode="auto">
                <a:xfrm>
                  <a:off x="7" y="1"/>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223" name="Freeform 425"/>
                <p:cNvSpPr/>
                <p:nvPr/>
              </p:nvSpPr>
              <p:spPr bwMode="auto">
                <a:xfrm>
                  <a:off x="13" y="13"/>
                  <a:ext cx="32" cy="9"/>
                </a:xfrm>
                <a:custGeom>
                  <a:avLst/>
                  <a:gdLst/>
                  <a:ahLst/>
                  <a:cxnLst>
                    <a:cxn ang="0">
                      <a:pos x="0" y="28"/>
                    </a:cxn>
                    <a:cxn ang="0">
                      <a:pos x="12" y="0"/>
                    </a:cxn>
                    <a:cxn ang="0">
                      <a:pos x="53" y="0"/>
                    </a:cxn>
                    <a:cxn ang="0">
                      <a:pos x="65" y="28"/>
                    </a:cxn>
                    <a:cxn ang="0">
                      <a:pos x="0" y="28"/>
                    </a:cxn>
                  </a:cxnLst>
                  <a:rect l="0" t="0" r="r" b="b"/>
                  <a:pathLst>
                    <a:path w="65" h="28">
                      <a:moveTo>
                        <a:pt x="0" y="28"/>
                      </a:moveTo>
                      <a:lnTo>
                        <a:pt x="12" y="0"/>
                      </a:lnTo>
                      <a:lnTo>
                        <a:pt x="53" y="0"/>
                      </a:lnTo>
                      <a:lnTo>
                        <a:pt x="65" y="28"/>
                      </a:lnTo>
                      <a:lnTo>
                        <a:pt x="0" y="28"/>
                      </a:lnTo>
                      <a:close/>
                    </a:path>
                  </a:pathLst>
                </a:custGeom>
                <a:solidFill>
                  <a:srgbClr val="808080"/>
                </a:solidFill>
                <a:ln w="9525">
                  <a:noFill/>
                  <a:round/>
                </a:ln>
              </p:spPr>
              <p:txBody>
                <a:bodyPr/>
                <a:lstStyle/>
                <a:p>
                  <a:endParaRPr lang="zh-CN" altLang="en-US"/>
                </a:p>
              </p:txBody>
            </p:sp>
          </p:grpSp>
          <p:grpSp>
            <p:nvGrpSpPr>
              <p:cNvPr id="399" name="Group 426"/>
              <p:cNvGrpSpPr/>
              <p:nvPr/>
            </p:nvGrpSpPr>
            <p:grpSpPr bwMode="auto">
              <a:xfrm>
                <a:off x="408" y="213"/>
                <a:ext cx="44" cy="23"/>
                <a:chOff x="0" y="0"/>
                <a:chExt cx="44" cy="23"/>
              </a:xfrm>
            </p:grpSpPr>
            <p:sp>
              <p:nvSpPr>
                <p:cNvPr id="218" name="Freeform 427"/>
                <p:cNvSpPr/>
                <p:nvPr/>
              </p:nvSpPr>
              <p:spPr bwMode="auto">
                <a:xfrm>
                  <a:off x="0" y="0"/>
                  <a:ext cx="19" cy="23"/>
                </a:xfrm>
                <a:custGeom>
                  <a:avLst/>
                  <a:gdLst/>
                  <a:ahLst/>
                  <a:cxnLst>
                    <a:cxn ang="0">
                      <a:pos x="23" y="69"/>
                    </a:cxn>
                    <a:cxn ang="0">
                      <a:pos x="0" y="34"/>
                    </a:cxn>
                    <a:cxn ang="0">
                      <a:pos x="12" y="0"/>
                    </a:cxn>
                    <a:cxn ang="0">
                      <a:pos x="40" y="34"/>
                    </a:cxn>
                    <a:cxn ang="0">
                      <a:pos x="23" y="69"/>
                    </a:cxn>
                  </a:cxnLst>
                  <a:rect l="0" t="0" r="r" b="b"/>
                  <a:pathLst>
                    <a:path w="40" h="69">
                      <a:moveTo>
                        <a:pt x="23" y="69"/>
                      </a:moveTo>
                      <a:lnTo>
                        <a:pt x="0" y="34"/>
                      </a:lnTo>
                      <a:lnTo>
                        <a:pt x="12" y="0"/>
                      </a:lnTo>
                      <a:lnTo>
                        <a:pt x="40" y="34"/>
                      </a:lnTo>
                      <a:lnTo>
                        <a:pt x="23" y="69"/>
                      </a:lnTo>
                      <a:close/>
                    </a:path>
                  </a:pathLst>
                </a:custGeom>
                <a:solidFill>
                  <a:srgbClr val="202020"/>
                </a:solidFill>
                <a:ln w="9525">
                  <a:noFill/>
                  <a:round/>
                </a:ln>
              </p:spPr>
              <p:txBody>
                <a:bodyPr/>
                <a:lstStyle/>
                <a:p>
                  <a:endParaRPr lang="zh-CN" altLang="en-US"/>
                </a:p>
              </p:txBody>
            </p:sp>
            <p:sp>
              <p:nvSpPr>
                <p:cNvPr id="219" name="Freeform 428"/>
                <p:cNvSpPr/>
                <p:nvPr/>
              </p:nvSpPr>
              <p:spPr bwMode="auto">
                <a:xfrm>
                  <a:off x="6" y="1"/>
                  <a:ext cx="32" cy="11"/>
                </a:xfrm>
                <a:custGeom>
                  <a:avLst/>
                  <a:gdLst/>
                  <a:ahLst/>
                  <a:cxnLst>
                    <a:cxn ang="0">
                      <a:pos x="0" y="0"/>
                    </a:cxn>
                    <a:cxn ang="0">
                      <a:pos x="42" y="0"/>
                    </a:cxn>
                    <a:cxn ang="0">
                      <a:pos x="64" y="35"/>
                    </a:cxn>
                    <a:cxn ang="0">
                      <a:pos x="25" y="35"/>
                    </a:cxn>
                    <a:cxn ang="0">
                      <a:pos x="0" y="0"/>
                    </a:cxn>
                  </a:cxnLst>
                  <a:rect l="0" t="0" r="r" b="b"/>
                  <a:pathLst>
                    <a:path w="64" h="35">
                      <a:moveTo>
                        <a:pt x="0" y="0"/>
                      </a:moveTo>
                      <a:lnTo>
                        <a:pt x="42" y="0"/>
                      </a:lnTo>
                      <a:lnTo>
                        <a:pt x="64" y="35"/>
                      </a:lnTo>
                      <a:lnTo>
                        <a:pt x="25" y="35"/>
                      </a:lnTo>
                      <a:lnTo>
                        <a:pt x="0" y="0"/>
                      </a:lnTo>
                      <a:close/>
                    </a:path>
                  </a:pathLst>
                </a:custGeom>
                <a:solidFill>
                  <a:srgbClr val="606060"/>
                </a:solidFill>
                <a:ln w="9525">
                  <a:noFill/>
                  <a:round/>
                </a:ln>
              </p:spPr>
              <p:txBody>
                <a:bodyPr/>
                <a:lstStyle/>
                <a:p>
                  <a:endParaRPr lang="zh-CN" altLang="en-US"/>
                </a:p>
              </p:txBody>
            </p:sp>
            <p:sp>
              <p:nvSpPr>
                <p:cNvPr id="220" name="Freeform 429"/>
                <p:cNvSpPr/>
                <p:nvPr/>
              </p:nvSpPr>
              <p:spPr bwMode="auto">
                <a:xfrm>
                  <a:off x="12" y="13"/>
                  <a:ext cx="32" cy="10"/>
                </a:xfrm>
                <a:custGeom>
                  <a:avLst/>
                  <a:gdLst/>
                  <a:ahLst/>
                  <a:cxnLst>
                    <a:cxn ang="0">
                      <a:pos x="0" y="30"/>
                    </a:cxn>
                    <a:cxn ang="0">
                      <a:pos x="15" y="0"/>
                    </a:cxn>
                    <a:cxn ang="0">
                      <a:pos x="54" y="0"/>
                    </a:cxn>
                    <a:cxn ang="0">
                      <a:pos x="66" y="30"/>
                    </a:cxn>
                    <a:cxn ang="0">
                      <a:pos x="0" y="30"/>
                    </a:cxn>
                  </a:cxnLst>
                  <a:rect l="0" t="0" r="r" b="b"/>
                  <a:pathLst>
                    <a:path w="66" h="30">
                      <a:moveTo>
                        <a:pt x="0" y="30"/>
                      </a:moveTo>
                      <a:lnTo>
                        <a:pt x="15"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400" name="Group 430"/>
              <p:cNvGrpSpPr/>
              <p:nvPr/>
            </p:nvGrpSpPr>
            <p:grpSpPr bwMode="auto">
              <a:xfrm>
                <a:off x="421" y="227"/>
                <a:ext cx="45" cy="23"/>
                <a:chOff x="0" y="0"/>
                <a:chExt cx="45" cy="23"/>
              </a:xfrm>
            </p:grpSpPr>
            <p:sp>
              <p:nvSpPr>
                <p:cNvPr id="215" name="Freeform 431"/>
                <p:cNvSpPr/>
                <p:nvPr/>
              </p:nvSpPr>
              <p:spPr bwMode="auto">
                <a:xfrm>
                  <a:off x="0" y="0"/>
                  <a:ext cx="20" cy="23"/>
                </a:xfrm>
                <a:custGeom>
                  <a:avLst/>
                  <a:gdLst/>
                  <a:ahLst/>
                  <a:cxnLst>
                    <a:cxn ang="0">
                      <a:pos x="22" y="68"/>
                    </a:cxn>
                    <a:cxn ang="0">
                      <a:pos x="0" y="35"/>
                    </a:cxn>
                    <a:cxn ang="0">
                      <a:pos x="12" y="0"/>
                    </a:cxn>
                    <a:cxn ang="0">
                      <a:pos x="39" y="35"/>
                    </a:cxn>
                    <a:cxn ang="0">
                      <a:pos x="22" y="68"/>
                    </a:cxn>
                  </a:cxnLst>
                  <a:rect l="0" t="0" r="r" b="b"/>
                  <a:pathLst>
                    <a:path w="39" h="68">
                      <a:moveTo>
                        <a:pt x="22" y="68"/>
                      </a:moveTo>
                      <a:lnTo>
                        <a:pt x="0" y="35"/>
                      </a:lnTo>
                      <a:lnTo>
                        <a:pt x="12" y="0"/>
                      </a:lnTo>
                      <a:lnTo>
                        <a:pt x="39" y="35"/>
                      </a:lnTo>
                      <a:lnTo>
                        <a:pt x="22" y="68"/>
                      </a:lnTo>
                      <a:close/>
                    </a:path>
                  </a:pathLst>
                </a:custGeom>
                <a:solidFill>
                  <a:srgbClr val="202020"/>
                </a:solidFill>
                <a:ln w="9525">
                  <a:noFill/>
                  <a:round/>
                </a:ln>
              </p:spPr>
              <p:txBody>
                <a:bodyPr/>
                <a:lstStyle/>
                <a:p>
                  <a:endParaRPr lang="zh-CN" altLang="en-US"/>
                </a:p>
              </p:txBody>
            </p:sp>
            <p:sp>
              <p:nvSpPr>
                <p:cNvPr id="216" name="Freeform 432"/>
                <p:cNvSpPr/>
                <p:nvPr/>
              </p:nvSpPr>
              <p:spPr bwMode="auto">
                <a:xfrm>
                  <a:off x="6" y="0"/>
                  <a:ext cx="33" cy="12"/>
                </a:xfrm>
                <a:custGeom>
                  <a:avLst/>
                  <a:gdLst/>
                  <a:ahLst/>
                  <a:cxnLst>
                    <a:cxn ang="0">
                      <a:pos x="0" y="0"/>
                    </a:cxn>
                    <a:cxn ang="0">
                      <a:pos x="39" y="0"/>
                    </a:cxn>
                    <a:cxn ang="0">
                      <a:pos x="64" y="35"/>
                    </a:cxn>
                    <a:cxn ang="0">
                      <a:pos x="24" y="35"/>
                    </a:cxn>
                    <a:cxn ang="0">
                      <a:pos x="0" y="0"/>
                    </a:cxn>
                  </a:cxnLst>
                  <a:rect l="0" t="0" r="r" b="b"/>
                  <a:pathLst>
                    <a:path w="64" h="35">
                      <a:moveTo>
                        <a:pt x="0" y="0"/>
                      </a:moveTo>
                      <a:lnTo>
                        <a:pt x="39" y="0"/>
                      </a:lnTo>
                      <a:lnTo>
                        <a:pt x="64" y="35"/>
                      </a:lnTo>
                      <a:lnTo>
                        <a:pt x="24" y="35"/>
                      </a:lnTo>
                      <a:lnTo>
                        <a:pt x="0" y="0"/>
                      </a:lnTo>
                      <a:close/>
                    </a:path>
                  </a:pathLst>
                </a:custGeom>
                <a:solidFill>
                  <a:srgbClr val="606060"/>
                </a:solidFill>
                <a:ln w="9525">
                  <a:noFill/>
                  <a:round/>
                </a:ln>
              </p:spPr>
              <p:txBody>
                <a:bodyPr/>
                <a:lstStyle/>
                <a:p>
                  <a:endParaRPr lang="zh-CN" altLang="en-US"/>
                </a:p>
              </p:txBody>
            </p:sp>
            <p:sp>
              <p:nvSpPr>
                <p:cNvPr id="217" name="Freeform 433"/>
                <p:cNvSpPr/>
                <p:nvPr/>
              </p:nvSpPr>
              <p:spPr bwMode="auto">
                <a:xfrm>
                  <a:off x="12" y="13"/>
                  <a:ext cx="33" cy="9"/>
                </a:xfrm>
                <a:custGeom>
                  <a:avLst/>
                  <a:gdLst/>
                  <a:ahLst/>
                  <a:cxnLst>
                    <a:cxn ang="0">
                      <a:pos x="0" y="29"/>
                    </a:cxn>
                    <a:cxn ang="0">
                      <a:pos x="12" y="0"/>
                    </a:cxn>
                    <a:cxn ang="0">
                      <a:pos x="54" y="0"/>
                    </a:cxn>
                    <a:cxn ang="0">
                      <a:pos x="66" y="29"/>
                    </a:cxn>
                    <a:cxn ang="0">
                      <a:pos x="0" y="29"/>
                    </a:cxn>
                  </a:cxnLst>
                  <a:rect l="0" t="0" r="r" b="b"/>
                  <a:pathLst>
                    <a:path w="66" h="29">
                      <a:moveTo>
                        <a:pt x="0" y="29"/>
                      </a:moveTo>
                      <a:lnTo>
                        <a:pt x="12" y="0"/>
                      </a:lnTo>
                      <a:lnTo>
                        <a:pt x="54" y="0"/>
                      </a:lnTo>
                      <a:lnTo>
                        <a:pt x="66" y="29"/>
                      </a:lnTo>
                      <a:lnTo>
                        <a:pt x="0" y="29"/>
                      </a:lnTo>
                      <a:close/>
                    </a:path>
                  </a:pathLst>
                </a:custGeom>
                <a:solidFill>
                  <a:srgbClr val="808080"/>
                </a:solidFill>
                <a:ln w="9525">
                  <a:noFill/>
                  <a:round/>
                </a:ln>
              </p:spPr>
              <p:txBody>
                <a:bodyPr/>
                <a:lstStyle/>
                <a:p>
                  <a:endParaRPr lang="zh-CN" altLang="en-US"/>
                </a:p>
              </p:txBody>
            </p:sp>
          </p:grpSp>
          <p:grpSp>
            <p:nvGrpSpPr>
              <p:cNvPr id="416" name="Group 434"/>
              <p:cNvGrpSpPr/>
              <p:nvPr/>
            </p:nvGrpSpPr>
            <p:grpSpPr bwMode="auto">
              <a:xfrm>
                <a:off x="433" y="241"/>
                <a:ext cx="44" cy="23"/>
                <a:chOff x="0" y="0"/>
                <a:chExt cx="44" cy="23"/>
              </a:xfrm>
            </p:grpSpPr>
            <p:sp>
              <p:nvSpPr>
                <p:cNvPr id="212" name="Freeform 435"/>
                <p:cNvSpPr/>
                <p:nvPr/>
              </p:nvSpPr>
              <p:spPr bwMode="auto">
                <a:xfrm>
                  <a:off x="0" y="0"/>
                  <a:ext cx="20" cy="23"/>
                </a:xfrm>
                <a:custGeom>
                  <a:avLst/>
                  <a:gdLst/>
                  <a:ahLst/>
                  <a:cxnLst>
                    <a:cxn ang="0">
                      <a:pos x="23" y="69"/>
                    </a:cxn>
                    <a:cxn ang="0">
                      <a:pos x="0" y="33"/>
                    </a:cxn>
                    <a:cxn ang="0">
                      <a:pos x="12" y="0"/>
                    </a:cxn>
                    <a:cxn ang="0">
                      <a:pos x="39" y="33"/>
                    </a:cxn>
                    <a:cxn ang="0">
                      <a:pos x="23" y="69"/>
                    </a:cxn>
                  </a:cxnLst>
                  <a:rect l="0" t="0" r="r" b="b"/>
                  <a:pathLst>
                    <a:path w="39" h="69">
                      <a:moveTo>
                        <a:pt x="23" y="69"/>
                      </a:moveTo>
                      <a:lnTo>
                        <a:pt x="0" y="33"/>
                      </a:lnTo>
                      <a:lnTo>
                        <a:pt x="12" y="0"/>
                      </a:lnTo>
                      <a:lnTo>
                        <a:pt x="39" y="33"/>
                      </a:lnTo>
                      <a:lnTo>
                        <a:pt x="23" y="69"/>
                      </a:lnTo>
                      <a:close/>
                    </a:path>
                  </a:pathLst>
                </a:custGeom>
                <a:solidFill>
                  <a:srgbClr val="202020"/>
                </a:solidFill>
                <a:ln w="9525">
                  <a:noFill/>
                  <a:round/>
                </a:ln>
              </p:spPr>
              <p:txBody>
                <a:bodyPr/>
                <a:lstStyle/>
                <a:p>
                  <a:endParaRPr lang="zh-CN" altLang="en-US"/>
                </a:p>
              </p:txBody>
            </p:sp>
            <p:sp>
              <p:nvSpPr>
                <p:cNvPr id="213" name="Freeform 436"/>
                <p:cNvSpPr/>
                <p:nvPr/>
              </p:nvSpPr>
              <p:spPr bwMode="auto">
                <a:xfrm>
                  <a:off x="7" y="0"/>
                  <a:ext cx="32" cy="11"/>
                </a:xfrm>
                <a:custGeom>
                  <a:avLst/>
                  <a:gdLst/>
                  <a:ahLst/>
                  <a:cxnLst>
                    <a:cxn ang="0">
                      <a:pos x="0" y="0"/>
                    </a:cxn>
                    <a:cxn ang="0">
                      <a:pos x="41" y="0"/>
                    </a:cxn>
                    <a:cxn ang="0">
                      <a:pos x="64" y="33"/>
                    </a:cxn>
                    <a:cxn ang="0">
                      <a:pos x="23" y="33"/>
                    </a:cxn>
                    <a:cxn ang="0">
                      <a:pos x="0" y="0"/>
                    </a:cxn>
                  </a:cxnLst>
                  <a:rect l="0" t="0" r="r" b="b"/>
                  <a:pathLst>
                    <a:path w="64" h="33">
                      <a:moveTo>
                        <a:pt x="0" y="0"/>
                      </a:moveTo>
                      <a:lnTo>
                        <a:pt x="41" y="0"/>
                      </a:lnTo>
                      <a:lnTo>
                        <a:pt x="64" y="33"/>
                      </a:lnTo>
                      <a:lnTo>
                        <a:pt x="23" y="33"/>
                      </a:lnTo>
                      <a:lnTo>
                        <a:pt x="0" y="0"/>
                      </a:lnTo>
                      <a:close/>
                    </a:path>
                  </a:pathLst>
                </a:custGeom>
                <a:solidFill>
                  <a:srgbClr val="606060"/>
                </a:solidFill>
                <a:ln w="9525">
                  <a:noFill/>
                  <a:round/>
                </a:ln>
              </p:spPr>
              <p:txBody>
                <a:bodyPr/>
                <a:lstStyle/>
                <a:p>
                  <a:endParaRPr lang="zh-CN" altLang="en-US"/>
                </a:p>
              </p:txBody>
            </p:sp>
            <p:sp>
              <p:nvSpPr>
                <p:cNvPr id="214" name="Freeform 437"/>
                <p:cNvSpPr/>
                <p:nvPr/>
              </p:nvSpPr>
              <p:spPr bwMode="auto">
                <a:xfrm>
                  <a:off x="13" y="12"/>
                  <a:ext cx="31" cy="10"/>
                </a:xfrm>
                <a:custGeom>
                  <a:avLst/>
                  <a:gdLst/>
                  <a:ahLst/>
                  <a:cxnLst>
                    <a:cxn ang="0">
                      <a:pos x="0" y="31"/>
                    </a:cxn>
                    <a:cxn ang="0">
                      <a:pos x="11" y="0"/>
                    </a:cxn>
                    <a:cxn ang="0">
                      <a:pos x="52" y="0"/>
                    </a:cxn>
                    <a:cxn ang="0">
                      <a:pos x="63" y="31"/>
                    </a:cxn>
                    <a:cxn ang="0">
                      <a:pos x="0" y="31"/>
                    </a:cxn>
                  </a:cxnLst>
                  <a:rect l="0" t="0" r="r" b="b"/>
                  <a:pathLst>
                    <a:path w="63" h="31">
                      <a:moveTo>
                        <a:pt x="0" y="31"/>
                      </a:moveTo>
                      <a:lnTo>
                        <a:pt x="11" y="0"/>
                      </a:lnTo>
                      <a:lnTo>
                        <a:pt x="52" y="0"/>
                      </a:lnTo>
                      <a:lnTo>
                        <a:pt x="63" y="31"/>
                      </a:lnTo>
                      <a:lnTo>
                        <a:pt x="0" y="31"/>
                      </a:lnTo>
                      <a:close/>
                    </a:path>
                  </a:pathLst>
                </a:custGeom>
                <a:solidFill>
                  <a:srgbClr val="808080"/>
                </a:solidFill>
                <a:ln w="9525">
                  <a:noFill/>
                  <a:round/>
                </a:ln>
              </p:spPr>
              <p:txBody>
                <a:bodyPr/>
                <a:lstStyle/>
                <a:p>
                  <a:endParaRPr lang="zh-CN" altLang="en-US"/>
                </a:p>
              </p:txBody>
            </p:sp>
          </p:grpSp>
          <p:sp>
            <p:nvSpPr>
              <p:cNvPr id="158" name="Freeform 438"/>
              <p:cNvSpPr/>
              <p:nvPr/>
            </p:nvSpPr>
            <p:spPr bwMode="auto">
              <a:xfrm>
                <a:off x="272" y="30"/>
                <a:ext cx="40" cy="12"/>
              </a:xfrm>
              <a:custGeom>
                <a:avLst/>
                <a:gdLst/>
                <a:ahLst/>
                <a:cxnLst>
                  <a:cxn ang="0">
                    <a:pos x="0" y="0"/>
                  </a:cxn>
                  <a:cxn ang="0">
                    <a:pos x="27" y="36"/>
                  </a:cxn>
                  <a:cxn ang="0">
                    <a:pos x="79" y="36"/>
                  </a:cxn>
                  <a:cxn ang="0">
                    <a:pos x="50" y="0"/>
                  </a:cxn>
                  <a:cxn ang="0">
                    <a:pos x="0" y="0"/>
                  </a:cxn>
                </a:cxnLst>
                <a:rect l="0" t="0" r="r" b="b"/>
                <a:pathLst>
                  <a:path w="79" h="36">
                    <a:moveTo>
                      <a:pt x="0" y="0"/>
                    </a:moveTo>
                    <a:lnTo>
                      <a:pt x="27"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59" name="Freeform 439"/>
              <p:cNvSpPr/>
              <p:nvPr/>
            </p:nvSpPr>
            <p:spPr bwMode="auto">
              <a:xfrm>
                <a:off x="293" y="50"/>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60" name="Freeform 440"/>
              <p:cNvSpPr/>
              <p:nvPr/>
            </p:nvSpPr>
            <p:spPr bwMode="auto">
              <a:xfrm>
                <a:off x="312" y="68"/>
                <a:ext cx="39" cy="12"/>
              </a:xfrm>
              <a:custGeom>
                <a:avLst/>
                <a:gdLst/>
                <a:ahLst/>
                <a:cxnLst>
                  <a:cxn ang="0">
                    <a:pos x="0" y="0"/>
                  </a:cxn>
                  <a:cxn ang="0">
                    <a:pos x="27" y="36"/>
                  </a:cxn>
                  <a:cxn ang="0">
                    <a:pos x="78" y="36"/>
                  </a:cxn>
                  <a:cxn ang="0">
                    <a:pos x="49" y="0"/>
                  </a:cxn>
                  <a:cxn ang="0">
                    <a:pos x="0" y="0"/>
                  </a:cxn>
                </a:cxnLst>
                <a:rect l="0" t="0" r="r" b="b"/>
                <a:pathLst>
                  <a:path w="78" h="36">
                    <a:moveTo>
                      <a:pt x="0" y="0"/>
                    </a:moveTo>
                    <a:lnTo>
                      <a:pt x="27" y="36"/>
                    </a:lnTo>
                    <a:lnTo>
                      <a:pt x="78" y="36"/>
                    </a:lnTo>
                    <a:lnTo>
                      <a:pt x="49" y="0"/>
                    </a:lnTo>
                    <a:lnTo>
                      <a:pt x="0" y="0"/>
                    </a:lnTo>
                    <a:close/>
                  </a:path>
                </a:pathLst>
              </a:custGeom>
              <a:solidFill>
                <a:srgbClr val="FFFFFF"/>
              </a:solidFill>
              <a:ln w="9525">
                <a:noFill/>
                <a:round/>
              </a:ln>
            </p:spPr>
            <p:txBody>
              <a:bodyPr/>
              <a:lstStyle/>
              <a:p>
                <a:endParaRPr lang="zh-CN" altLang="en-US"/>
              </a:p>
            </p:txBody>
          </p:sp>
          <p:sp>
            <p:nvSpPr>
              <p:cNvPr id="161" name="Freeform 441"/>
              <p:cNvSpPr/>
              <p:nvPr/>
            </p:nvSpPr>
            <p:spPr bwMode="auto">
              <a:xfrm>
                <a:off x="332" y="87"/>
                <a:ext cx="40"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62" name="Freeform 442"/>
              <p:cNvSpPr/>
              <p:nvPr/>
            </p:nvSpPr>
            <p:spPr bwMode="auto">
              <a:xfrm>
                <a:off x="353" y="106"/>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63" name="Freeform 443"/>
              <p:cNvSpPr/>
              <p:nvPr/>
            </p:nvSpPr>
            <p:spPr bwMode="auto">
              <a:xfrm>
                <a:off x="374" y="125"/>
                <a:ext cx="40" cy="12"/>
              </a:xfrm>
              <a:custGeom>
                <a:avLst/>
                <a:gdLst/>
                <a:ahLst/>
                <a:cxnLst>
                  <a:cxn ang="0">
                    <a:pos x="0" y="0"/>
                  </a:cxn>
                  <a:cxn ang="0">
                    <a:pos x="28" y="35"/>
                  </a:cxn>
                  <a:cxn ang="0">
                    <a:pos x="79" y="35"/>
                  </a:cxn>
                  <a:cxn ang="0">
                    <a:pos x="50" y="0"/>
                  </a:cxn>
                  <a:cxn ang="0">
                    <a:pos x="0" y="0"/>
                  </a:cxn>
                </a:cxnLst>
                <a:rect l="0" t="0" r="r" b="b"/>
                <a:pathLst>
                  <a:path w="79" h="35">
                    <a:moveTo>
                      <a:pt x="0" y="0"/>
                    </a:moveTo>
                    <a:lnTo>
                      <a:pt x="28" y="35"/>
                    </a:lnTo>
                    <a:lnTo>
                      <a:pt x="79" y="35"/>
                    </a:lnTo>
                    <a:lnTo>
                      <a:pt x="50" y="0"/>
                    </a:lnTo>
                    <a:lnTo>
                      <a:pt x="0" y="0"/>
                    </a:lnTo>
                    <a:close/>
                  </a:path>
                </a:pathLst>
              </a:custGeom>
              <a:solidFill>
                <a:srgbClr val="FFFFFF"/>
              </a:solidFill>
              <a:ln w="9525">
                <a:noFill/>
                <a:round/>
              </a:ln>
            </p:spPr>
            <p:txBody>
              <a:bodyPr/>
              <a:lstStyle/>
              <a:p>
                <a:endParaRPr lang="zh-CN" altLang="en-US"/>
              </a:p>
            </p:txBody>
          </p:sp>
          <p:sp>
            <p:nvSpPr>
              <p:cNvPr id="164" name="Freeform 444"/>
              <p:cNvSpPr/>
              <p:nvPr/>
            </p:nvSpPr>
            <p:spPr bwMode="auto">
              <a:xfrm>
                <a:off x="395" y="143"/>
                <a:ext cx="40" cy="12"/>
              </a:xfrm>
              <a:custGeom>
                <a:avLst/>
                <a:gdLst/>
                <a:ahLst/>
                <a:cxnLst>
                  <a:cxn ang="0">
                    <a:pos x="0" y="0"/>
                  </a:cxn>
                  <a:cxn ang="0">
                    <a:pos x="28" y="36"/>
                  </a:cxn>
                  <a:cxn ang="0">
                    <a:pos x="80" y="36"/>
                  </a:cxn>
                  <a:cxn ang="0">
                    <a:pos x="51" y="0"/>
                  </a:cxn>
                  <a:cxn ang="0">
                    <a:pos x="0" y="0"/>
                  </a:cxn>
                </a:cxnLst>
                <a:rect l="0" t="0" r="r" b="b"/>
                <a:pathLst>
                  <a:path w="80" h="36">
                    <a:moveTo>
                      <a:pt x="0" y="0"/>
                    </a:moveTo>
                    <a:lnTo>
                      <a:pt x="28"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65" name="Freeform 445"/>
              <p:cNvSpPr/>
              <p:nvPr/>
            </p:nvSpPr>
            <p:spPr bwMode="auto">
              <a:xfrm>
                <a:off x="415" y="162"/>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66" name="Freeform 446"/>
              <p:cNvSpPr/>
              <p:nvPr/>
            </p:nvSpPr>
            <p:spPr bwMode="auto">
              <a:xfrm>
                <a:off x="434" y="181"/>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67" name="Freeform 447"/>
              <p:cNvSpPr/>
              <p:nvPr/>
            </p:nvSpPr>
            <p:spPr bwMode="auto">
              <a:xfrm>
                <a:off x="454" y="200"/>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68" name="Freeform 448"/>
              <p:cNvSpPr/>
              <p:nvPr/>
            </p:nvSpPr>
            <p:spPr bwMode="auto">
              <a:xfrm>
                <a:off x="475" y="219"/>
                <a:ext cx="40" cy="12"/>
              </a:xfrm>
              <a:custGeom>
                <a:avLst/>
                <a:gdLst/>
                <a:ahLst/>
                <a:cxnLst>
                  <a:cxn ang="0">
                    <a:pos x="0" y="0"/>
                  </a:cxn>
                  <a:cxn ang="0">
                    <a:pos x="28" y="36"/>
                  </a:cxn>
                  <a:cxn ang="0">
                    <a:pos x="81" y="36"/>
                  </a:cxn>
                  <a:cxn ang="0">
                    <a:pos x="52" y="0"/>
                  </a:cxn>
                  <a:cxn ang="0">
                    <a:pos x="0" y="0"/>
                  </a:cxn>
                </a:cxnLst>
                <a:rect l="0" t="0" r="r" b="b"/>
                <a:pathLst>
                  <a:path w="81" h="36">
                    <a:moveTo>
                      <a:pt x="0" y="0"/>
                    </a:moveTo>
                    <a:lnTo>
                      <a:pt x="28" y="36"/>
                    </a:lnTo>
                    <a:lnTo>
                      <a:pt x="81" y="36"/>
                    </a:lnTo>
                    <a:lnTo>
                      <a:pt x="52" y="0"/>
                    </a:lnTo>
                    <a:lnTo>
                      <a:pt x="0" y="0"/>
                    </a:lnTo>
                    <a:close/>
                  </a:path>
                </a:pathLst>
              </a:custGeom>
              <a:solidFill>
                <a:srgbClr val="FFFFFF"/>
              </a:solidFill>
              <a:ln w="9525">
                <a:noFill/>
                <a:round/>
              </a:ln>
            </p:spPr>
            <p:txBody>
              <a:bodyPr/>
              <a:lstStyle/>
              <a:p>
                <a:endParaRPr lang="zh-CN" altLang="en-US"/>
              </a:p>
            </p:txBody>
          </p:sp>
          <p:grpSp>
            <p:nvGrpSpPr>
              <p:cNvPr id="417" name="Group 449"/>
              <p:cNvGrpSpPr/>
              <p:nvPr/>
            </p:nvGrpSpPr>
            <p:grpSpPr bwMode="auto">
              <a:xfrm>
                <a:off x="0" y="9"/>
                <a:ext cx="49" cy="24"/>
                <a:chOff x="0" y="0"/>
                <a:chExt cx="49" cy="24"/>
              </a:xfrm>
            </p:grpSpPr>
            <p:sp>
              <p:nvSpPr>
                <p:cNvPr id="209" name="Freeform 450"/>
                <p:cNvSpPr/>
                <p:nvPr/>
              </p:nvSpPr>
              <p:spPr bwMode="auto">
                <a:xfrm>
                  <a:off x="0" y="0"/>
                  <a:ext cx="12" cy="24"/>
                </a:xfrm>
                <a:custGeom>
                  <a:avLst/>
                  <a:gdLst/>
                  <a:ahLst/>
                  <a:cxnLst>
                    <a:cxn ang="0">
                      <a:pos x="15" y="70"/>
                    </a:cxn>
                    <a:cxn ang="0">
                      <a:pos x="0" y="27"/>
                    </a:cxn>
                    <a:cxn ang="0">
                      <a:pos x="10" y="0"/>
                    </a:cxn>
                    <a:cxn ang="0">
                      <a:pos x="24" y="32"/>
                    </a:cxn>
                    <a:cxn ang="0">
                      <a:pos x="15" y="70"/>
                    </a:cxn>
                  </a:cxnLst>
                  <a:rect l="0" t="0" r="r" b="b"/>
                  <a:pathLst>
                    <a:path w="24" h="70">
                      <a:moveTo>
                        <a:pt x="15" y="70"/>
                      </a:moveTo>
                      <a:lnTo>
                        <a:pt x="0" y="27"/>
                      </a:lnTo>
                      <a:lnTo>
                        <a:pt x="10" y="0"/>
                      </a:lnTo>
                      <a:lnTo>
                        <a:pt x="24" y="32"/>
                      </a:lnTo>
                      <a:lnTo>
                        <a:pt x="15" y="70"/>
                      </a:lnTo>
                      <a:close/>
                    </a:path>
                  </a:pathLst>
                </a:custGeom>
                <a:solidFill>
                  <a:srgbClr val="606060"/>
                </a:solidFill>
                <a:ln w="9525">
                  <a:noFill/>
                  <a:round/>
                </a:ln>
              </p:spPr>
              <p:txBody>
                <a:bodyPr/>
                <a:lstStyle/>
                <a:p>
                  <a:endParaRPr lang="zh-CN" altLang="en-US"/>
                </a:p>
              </p:txBody>
            </p:sp>
            <p:sp>
              <p:nvSpPr>
                <p:cNvPr id="210" name="Freeform 451"/>
                <p:cNvSpPr/>
                <p:nvPr/>
              </p:nvSpPr>
              <p:spPr bwMode="auto">
                <a:xfrm>
                  <a:off x="5" y="1"/>
                  <a:ext cx="37" cy="10"/>
                </a:xfrm>
                <a:custGeom>
                  <a:avLst/>
                  <a:gdLst/>
                  <a:ahLst/>
                  <a:cxnLst>
                    <a:cxn ang="0">
                      <a:pos x="1" y="0"/>
                    </a:cxn>
                    <a:cxn ang="0">
                      <a:pos x="50" y="0"/>
                    </a:cxn>
                    <a:cxn ang="0">
                      <a:pos x="52" y="4"/>
                    </a:cxn>
                    <a:cxn ang="0">
                      <a:pos x="56" y="12"/>
                    </a:cxn>
                    <a:cxn ang="0">
                      <a:pos x="73" y="30"/>
                    </a:cxn>
                    <a:cxn ang="0">
                      <a:pos x="18" y="30"/>
                    </a:cxn>
                    <a:cxn ang="0">
                      <a:pos x="9" y="21"/>
                    </a:cxn>
                    <a:cxn ang="0">
                      <a:pos x="0" y="6"/>
                    </a:cxn>
                    <a:cxn ang="0">
                      <a:pos x="1" y="0"/>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211" name="Freeform 452"/>
                <p:cNvSpPr/>
                <p:nvPr/>
              </p:nvSpPr>
              <p:spPr bwMode="auto">
                <a:xfrm>
                  <a:off x="8" y="12"/>
                  <a:ext cx="41" cy="12"/>
                </a:xfrm>
                <a:custGeom>
                  <a:avLst/>
                  <a:gdLst/>
                  <a:ahLst/>
                  <a:cxnLst>
                    <a:cxn ang="0">
                      <a:pos x="0" y="36"/>
                    </a:cxn>
                    <a:cxn ang="0">
                      <a:pos x="2" y="19"/>
                    </a:cxn>
                    <a:cxn ang="0">
                      <a:pos x="6" y="6"/>
                    </a:cxn>
                    <a:cxn ang="0">
                      <a:pos x="11" y="0"/>
                    </a:cxn>
                    <a:cxn ang="0">
                      <a:pos x="67" y="0"/>
                    </a:cxn>
                    <a:cxn ang="0">
                      <a:pos x="82" y="36"/>
                    </a:cxn>
                    <a:cxn ang="0">
                      <a:pos x="0" y="36"/>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ln>
              </p:spPr>
              <p:txBody>
                <a:bodyPr/>
                <a:lstStyle/>
                <a:p>
                  <a:endParaRPr lang="zh-CN" altLang="en-US"/>
                </a:p>
              </p:txBody>
            </p:sp>
          </p:grpSp>
          <p:grpSp>
            <p:nvGrpSpPr>
              <p:cNvPr id="418" name="Group 453"/>
              <p:cNvGrpSpPr/>
              <p:nvPr/>
            </p:nvGrpSpPr>
            <p:grpSpPr bwMode="auto">
              <a:xfrm>
                <a:off x="14" y="25"/>
                <a:ext cx="49" cy="22"/>
                <a:chOff x="0" y="0"/>
                <a:chExt cx="49" cy="22"/>
              </a:xfrm>
            </p:grpSpPr>
            <p:sp>
              <p:nvSpPr>
                <p:cNvPr id="206" name="Freeform 454"/>
                <p:cNvSpPr/>
                <p:nvPr/>
              </p:nvSpPr>
              <p:spPr bwMode="auto">
                <a:xfrm>
                  <a:off x="0" y="0"/>
                  <a:ext cx="12" cy="22"/>
                </a:xfrm>
                <a:custGeom>
                  <a:avLst/>
                  <a:gdLst/>
                  <a:ahLst/>
                  <a:cxnLst>
                    <a:cxn ang="0">
                      <a:pos x="15" y="67"/>
                    </a:cxn>
                    <a:cxn ang="0">
                      <a:pos x="0" y="26"/>
                    </a:cxn>
                    <a:cxn ang="0">
                      <a:pos x="9" y="0"/>
                    </a:cxn>
                    <a:cxn ang="0">
                      <a:pos x="24" y="30"/>
                    </a:cxn>
                    <a:cxn ang="0">
                      <a:pos x="15" y="67"/>
                    </a:cxn>
                  </a:cxnLst>
                  <a:rect l="0" t="0" r="r" b="b"/>
                  <a:pathLst>
                    <a:path w="24" h="67">
                      <a:moveTo>
                        <a:pt x="15" y="67"/>
                      </a:moveTo>
                      <a:lnTo>
                        <a:pt x="0" y="26"/>
                      </a:lnTo>
                      <a:lnTo>
                        <a:pt x="9" y="0"/>
                      </a:lnTo>
                      <a:lnTo>
                        <a:pt x="24" y="30"/>
                      </a:lnTo>
                      <a:lnTo>
                        <a:pt x="15" y="67"/>
                      </a:lnTo>
                      <a:close/>
                    </a:path>
                  </a:pathLst>
                </a:custGeom>
                <a:solidFill>
                  <a:srgbClr val="606060"/>
                </a:solidFill>
                <a:ln w="9525">
                  <a:noFill/>
                  <a:round/>
                </a:ln>
              </p:spPr>
              <p:txBody>
                <a:bodyPr/>
                <a:lstStyle/>
                <a:p>
                  <a:endParaRPr lang="zh-CN" altLang="en-US"/>
                </a:p>
              </p:txBody>
            </p:sp>
            <p:sp>
              <p:nvSpPr>
                <p:cNvPr id="207" name="Freeform 455"/>
                <p:cNvSpPr/>
                <p:nvPr/>
              </p:nvSpPr>
              <p:spPr bwMode="auto">
                <a:xfrm>
                  <a:off x="5" y="0"/>
                  <a:ext cx="36" cy="10"/>
                </a:xfrm>
                <a:custGeom>
                  <a:avLst/>
                  <a:gdLst/>
                  <a:ahLst/>
                  <a:cxnLst>
                    <a:cxn ang="0">
                      <a:pos x="2" y="0"/>
                    </a:cxn>
                    <a:cxn ang="0">
                      <a:pos x="50" y="0"/>
                    </a:cxn>
                    <a:cxn ang="0">
                      <a:pos x="52" y="2"/>
                    </a:cxn>
                    <a:cxn ang="0">
                      <a:pos x="57" y="13"/>
                    </a:cxn>
                    <a:cxn ang="0">
                      <a:pos x="74" y="29"/>
                    </a:cxn>
                    <a:cxn ang="0">
                      <a:pos x="19" y="29"/>
                    </a:cxn>
                    <a:cxn ang="0">
                      <a:pos x="9" y="20"/>
                    </a:cxn>
                    <a:cxn ang="0">
                      <a:pos x="0" y="6"/>
                    </a:cxn>
                    <a:cxn ang="0">
                      <a:pos x="2" y="0"/>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ln>
              </p:spPr>
              <p:txBody>
                <a:bodyPr/>
                <a:lstStyle/>
                <a:p>
                  <a:endParaRPr lang="zh-CN" altLang="en-US"/>
                </a:p>
              </p:txBody>
            </p:sp>
            <p:sp>
              <p:nvSpPr>
                <p:cNvPr id="208" name="Freeform 456"/>
                <p:cNvSpPr/>
                <p:nvPr/>
              </p:nvSpPr>
              <p:spPr bwMode="auto">
                <a:xfrm>
                  <a:off x="8" y="11"/>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ln>
              </p:spPr>
              <p:txBody>
                <a:bodyPr/>
                <a:lstStyle/>
                <a:p>
                  <a:endParaRPr lang="zh-CN" altLang="en-US"/>
                </a:p>
              </p:txBody>
            </p:sp>
          </p:grpSp>
          <p:grpSp>
            <p:nvGrpSpPr>
              <p:cNvPr id="419" name="Group 457"/>
              <p:cNvGrpSpPr/>
              <p:nvPr/>
            </p:nvGrpSpPr>
            <p:grpSpPr bwMode="auto">
              <a:xfrm>
                <a:off x="28" y="38"/>
                <a:ext cx="48" cy="23"/>
                <a:chOff x="0" y="0"/>
                <a:chExt cx="48" cy="23"/>
              </a:xfrm>
            </p:grpSpPr>
            <p:sp>
              <p:nvSpPr>
                <p:cNvPr id="203" name="Freeform 458"/>
                <p:cNvSpPr/>
                <p:nvPr/>
              </p:nvSpPr>
              <p:spPr bwMode="auto">
                <a:xfrm>
                  <a:off x="0" y="0"/>
                  <a:ext cx="11" cy="23"/>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204" name="Freeform 459"/>
                <p:cNvSpPr/>
                <p:nvPr/>
              </p:nvSpPr>
              <p:spPr bwMode="auto">
                <a:xfrm>
                  <a:off x="4" y="1"/>
                  <a:ext cx="37" cy="10"/>
                </a:xfrm>
                <a:custGeom>
                  <a:avLst/>
                  <a:gdLst/>
                  <a:ahLst/>
                  <a:cxnLst>
                    <a:cxn ang="0">
                      <a:pos x="1" y="0"/>
                    </a:cxn>
                    <a:cxn ang="0">
                      <a:pos x="50" y="0"/>
                    </a:cxn>
                    <a:cxn ang="0">
                      <a:pos x="51" y="3"/>
                    </a:cxn>
                    <a:cxn ang="0">
                      <a:pos x="56" y="12"/>
                    </a:cxn>
                    <a:cxn ang="0">
                      <a:pos x="72" y="30"/>
                    </a:cxn>
                    <a:cxn ang="0">
                      <a:pos x="18" y="30"/>
                    </a:cxn>
                    <a:cxn ang="0">
                      <a:pos x="9" y="21"/>
                    </a:cxn>
                    <a:cxn ang="0">
                      <a:pos x="0" y="6"/>
                    </a:cxn>
                    <a:cxn ang="0">
                      <a:pos x="1" y="0"/>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205" name="Freeform 460"/>
                <p:cNvSpPr/>
                <p:nvPr/>
              </p:nvSpPr>
              <p:spPr bwMode="auto">
                <a:xfrm>
                  <a:off x="7" y="11"/>
                  <a:ext cx="41" cy="12"/>
                </a:xfrm>
                <a:custGeom>
                  <a:avLst/>
                  <a:gdLst/>
                  <a:ahLst/>
                  <a:cxnLst>
                    <a:cxn ang="0">
                      <a:pos x="0" y="36"/>
                    </a:cxn>
                    <a:cxn ang="0">
                      <a:pos x="1" y="21"/>
                    </a:cxn>
                    <a:cxn ang="0">
                      <a:pos x="7" y="8"/>
                    </a:cxn>
                    <a:cxn ang="0">
                      <a:pos x="11" y="0"/>
                    </a:cxn>
                    <a:cxn ang="0">
                      <a:pos x="67" y="0"/>
                    </a:cxn>
                    <a:cxn ang="0">
                      <a:pos x="83" y="36"/>
                    </a:cxn>
                    <a:cxn ang="0">
                      <a:pos x="0" y="36"/>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420" name="Group 461"/>
              <p:cNvGrpSpPr/>
              <p:nvPr/>
            </p:nvGrpSpPr>
            <p:grpSpPr bwMode="auto">
              <a:xfrm>
                <a:off x="42" y="56"/>
                <a:ext cx="49" cy="23"/>
                <a:chOff x="0" y="0"/>
                <a:chExt cx="49" cy="23"/>
              </a:xfrm>
            </p:grpSpPr>
            <p:sp>
              <p:nvSpPr>
                <p:cNvPr id="200" name="Freeform 462"/>
                <p:cNvSpPr/>
                <p:nvPr/>
              </p:nvSpPr>
              <p:spPr bwMode="auto">
                <a:xfrm>
                  <a:off x="0" y="0"/>
                  <a:ext cx="11" cy="23"/>
                </a:xfrm>
                <a:custGeom>
                  <a:avLst/>
                  <a:gdLst/>
                  <a:ahLst/>
                  <a:cxnLst>
                    <a:cxn ang="0">
                      <a:pos x="15" y="68"/>
                    </a:cxn>
                    <a:cxn ang="0">
                      <a:pos x="0" y="26"/>
                    </a:cxn>
                    <a:cxn ang="0">
                      <a:pos x="11" y="0"/>
                    </a:cxn>
                    <a:cxn ang="0">
                      <a:pos x="24" y="31"/>
                    </a:cxn>
                    <a:cxn ang="0">
                      <a:pos x="15" y="68"/>
                    </a:cxn>
                  </a:cxnLst>
                  <a:rect l="0" t="0" r="r" b="b"/>
                  <a:pathLst>
                    <a:path w="24" h="68">
                      <a:moveTo>
                        <a:pt x="15" y="68"/>
                      </a:moveTo>
                      <a:lnTo>
                        <a:pt x="0" y="26"/>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201" name="Freeform 463"/>
                <p:cNvSpPr/>
                <p:nvPr/>
              </p:nvSpPr>
              <p:spPr bwMode="auto">
                <a:xfrm>
                  <a:off x="5" y="0"/>
                  <a:ext cx="36" cy="10"/>
                </a:xfrm>
                <a:custGeom>
                  <a:avLst/>
                  <a:gdLst/>
                  <a:ahLst/>
                  <a:cxnLst>
                    <a:cxn ang="0">
                      <a:pos x="1" y="0"/>
                    </a:cxn>
                    <a:cxn ang="0">
                      <a:pos x="48" y="0"/>
                    </a:cxn>
                    <a:cxn ang="0">
                      <a:pos x="50" y="3"/>
                    </a:cxn>
                    <a:cxn ang="0">
                      <a:pos x="56" y="12"/>
                    </a:cxn>
                    <a:cxn ang="0">
                      <a:pos x="72" y="30"/>
                    </a:cxn>
                    <a:cxn ang="0">
                      <a:pos x="17" y="30"/>
                    </a:cxn>
                    <a:cxn ang="0">
                      <a:pos x="8" y="21"/>
                    </a:cxn>
                    <a:cxn ang="0">
                      <a:pos x="0" y="6"/>
                    </a:cxn>
                    <a:cxn ang="0">
                      <a:pos x="1" y="0"/>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ln>
              </p:spPr>
              <p:txBody>
                <a:bodyPr/>
                <a:lstStyle/>
                <a:p>
                  <a:endParaRPr lang="zh-CN" altLang="en-US"/>
                </a:p>
              </p:txBody>
            </p:sp>
            <p:sp>
              <p:nvSpPr>
                <p:cNvPr id="202" name="Freeform 464"/>
                <p:cNvSpPr/>
                <p:nvPr/>
              </p:nvSpPr>
              <p:spPr bwMode="auto">
                <a:xfrm>
                  <a:off x="8" y="11"/>
                  <a:ext cx="41" cy="12"/>
                </a:xfrm>
                <a:custGeom>
                  <a:avLst/>
                  <a:gdLst/>
                  <a:ahLst/>
                  <a:cxnLst>
                    <a:cxn ang="0">
                      <a:pos x="0" y="36"/>
                    </a:cxn>
                    <a:cxn ang="0">
                      <a:pos x="1" y="19"/>
                    </a:cxn>
                    <a:cxn ang="0">
                      <a:pos x="7" y="8"/>
                    </a:cxn>
                    <a:cxn ang="0">
                      <a:pos x="11" y="0"/>
                    </a:cxn>
                    <a:cxn ang="0">
                      <a:pos x="67" y="0"/>
                    </a:cxn>
                    <a:cxn ang="0">
                      <a:pos x="83" y="36"/>
                    </a:cxn>
                    <a:cxn ang="0">
                      <a:pos x="0" y="36"/>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57" name="Group 465"/>
              <p:cNvGrpSpPr/>
              <p:nvPr/>
            </p:nvGrpSpPr>
            <p:grpSpPr bwMode="auto">
              <a:xfrm>
                <a:off x="52" y="71"/>
                <a:ext cx="133" cy="106"/>
                <a:chOff x="0" y="0"/>
                <a:chExt cx="133" cy="106"/>
              </a:xfrm>
            </p:grpSpPr>
            <p:sp>
              <p:nvSpPr>
                <p:cNvPr id="197" name="Freeform 466"/>
                <p:cNvSpPr/>
                <p:nvPr/>
              </p:nvSpPr>
              <p:spPr bwMode="auto">
                <a:xfrm>
                  <a:off x="0" y="1"/>
                  <a:ext cx="91" cy="105"/>
                </a:xfrm>
                <a:custGeom>
                  <a:avLst/>
                  <a:gdLst/>
                  <a:ahLst/>
                  <a:cxnLst>
                    <a:cxn ang="0">
                      <a:pos x="171" y="314"/>
                    </a:cxn>
                    <a:cxn ang="0">
                      <a:pos x="0" y="27"/>
                    </a:cxn>
                    <a:cxn ang="0">
                      <a:pos x="13" y="0"/>
                    </a:cxn>
                    <a:cxn ang="0">
                      <a:pos x="182" y="278"/>
                    </a:cxn>
                    <a:cxn ang="0">
                      <a:pos x="171" y="314"/>
                    </a:cxn>
                  </a:cxnLst>
                  <a:rect l="0" t="0" r="r" b="b"/>
                  <a:pathLst>
                    <a:path w="182" h="314">
                      <a:moveTo>
                        <a:pt x="171" y="314"/>
                      </a:moveTo>
                      <a:lnTo>
                        <a:pt x="0" y="27"/>
                      </a:lnTo>
                      <a:lnTo>
                        <a:pt x="13" y="0"/>
                      </a:lnTo>
                      <a:lnTo>
                        <a:pt x="182" y="278"/>
                      </a:lnTo>
                      <a:lnTo>
                        <a:pt x="171" y="314"/>
                      </a:lnTo>
                      <a:close/>
                    </a:path>
                  </a:pathLst>
                </a:custGeom>
                <a:solidFill>
                  <a:srgbClr val="A0A0A0"/>
                </a:solidFill>
                <a:ln w="9525">
                  <a:noFill/>
                  <a:round/>
                </a:ln>
              </p:spPr>
              <p:txBody>
                <a:bodyPr/>
                <a:lstStyle/>
                <a:p>
                  <a:endParaRPr lang="zh-CN" altLang="en-US"/>
                </a:p>
              </p:txBody>
            </p:sp>
            <p:sp>
              <p:nvSpPr>
                <p:cNvPr id="198" name="Freeform 467"/>
                <p:cNvSpPr/>
                <p:nvPr/>
              </p:nvSpPr>
              <p:spPr bwMode="auto">
                <a:xfrm>
                  <a:off x="7" y="0"/>
                  <a:ext cx="118" cy="94"/>
                </a:xfrm>
                <a:custGeom>
                  <a:avLst/>
                  <a:gdLst/>
                  <a:ahLst/>
                  <a:cxnLst>
                    <a:cxn ang="0">
                      <a:pos x="1" y="0"/>
                    </a:cxn>
                    <a:cxn ang="0">
                      <a:pos x="56" y="0"/>
                    </a:cxn>
                    <a:cxn ang="0">
                      <a:pos x="58" y="0"/>
                    </a:cxn>
                    <a:cxn ang="0">
                      <a:pos x="65" y="10"/>
                    </a:cxn>
                    <a:cxn ang="0">
                      <a:pos x="235" y="281"/>
                    </a:cxn>
                    <a:cxn ang="0">
                      <a:pos x="165" y="277"/>
                    </a:cxn>
                    <a:cxn ang="0">
                      <a:pos x="9" y="19"/>
                    </a:cxn>
                    <a:cxn ang="0">
                      <a:pos x="0" y="4"/>
                    </a:cxn>
                    <a:cxn ang="0">
                      <a:pos x="1" y="0"/>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ln>
              </p:spPr>
              <p:txBody>
                <a:bodyPr/>
                <a:lstStyle/>
                <a:p>
                  <a:endParaRPr lang="zh-CN" altLang="en-US"/>
                </a:p>
              </p:txBody>
            </p:sp>
            <p:sp>
              <p:nvSpPr>
                <p:cNvPr id="199" name="Freeform 468"/>
                <p:cNvSpPr/>
                <p:nvPr/>
              </p:nvSpPr>
              <p:spPr bwMode="auto">
                <a:xfrm>
                  <a:off x="86" y="94"/>
                  <a:ext cx="47" cy="12"/>
                </a:xfrm>
                <a:custGeom>
                  <a:avLst/>
                  <a:gdLst/>
                  <a:ahLst/>
                  <a:cxnLst>
                    <a:cxn ang="0">
                      <a:pos x="0" y="36"/>
                    </a:cxn>
                    <a:cxn ang="0">
                      <a:pos x="2" y="19"/>
                    </a:cxn>
                    <a:cxn ang="0">
                      <a:pos x="8" y="7"/>
                    </a:cxn>
                    <a:cxn ang="0">
                      <a:pos x="12" y="0"/>
                    </a:cxn>
                    <a:cxn ang="0">
                      <a:pos x="76" y="0"/>
                    </a:cxn>
                    <a:cxn ang="0">
                      <a:pos x="95" y="36"/>
                    </a:cxn>
                    <a:cxn ang="0">
                      <a:pos x="0" y="36"/>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ln>
              </p:spPr>
              <p:txBody>
                <a:bodyPr/>
                <a:lstStyle/>
                <a:p>
                  <a:endParaRPr lang="zh-CN" altLang="en-US"/>
                </a:p>
              </p:txBody>
            </p:sp>
          </p:grpSp>
          <p:grpSp>
            <p:nvGrpSpPr>
              <p:cNvPr id="458" name="Group 469"/>
              <p:cNvGrpSpPr/>
              <p:nvPr/>
            </p:nvGrpSpPr>
            <p:grpSpPr bwMode="auto">
              <a:xfrm>
                <a:off x="144" y="168"/>
                <a:ext cx="48" cy="23"/>
                <a:chOff x="0" y="0"/>
                <a:chExt cx="48" cy="23"/>
              </a:xfrm>
            </p:grpSpPr>
            <p:sp>
              <p:nvSpPr>
                <p:cNvPr id="194" name="Freeform 470"/>
                <p:cNvSpPr/>
                <p:nvPr/>
              </p:nvSpPr>
              <p:spPr bwMode="auto">
                <a:xfrm>
                  <a:off x="0" y="0"/>
                  <a:ext cx="11" cy="23"/>
                </a:xfrm>
                <a:custGeom>
                  <a:avLst/>
                  <a:gdLst/>
                  <a:ahLst/>
                  <a:cxnLst>
                    <a:cxn ang="0">
                      <a:pos x="14" y="68"/>
                    </a:cxn>
                    <a:cxn ang="0">
                      <a:pos x="0" y="27"/>
                    </a:cxn>
                    <a:cxn ang="0">
                      <a:pos x="9" y="0"/>
                    </a:cxn>
                    <a:cxn ang="0">
                      <a:pos x="24" y="32"/>
                    </a:cxn>
                    <a:cxn ang="0">
                      <a:pos x="14" y="68"/>
                    </a:cxn>
                  </a:cxnLst>
                  <a:rect l="0" t="0" r="r" b="b"/>
                  <a:pathLst>
                    <a:path w="24" h="68">
                      <a:moveTo>
                        <a:pt x="14" y="68"/>
                      </a:moveTo>
                      <a:lnTo>
                        <a:pt x="0" y="27"/>
                      </a:lnTo>
                      <a:lnTo>
                        <a:pt x="9" y="0"/>
                      </a:lnTo>
                      <a:lnTo>
                        <a:pt x="24" y="32"/>
                      </a:lnTo>
                      <a:lnTo>
                        <a:pt x="14" y="68"/>
                      </a:lnTo>
                      <a:close/>
                    </a:path>
                  </a:pathLst>
                </a:custGeom>
                <a:solidFill>
                  <a:srgbClr val="606060"/>
                </a:solidFill>
                <a:ln w="9525">
                  <a:noFill/>
                  <a:round/>
                </a:ln>
              </p:spPr>
              <p:txBody>
                <a:bodyPr/>
                <a:lstStyle/>
                <a:p>
                  <a:endParaRPr lang="zh-CN" altLang="en-US"/>
                </a:p>
              </p:txBody>
            </p:sp>
            <p:sp>
              <p:nvSpPr>
                <p:cNvPr id="195" name="Freeform 471"/>
                <p:cNvSpPr/>
                <p:nvPr/>
              </p:nvSpPr>
              <p:spPr bwMode="auto">
                <a:xfrm>
                  <a:off x="4" y="1"/>
                  <a:ext cx="37" cy="10"/>
                </a:xfrm>
                <a:custGeom>
                  <a:avLst/>
                  <a:gdLst/>
                  <a:ahLst/>
                  <a:cxnLst>
                    <a:cxn ang="0">
                      <a:pos x="2" y="0"/>
                    </a:cxn>
                    <a:cxn ang="0">
                      <a:pos x="50" y="0"/>
                    </a:cxn>
                    <a:cxn ang="0">
                      <a:pos x="51" y="3"/>
                    </a:cxn>
                    <a:cxn ang="0">
                      <a:pos x="57" y="12"/>
                    </a:cxn>
                    <a:cxn ang="0">
                      <a:pos x="74" y="30"/>
                    </a:cxn>
                    <a:cxn ang="0">
                      <a:pos x="19" y="30"/>
                    </a:cxn>
                    <a:cxn ang="0">
                      <a:pos x="9" y="21"/>
                    </a:cxn>
                    <a:cxn ang="0">
                      <a:pos x="0" y="6"/>
                    </a:cxn>
                    <a:cxn ang="0">
                      <a:pos x="2" y="0"/>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ln>
              </p:spPr>
              <p:txBody>
                <a:bodyPr/>
                <a:lstStyle/>
                <a:p>
                  <a:endParaRPr lang="zh-CN" altLang="en-US"/>
                </a:p>
              </p:txBody>
            </p:sp>
            <p:sp>
              <p:nvSpPr>
                <p:cNvPr id="196" name="Freeform 472"/>
                <p:cNvSpPr/>
                <p:nvPr/>
              </p:nvSpPr>
              <p:spPr bwMode="auto">
                <a:xfrm>
                  <a:off x="7" y="12"/>
                  <a:ext cx="41" cy="11"/>
                </a:xfrm>
                <a:custGeom>
                  <a:avLst/>
                  <a:gdLst/>
                  <a:ahLst/>
                  <a:cxnLst>
                    <a:cxn ang="0">
                      <a:pos x="0" y="34"/>
                    </a:cxn>
                    <a:cxn ang="0">
                      <a:pos x="1" y="19"/>
                    </a:cxn>
                    <a:cxn ang="0">
                      <a:pos x="5" y="6"/>
                    </a:cxn>
                    <a:cxn ang="0">
                      <a:pos x="10" y="0"/>
                    </a:cxn>
                    <a:cxn ang="0">
                      <a:pos x="67" y="0"/>
                    </a:cxn>
                    <a:cxn ang="0">
                      <a:pos x="81" y="34"/>
                    </a:cxn>
                    <a:cxn ang="0">
                      <a:pos x="0" y="34"/>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ln>
              </p:spPr>
              <p:txBody>
                <a:bodyPr/>
                <a:lstStyle/>
                <a:p>
                  <a:endParaRPr lang="zh-CN" altLang="en-US"/>
                </a:p>
              </p:txBody>
            </p:sp>
          </p:grpSp>
          <p:grpSp>
            <p:nvGrpSpPr>
              <p:cNvPr id="459" name="Group 473"/>
              <p:cNvGrpSpPr/>
              <p:nvPr/>
            </p:nvGrpSpPr>
            <p:grpSpPr bwMode="auto">
              <a:xfrm>
                <a:off x="157" y="184"/>
                <a:ext cx="49" cy="22"/>
                <a:chOff x="0" y="0"/>
                <a:chExt cx="49" cy="22"/>
              </a:xfrm>
            </p:grpSpPr>
            <p:sp>
              <p:nvSpPr>
                <p:cNvPr id="191" name="Freeform 474"/>
                <p:cNvSpPr/>
                <p:nvPr/>
              </p:nvSpPr>
              <p:spPr bwMode="auto">
                <a:xfrm>
                  <a:off x="0" y="0"/>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192" name="Freeform 475"/>
                <p:cNvSpPr/>
                <p:nvPr/>
              </p:nvSpPr>
              <p:spPr bwMode="auto">
                <a:xfrm>
                  <a:off x="5" y="0"/>
                  <a:ext cx="36" cy="10"/>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ln>
              </p:spPr>
              <p:txBody>
                <a:bodyPr/>
                <a:lstStyle/>
                <a:p>
                  <a:endParaRPr lang="zh-CN" altLang="en-US"/>
                </a:p>
              </p:txBody>
            </p:sp>
            <p:sp>
              <p:nvSpPr>
                <p:cNvPr id="193" name="Freeform 476"/>
                <p:cNvSpPr/>
                <p:nvPr/>
              </p:nvSpPr>
              <p:spPr bwMode="auto">
                <a:xfrm>
                  <a:off x="8" y="10"/>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460" name="Group 477"/>
              <p:cNvGrpSpPr/>
              <p:nvPr/>
            </p:nvGrpSpPr>
            <p:grpSpPr bwMode="auto">
              <a:xfrm>
                <a:off x="386" y="240"/>
                <a:ext cx="49" cy="23"/>
                <a:chOff x="0" y="0"/>
                <a:chExt cx="49" cy="23"/>
              </a:xfrm>
            </p:grpSpPr>
            <p:sp>
              <p:nvSpPr>
                <p:cNvPr id="188" name="Freeform 478"/>
                <p:cNvSpPr/>
                <p:nvPr/>
              </p:nvSpPr>
              <p:spPr bwMode="auto">
                <a:xfrm>
                  <a:off x="0" y="0"/>
                  <a:ext cx="11" cy="23"/>
                </a:xfrm>
                <a:custGeom>
                  <a:avLst/>
                  <a:gdLst/>
                  <a:ahLst/>
                  <a:cxnLst>
                    <a:cxn ang="0">
                      <a:pos x="13" y="69"/>
                    </a:cxn>
                    <a:cxn ang="0">
                      <a:pos x="0" y="27"/>
                    </a:cxn>
                    <a:cxn ang="0">
                      <a:pos x="9" y="0"/>
                    </a:cxn>
                    <a:cxn ang="0">
                      <a:pos x="22" y="32"/>
                    </a:cxn>
                    <a:cxn ang="0">
                      <a:pos x="13" y="69"/>
                    </a:cxn>
                  </a:cxnLst>
                  <a:rect l="0" t="0" r="r" b="b"/>
                  <a:pathLst>
                    <a:path w="22" h="69">
                      <a:moveTo>
                        <a:pt x="13" y="69"/>
                      </a:moveTo>
                      <a:lnTo>
                        <a:pt x="0" y="27"/>
                      </a:lnTo>
                      <a:lnTo>
                        <a:pt x="9" y="0"/>
                      </a:lnTo>
                      <a:lnTo>
                        <a:pt x="22" y="32"/>
                      </a:lnTo>
                      <a:lnTo>
                        <a:pt x="13" y="69"/>
                      </a:lnTo>
                      <a:close/>
                    </a:path>
                  </a:pathLst>
                </a:custGeom>
                <a:solidFill>
                  <a:srgbClr val="606060"/>
                </a:solidFill>
                <a:ln w="9525">
                  <a:noFill/>
                  <a:round/>
                </a:ln>
              </p:spPr>
              <p:txBody>
                <a:bodyPr/>
                <a:lstStyle/>
                <a:p>
                  <a:endParaRPr lang="zh-CN" altLang="en-US"/>
                </a:p>
              </p:txBody>
            </p:sp>
            <p:sp>
              <p:nvSpPr>
                <p:cNvPr id="189" name="Freeform 479"/>
                <p:cNvSpPr/>
                <p:nvPr/>
              </p:nvSpPr>
              <p:spPr bwMode="auto">
                <a:xfrm>
                  <a:off x="4" y="1"/>
                  <a:ext cx="37" cy="10"/>
                </a:xfrm>
                <a:custGeom>
                  <a:avLst/>
                  <a:gdLst/>
                  <a:ahLst/>
                  <a:cxnLst>
                    <a:cxn ang="0">
                      <a:pos x="3" y="0"/>
                    </a:cxn>
                    <a:cxn ang="0">
                      <a:pos x="51" y="0"/>
                    </a:cxn>
                    <a:cxn ang="0">
                      <a:pos x="53" y="4"/>
                    </a:cxn>
                    <a:cxn ang="0">
                      <a:pos x="56" y="13"/>
                    </a:cxn>
                    <a:cxn ang="0">
                      <a:pos x="74" y="31"/>
                    </a:cxn>
                    <a:cxn ang="0">
                      <a:pos x="18" y="31"/>
                    </a:cxn>
                    <a:cxn ang="0">
                      <a:pos x="9" y="22"/>
                    </a:cxn>
                    <a:cxn ang="0">
                      <a:pos x="0" y="6"/>
                    </a:cxn>
                    <a:cxn ang="0">
                      <a:pos x="3" y="0"/>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ln>
              </p:spPr>
              <p:txBody>
                <a:bodyPr/>
                <a:lstStyle/>
                <a:p>
                  <a:endParaRPr lang="zh-CN" altLang="en-US"/>
                </a:p>
              </p:txBody>
            </p:sp>
            <p:sp>
              <p:nvSpPr>
                <p:cNvPr id="190" name="Freeform 480"/>
                <p:cNvSpPr/>
                <p:nvPr/>
              </p:nvSpPr>
              <p:spPr bwMode="auto">
                <a:xfrm>
                  <a:off x="7" y="11"/>
                  <a:ext cx="42" cy="12"/>
                </a:xfrm>
                <a:custGeom>
                  <a:avLst/>
                  <a:gdLst/>
                  <a:ahLst/>
                  <a:cxnLst>
                    <a:cxn ang="0">
                      <a:pos x="0" y="36"/>
                    </a:cxn>
                    <a:cxn ang="0">
                      <a:pos x="2" y="19"/>
                    </a:cxn>
                    <a:cxn ang="0">
                      <a:pos x="7" y="6"/>
                    </a:cxn>
                    <a:cxn ang="0">
                      <a:pos x="11" y="0"/>
                    </a:cxn>
                    <a:cxn ang="0">
                      <a:pos x="68" y="0"/>
                    </a:cxn>
                    <a:cxn ang="0">
                      <a:pos x="83" y="36"/>
                    </a:cxn>
                    <a:cxn ang="0">
                      <a:pos x="0" y="36"/>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ln>
              </p:spPr>
              <p:txBody>
                <a:bodyPr/>
                <a:lstStyle/>
                <a:p>
                  <a:endParaRPr lang="zh-CN" altLang="en-US"/>
                </a:p>
              </p:txBody>
            </p:sp>
          </p:grpSp>
          <p:grpSp>
            <p:nvGrpSpPr>
              <p:cNvPr id="461" name="Group 481"/>
              <p:cNvGrpSpPr/>
              <p:nvPr/>
            </p:nvGrpSpPr>
            <p:grpSpPr bwMode="auto">
              <a:xfrm>
                <a:off x="234" y="214"/>
                <a:ext cx="48" cy="23"/>
                <a:chOff x="0" y="0"/>
                <a:chExt cx="48" cy="23"/>
              </a:xfrm>
            </p:grpSpPr>
            <p:sp>
              <p:nvSpPr>
                <p:cNvPr id="185" name="Freeform 482"/>
                <p:cNvSpPr/>
                <p:nvPr/>
              </p:nvSpPr>
              <p:spPr bwMode="auto">
                <a:xfrm>
                  <a:off x="0" y="0"/>
                  <a:ext cx="11" cy="23"/>
                </a:xfrm>
                <a:custGeom>
                  <a:avLst/>
                  <a:gdLst/>
                  <a:ahLst/>
                  <a:cxnLst>
                    <a:cxn ang="0">
                      <a:pos x="15" y="70"/>
                    </a:cxn>
                    <a:cxn ang="0">
                      <a:pos x="0" y="27"/>
                    </a:cxn>
                    <a:cxn ang="0">
                      <a:pos x="9" y="0"/>
                    </a:cxn>
                    <a:cxn ang="0">
                      <a:pos x="24" y="32"/>
                    </a:cxn>
                    <a:cxn ang="0">
                      <a:pos x="15" y="70"/>
                    </a:cxn>
                  </a:cxnLst>
                  <a:rect l="0" t="0" r="r" b="b"/>
                  <a:pathLst>
                    <a:path w="24" h="70">
                      <a:moveTo>
                        <a:pt x="15" y="70"/>
                      </a:moveTo>
                      <a:lnTo>
                        <a:pt x="0" y="27"/>
                      </a:lnTo>
                      <a:lnTo>
                        <a:pt x="9" y="0"/>
                      </a:lnTo>
                      <a:lnTo>
                        <a:pt x="24" y="32"/>
                      </a:lnTo>
                      <a:lnTo>
                        <a:pt x="15" y="70"/>
                      </a:lnTo>
                      <a:close/>
                    </a:path>
                  </a:pathLst>
                </a:custGeom>
                <a:solidFill>
                  <a:srgbClr val="606060"/>
                </a:solidFill>
                <a:ln w="9525">
                  <a:noFill/>
                  <a:round/>
                </a:ln>
              </p:spPr>
              <p:txBody>
                <a:bodyPr/>
                <a:lstStyle/>
                <a:p>
                  <a:endParaRPr lang="zh-CN" altLang="en-US"/>
                </a:p>
              </p:txBody>
            </p:sp>
            <p:sp>
              <p:nvSpPr>
                <p:cNvPr id="186" name="Freeform 483"/>
                <p:cNvSpPr/>
                <p:nvPr/>
              </p:nvSpPr>
              <p:spPr bwMode="auto">
                <a:xfrm>
                  <a:off x="4" y="1"/>
                  <a:ext cx="37" cy="10"/>
                </a:xfrm>
                <a:custGeom>
                  <a:avLst/>
                  <a:gdLst/>
                  <a:ahLst/>
                  <a:cxnLst>
                    <a:cxn ang="0">
                      <a:pos x="2" y="0"/>
                    </a:cxn>
                    <a:cxn ang="0">
                      <a:pos x="50" y="0"/>
                    </a:cxn>
                    <a:cxn ang="0">
                      <a:pos x="52" y="4"/>
                    </a:cxn>
                    <a:cxn ang="0">
                      <a:pos x="57" y="13"/>
                    </a:cxn>
                    <a:cxn ang="0">
                      <a:pos x="74" y="30"/>
                    </a:cxn>
                    <a:cxn ang="0">
                      <a:pos x="19" y="30"/>
                    </a:cxn>
                    <a:cxn ang="0">
                      <a:pos x="9" y="22"/>
                    </a:cxn>
                    <a:cxn ang="0">
                      <a:pos x="0" y="6"/>
                    </a:cxn>
                    <a:cxn ang="0">
                      <a:pos x="2" y="0"/>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ln>
              </p:spPr>
              <p:txBody>
                <a:bodyPr/>
                <a:lstStyle/>
                <a:p>
                  <a:endParaRPr lang="zh-CN" altLang="en-US"/>
                </a:p>
              </p:txBody>
            </p:sp>
            <p:sp>
              <p:nvSpPr>
                <p:cNvPr id="187" name="Freeform 484"/>
                <p:cNvSpPr/>
                <p:nvPr/>
              </p:nvSpPr>
              <p:spPr bwMode="auto">
                <a:xfrm>
                  <a:off x="7" y="11"/>
                  <a:ext cx="41" cy="12"/>
                </a:xfrm>
                <a:custGeom>
                  <a:avLst/>
                  <a:gdLst/>
                  <a:ahLst/>
                  <a:cxnLst>
                    <a:cxn ang="0">
                      <a:pos x="0" y="36"/>
                    </a:cxn>
                    <a:cxn ang="0">
                      <a:pos x="1" y="19"/>
                    </a:cxn>
                    <a:cxn ang="0">
                      <a:pos x="5" y="6"/>
                    </a:cxn>
                    <a:cxn ang="0">
                      <a:pos x="10" y="0"/>
                    </a:cxn>
                    <a:cxn ang="0">
                      <a:pos x="67" y="0"/>
                    </a:cxn>
                    <a:cxn ang="0">
                      <a:pos x="81" y="36"/>
                    </a:cxn>
                    <a:cxn ang="0">
                      <a:pos x="0" y="36"/>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ln>
              </p:spPr>
              <p:txBody>
                <a:bodyPr/>
                <a:lstStyle/>
                <a:p>
                  <a:endParaRPr lang="zh-CN" altLang="en-US"/>
                </a:p>
              </p:txBody>
            </p:sp>
          </p:grpSp>
          <p:grpSp>
            <p:nvGrpSpPr>
              <p:cNvPr id="477" name="Group 485"/>
              <p:cNvGrpSpPr/>
              <p:nvPr/>
            </p:nvGrpSpPr>
            <p:grpSpPr bwMode="auto">
              <a:xfrm>
                <a:off x="243" y="228"/>
                <a:ext cx="49" cy="23"/>
                <a:chOff x="0" y="0"/>
                <a:chExt cx="49" cy="23"/>
              </a:xfrm>
            </p:grpSpPr>
            <p:sp>
              <p:nvSpPr>
                <p:cNvPr id="182" name="Freeform 486"/>
                <p:cNvSpPr/>
                <p:nvPr/>
              </p:nvSpPr>
              <p:spPr bwMode="auto">
                <a:xfrm>
                  <a:off x="0" y="0"/>
                  <a:ext cx="12" cy="23"/>
                </a:xfrm>
                <a:custGeom>
                  <a:avLst/>
                  <a:gdLst/>
                  <a:ahLst/>
                  <a:cxnLst>
                    <a:cxn ang="0">
                      <a:pos x="16" y="68"/>
                    </a:cxn>
                    <a:cxn ang="0">
                      <a:pos x="0" y="25"/>
                    </a:cxn>
                    <a:cxn ang="0">
                      <a:pos x="11" y="0"/>
                    </a:cxn>
                    <a:cxn ang="0">
                      <a:pos x="25" y="31"/>
                    </a:cxn>
                    <a:cxn ang="0">
                      <a:pos x="16" y="68"/>
                    </a:cxn>
                  </a:cxnLst>
                  <a:rect l="0" t="0" r="r" b="b"/>
                  <a:pathLst>
                    <a:path w="25" h="68">
                      <a:moveTo>
                        <a:pt x="16" y="68"/>
                      </a:moveTo>
                      <a:lnTo>
                        <a:pt x="0" y="25"/>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83" name="Freeform 487"/>
                <p:cNvSpPr/>
                <p:nvPr/>
              </p:nvSpPr>
              <p:spPr bwMode="auto">
                <a:xfrm>
                  <a:off x="5" y="1"/>
                  <a:ext cx="37" cy="10"/>
                </a:xfrm>
                <a:custGeom>
                  <a:avLst/>
                  <a:gdLst/>
                  <a:ahLst/>
                  <a:cxnLst>
                    <a:cxn ang="0">
                      <a:pos x="1" y="0"/>
                    </a:cxn>
                    <a:cxn ang="0">
                      <a:pos x="49" y="0"/>
                    </a:cxn>
                    <a:cxn ang="0">
                      <a:pos x="50" y="3"/>
                    </a:cxn>
                    <a:cxn ang="0">
                      <a:pos x="57" y="12"/>
                    </a:cxn>
                    <a:cxn ang="0">
                      <a:pos x="74" y="30"/>
                    </a:cxn>
                    <a:cxn ang="0">
                      <a:pos x="18" y="30"/>
                    </a:cxn>
                    <a:cxn ang="0">
                      <a:pos x="9" y="21"/>
                    </a:cxn>
                    <a:cxn ang="0">
                      <a:pos x="0" y="5"/>
                    </a:cxn>
                    <a:cxn ang="0">
                      <a:pos x="1" y="0"/>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184" name="Freeform 488"/>
                <p:cNvSpPr/>
                <p:nvPr/>
              </p:nvSpPr>
              <p:spPr bwMode="auto">
                <a:xfrm>
                  <a:off x="8" y="11"/>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179" name="Freeform 489"/>
              <p:cNvSpPr/>
              <p:nvPr/>
            </p:nvSpPr>
            <p:spPr bwMode="auto">
              <a:xfrm>
                <a:off x="287" y="227"/>
                <a:ext cx="25" cy="43"/>
              </a:xfrm>
              <a:custGeom>
                <a:avLst/>
                <a:gdLst/>
                <a:ahLst/>
                <a:cxnLst>
                  <a:cxn ang="0">
                    <a:pos x="40" y="128"/>
                  </a:cxn>
                  <a:cxn ang="0">
                    <a:pos x="0" y="29"/>
                  </a:cxn>
                  <a:cxn ang="0">
                    <a:pos x="0" y="20"/>
                  </a:cxn>
                  <a:cxn ang="0">
                    <a:pos x="2" y="11"/>
                  </a:cxn>
                  <a:cxn ang="0">
                    <a:pos x="10" y="0"/>
                  </a:cxn>
                  <a:cxn ang="0">
                    <a:pos x="51" y="91"/>
                  </a:cxn>
                  <a:cxn ang="0">
                    <a:pos x="40" y="128"/>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ln>
            </p:spPr>
            <p:txBody>
              <a:bodyPr/>
              <a:lstStyle/>
              <a:p>
                <a:endParaRPr lang="zh-CN" altLang="en-US"/>
              </a:p>
            </p:txBody>
          </p:sp>
          <p:sp>
            <p:nvSpPr>
              <p:cNvPr id="180" name="Freeform 490"/>
              <p:cNvSpPr/>
              <p:nvPr/>
            </p:nvSpPr>
            <p:spPr bwMode="auto">
              <a:xfrm>
                <a:off x="292" y="227"/>
                <a:ext cx="91" cy="29"/>
              </a:xfrm>
              <a:custGeom>
                <a:avLst/>
                <a:gdLst/>
                <a:ahLst/>
                <a:cxnLst>
                  <a:cxn ang="0">
                    <a:pos x="0" y="0"/>
                  </a:cxn>
                  <a:cxn ang="0">
                    <a:pos x="64" y="0"/>
                  </a:cxn>
                  <a:cxn ang="0">
                    <a:pos x="67" y="13"/>
                  </a:cxn>
                  <a:cxn ang="0">
                    <a:pos x="75" y="28"/>
                  </a:cxn>
                  <a:cxn ang="0">
                    <a:pos x="84" y="42"/>
                  </a:cxn>
                  <a:cxn ang="0">
                    <a:pos x="158" y="42"/>
                  </a:cxn>
                  <a:cxn ang="0">
                    <a:pos x="163" y="55"/>
                  </a:cxn>
                  <a:cxn ang="0">
                    <a:pos x="172" y="67"/>
                  </a:cxn>
                  <a:cxn ang="0">
                    <a:pos x="183" y="85"/>
                  </a:cxn>
                  <a:cxn ang="0">
                    <a:pos x="64" y="85"/>
                  </a:cxn>
                  <a:cxn ang="0">
                    <a:pos x="41" y="85"/>
                  </a:cxn>
                  <a:cxn ang="0">
                    <a:pos x="0" y="0"/>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ln>
            </p:spPr>
            <p:txBody>
              <a:bodyPr/>
              <a:lstStyle/>
              <a:p>
                <a:endParaRPr lang="zh-CN" altLang="en-US"/>
              </a:p>
            </p:txBody>
          </p:sp>
          <p:sp>
            <p:nvSpPr>
              <p:cNvPr id="181" name="Freeform 491"/>
              <p:cNvSpPr/>
              <p:nvPr/>
            </p:nvSpPr>
            <p:spPr bwMode="auto">
              <a:xfrm>
                <a:off x="308" y="256"/>
                <a:ext cx="81" cy="12"/>
              </a:xfrm>
              <a:custGeom>
                <a:avLst/>
                <a:gdLst/>
                <a:ahLst/>
                <a:cxnLst>
                  <a:cxn ang="0">
                    <a:pos x="0" y="36"/>
                  </a:cxn>
                  <a:cxn ang="0">
                    <a:pos x="1" y="20"/>
                  </a:cxn>
                  <a:cxn ang="0">
                    <a:pos x="7" y="8"/>
                  </a:cxn>
                  <a:cxn ang="0">
                    <a:pos x="10" y="0"/>
                  </a:cxn>
                  <a:cxn ang="0">
                    <a:pos x="150" y="0"/>
                  </a:cxn>
                  <a:cxn ang="0">
                    <a:pos x="160" y="36"/>
                  </a:cxn>
                  <a:cxn ang="0">
                    <a:pos x="0" y="36"/>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ln>
            </p:spPr>
            <p:txBody>
              <a:bodyPr/>
              <a:lstStyle/>
              <a:p>
                <a:endParaRPr lang="zh-CN" altLang="en-US"/>
              </a:p>
            </p:txBody>
          </p:sp>
        </p:grpSp>
        <p:grpSp>
          <p:nvGrpSpPr>
            <p:cNvPr id="478" name="Group 492"/>
            <p:cNvGrpSpPr/>
            <p:nvPr/>
          </p:nvGrpSpPr>
          <p:grpSpPr bwMode="auto">
            <a:xfrm>
              <a:off x="296" y="853"/>
              <a:ext cx="413" cy="50"/>
              <a:chOff x="0" y="0"/>
              <a:chExt cx="413" cy="50"/>
            </a:xfrm>
          </p:grpSpPr>
          <p:sp>
            <p:nvSpPr>
              <p:cNvPr id="97" name="Freeform 493"/>
              <p:cNvSpPr/>
              <p:nvPr/>
            </p:nvSpPr>
            <p:spPr bwMode="auto">
              <a:xfrm>
                <a:off x="0" y="0"/>
                <a:ext cx="413" cy="50"/>
              </a:xfrm>
              <a:custGeom>
                <a:avLst/>
                <a:gdLst/>
                <a:ahLst/>
                <a:cxnLst>
                  <a:cxn ang="0">
                    <a:pos x="35" y="13"/>
                  </a:cxn>
                  <a:cxn ang="0">
                    <a:pos x="17" y="27"/>
                  </a:cxn>
                  <a:cxn ang="0">
                    <a:pos x="9" y="48"/>
                  </a:cxn>
                  <a:cxn ang="0">
                    <a:pos x="0" y="97"/>
                  </a:cxn>
                  <a:cxn ang="0">
                    <a:pos x="4" y="124"/>
                  </a:cxn>
                  <a:cxn ang="0">
                    <a:pos x="13" y="138"/>
                  </a:cxn>
                  <a:cxn ang="0">
                    <a:pos x="26" y="151"/>
                  </a:cxn>
                  <a:cxn ang="0">
                    <a:pos x="783" y="142"/>
                  </a:cxn>
                  <a:cxn ang="0">
                    <a:pos x="807" y="128"/>
                  </a:cxn>
                  <a:cxn ang="0">
                    <a:pos x="816" y="107"/>
                  </a:cxn>
                  <a:cxn ang="0">
                    <a:pos x="825" y="61"/>
                  </a:cxn>
                  <a:cxn ang="0">
                    <a:pos x="821" y="27"/>
                  </a:cxn>
                  <a:cxn ang="0">
                    <a:pos x="806" y="9"/>
                  </a:cxn>
                  <a:cxn ang="0">
                    <a:pos x="785" y="0"/>
                  </a:cxn>
                  <a:cxn ang="0">
                    <a:pos x="35" y="13"/>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cmpd="sng">
                <a:solidFill>
                  <a:srgbClr val="000000"/>
                </a:solidFill>
                <a:round/>
              </a:ln>
            </p:spPr>
            <p:txBody>
              <a:bodyPr/>
              <a:lstStyle/>
              <a:p>
                <a:endParaRPr lang="zh-CN" altLang="en-US"/>
              </a:p>
            </p:txBody>
          </p:sp>
          <p:sp>
            <p:nvSpPr>
              <p:cNvPr id="98" name="Freeform 494"/>
              <p:cNvSpPr/>
              <p:nvPr/>
            </p:nvSpPr>
            <p:spPr bwMode="auto">
              <a:xfrm>
                <a:off x="52" y="12"/>
                <a:ext cx="330" cy="27"/>
              </a:xfrm>
              <a:custGeom>
                <a:avLst/>
                <a:gdLst/>
                <a:ahLst/>
                <a:cxnLst>
                  <a:cxn ang="0">
                    <a:pos x="4" y="23"/>
                  </a:cxn>
                  <a:cxn ang="0">
                    <a:pos x="0" y="50"/>
                  </a:cxn>
                  <a:cxn ang="0">
                    <a:pos x="153" y="50"/>
                  </a:cxn>
                  <a:cxn ang="0">
                    <a:pos x="153" y="79"/>
                  </a:cxn>
                  <a:cxn ang="0">
                    <a:pos x="500" y="73"/>
                  </a:cxn>
                  <a:cxn ang="0">
                    <a:pos x="500" y="50"/>
                  </a:cxn>
                  <a:cxn ang="0">
                    <a:pos x="656" y="50"/>
                  </a:cxn>
                  <a:cxn ang="0">
                    <a:pos x="658" y="23"/>
                  </a:cxn>
                  <a:cxn ang="0">
                    <a:pos x="504" y="23"/>
                  </a:cxn>
                  <a:cxn ang="0">
                    <a:pos x="504" y="0"/>
                  </a:cxn>
                  <a:cxn ang="0">
                    <a:pos x="153" y="8"/>
                  </a:cxn>
                  <a:cxn ang="0">
                    <a:pos x="153" y="23"/>
                  </a:cxn>
                  <a:cxn ang="0">
                    <a:pos x="4" y="23"/>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ln>
            </p:spPr>
            <p:txBody>
              <a:bodyPr/>
              <a:lstStyle/>
              <a:p>
                <a:endParaRPr lang="zh-CN" altLang="en-US"/>
              </a:p>
            </p:txBody>
          </p:sp>
          <p:sp>
            <p:nvSpPr>
              <p:cNvPr id="99" name="Rectangle 495"/>
              <p:cNvSpPr>
                <a:spLocks noChangeArrowheads="1"/>
              </p:cNvSpPr>
              <p:nvPr/>
            </p:nvSpPr>
            <p:spPr bwMode="auto">
              <a:xfrm>
                <a:off x="62" y="35"/>
                <a:ext cx="26" cy="7"/>
              </a:xfrm>
              <a:prstGeom prst="rect">
                <a:avLst/>
              </a:prstGeom>
              <a:solidFill>
                <a:srgbClr val="00A000"/>
              </a:solidFill>
              <a:ln w="9525">
                <a:noFill/>
                <a:miter lim="800000"/>
              </a:ln>
            </p:spPr>
            <p:txBody>
              <a:bodyPr/>
              <a:lstStyle/>
              <a:p>
                <a:endParaRPr lang="zh-CN" altLang="en-US"/>
              </a:p>
            </p:txBody>
          </p:sp>
          <p:sp>
            <p:nvSpPr>
              <p:cNvPr id="100" name="Rectangle 496"/>
              <p:cNvSpPr>
                <a:spLocks noChangeArrowheads="1"/>
              </p:cNvSpPr>
              <p:nvPr/>
            </p:nvSpPr>
            <p:spPr bwMode="auto">
              <a:xfrm>
                <a:off x="317" y="34"/>
                <a:ext cx="53" cy="6"/>
              </a:xfrm>
              <a:prstGeom prst="rect">
                <a:avLst/>
              </a:prstGeom>
              <a:solidFill>
                <a:srgbClr val="202020"/>
              </a:solidFill>
              <a:ln w="7938" cmpd="sng">
                <a:solidFill>
                  <a:srgbClr val="000000"/>
                </a:solidFill>
                <a:miter lim="800000"/>
              </a:ln>
            </p:spPr>
            <p:txBody>
              <a:bodyPr/>
              <a:lstStyle/>
              <a:p>
                <a:endParaRPr lang="zh-CN" altLang="en-US"/>
              </a:p>
            </p:txBody>
          </p:sp>
        </p:grpSp>
        <p:grpSp>
          <p:nvGrpSpPr>
            <p:cNvPr id="479" name="Group 497"/>
            <p:cNvGrpSpPr/>
            <p:nvPr/>
          </p:nvGrpSpPr>
          <p:grpSpPr bwMode="auto">
            <a:xfrm>
              <a:off x="603" y="509"/>
              <a:ext cx="508" cy="321"/>
              <a:chOff x="0" y="0"/>
              <a:chExt cx="508" cy="321"/>
            </a:xfrm>
          </p:grpSpPr>
          <p:sp>
            <p:nvSpPr>
              <p:cNvPr id="78" name="Freeform 498"/>
              <p:cNvSpPr/>
              <p:nvPr/>
            </p:nvSpPr>
            <p:spPr bwMode="auto">
              <a:xfrm>
                <a:off x="413" y="254"/>
                <a:ext cx="95" cy="66"/>
              </a:xfrm>
              <a:custGeom>
                <a:avLst/>
                <a:gdLst/>
                <a:ahLst/>
                <a:cxnLst>
                  <a:cxn ang="0">
                    <a:pos x="126" y="9"/>
                  </a:cxn>
                  <a:cxn ang="0">
                    <a:pos x="93" y="0"/>
                  </a:cxn>
                  <a:cxn ang="0">
                    <a:pos x="59" y="5"/>
                  </a:cxn>
                  <a:cxn ang="0">
                    <a:pos x="32" y="17"/>
                  </a:cxn>
                  <a:cxn ang="0">
                    <a:pos x="9" y="45"/>
                  </a:cxn>
                  <a:cxn ang="0">
                    <a:pos x="0" y="94"/>
                  </a:cxn>
                  <a:cxn ang="0">
                    <a:pos x="0" y="137"/>
                  </a:cxn>
                  <a:cxn ang="0">
                    <a:pos x="0" y="200"/>
                  </a:cxn>
                  <a:cxn ang="0">
                    <a:pos x="191" y="200"/>
                  </a:cxn>
                  <a:cxn ang="0">
                    <a:pos x="181" y="81"/>
                  </a:cxn>
                  <a:cxn ang="0">
                    <a:pos x="157" y="30"/>
                  </a:cxn>
                  <a:cxn ang="0">
                    <a:pos x="126" y="9"/>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cmpd="sng">
                <a:solidFill>
                  <a:srgbClr val="404040"/>
                </a:solidFill>
                <a:round/>
              </a:ln>
            </p:spPr>
            <p:txBody>
              <a:bodyPr/>
              <a:lstStyle/>
              <a:p>
                <a:endParaRPr lang="zh-CN" altLang="en-US"/>
              </a:p>
            </p:txBody>
          </p:sp>
          <p:sp>
            <p:nvSpPr>
              <p:cNvPr id="79" name="Freeform 499"/>
              <p:cNvSpPr/>
              <p:nvPr/>
            </p:nvSpPr>
            <p:spPr bwMode="auto">
              <a:xfrm>
                <a:off x="0" y="0"/>
                <a:ext cx="429" cy="264"/>
              </a:xfrm>
              <a:custGeom>
                <a:avLst/>
                <a:gdLst/>
                <a:ahLst/>
                <a:cxnLst>
                  <a:cxn ang="0">
                    <a:pos x="0" y="0"/>
                  </a:cxn>
                  <a:cxn ang="0">
                    <a:pos x="860" y="764"/>
                  </a:cxn>
                  <a:cxn ang="0">
                    <a:pos x="849" y="777"/>
                  </a:cxn>
                  <a:cxn ang="0">
                    <a:pos x="838" y="791"/>
                  </a:cxn>
                  <a:cxn ang="0">
                    <a:pos x="0" y="0"/>
                  </a:cxn>
                </a:cxnLst>
                <a:rect l="0" t="0" r="r" b="b"/>
                <a:pathLst>
                  <a:path w="860" h="791">
                    <a:moveTo>
                      <a:pt x="0" y="0"/>
                    </a:moveTo>
                    <a:lnTo>
                      <a:pt x="860" y="764"/>
                    </a:lnTo>
                    <a:lnTo>
                      <a:pt x="849" y="777"/>
                    </a:lnTo>
                    <a:lnTo>
                      <a:pt x="838" y="791"/>
                    </a:lnTo>
                    <a:lnTo>
                      <a:pt x="0" y="0"/>
                    </a:lnTo>
                    <a:close/>
                  </a:path>
                </a:pathLst>
              </a:custGeom>
              <a:solidFill>
                <a:schemeClr val="bg2"/>
              </a:solidFill>
              <a:ln w="9525">
                <a:noFill/>
                <a:round/>
              </a:ln>
            </p:spPr>
            <p:txBody>
              <a:bodyPr/>
              <a:lstStyle/>
              <a:p>
                <a:endParaRPr lang="zh-CN" altLang="en-US"/>
              </a:p>
            </p:txBody>
          </p:sp>
          <p:sp>
            <p:nvSpPr>
              <p:cNvPr id="80" name="Freeform 500"/>
              <p:cNvSpPr/>
              <p:nvPr/>
            </p:nvSpPr>
            <p:spPr bwMode="auto">
              <a:xfrm>
                <a:off x="294" y="173"/>
                <a:ext cx="141" cy="122"/>
              </a:xfrm>
              <a:custGeom>
                <a:avLst/>
                <a:gdLst/>
                <a:ahLst/>
                <a:cxnLst>
                  <a:cxn ang="0">
                    <a:pos x="4" y="95"/>
                  </a:cxn>
                  <a:cxn ang="0">
                    <a:pos x="24" y="62"/>
                  </a:cxn>
                  <a:cxn ang="0">
                    <a:pos x="54" y="43"/>
                  </a:cxn>
                  <a:cxn ang="0">
                    <a:pos x="78" y="42"/>
                  </a:cxn>
                  <a:cxn ang="0">
                    <a:pos x="128" y="43"/>
                  </a:cxn>
                  <a:cxn ang="0">
                    <a:pos x="132" y="0"/>
                  </a:cxn>
                  <a:cxn ang="0">
                    <a:pos x="281" y="130"/>
                  </a:cxn>
                  <a:cxn ang="0">
                    <a:pos x="272" y="179"/>
                  </a:cxn>
                  <a:cxn ang="0">
                    <a:pos x="228" y="170"/>
                  </a:cxn>
                  <a:cxn ang="0">
                    <a:pos x="191" y="184"/>
                  </a:cxn>
                  <a:cxn ang="0">
                    <a:pos x="158" y="210"/>
                  </a:cxn>
                  <a:cxn ang="0">
                    <a:pos x="150" y="232"/>
                  </a:cxn>
                  <a:cxn ang="0">
                    <a:pos x="149" y="295"/>
                  </a:cxn>
                  <a:cxn ang="0">
                    <a:pos x="149" y="338"/>
                  </a:cxn>
                  <a:cxn ang="0">
                    <a:pos x="150" y="366"/>
                  </a:cxn>
                  <a:cxn ang="0">
                    <a:pos x="0" y="229"/>
                  </a:cxn>
                  <a:cxn ang="0">
                    <a:pos x="0" y="139"/>
                  </a:cxn>
                  <a:cxn ang="0">
                    <a:pos x="4" y="9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cmpd="sng">
                <a:solidFill>
                  <a:srgbClr val="000000"/>
                </a:solidFill>
                <a:round/>
              </a:ln>
            </p:spPr>
            <p:txBody>
              <a:bodyPr/>
              <a:lstStyle/>
              <a:p>
                <a:endParaRPr lang="zh-CN" altLang="en-US"/>
              </a:p>
            </p:txBody>
          </p:sp>
          <p:sp>
            <p:nvSpPr>
              <p:cNvPr id="81" name="Line 501"/>
              <p:cNvSpPr>
                <a:spLocks noChangeShapeType="1"/>
              </p:cNvSpPr>
              <p:nvPr/>
            </p:nvSpPr>
            <p:spPr bwMode="auto">
              <a:xfrm>
                <a:off x="359" y="188"/>
                <a:ext cx="76" cy="44"/>
              </a:xfrm>
              <a:prstGeom prst="line">
                <a:avLst/>
              </a:prstGeom>
              <a:noFill/>
              <a:ln w="7938" cmpd="sng">
                <a:solidFill>
                  <a:srgbClr val="000000"/>
                </a:solidFill>
                <a:round/>
              </a:ln>
            </p:spPr>
            <p:txBody>
              <a:bodyPr/>
              <a:lstStyle/>
              <a:p>
                <a:endParaRPr lang="zh-CN" altLang="en-US"/>
              </a:p>
            </p:txBody>
          </p:sp>
          <p:sp>
            <p:nvSpPr>
              <p:cNvPr id="82" name="Freeform 502"/>
              <p:cNvSpPr/>
              <p:nvPr/>
            </p:nvSpPr>
            <p:spPr bwMode="auto">
              <a:xfrm>
                <a:off x="15" y="9"/>
                <a:ext cx="111" cy="96"/>
              </a:xfrm>
              <a:custGeom>
                <a:avLst/>
                <a:gdLst/>
                <a:ahLst/>
                <a:cxnLst>
                  <a:cxn ang="0">
                    <a:pos x="10" y="98"/>
                  </a:cxn>
                  <a:cxn ang="0">
                    <a:pos x="27" y="64"/>
                  </a:cxn>
                  <a:cxn ang="0">
                    <a:pos x="53" y="45"/>
                  </a:cxn>
                  <a:cxn ang="0">
                    <a:pos x="81" y="41"/>
                  </a:cxn>
                  <a:cxn ang="0">
                    <a:pos x="131" y="42"/>
                  </a:cxn>
                  <a:cxn ang="0">
                    <a:pos x="135" y="0"/>
                  </a:cxn>
                  <a:cxn ang="0">
                    <a:pos x="222" y="80"/>
                  </a:cxn>
                  <a:cxn ang="0">
                    <a:pos x="218" y="120"/>
                  </a:cxn>
                  <a:cxn ang="0">
                    <a:pos x="190" y="118"/>
                  </a:cxn>
                  <a:cxn ang="0">
                    <a:pos x="168" y="116"/>
                  </a:cxn>
                  <a:cxn ang="0">
                    <a:pos x="135" y="125"/>
                  </a:cxn>
                  <a:cxn ang="0">
                    <a:pos x="118" y="137"/>
                  </a:cxn>
                  <a:cxn ang="0">
                    <a:pos x="102" y="161"/>
                  </a:cxn>
                  <a:cxn ang="0">
                    <a:pos x="98" y="192"/>
                  </a:cxn>
                  <a:cxn ang="0">
                    <a:pos x="93" y="289"/>
                  </a:cxn>
                  <a:cxn ang="0">
                    <a:pos x="0" y="197"/>
                  </a:cxn>
                  <a:cxn ang="0">
                    <a:pos x="4" y="138"/>
                  </a:cxn>
                  <a:cxn ang="0">
                    <a:pos x="10" y="98"/>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cmpd="sng">
                <a:solidFill>
                  <a:srgbClr val="000000"/>
                </a:solidFill>
                <a:round/>
              </a:ln>
            </p:spPr>
            <p:txBody>
              <a:bodyPr/>
              <a:lstStyle/>
              <a:p>
                <a:endParaRPr lang="zh-CN" altLang="en-US"/>
              </a:p>
            </p:txBody>
          </p:sp>
          <p:sp>
            <p:nvSpPr>
              <p:cNvPr id="83" name="Freeform 503"/>
              <p:cNvSpPr/>
              <p:nvPr/>
            </p:nvSpPr>
            <p:spPr bwMode="auto">
              <a:xfrm>
                <a:off x="229" y="149"/>
                <a:ext cx="64" cy="62"/>
              </a:xfrm>
              <a:custGeom>
                <a:avLst/>
                <a:gdLst/>
                <a:ahLst/>
                <a:cxnLst>
                  <a:cxn ang="0">
                    <a:pos x="128" y="5"/>
                  </a:cxn>
                  <a:cxn ang="0">
                    <a:pos x="59" y="0"/>
                  </a:cxn>
                  <a:cxn ang="0">
                    <a:pos x="30" y="14"/>
                  </a:cxn>
                  <a:cxn ang="0">
                    <a:pos x="9" y="40"/>
                  </a:cxn>
                  <a:cxn ang="0">
                    <a:pos x="0" y="89"/>
                  </a:cxn>
                  <a:cxn ang="0">
                    <a:pos x="0" y="186"/>
                  </a:cxn>
                  <a:cxn ang="0">
                    <a:pos x="0" y="182"/>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cmpd="sng">
                <a:solidFill>
                  <a:srgbClr val="000000"/>
                </a:solidFill>
                <a:round/>
              </a:ln>
            </p:spPr>
            <p:txBody>
              <a:bodyPr/>
              <a:lstStyle/>
              <a:p>
                <a:endParaRPr lang="zh-CN" altLang="en-US"/>
              </a:p>
            </p:txBody>
          </p:sp>
          <p:sp>
            <p:nvSpPr>
              <p:cNvPr id="84" name="Freeform 504"/>
              <p:cNvSpPr/>
              <p:nvPr/>
            </p:nvSpPr>
            <p:spPr bwMode="auto">
              <a:xfrm>
                <a:off x="213" y="138"/>
                <a:ext cx="63" cy="61"/>
              </a:xfrm>
              <a:custGeom>
                <a:avLst/>
                <a:gdLst/>
                <a:ahLst/>
                <a:cxnLst>
                  <a:cxn ang="0">
                    <a:pos x="126" y="3"/>
                  </a:cxn>
                  <a:cxn ang="0">
                    <a:pos x="59" y="0"/>
                  </a:cxn>
                  <a:cxn ang="0">
                    <a:pos x="24" y="15"/>
                  </a:cxn>
                  <a:cxn ang="0">
                    <a:pos x="9" y="39"/>
                  </a:cxn>
                  <a:cxn ang="0">
                    <a:pos x="0" y="88"/>
                  </a:cxn>
                  <a:cxn ang="0">
                    <a:pos x="0" y="185"/>
                  </a:cxn>
                  <a:cxn ang="0">
                    <a:pos x="0" y="180"/>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cmpd="sng">
                <a:solidFill>
                  <a:srgbClr val="000000"/>
                </a:solidFill>
                <a:round/>
              </a:ln>
            </p:spPr>
            <p:txBody>
              <a:bodyPr/>
              <a:lstStyle/>
              <a:p>
                <a:endParaRPr lang="zh-CN" altLang="en-US"/>
              </a:p>
            </p:txBody>
          </p:sp>
          <p:sp>
            <p:nvSpPr>
              <p:cNvPr id="85" name="Freeform 505"/>
              <p:cNvSpPr/>
              <p:nvPr/>
            </p:nvSpPr>
            <p:spPr bwMode="auto">
              <a:xfrm>
                <a:off x="195" y="127"/>
                <a:ext cx="64" cy="62"/>
              </a:xfrm>
              <a:custGeom>
                <a:avLst/>
                <a:gdLst/>
                <a:ahLst/>
                <a:cxnLst>
                  <a:cxn ang="0">
                    <a:pos x="127" y="5"/>
                  </a:cxn>
                  <a:cxn ang="0">
                    <a:pos x="59" y="0"/>
                  </a:cxn>
                  <a:cxn ang="0">
                    <a:pos x="30" y="14"/>
                  </a:cxn>
                  <a:cxn ang="0">
                    <a:pos x="9" y="39"/>
                  </a:cxn>
                  <a:cxn ang="0">
                    <a:pos x="0" y="88"/>
                  </a:cxn>
                  <a:cxn ang="0">
                    <a:pos x="0" y="185"/>
                  </a:cxn>
                  <a:cxn ang="0">
                    <a:pos x="0" y="182"/>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cmpd="sng">
                <a:solidFill>
                  <a:srgbClr val="000000"/>
                </a:solidFill>
                <a:round/>
              </a:ln>
            </p:spPr>
            <p:txBody>
              <a:bodyPr/>
              <a:lstStyle/>
              <a:p>
                <a:endParaRPr lang="zh-CN" altLang="en-US"/>
              </a:p>
            </p:txBody>
          </p:sp>
          <p:sp>
            <p:nvSpPr>
              <p:cNvPr id="86" name="Freeform 506"/>
              <p:cNvSpPr/>
              <p:nvPr/>
            </p:nvSpPr>
            <p:spPr bwMode="auto">
              <a:xfrm>
                <a:off x="174" y="117"/>
                <a:ext cx="64" cy="62"/>
              </a:xfrm>
              <a:custGeom>
                <a:avLst/>
                <a:gdLst/>
                <a:ahLst/>
                <a:cxnLst>
                  <a:cxn ang="0">
                    <a:pos x="127" y="5"/>
                  </a:cxn>
                  <a:cxn ang="0">
                    <a:pos x="59" y="0"/>
                  </a:cxn>
                  <a:cxn ang="0">
                    <a:pos x="32" y="10"/>
                  </a:cxn>
                  <a:cxn ang="0">
                    <a:pos x="9" y="39"/>
                  </a:cxn>
                  <a:cxn ang="0">
                    <a:pos x="0" y="88"/>
                  </a:cxn>
                  <a:cxn ang="0">
                    <a:pos x="0" y="186"/>
                  </a:cxn>
                  <a:cxn ang="0">
                    <a:pos x="0" y="182"/>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cmpd="sng">
                <a:solidFill>
                  <a:srgbClr val="000000"/>
                </a:solidFill>
                <a:round/>
              </a:ln>
            </p:spPr>
            <p:txBody>
              <a:bodyPr/>
              <a:lstStyle/>
              <a:p>
                <a:endParaRPr lang="zh-CN" altLang="en-US"/>
              </a:p>
            </p:txBody>
          </p:sp>
          <p:sp>
            <p:nvSpPr>
              <p:cNvPr id="87" name="Freeform 507"/>
              <p:cNvSpPr/>
              <p:nvPr/>
            </p:nvSpPr>
            <p:spPr bwMode="auto">
              <a:xfrm>
                <a:off x="156" y="106"/>
                <a:ext cx="64" cy="62"/>
              </a:xfrm>
              <a:custGeom>
                <a:avLst/>
                <a:gdLst/>
                <a:ahLst/>
                <a:cxnLst>
                  <a:cxn ang="0">
                    <a:pos x="128" y="4"/>
                  </a:cxn>
                  <a:cxn ang="0">
                    <a:pos x="59" y="0"/>
                  </a:cxn>
                  <a:cxn ang="0">
                    <a:pos x="32" y="13"/>
                  </a:cxn>
                  <a:cxn ang="0">
                    <a:pos x="9" y="40"/>
                  </a:cxn>
                  <a:cxn ang="0">
                    <a:pos x="0" y="88"/>
                  </a:cxn>
                  <a:cxn ang="0">
                    <a:pos x="0" y="186"/>
                  </a:cxn>
                  <a:cxn ang="0">
                    <a:pos x="0" y="182"/>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cmpd="sng">
                <a:solidFill>
                  <a:srgbClr val="000000"/>
                </a:solidFill>
                <a:round/>
              </a:ln>
            </p:spPr>
            <p:txBody>
              <a:bodyPr/>
              <a:lstStyle/>
              <a:p>
                <a:endParaRPr lang="zh-CN" altLang="en-US"/>
              </a:p>
            </p:txBody>
          </p:sp>
          <p:sp>
            <p:nvSpPr>
              <p:cNvPr id="88" name="Freeform 508"/>
              <p:cNvSpPr/>
              <p:nvPr/>
            </p:nvSpPr>
            <p:spPr bwMode="auto">
              <a:xfrm>
                <a:off x="138" y="93"/>
                <a:ext cx="63" cy="62"/>
              </a:xfrm>
              <a:custGeom>
                <a:avLst/>
                <a:gdLst/>
                <a:ahLst/>
                <a:cxnLst>
                  <a:cxn ang="0">
                    <a:pos x="126" y="4"/>
                  </a:cxn>
                  <a:cxn ang="0">
                    <a:pos x="58" y="0"/>
                  </a:cxn>
                  <a:cxn ang="0">
                    <a:pos x="31" y="14"/>
                  </a:cxn>
                  <a:cxn ang="0">
                    <a:pos x="8" y="40"/>
                  </a:cxn>
                  <a:cxn ang="0">
                    <a:pos x="0" y="89"/>
                  </a:cxn>
                  <a:cxn ang="0">
                    <a:pos x="0" y="186"/>
                  </a:cxn>
                  <a:cxn ang="0">
                    <a:pos x="0" y="182"/>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cmpd="sng">
                <a:solidFill>
                  <a:srgbClr val="000000"/>
                </a:solidFill>
                <a:round/>
              </a:ln>
            </p:spPr>
            <p:txBody>
              <a:bodyPr/>
              <a:lstStyle/>
              <a:p>
                <a:endParaRPr lang="zh-CN" altLang="en-US"/>
              </a:p>
            </p:txBody>
          </p:sp>
          <p:sp>
            <p:nvSpPr>
              <p:cNvPr id="89" name="Freeform 509"/>
              <p:cNvSpPr/>
              <p:nvPr/>
            </p:nvSpPr>
            <p:spPr bwMode="auto">
              <a:xfrm>
                <a:off x="122" y="81"/>
                <a:ext cx="64" cy="62"/>
              </a:xfrm>
              <a:custGeom>
                <a:avLst/>
                <a:gdLst/>
                <a:ahLst/>
                <a:cxnLst>
                  <a:cxn ang="0">
                    <a:pos x="127" y="5"/>
                  </a:cxn>
                  <a:cxn ang="0">
                    <a:pos x="59" y="0"/>
                  </a:cxn>
                  <a:cxn ang="0">
                    <a:pos x="33" y="16"/>
                  </a:cxn>
                  <a:cxn ang="0">
                    <a:pos x="9" y="40"/>
                  </a:cxn>
                  <a:cxn ang="0">
                    <a:pos x="0" y="89"/>
                  </a:cxn>
                  <a:cxn ang="0">
                    <a:pos x="0" y="186"/>
                  </a:cxn>
                  <a:cxn ang="0">
                    <a:pos x="0" y="182"/>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cmpd="sng">
                <a:solidFill>
                  <a:srgbClr val="000000"/>
                </a:solidFill>
                <a:round/>
              </a:ln>
            </p:spPr>
            <p:txBody>
              <a:bodyPr/>
              <a:lstStyle/>
              <a:p>
                <a:endParaRPr lang="zh-CN" altLang="en-US"/>
              </a:p>
            </p:txBody>
          </p:sp>
          <p:sp>
            <p:nvSpPr>
              <p:cNvPr id="90" name="Freeform 510"/>
              <p:cNvSpPr/>
              <p:nvPr/>
            </p:nvSpPr>
            <p:spPr bwMode="auto">
              <a:xfrm>
                <a:off x="104" y="73"/>
                <a:ext cx="63" cy="62"/>
              </a:xfrm>
              <a:custGeom>
                <a:avLst/>
                <a:gdLst/>
                <a:ahLst/>
                <a:cxnLst>
                  <a:cxn ang="0">
                    <a:pos x="127" y="4"/>
                  </a:cxn>
                  <a:cxn ang="0">
                    <a:pos x="59" y="0"/>
                  </a:cxn>
                  <a:cxn ang="0">
                    <a:pos x="32" y="13"/>
                  </a:cxn>
                  <a:cxn ang="0">
                    <a:pos x="10" y="39"/>
                  </a:cxn>
                  <a:cxn ang="0">
                    <a:pos x="0" y="88"/>
                  </a:cxn>
                  <a:cxn ang="0">
                    <a:pos x="0" y="186"/>
                  </a:cxn>
                  <a:cxn ang="0">
                    <a:pos x="0" y="180"/>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cmpd="sng">
                <a:solidFill>
                  <a:srgbClr val="000000"/>
                </a:solidFill>
                <a:round/>
              </a:ln>
            </p:spPr>
            <p:txBody>
              <a:bodyPr/>
              <a:lstStyle/>
              <a:p>
                <a:endParaRPr lang="zh-CN" altLang="en-US"/>
              </a:p>
            </p:txBody>
          </p:sp>
          <p:sp>
            <p:nvSpPr>
              <p:cNvPr id="91" name="Freeform 511"/>
              <p:cNvSpPr/>
              <p:nvPr/>
            </p:nvSpPr>
            <p:spPr bwMode="auto">
              <a:xfrm>
                <a:off x="81" y="24"/>
                <a:ext cx="47" cy="25"/>
              </a:xfrm>
              <a:custGeom>
                <a:avLst/>
                <a:gdLst/>
                <a:ahLst/>
                <a:cxnLst>
                  <a:cxn ang="0">
                    <a:pos x="0" y="0"/>
                  </a:cxn>
                  <a:cxn ang="0">
                    <a:pos x="89" y="74"/>
                  </a:cxn>
                  <a:cxn ang="0">
                    <a:pos x="96" y="74"/>
                  </a:cxn>
                  <a:cxn ang="0">
                    <a:pos x="93" y="74"/>
                  </a:cxn>
                </a:cxnLst>
                <a:rect l="0" t="0" r="r" b="b"/>
                <a:pathLst>
                  <a:path w="96" h="74">
                    <a:moveTo>
                      <a:pt x="0" y="0"/>
                    </a:moveTo>
                    <a:lnTo>
                      <a:pt x="89" y="74"/>
                    </a:lnTo>
                    <a:lnTo>
                      <a:pt x="96" y="74"/>
                    </a:lnTo>
                    <a:lnTo>
                      <a:pt x="93" y="74"/>
                    </a:lnTo>
                  </a:path>
                </a:pathLst>
              </a:custGeom>
              <a:solidFill>
                <a:schemeClr val="bg2"/>
              </a:solidFill>
              <a:ln w="7938" cmpd="sng">
                <a:solidFill>
                  <a:srgbClr val="000000"/>
                </a:solidFill>
                <a:round/>
              </a:ln>
            </p:spPr>
            <p:txBody>
              <a:bodyPr/>
              <a:lstStyle/>
              <a:p>
                <a:endParaRPr lang="zh-CN" altLang="en-US"/>
              </a:p>
            </p:txBody>
          </p:sp>
          <p:sp>
            <p:nvSpPr>
              <p:cNvPr id="92" name="Oval 512"/>
              <p:cNvSpPr>
                <a:spLocks noChangeArrowheads="1"/>
              </p:cNvSpPr>
              <p:nvPr/>
            </p:nvSpPr>
            <p:spPr bwMode="auto">
              <a:xfrm>
                <a:off x="112" y="295"/>
                <a:ext cx="78" cy="26"/>
              </a:xfrm>
              <a:prstGeom prst="ellipse">
                <a:avLst/>
              </a:prstGeom>
              <a:solidFill>
                <a:schemeClr val="bg2"/>
              </a:solidFill>
              <a:ln w="9525">
                <a:noFill/>
                <a:round/>
              </a:ln>
            </p:spPr>
            <p:txBody>
              <a:bodyPr/>
              <a:lstStyle/>
              <a:p>
                <a:endParaRPr lang="zh-CN" altLang="en-US"/>
              </a:p>
            </p:txBody>
          </p:sp>
          <p:sp>
            <p:nvSpPr>
              <p:cNvPr id="93" name="Oval 513"/>
              <p:cNvSpPr>
                <a:spLocks noChangeArrowheads="1"/>
              </p:cNvSpPr>
              <p:nvPr/>
            </p:nvSpPr>
            <p:spPr bwMode="auto">
              <a:xfrm>
                <a:off x="205" y="294"/>
                <a:ext cx="78" cy="25"/>
              </a:xfrm>
              <a:prstGeom prst="ellipse">
                <a:avLst/>
              </a:prstGeom>
              <a:solidFill>
                <a:schemeClr val="bg2"/>
              </a:solidFill>
              <a:ln w="9525">
                <a:noFill/>
                <a:round/>
              </a:ln>
            </p:spPr>
            <p:txBody>
              <a:bodyPr/>
              <a:lstStyle/>
              <a:p>
                <a:endParaRPr lang="zh-CN" altLang="en-US"/>
              </a:p>
            </p:txBody>
          </p:sp>
          <p:sp>
            <p:nvSpPr>
              <p:cNvPr id="94" name="Freeform 514"/>
              <p:cNvSpPr/>
              <p:nvPr/>
            </p:nvSpPr>
            <p:spPr bwMode="auto">
              <a:xfrm>
                <a:off x="284" y="308"/>
                <a:ext cx="94" cy="8"/>
              </a:xfrm>
              <a:custGeom>
                <a:avLst/>
                <a:gdLst/>
                <a:ahLst/>
                <a:cxnLst>
                  <a:cxn ang="0">
                    <a:pos x="0" y="25"/>
                  </a:cxn>
                  <a:cxn ang="0">
                    <a:pos x="6" y="0"/>
                  </a:cxn>
                  <a:cxn ang="0">
                    <a:pos x="175" y="0"/>
                  </a:cxn>
                  <a:cxn ang="0">
                    <a:pos x="188" y="19"/>
                  </a:cxn>
                  <a:cxn ang="0">
                    <a:pos x="0" y="25"/>
                  </a:cxn>
                </a:cxnLst>
                <a:rect l="0" t="0" r="r" b="b"/>
                <a:pathLst>
                  <a:path w="188" h="25">
                    <a:moveTo>
                      <a:pt x="0" y="25"/>
                    </a:moveTo>
                    <a:lnTo>
                      <a:pt x="6" y="0"/>
                    </a:lnTo>
                    <a:lnTo>
                      <a:pt x="175" y="0"/>
                    </a:lnTo>
                    <a:lnTo>
                      <a:pt x="188" y="19"/>
                    </a:lnTo>
                    <a:lnTo>
                      <a:pt x="0" y="25"/>
                    </a:lnTo>
                    <a:close/>
                  </a:path>
                </a:pathLst>
              </a:custGeom>
              <a:solidFill>
                <a:schemeClr val="bg2"/>
              </a:solidFill>
              <a:ln w="9525">
                <a:noFill/>
                <a:round/>
              </a:ln>
            </p:spPr>
            <p:txBody>
              <a:bodyPr/>
              <a:lstStyle/>
              <a:p>
                <a:endParaRPr lang="zh-CN" altLang="en-US"/>
              </a:p>
            </p:txBody>
          </p:sp>
          <p:sp>
            <p:nvSpPr>
              <p:cNvPr id="95" name="Oval 515"/>
              <p:cNvSpPr>
                <a:spLocks noChangeArrowheads="1"/>
              </p:cNvSpPr>
              <p:nvPr/>
            </p:nvSpPr>
            <p:spPr bwMode="auto">
              <a:xfrm>
                <a:off x="111" y="290"/>
                <a:ext cx="78" cy="27"/>
              </a:xfrm>
              <a:prstGeom prst="ellipse">
                <a:avLst/>
              </a:prstGeom>
              <a:solidFill>
                <a:schemeClr val="bg2"/>
              </a:solidFill>
              <a:ln w="9525">
                <a:noFill/>
                <a:round/>
              </a:ln>
            </p:spPr>
            <p:txBody>
              <a:bodyPr/>
              <a:lstStyle/>
              <a:p>
                <a:endParaRPr lang="zh-CN" altLang="en-US"/>
              </a:p>
            </p:txBody>
          </p:sp>
          <p:sp>
            <p:nvSpPr>
              <p:cNvPr id="96" name="Oval 516"/>
              <p:cNvSpPr>
                <a:spLocks noChangeArrowheads="1"/>
              </p:cNvSpPr>
              <p:nvPr/>
            </p:nvSpPr>
            <p:spPr bwMode="auto">
              <a:xfrm>
                <a:off x="204" y="289"/>
                <a:ext cx="77" cy="25"/>
              </a:xfrm>
              <a:prstGeom prst="ellipse">
                <a:avLst/>
              </a:prstGeom>
              <a:solidFill>
                <a:schemeClr val="bg2"/>
              </a:solidFill>
              <a:ln w="9525">
                <a:noFill/>
                <a:round/>
              </a:ln>
            </p:spPr>
            <p:txBody>
              <a:bodyPr/>
              <a:lstStyle/>
              <a:p>
                <a:endParaRPr lang="zh-CN" altLang="en-US"/>
              </a:p>
            </p:txBody>
          </p:sp>
        </p:grpSp>
      </p:grpSp>
      <p:grpSp>
        <p:nvGrpSpPr>
          <p:cNvPr id="480" name="Group 519"/>
          <p:cNvGrpSpPr/>
          <p:nvPr/>
        </p:nvGrpSpPr>
        <p:grpSpPr bwMode="auto">
          <a:xfrm>
            <a:off x="4525962" y="4786327"/>
            <a:ext cx="3987800" cy="476249"/>
            <a:chOff x="0" y="-33"/>
            <a:chExt cx="2512" cy="300"/>
          </a:xfrm>
        </p:grpSpPr>
        <p:sp>
          <p:nvSpPr>
            <p:cNvPr id="516" name="Line 520"/>
            <p:cNvSpPr>
              <a:spLocks noChangeShapeType="1"/>
            </p:cNvSpPr>
            <p:nvPr/>
          </p:nvSpPr>
          <p:spPr bwMode="auto">
            <a:xfrm>
              <a:off x="0" y="136"/>
              <a:ext cx="2512" cy="12"/>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517" name="Rectangle 521"/>
            <p:cNvSpPr>
              <a:spLocks noChangeArrowheads="1"/>
            </p:cNvSpPr>
            <p:nvPr/>
          </p:nvSpPr>
          <p:spPr bwMode="auto">
            <a:xfrm>
              <a:off x="567" y="-33"/>
              <a:ext cx="722" cy="300"/>
            </a:xfrm>
            <a:prstGeom prst="rect">
              <a:avLst/>
            </a:prstGeom>
            <a:solidFill>
              <a:srgbClr val="FFCCFF"/>
            </a:solidFill>
            <a:ln w="9525" cmpd="sng">
              <a:solidFill>
                <a:schemeClr val="tx2"/>
              </a:solidFill>
              <a:miter lim="800000"/>
            </a:ln>
            <a:effectLst>
              <a:outerShdw dist="35921" dir="2700000" algn="ctr" rotWithShape="0">
                <a:schemeClr val="bg2"/>
              </a:outerShdw>
            </a:effectLst>
          </p:spPr>
          <p:txBody>
            <a:bodyPr wrap="none" anchor="ctr"/>
            <a:lstStyle/>
            <a:p>
              <a:pPr algn="ctr"/>
              <a:r>
                <a:rPr lang="zh-CN" altLang="zh-CN" sz="1600" b="1" dirty="0" smtClean="0">
                  <a:latin typeface="Arial" pitchFamily="34" charset="0"/>
                  <a:ea typeface="黑体" pitchFamily="49" charset="-122"/>
                </a:rPr>
                <a:t>A</a:t>
              </a:r>
              <a:r>
                <a:rPr lang="zh-CN" altLang="en-US" sz="1600" b="1" dirty="0" smtClean="0">
                  <a:latin typeface="Arial" pitchFamily="34" charset="0"/>
                  <a:ea typeface="黑体" pitchFamily="49" charset="-122"/>
                </a:rPr>
                <a:t>的加</a:t>
              </a:r>
              <a:endParaRPr lang="en-US" altLang="zh-CN" sz="1600" b="1" dirty="0" smtClean="0">
                <a:latin typeface="Arial" pitchFamily="34" charset="0"/>
                <a:ea typeface="黑体" pitchFamily="49" charset="-122"/>
              </a:endParaRPr>
            </a:p>
            <a:p>
              <a:pPr algn="ctr"/>
              <a:r>
                <a:rPr lang="zh-CN" altLang="en-US" sz="1600" b="1" dirty="0" smtClean="0">
                  <a:latin typeface="Arial" pitchFamily="34" charset="0"/>
                  <a:ea typeface="黑体" pitchFamily="49" charset="-122"/>
                </a:rPr>
                <a:t>密报文</a:t>
              </a:r>
              <a:endParaRPr lang="zh-CN" altLang="zh-CN" sz="1600" b="1" dirty="0">
                <a:latin typeface="Arial" pitchFamily="34" charset="0"/>
                <a:ea typeface="黑体" pitchFamily="49" charset="-122"/>
              </a:endParaRPr>
            </a:p>
          </p:txBody>
        </p:sp>
      </p:grpSp>
      <p:grpSp>
        <p:nvGrpSpPr>
          <p:cNvPr id="481" name="Group 522"/>
          <p:cNvGrpSpPr/>
          <p:nvPr/>
        </p:nvGrpSpPr>
        <p:grpSpPr bwMode="auto">
          <a:xfrm>
            <a:off x="4500562" y="5357826"/>
            <a:ext cx="3987800" cy="571501"/>
            <a:chOff x="0" y="0"/>
            <a:chExt cx="2512" cy="360"/>
          </a:xfrm>
        </p:grpSpPr>
        <p:sp>
          <p:nvSpPr>
            <p:cNvPr id="519" name="Line 523"/>
            <p:cNvSpPr>
              <a:spLocks noChangeShapeType="1"/>
            </p:cNvSpPr>
            <p:nvPr/>
          </p:nvSpPr>
          <p:spPr bwMode="auto">
            <a:xfrm flipH="1">
              <a:off x="0" y="136"/>
              <a:ext cx="2512" cy="12"/>
            </a:xfrm>
            <a:prstGeom prst="line">
              <a:avLst/>
            </a:prstGeom>
            <a:noFill/>
            <a:ln w="57150" cmpd="sng">
              <a:solidFill>
                <a:schemeClr val="tx2"/>
              </a:solidFill>
              <a:round/>
              <a:tailEnd type="triangle" w="med" len="lg"/>
            </a:ln>
            <a:effectLst/>
          </p:spPr>
          <p:txBody>
            <a:bodyPr wrap="none" anchor="ctr"/>
            <a:lstStyle/>
            <a:p>
              <a:endParaRPr lang="zh-CN" altLang="en-US" sz="2000" b="1"/>
            </a:p>
          </p:txBody>
        </p:sp>
        <p:sp>
          <p:nvSpPr>
            <p:cNvPr id="520" name="Rectangle 524"/>
            <p:cNvSpPr>
              <a:spLocks noChangeArrowheads="1"/>
            </p:cNvSpPr>
            <p:nvPr/>
          </p:nvSpPr>
          <p:spPr bwMode="auto">
            <a:xfrm>
              <a:off x="1460" y="0"/>
              <a:ext cx="568" cy="360"/>
            </a:xfrm>
            <a:prstGeom prst="rect">
              <a:avLst/>
            </a:prstGeom>
            <a:solidFill>
              <a:srgbClr val="FFFF99"/>
            </a:solidFill>
            <a:ln w="9525" cmpd="sng">
              <a:solidFill>
                <a:schemeClr val="tx2"/>
              </a:solidFill>
              <a:miter lim="800000"/>
            </a:ln>
            <a:effectLst>
              <a:outerShdw dist="35921" dir="2700000" algn="ctr" rotWithShape="0">
                <a:schemeClr val="bg2"/>
              </a:outerShdw>
            </a:effectLst>
          </p:spPr>
          <p:txBody>
            <a:bodyPr wrap="none" anchor="ctr"/>
            <a:lstStyle/>
            <a:p>
              <a:pPr algn="ctr"/>
              <a:r>
                <a:rPr lang="en-US" altLang="zh-CN" sz="2400" b="1" baseline="-25000" dirty="0" smtClean="0">
                  <a:solidFill>
                    <a:schemeClr val="tx2"/>
                  </a:solidFill>
                  <a:latin typeface="黑体" pitchFamily="49" charset="-122"/>
                  <a:ea typeface="黑体" pitchFamily="49" charset="-122"/>
                </a:rPr>
                <a:t>B</a:t>
              </a:r>
              <a:r>
                <a:rPr lang="zh-CN" altLang="en-US" sz="2400" b="1" baseline="-25000" dirty="0" smtClean="0">
                  <a:solidFill>
                    <a:schemeClr val="tx2"/>
                  </a:solidFill>
                  <a:latin typeface="黑体" pitchFamily="49" charset="-122"/>
                  <a:ea typeface="黑体" pitchFamily="49" charset="-122"/>
                </a:rPr>
                <a:t>发送</a:t>
              </a:r>
              <a:endParaRPr lang="en-US" altLang="zh-CN" sz="2400" b="1" baseline="-25000" dirty="0" smtClean="0">
                <a:solidFill>
                  <a:schemeClr val="tx2"/>
                </a:solidFill>
                <a:latin typeface="黑体" pitchFamily="49" charset="-122"/>
                <a:ea typeface="黑体" pitchFamily="49" charset="-122"/>
              </a:endParaRPr>
            </a:p>
            <a:p>
              <a:pPr algn="ctr"/>
              <a:r>
                <a:rPr lang="zh-CN" altLang="en-US" sz="2400" b="1" baseline="-25000" dirty="0" smtClean="0">
                  <a:solidFill>
                    <a:schemeClr val="tx2"/>
                  </a:solidFill>
                  <a:latin typeface="黑体" pitchFamily="49" charset="-122"/>
                  <a:ea typeface="黑体" pitchFamily="49" charset="-122"/>
                </a:rPr>
                <a:t>报文 </a:t>
              </a:r>
              <a:endParaRPr lang="zh-CN" altLang="zh-CN" sz="2400" b="1" baseline="-25000" dirty="0">
                <a:solidFill>
                  <a:schemeClr val="tx2"/>
                </a:solidFill>
                <a:latin typeface="黑体" pitchFamily="49" charset="-122"/>
                <a:ea typeface="黑体" pitchFamily="49" charset="-122"/>
              </a:endParaRPr>
            </a:p>
          </p:txBody>
        </p:sp>
      </p:grpSp>
      <p:sp>
        <p:nvSpPr>
          <p:cNvPr id="521" name="Text Box 3"/>
          <p:cNvSpPr txBox="1">
            <a:spLocks noChangeArrowheads="1"/>
          </p:cNvSpPr>
          <p:nvPr/>
        </p:nvSpPr>
        <p:spPr bwMode="auto">
          <a:xfrm>
            <a:off x="768340" y="3929066"/>
            <a:ext cx="387350" cy="457200"/>
          </a:xfrm>
          <a:prstGeom prst="rect">
            <a:avLst/>
          </a:prstGeom>
          <a:noFill/>
          <a:ln w="9525">
            <a:noFill/>
            <a:miter lim="800000"/>
          </a:ln>
          <a:effectLst/>
        </p:spPr>
        <p:txBody>
          <a:bodyPr wrap="none">
            <a:spAutoFit/>
          </a:bodyPr>
          <a:lstStyle/>
          <a:p>
            <a:pPr algn="l"/>
            <a:r>
              <a:rPr lang="zh-CN" altLang="zh-CN" sz="2400" dirty="0">
                <a:solidFill>
                  <a:schemeClr val="tx2"/>
                </a:solidFill>
                <a:latin typeface="Arial" pitchFamily="34" charset="0"/>
                <a:ea typeface="黑体" pitchFamily="49" charset="-122"/>
              </a:rPr>
              <a:t>A</a:t>
            </a:r>
          </a:p>
        </p:txBody>
      </p:sp>
      <p:sp>
        <p:nvSpPr>
          <p:cNvPr id="522" name="Text Box 31"/>
          <p:cNvSpPr txBox="1">
            <a:spLocks noChangeArrowheads="1"/>
          </p:cNvSpPr>
          <p:nvPr/>
        </p:nvSpPr>
        <p:spPr bwMode="auto">
          <a:xfrm>
            <a:off x="7940665" y="3929066"/>
            <a:ext cx="387350" cy="457200"/>
          </a:xfrm>
          <a:prstGeom prst="rect">
            <a:avLst/>
          </a:prstGeom>
          <a:noFill/>
          <a:ln w="9525">
            <a:noFill/>
            <a:miter lim="800000"/>
          </a:ln>
          <a:effectLst/>
        </p:spPr>
        <p:txBody>
          <a:bodyPr wrap="none">
            <a:spAutoFit/>
          </a:bodyPr>
          <a:lstStyle/>
          <a:p>
            <a:pPr algn="l"/>
            <a:r>
              <a:rPr lang="zh-CN" altLang="zh-CN" sz="2400">
                <a:solidFill>
                  <a:schemeClr val="tx2"/>
                </a:solidFill>
                <a:latin typeface="Arial" pitchFamily="34" charset="0"/>
                <a:ea typeface="黑体" pitchFamily="49" charset="-122"/>
              </a:rPr>
              <a:t>B</a:t>
            </a:r>
          </a:p>
        </p:txBody>
      </p:sp>
      <p:sp>
        <p:nvSpPr>
          <p:cNvPr id="523" name="Text Box 517"/>
          <p:cNvSpPr txBox="1">
            <a:spLocks noChangeArrowheads="1"/>
          </p:cNvSpPr>
          <p:nvPr/>
        </p:nvSpPr>
        <p:spPr bwMode="auto">
          <a:xfrm>
            <a:off x="3071802" y="3929066"/>
            <a:ext cx="1403350" cy="457200"/>
          </a:xfrm>
          <a:prstGeom prst="rect">
            <a:avLst/>
          </a:prstGeom>
          <a:noFill/>
          <a:ln w="9525">
            <a:noFill/>
            <a:miter lim="800000"/>
          </a:ln>
          <a:effectLst/>
        </p:spPr>
        <p:txBody>
          <a:bodyPr wrap="none">
            <a:spAutoFit/>
          </a:bodyPr>
          <a:lstStyle/>
          <a:p>
            <a:pPr algn="l"/>
            <a:r>
              <a:rPr lang="zh-CN" sz="2400">
                <a:solidFill>
                  <a:schemeClr val="tx2"/>
                </a:solidFill>
                <a:latin typeface="Arial" pitchFamily="34" charset="0"/>
                <a:ea typeface="黑体" pitchFamily="49" charset="-122"/>
              </a:rPr>
              <a:t>中间人 </a:t>
            </a:r>
            <a:r>
              <a:rPr lang="zh-CN" altLang="zh-CN" sz="2400">
                <a:solidFill>
                  <a:schemeClr val="tx2"/>
                </a:solidFill>
                <a:latin typeface="Arial" pitchFamily="34" charset="0"/>
                <a:ea typeface="黑体" pitchFamily="49" charset="-122"/>
              </a:rPr>
              <a:t>C</a:t>
            </a:r>
          </a:p>
        </p:txBody>
      </p:sp>
      <p:grpSp>
        <p:nvGrpSpPr>
          <p:cNvPr id="35840" name="Group 522"/>
          <p:cNvGrpSpPr/>
          <p:nvPr/>
        </p:nvGrpSpPr>
        <p:grpSpPr bwMode="auto">
          <a:xfrm>
            <a:off x="500034" y="5357826"/>
            <a:ext cx="3987800" cy="571501"/>
            <a:chOff x="0" y="0"/>
            <a:chExt cx="2512" cy="360"/>
          </a:xfrm>
        </p:grpSpPr>
        <p:sp>
          <p:nvSpPr>
            <p:cNvPr id="525" name="Line 523"/>
            <p:cNvSpPr>
              <a:spLocks noChangeShapeType="1"/>
            </p:cNvSpPr>
            <p:nvPr/>
          </p:nvSpPr>
          <p:spPr bwMode="auto">
            <a:xfrm flipH="1">
              <a:off x="0" y="136"/>
              <a:ext cx="2512" cy="12"/>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526" name="Rectangle 524"/>
            <p:cNvSpPr>
              <a:spLocks noChangeArrowheads="1"/>
            </p:cNvSpPr>
            <p:nvPr/>
          </p:nvSpPr>
          <p:spPr bwMode="auto">
            <a:xfrm>
              <a:off x="1460" y="0"/>
              <a:ext cx="568" cy="360"/>
            </a:xfrm>
            <a:prstGeom prst="rect">
              <a:avLst/>
            </a:prstGeom>
            <a:solidFill>
              <a:srgbClr val="FFFF99"/>
            </a:solidFill>
            <a:ln w="9525" cmpd="sng">
              <a:solidFill>
                <a:schemeClr val="tx2"/>
              </a:solidFill>
              <a:miter lim="800000"/>
            </a:ln>
            <a:effectLst>
              <a:outerShdw dist="35921" dir="2700000" algn="ctr" rotWithShape="0">
                <a:schemeClr val="bg2"/>
              </a:outerShdw>
            </a:effectLst>
          </p:spPr>
          <p:txBody>
            <a:bodyPr wrap="none" anchor="ctr"/>
            <a:lstStyle/>
            <a:p>
              <a:pPr algn="ctr"/>
              <a:r>
                <a:rPr lang="en-US" altLang="zh-CN" sz="2400" b="1" baseline="-25000" dirty="0" smtClean="0">
                  <a:solidFill>
                    <a:schemeClr val="tx2"/>
                  </a:solidFill>
                  <a:latin typeface="Arial" pitchFamily="34" charset="0"/>
                  <a:ea typeface="黑体" pitchFamily="49" charset="-122"/>
                </a:rPr>
                <a:t>B</a:t>
              </a:r>
              <a:r>
                <a:rPr lang="zh-CN" altLang="en-US" sz="2400" b="1" baseline="-25000" dirty="0" smtClean="0">
                  <a:solidFill>
                    <a:schemeClr val="tx2"/>
                  </a:solidFill>
                  <a:latin typeface="Arial" pitchFamily="34" charset="0"/>
                  <a:ea typeface="黑体" pitchFamily="49" charset="-122"/>
                </a:rPr>
                <a:t>发送</a:t>
              </a:r>
              <a:endParaRPr lang="en-US" altLang="zh-CN" sz="2400" b="1" baseline="-25000" dirty="0" smtClean="0">
                <a:solidFill>
                  <a:schemeClr val="tx2"/>
                </a:solidFill>
                <a:latin typeface="Arial" pitchFamily="34" charset="0"/>
                <a:ea typeface="黑体" pitchFamily="49" charset="-122"/>
              </a:endParaRPr>
            </a:p>
            <a:p>
              <a:pPr algn="ctr"/>
              <a:r>
                <a:rPr lang="zh-CN" altLang="en-US" sz="2400" b="1" baseline="-25000" dirty="0" smtClean="0">
                  <a:solidFill>
                    <a:schemeClr val="tx2"/>
                  </a:solidFill>
                  <a:latin typeface="Arial" pitchFamily="34" charset="0"/>
                  <a:ea typeface="黑体" pitchFamily="49" charset="-122"/>
                </a:rPr>
                <a:t>报文 </a:t>
              </a:r>
              <a:endParaRPr lang="zh-CN" altLang="zh-CN" sz="2400" b="1" baseline="-25000" dirty="0">
                <a:solidFill>
                  <a:schemeClr val="tx2"/>
                </a:solidFill>
                <a:latin typeface="Arial" pitchFamily="34" charset="0"/>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2000"/>
                                        <p:tgtEl>
                                          <p:spTgt spid="43"/>
                                        </p:tgtEl>
                                      </p:cBhvr>
                                    </p:animEffect>
                                  </p:childTnLst>
                                </p:cTn>
                              </p:par>
                            </p:childTnLst>
                          </p:cTn>
                        </p:par>
                        <p:par>
                          <p:cTn id="8" fill="hold">
                            <p:stCondLst>
                              <p:cond delay="2500"/>
                            </p:stCondLst>
                            <p:childTnLst>
                              <p:par>
                                <p:cTn id="9" presetID="22" presetClass="entr" presetSubtype="8" fill="hold" nodeType="afterEffect">
                                  <p:stCondLst>
                                    <p:cond delay="500"/>
                                  </p:stCondLst>
                                  <p:childTnLst>
                                    <p:set>
                                      <p:cBhvr>
                                        <p:cTn id="10" dur="1" fill="hold">
                                          <p:stCondLst>
                                            <p:cond delay="0"/>
                                          </p:stCondLst>
                                        </p:cTn>
                                        <p:tgtEl>
                                          <p:spTgt spid="480"/>
                                        </p:tgtEl>
                                        <p:attrNameLst>
                                          <p:attrName>style.visibility</p:attrName>
                                        </p:attrNameLst>
                                      </p:cBhvr>
                                      <p:to>
                                        <p:strVal val="visible"/>
                                      </p:to>
                                    </p:set>
                                    <p:animEffect transition="in" filter="wipe(left)">
                                      <p:cBhvr>
                                        <p:cTn id="11" dur="2000"/>
                                        <p:tgtEl>
                                          <p:spTgt spid="480"/>
                                        </p:tgtEl>
                                      </p:cBhvr>
                                    </p:animEffect>
                                  </p:childTnLst>
                                </p:cTn>
                              </p:par>
                            </p:childTnLst>
                          </p:cTn>
                        </p:par>
                        <p:par>
                          <p:cTn id="12" fill="hold">
                            <p:stCondLst>
                              <p:cond delay="5000"/>
                            </p:stCondLst>
                            <p:childTnLst>
                              <p:par>
                                <p:cTn id="13" presetID="22" presetClass="entr" presetSubtype="2" fill="hold" nodeType="afterEffect">
                                  <p:stCondLst>
                                    <p:cond delay="500"/>
                                  </p:stCondLst>
                                  <p:childTnLst>
                                    <p:set>
                                      <p:cBhvr>
                                        <p:cTn id="14" dur="1" fill="hold">
                                          <p:stCondLst>
                                            <p:cond delay="0"/>
                                          </p:stCondLst>
                                        </p:cTn>
                                        <p:tgtEl>
                                          <p:spTgt spid="481"/>
                                        </p:tgtEl>
                                        <p:attrNameLst>
                                          <p:attrName>style.visibility</p:attrName>
                                        </p:attrNameLst>
                                      </p:cBhvr>
                                      <p:to>
                                        <p:strVal val="visible"/>
                                      </p:to>
                                    </p:set>
                                    <p:animEffect transition="in" filter="wipe(right)">
                                      <p:cBhvr>
                                        <p:cTn id="15" dur="2000"/>
                                        <p:tgtEl>
                                          <p:spTgt spid="481"/>
                                        </p:tgtEl>
                                      </p:cBhvr>
                                    </p:animEffect>
                                  </p:childTnLst>
                                </p:cTn>
                              </p:par>
                            </p:childTnLst>
                          </p:cTn>
                        </p:par>
                        <p:par>
                          <p:cTn id="16" fill="hold">
                            <p:stCondLst>
                              <p:cond delay="7500"/>
                            </p:stCondLst>
                            <p:childTnLst>
                              <p:par>
                                <p:cTn id="17" presetID="22" presetClass="entr" presetSubtype="2" fill="hold" nodeType="afterEffect">
                                  <p:stCondLst>
                                    <p:cond delay="500"/>
                                  </p:stCondLst>
                                  <p:childTnLst>
                                    <p:set>
                                      <p:cBhvr>
                                        <p:cTn id="18" dur="1" fill="hold">
                                          <p:stCondLst>
                                            <p:cond delay="0"/>
                                          </p:stCondLst>
                                        </p:cTn>
                                        <p:tgtEl>
                                          <p:spTgt spid="35840"/>
                                        </p:tgtEl>
                                        <p:attrNameLst>
                                          <p:attrName>style.visibility</p:attrName>
                                        </p:attrNameLst>
                                      </p:cBhvr>
                                      <p:to>
                                        <p:strVal val="visible"/>
                                      </p:to>
                                    </p:set>
                                    <p:animEffect transition="in" filter="wipe(right)">
                                      <p:cBhvr>
                                        <p:cTn id="19" dur="2000"/>
                                        <p:tgtEl>
                                          <p:spTgt spid="35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smtClean="0"/>
              <a:t>3</a:t>
            </a:r>
            <a:r>
              <a:rPr lang="zh-CN" altLang="en-US" dirty="0" smtClean="0"/>
              <a:t>、如何实现实体鉴别 </a:t>
            </a:r>
            <a:endParaRPr lang="zh-CN" dirty="0"/>
          </a:p>
        </p:txBody>
      </p:sp>
      <p:sp>
        <p:nvSpPr>
          <p:cNvPr id="36867" name="Rectangle 3"/>
          <p:cNvSpPr>
            <a:spLocks noGrp="1" noChangeArrowheads="1"/>
          </p:cNvSpPr>
          <p:nvPr>
            <p:ph type="body" idx="1"/>
          </p:nvPr>
        </p:nvSpPr>
        <p:spPr>
          <a:xfrm>
            <a:off x="428596" y="1357298"/>
            <a:ext cx="8229600" cy="1685924"/>
          </a:xfrm>
        </p:spPr>
        <p:txBody>
          <a:bodyPr>
            <a:normAutofit/>
          </a:bodyPr>
          <a:lstStyle/>
          <a:p>
            <a:pPr>
              <a:buNone/>
            </a:pPr>
            <a:r>
              <a:rPr lang="en-US" altLang="zh-CN" dirty="0" smtClean="0"/>
              <a:t>(4)</a:t>
            </a:r>
            <a:r>
              <a:rPr lang="zh-CN" altLang="en-US" dirty="0" smtClean="0"/>
              <a:t>使用</a:t>
            </a:r>
            <a:r>
              <a:rPr lang="zh-CN" altLang="en-US" dirty="0" smtClean="0">
                <a:solidFill>
                  <a:schemeClr val="hlink"/>
                </a:solidFill>
              </a:rPr>
              <a:t>不重数解决漏洞</a:t>
            </a:r>
            <a:endParaRPr lang="en-US" altLang="zh-CN" dirty="0" smtClean="0">
              <a:solidFill>
                <a:schemeClr val="hlink"/>
              </a:solidFill>
            </a:endParaRPr>
          </a:p>
          <a:p>
            <a:pPr>
              <a:buNone/>
            </a:pPr>
            <a:r>
              <a:rPr lang="en-US" altLang="zh-CN" sz="2800" dirty="0" smtClean="0"/>
              <a:t>	</a:t>
            </a:r>
            <a:r>
              <a:rPr lang="zh-CN" altLang="en-US" sz="2800" dirty="0" smtClean="0"/>
              <a:t>不重数</a:t>
            </a:r>
            <a:r>
              <a:rPr lang="zh-CN" altLang="zh-CN" sz="2800" dirty="0" smtClean="0"/>
              <a:t>(nonce)</a:t>
            </a:r>
            <a:r>
              <a:rPr lang="zh-CN" altLang="en-US" sz="2800" dirty="0" smtClean="0"/>
              <a:t>是一个不重复使用的大随机数，即“</a:t>
            </a:r>
            <a:r>
              <a:rPr lang="zh-CN" altLang="en-US" sz="2800" dirty="0" smtClean="0">
                <a:solidFill>
                  <a:schemeClr val="hlink"/>
                </a:solidFill>
              </a:rPr>
              <a:t>一次一数</a:t>
            </a:r>
            <a:r>
              <a:rPr lang="zh-CN" altLang="en-US" sz="2800" dirty="0" smtClean="0"/>
              <a:t>”。来</a:t>
            </a:r>
            <a:r>
              <a:rPr lang="zh-CN" sz="2800" dirty="0" smtClean="0"/>
              <a:t>对付</a:t>
            </a:r>
            <a:r>
              <a:rPr lang="zh-CN" sz="2800" dirty="0"/>
              <a:t>重放</a:t>
            </a:r>
            <a:r>
              <a:rPr lang="zh-CN" sz="2800" dirty="0" smtClean="0"/>
              <a:t>攻击。</a:t>
            </a:r>
            <a:endParaRPr lang="zh-CN" sz="2800" dirty="0"/>
          </a:p>
        </p:txBody>
      </p:sp>
      <p:sp>
        <p:nvSpPr>
          <p:cNvPr id="4" name="Text Box 3"/>
          <p:cNvSpPr txBox="1">
            <a:spLocks noChangeArrowheads="1"/>
          </p:cNvSpPr>
          <p:nvPr/>
        </p:nvSpPr>
        <p:spPr bwMode="auto">
          <a:xfrm>
            <a:off x="2071670" y="2928934"/>
            <a:ext cx="387350" cy="461665"/>
          </a:xfrm>
          <a:prstGeom prst="rect">
            <a:avLst/>
          </a:prstGeom>
          <a:noFill/>
          <a:ln w="9525">
            <a:noFill/>
            <a:miter lim="800000"/>
          </a:ln>
          <a:effectLst/>
        </p:spPr>
        <p:txBody>
          <a:bodyPr wrap="square">
            <a:spAutoFit/>
          </a:bodyPr>
          <a:lstStyle/>
          <a:p>
            <a:pPr algn="l"/>
            <a:r>
              <a:rPr lang="zh-CN" altLang="zh-CN" sz="2400" dirty="0">
                <a:solidFill>
                  <a:schemeClr val="tx2"/>
                </a:solidFill>
                <a:latin typeface="Arial" pitchFamily="34" charset="0"/>
                <a:ea typeface="黑体" pitchFamily="49" charset="-122"/>
              </a:rPr>
              <a:t>A</a:t>
            </a:r>
          </a:p>
        </p:txBody>
      </p:sp>
      <p:grpSp>
        <p:nvGrpSpPr>
          <p:cNvPr id="2" name="Group 4"/>
          <p:cNvGrpSpPr/>
          <p:nvPr/>
        </p:nvGrpSpPr>
        <p:grpSpPr bwMode="auto">
          <a:xfrm>
            <a:off x="1285852" y="2928934"/>
            <a:ext cx="752475" cy="536581"/>
            <a:chOff x="0" y="0"/>
            <a:chExt cx="284" cy="265"/>
          </a:xfrm>
        </p:grpSpPr>
        <p:grpSp>
          <p:nvGrpSpPr>
            <p:cNvPr id="3" name="Group 5"/>
            <p:cNvGrpSpPr/>
            <p:nvPr/>
          </p:nvGrpSpPr>
          <p:grpSpPr bwMode="auto">
            <a:xfrm>
              <a:off x="7" y="5"/>
              <a:ext cx="277" cy="260"/>
              <a:chOff x="0" y="0"/>
              <a:chExt cx="277" cy="260"/>
            </a:xfrm>
          </p:grpSpPr>
          <p:sp>
            <p:nvSpPr>
              <p:cNvPr id="20" name="Freeform 6"/>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21" name="Freeform 7"/>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22" name="Freeform 8"/>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23" name="Freeform 9"/>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24" name="Rectangle 10"/>
              <p:cNvSpPr>
                <a:spLocks noChangeArrowheads="1"/>
              </p:cNvSpPr>
              <p:nvPr/>
            </p:nvSpPr>
            <p:spPr bwMode="auto">
              <a:xfrm>
                <a:off x="46" y="17"/>
                <a:ext cx="185" cy="132"/>
              </a:xfrm>
              <a:prstGeom prst="rect">
                <a:avLst/>
              </a:prstGeom>
              <a:solidFill>
                <a:srgbClr val="000000"/>
              </a:solidFill>
              <a:ln w="9525">
                <a:noFill/>
                <a:miter lim="800000"/>
              </a:ln>
            </p:spPr>
            <p:txBody>
              <a:bodyPr/>
              <a:lstStyle/>
              <a:p>
                <a:endParaRPr lang="zh-CN" altLang="en-US"/>
              </a:p>
            </p:txBody>
          </p:sp>
          <p:sp>
            <p:nvSpPr>
              <p:cNvPr id="25" name="Rectangle 11"/>
              <p:cNvSpPr>
                <a:spLocks noChangeArrowheads="1"/>
              </p:cNvSpPr>
              <p:nvPr/>
            </p:nvSpPr>
            <p:spPr bwMode="auto">
              <a:xfrm>
                <a:off x="9" y="159"/>
                <a:ext cx="260" cy="59"/>
              </a:xfrm>
              <a:prstGeom prst="rect">
                <a:avLst/>
              </a:prstGeom>
              <a:solidFill>
                <a:srgbClr val="000000"/>
              </a:solidFill>
              <a:ln w="9525">
                <a:noFill/>
                <a:miter lim="800000"/>
              </a:ln>
            </p:spPr>
            <p:txBody>
              <a:bodyPr/>
              <a:lstStyle/>
              <a:p>
                <a:endParaRPr lang="zh-CN" altLang="en-US"/>
              </a:p>
            </p:txBody>
          </p:sp>
          <p:sp>
            <p:nvSpPr>
              <p:cNvPr id="26" name="Rectangle 12"/>
              <p:cNvSpPr>
                <a:spLocks noChangeArrowheads="1"/>
              </p:cNvSpPr>
              <p:nvPr/>
            </p:nvSpPr>
            <p:spPr bwMode="auto">
              <a:xfrm>
                <a:off x="64" y="33"/>
                <a:ext cx="150" cy="102"/>
              </a:xfrm>
              <a:prstGeom prst="rect">
                <a:avLst/>
              </a:prstGeom>
              <a:solidFill>
                <a:srgbClr val="000000"/>
              </a:solidFill>
              <a:ln w="9525">
                <a:noFill/>
                <a:miter lim="800000"/>
              </a:ln>
            </p:spPr>
            <p:txBody>
              <a:bodyPr/>
              <a:lstStyle/>
              <a:p>
                <a:endParaRPr lang="zh-CN" altLang="en-US"/>
              </a:p>
            </p:txBody>
          </p:sp>
          <p:sp>
            <p:nvSpPr>
              <p:cNvPr id="27" name="Line 13"/>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5" name="Group 14"/>
              <p:cNvGrpSpPr/>
              <p:nvPr/>
            </p:nvGrpSpPr>
            <p:grpSpPr bwMode="auto">
              <a:xfrm>
                <a:off x="0" y="222"/>
                <a:ext cx="277" cy="38"/>
                <a:chOff x="0" y="0"/>
                <a:chExt cx="277" cy="38"/>
              </a:xfrm>
            </p:grpSpPr>
            <p:sp>
              <p:nvSpPr>
                <p:cNvPr id="29" name="Freeform 15"/>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0" name="Freeform 16"/>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1" name="Rectangle 17"/>
                <p:cNvSpPr>
                  <a:spLocks noChangeArrowheads="1"/>
                </p:cNvSpPr>
                <p:nvPr/>
              </p:nvSpPr>
              <p:spPr bwMode="auto">
                <a:xfrm>
                  <a:off x="2" y="27"/>
                  <a:ext cx="274" cy="11"/>
                </a:xfrm>
                <a:prstGeom prst="rect">
                  <a:avLst/>
                </a:prstGeom>
                <a:solidFill>
                  <a:srgbClr val="000000"/>
                </a:solidFill>
                <a:ln w="9525">
                  <a:noFill/>
                  <a:miter lim="800000"/>
                </a:ln>
              </p:spPr>
              <p:txBody>
                <a:bodyPr/>
                <a:lstStyle/>
                <a:p>
                  <a:endParaRPr lang="zh-CN" altLang="en-US"/>
                </a:p>
              </p:txBody>
            </p:sp>
          </p:grpSp>
        </p:grpSp>
        <p:grpSp>
          <p:nvGrpSpPr>
            <p:cNvPr id="6" name="Group 18"/>
            <p:cNvGrpSpPr/>
            <p:nvPr/>
          </p:nvGrpSpPr>
          <p:grpSpPr bwMode="auto">
            <a:xfrm>
              <a:off x="0" y="0"/>
              <a:ext cx="277" cy="261"/>
              <a:chOff x="0" y="0"/>
              <a:chExt cx="277" cy="261"/>
            </a:xfrm>
          </p:grpSpPr>
          <p:sp>
            <p:nvSpPr>
              <p:cNvPr id="8" name="Freeform 19"/>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9" name="Freeform 20"/>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10" name="Freeform 21"/>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11" name="Freeform 22"/>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12" name="Rectangle 23"/>
              <p:cNvSpPr>
                <a:spLocks noChangeArrowheads="1"/>
              </p:cNvSpPr>
              <p:nvPr/>
            </p:nvSpPr>
            <p:spPr bwMode="auto">
              <a:xfrm>
                <a:off x="47" y="17"/>
                <a:ext cx="184" cy="132"/>
              </a:xfrm>
              <a:prstGeom prst="rect">
                <a:avLst/>
              </a:prstGeom>
              <a:solidFill>
                <a:srgbClr val="B7B79D"/>
              </a:solidFill>
              <a:ln w="9525">
                <a:noFill/>
                <a:miter lim="800000"/>
              </a:ln>
            </p:spPr>
            <p:txBody>
              <a:bodyPr/>
              <a:lstStyle/>
              <a:p>
                <a:endParaRPr lang="zh-CN" altLang="en-US"/>
              </a:p>
            </p:txBody>
          </p:sp>
          <p:sp>
            <p:nvSpPr>
              <p:cNvPr id="13" name="Rectangle 24"/>
              <p:cNvSpPr>
                <a:spLocks noChangeArrowheads="1"/>
              </p:cNvSpPr>
              <p:nvPr/>
            </p:nvSpPr>
            <p:spPr bwMode="auto">
              <a:xfrm>
                <a:off x="9" y="159"/>
                <a:ext cx="260" cy="59"/>
              </a:xfrm>
              <a:prstGeom prst="rect">
                <a:avLst/>
              </a:prstGeom>
              <a:solidFill>
                <a:srgbClr val="B7B79D"/>
              </a:solidFill>
              <a:ln w="9525">
                <a:noFill/>
                <a:miter lim="800000"/>
              </a:ln>
            </p:spPr>
            <p:txBody>
              <a:bodyPr/>
              <a:lstStyle/>
              <a:p>
                <a:endParaRPr lang="zh-CN" altLang="en-US"/>
              </a:p>
            </p:txBody>
          </p:sp>
          <p:sp>
            <p:nvSpPr>
              <p:cNvPr id="14" name="Rectangle 25"/>
              <p:cNvSpPr>
                <a:spLocks noChangeArrowheads="1"/>
              </p:cNvSpPr>
              <p:nvPr/>
            </p:nvSpPr>
            <p:spPr bwMode="auto">
              <a:xfrm>
                <a:off x="64" y="33"/>
                <a:ext cx="150" cy="102"/>
              </a:xfrm>
              <a:prstGeom prst="rect">
                <a:avLst/>
              </a:prstGeom>
              <a:solidFill>
                <a:srgbClr val="FFFFFF"/>
              </a:solidFill>
              <a:ln w="9525">
                <a:noFill/>
                <a:miter lim="800000"/>
              </a:ln>
            </p:spPr>
            <p:txBody>
              <a:bodyPr/>
              <a:lstStyle/>
              <a:p>
                <a:endParaRPr lang="zh-CN" altLang="en-US"/>
              </a:p>
            </p:txBody>
          </p:sp>
          <p:sp>
            <p:nvSpPr>
              <p:cNvPr id="15" name="Line 26"/>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7" name="Group 27"/>
              <p:cNvGrpSpPr/>
              <p:nvPr/>
            </p:nvGrpSpPr>
            <p:grpSpPr bwMode="auto">
              <a:xfrm>
                <a:off x="0" y="223"/>
                <a:ext cx="277" cy="38"/>
                <a:chOff x="0" y="0"/>
                <a:chExt cx="277" cy="38"/>
              </a:xfrm>
            </p:grpSpPr>
            <p:sp>
              <p:nvSpPr>
                <p:cNvPr id="17" name="Freeform 28"/>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18" name="Freeform 29"/>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19" name="Rectangle 30"/>
                <p:cNvSpPr>
                  <a:spLocks noChangeArrowheads="1"/>
                </p:cNvSpPr>
                <p:nvPr/>
              </p:nvSpPr>
              <p:spPr bwMode="auto">
                <a:xfrm>
                  <a:off x="2" y="27"/>
                  <a:ext cx="274" cy="11"/>
                </a:xfrm>
                <a:prstGeom prst="rect">
                  <a:avLst/>
                </a:prstGeom>
                <a:solidFill>
                  <a:srgbClr val="BAB79D"/>
                </a:solidFill>
                <a:ln w="9525">
                  <a:noFill/>
                  <a:miter lim="800000"/>
                </a:ln>
              </p:spPr>
              <p:txBody>
                <a:bodyPr/>
                <a:lstStyle/>
                <a:p>
                  <a:endParaRPr lang="zh-CN" altLang="en-US"/>
                </a:p>
              </p:txBody>
            </p:sp>
          </p:grpSp>
        </p:grpSp>
      </p:grpSp>
      <p:grpSp>
        <p:nvGrpSpPr>
          <p:cNvPr id="16" name="Group 32"/>
          <p:cNvGrpSpPr/>
          <p:nvPr/>
        </p:nvGrpSpPr>
        <p:grpSpPr bwMode="auto">
          <a:xfrm>
            <a:off x="7429520" y="2928934"/>
            <a:ext cx="752475" cy="536581"/>
            <a:chOff x="0" y="0"/>
            <a:chExt cx="284" cy="265"/>
          </a:xfrm>
        </p:grpSpPr>
        <p:grpSp>
          <p:nvGrpSpPr>
            <p:cNvPr id="28" name="Group 33"/>
            <p:cNvGrpSpPr/>
            <p:nvPr/>
          </p:nvGrpSpPr>
          <p:grpSpPr bwMode="auto">
            <a:xfrm>
              <a:off x="7" y="5"/>
              <a:ext cx="277" cy="260"/>
              <a:chOff x="0" y="0"/>
              <a:chExt cx="277" cy="260"/>
            </a:xfrm>
          </p:grpSpPr>
          <p:sp>
            <p:nvSpPr>
              <p:cNvPr id="47" name="Freeform 34"/>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8" name="Freeform 35"/>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9" name="Freeform 36"/>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50" name="Freeform 37"/>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51" name="Rectangle 38"/>
              <p:cNvSpPr>
                <a:spLocks noChangeArrowheads="1"/>
              </p:cNvSpPr>
              <p:nvPr/>
            </p:nvSpPr>
            <p:spPr bwMode="auto">
              <a:xfrm>
                <a:off x="46" y="17"/>
                <a:ext cx="185" cy="132"/>
              </a:xfrm>
              <a:prstGeom prst="rect">
                <a:avLst/>
              </a:prstGeom>
              <a:solidFill>
                <a:srgbClr val="000000"/>
              </a:solidFill>
              <a:ln w="9525">
                <a:noFill/>
                <a:miter lim="800000"/>
              </a:ln>
            </p:spPr>
            <p:txBody>
              <a:bodyPr/>
              <a:lstStyle/>
              <a:p>
                <a:endParaRPr lang="zh-CN" altLang="en-US"/>
              </a:p>
            </p:txBody>
          </p:sp>
          <p:sp>
            <p:nvSpPr>
              <p:cNvPr id="52" name="Rectangle 39"/>
              <p:cNvSpPr>
                <a:spLocks noChangeArrowheads="1"/>
              </p:cNvSpPr>
              <p:nvPr/>
            </p:nvSpPr>
            <p:spPr bwMode="auto">
              <a:xfrm>
                <a:off x="9" y="159"/>
                <a:ext cx="260" cy="59"/>
              </a:xfrm>
              <a:prstGeom prst="rect">
                <a:avLst/>
              </a:prstGeom>
              <a:solidFill>
                <a:srgbClr val="000000"/>
              </a:solidFill>
              <a:ln w="9525">
                <a:noFill/>
                <a:miter lim="800000"/>
              </a:ln>
            </p:spPr>
            <p:txBody>
              <a:bodyPr/>
              <a:lstStyle/>
              <a:p>
                <a:endParaRPr lang="zh-CN" altLang="en-US"/>
              </a:p>
            </p:txBody>
          </p:sp>
          <p:sp>
            <p:nvSpPr>
              <p:cNvPr id="53" name="Rectangle 40"/>
              <p:cNvSpPr>
                <a:spLocks noChangeArrowheads="1"/>
              </p:cNvSpPr>
              <p:nvPr/>
            </p:nvSpPr>
            <p:spPr bwMode="auto">
              <a:xfrm>
                <a:off x="64" y="33"/>
                <a:ext cx="150" cy="102"/>
              </a:xfrm>
              <a:prstGeom prst="rect">
                <a:avLst/>
              </a:prstGeom>
              <a:solidFill>
                <a:srgbClr val="000000"/>
              </a:solidFill>
              <a:ln w="9525">
                <a:noFill/>
                <a:miter lim="800000"/>
              </a:ln>
            </p:spPr>
            <p:txBody>
              <a:bodyPr/>
              <a:lstStyle/>
              <a:p>
                <a:endParaRPr lang="zh-CN" altLang="en-US"/>
              </a:p>
            </p:txBody>
          </p:sp>
          <p:sp>
            <p:nvSpPr>
              <p:cNvPr id="54" name="Line 41"/>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32" name="Group 42"/>
              <p:cNvGrpSpPr/>
              <p:nvPr/>
            </p:nvGrpSpPr>
            <p:grpSpPr bwMode="auto">
              <a:xfrm>
                <a:off x="0" y="222"/>
                <a:ext cx="277" cy="38"/>
                <a:chOff x="0" y="0"/>
                <a:chExt cx="277" cy="38"/>
              </a:xfrm>
            </p:grpSpPr>
            <p:sp>
              <p:nvSpPr>
                <p:cNvPr id="56" name="Freeform 43"/>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57" name="Freeform 44"/>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58" name="Rectangle 45"/>
                <p:cNvSpPr>
                  <a:spLocks noChangeArrowheads="1"/>
                </p:cNvSpPr>
                <p:nvPr/>
              </p:nvSpPr>
              <p:spPr bwMode="auto">
                <a:xfrm>
                  <a:off x="2" y="27"/>
                  <a:ext cx="274" cy="11"/>
                </a:xfrm>
                <a:prstGeom prst="rect">
                  <a:avLst/>
                </a:prstGeom>
                <a:solidFill>
                  <a:srgbClr val="000000"/>
                </a:solidFill>
                <a:ln w="9525">
                  <a:noFill/>
                  <a:miter lim="800000"/>
                </a:ln>
              </p:spPr>
              <p:txBody>
                <a:bodyPr/>
                <a:lstStyle/>
                <a:p>
                  <a:endParaRPr lang="zh-CN" altLang="en-US"/>
                </a:p>
              </p:txBody>
            </p:sp>
          </p:grpSp>
        </p:grpSp>
        <p:grpSp>
          <p:nvGrpSpPr>
            <p:cNvPr id="33" name="Group 46"/>
            <p:cNvGrpSpPr/>
            <p:nvPr/>
          </p:nvGrpSpPr>
          <p:grpSpPr bwMode="auto">
            <a:xfrm>
              <a:off x="0" y="0"/>
              <a:ext cx="277" cy="261"/>
              <a:chOff x="0" y="0"/>
              <a:chExt cx="277" cy="261"/>
            </a:xfrm>
          </p:grpSpPr>
          <p:sp>
            <p:nvSpPr>
              <p:cNvPr id="35" name="Freeform 47"/>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6" name="Freeform 48"/>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7" name="Freeform 49"/>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8" name="Freeform 50"/>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9" name="Rectangle 51"/>
              <p:cNvSpPr>
                <a:spLocks noChangeArrowheads="1"/>
              </p:cNvSpPr>
              <p:nvPr/>
            </p:nvSpPr>
            <p:spPr bwMode="auto">
              <a:xfrm>
                <a:off x="47" y="17"/>
                <a:ext cx="184" cy="132"/>
              </a:xfrm>
              <a:prstGeom prst="rect">
                <a:avLst/>
              </a:prstGeom>
              <a:solidFill>
                <a:srgbClr val="B7B79D"/>
              </a:solidFill>
              <a:ln w="9525">
                <a:noFill/>
                <a:miter lim="800000"/>
              </a:ln>
            </p:spPr>
            <p:txBody>
              <a:bodyPr/>
              <a:lstStyle/>
              <a:p>
                <a:endParaRPr lang="zh-CN" altLang="en-US"/>
              </a:p>
            </p:txBody>
          </p:sp>
          <p:sp>
            <p:nvSpPr>
              <p:cNvPr id="40" name="Rectangle 52"/>
              <p:cNvSpPr>
                <a:spLocks noChangeArrowheads="1"/>
              </p:cNvSpPr>
              <p:nvPr/>
            </p:nvSpPr>
            <p:spPr bwMode="auto">
              <a:xfrm>
                <a:off x="9" y="159"/>
                <a:ext cx="260" cy="59"/>
              </a:xfrm>
              <a:prstGeom prst="rect">
                <a:avLst/>
              </a:prstGeom>
              <a:solidFill>
                <a:srgbClr val="B7B79D"/>
              </a:solidFill>
              <a:ln w="9525">
                <a:noFill/>
                <a:miter lim="800000"/>
              </a:ln>
            </p:spPr>
            <p:txBody>
              <a:bodyPr/>
              <a:lstStyle/>
              <a:p>
                <a:endParaRPr lang="zh-CN" altLang="en-US"/>
              </a:p>
            </p:txBody>
          </p:sp>
          <p:sp>
            <p:nvSpPr>
              <p:cNvPr id="41" name="Rectangle 53"/>
              <p:cNvSpPr>
                <a:spLocks noChangeArrowheads="1"/>
              </p:cNvSpPr>
              <p:nvPr/>
            </p:nvSpPr>
            <p:spPr bwMode="auto">
              <a:xfrm>
                <a:off x="64" y="33"/>
                <a:ext cx="150" cy="102"/>
              </a:xfrm>
              <a:prstGeom prst="rect">
                <a:avLst/>
              </a:prstGeom>
              <a:solidFill>
                <a:srgbClr val="FFFFFF"/>
              </a:solidFill>
              <a:ln w="9525">
                <a:noFill/>
                <a:miter lim="800000"/>
              </a:ln>
            </p:spPr>
            <p:txBody>
              <a:bodyPr/>
              <a:lstStyle/>
              <a:p>
                <a:endParaRPr lang="zh-CN" altLang="en-US"/>
              </a:p>
            </p:txBody>
          </p:sp>
          <p:sp>
            <p:nvSpPr>
              <p:cNvPr id="42" name="Line 54"/>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34" name="Group 55"/>
              <p:cNvGrpSpPr/>
              <p:nvPr/>
            </p:nvGrpSpPr>
            <p:grpSpPr bwMode="auto">
              <a:xfrm>
                <a:off x="0" y="223"/>
                <a:ext cx="277" cy="38"/>
                <a:chOff x="0" y="0"/>
                <a:chExt cx="277" cy="38"/>
              </a:xfrm>
            </p:grpSpPr>
            <p:sp>
              <p:nvSpPr>
                <p:cNvPr id="44" name="Freeform 56"/>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5" name="Freeform 57"/>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6" name="Rectangle 58"/>
                <p:cNvSpPr>
                  <a:spLocks noChangeArrowheads="1"/>
                </p:cNvSpPr>
                <p:nvPr/>
              </p:nvSpPr>
              <p:spPr bwMode="auto">
                <a:xfrm>
                  <a:off x="2" y="27"/>
                  <a:ext cx="274" cy="11"/>
                </a:xfrm>
                <a:prstGeom prst="rect">
                  <a:avLst/>
                </a:prstGeom>
                <a:solidFill>
                  <a:srgbClr val="BAB79D"/>
                </a:solidFill>
                <a:ln w="9525">
                  <a:noFill/>
                  <a:miter lim="800000"/>
                </a:ln>
              </p:spPr>
              <p:txBody>
                <a:bodyPr/>
                <a:lstStyle/>
                <a:p>
                  <a:endParaRPr lang="zh-CN" altLang="en-US"/>
                </a:p>
              </p:txBody>
            </p:sp>
          </p:grpSp>
        </p:grpSp>
      </p:grpSp>
      <p:sp>
        <p:nvSpPr>
          <p:cNvPr id="59" name="Line 59"/>
          <p:cNvSpPr>
            <a:spLocks noChangeShapeType="1"/>
          </p:cNvSpPr>
          <p:nvPr/>
        </p:nvSpPr>
        <p:spPr bwMode="auto">
          <a:xfrm rot="16200000" flipH="1">
            <a:off x="456417" y="5647564"/>
            <a:ext cx="2392301" cy="19050"/>
          </a:xfrm>
          <a:prstGeom prst="line">
            <a:avLst/>
          </a:prstGeom>
          <a:noFill/>
          <a:ln w="28575" cmpd="sng">
            <a:solidFill>
              <a:schemeClr val="tx2"/>
            </a:solidFill>
            <a:round/>
            <a:tailEnd type="triangle" w="med" len="med"/>
          </a:ln>
          <a:effectLst/>
        </p:spPr>
        <p:txBody>
          <a:bodyPr wrap="none" anchor="ctr"/>
          <a:lstStyle/>
          <a:p>
            <a:endParaRPr lang="zh-CN" altLang="en-US"/>
          </a:p>
        </p:txBody>
      </p:sp>
      <p:sp>
        <p:nvSpPr>
          <p:cNvPr id="60" name="Line 60"/>
          <p:cNvSpPr>
            <a:spLocks noChangeShapeType="1"/>
          </p:cNvSpPr>
          <p:nvPr/>
        </p:nvSpPr>
        <p:spPr bwMode="auto">
          <a:xfrm rot="16200000" flipH="1">
            <a:off x="6587910" y="5652893"/>
            <a:ext cx="2408627" cy="1588"/>
          </a:xfrm>
          <a:prstGeom prst="line">
            <a:avLst/>
          </a:prstGeom>
          <a:noFill/>
          <a:ln w="28575" cmpd="sng">
            <a:solidFill>
              <a:schemeClr val="tx2"/>
            </a:solidFill>
            <a:round/>
            <a:tailEnd type="triangle" w="med" len="med"/>
          </a:ln>
          <a:effectLst/>
        </p:spPr>
        <p:txBody>
          <a:bodyPr wrap="none" anchor="ctr"/>
          <a:lstStyle/>
          <a:p>
            <a:endParaRPr lang="zh-CN" altLang="en-US"/>
          </a:p>
        </p:txBody>
      </p:sp>
      <p:grpSp>
        <p:nvGrpSpPr>
          <p:cNvPr id="43" name="Group 61"/>
          <p:cNvGrpSpPr/>
          <p:nvPr/>
        </p:nvGrpSpPr>
        <p:grpSpPr bwMode="auto">
          <a:xfrm>
            <a:off x="1635105" y="3613126"/>
            <a:ext cx="6191250" cy="422299"/>
            <a:chOff x="0" y="0"/>
            <a:chExt cx="3900" cy="388"/>
          </a:xfrm>
        </p:grpSpPr>
        <p:sp>
          <p:nvSpPr>
            <p:cNvPr id="62" name="Line 62"/>
            <p:cNvSpPr>
              <a:spLocks noChangeShapeType="1"/>
            </p:cNvSpPr>
            <p:nvPr/>
          </p:nvSpPr>
          <p:spPr bwMode="auto">
            <a:xfrm>
              <a:off x="0" y="174"/>
              <a:ext cx="3900" cy="14"/>
            </a:xfrm>
            <a:prstGeom prst="line">
              <a:avLst/>
            </a:prstGeom>
            <a:noFill/>
            <a:ln w="38100" cmpd="sng">
              <a:solidFill>
                <a:schemeClr val="tx2"/>
              </a:solidFill>
              <a:round/>
              <a:tailEnd type="triangle" w="med" len="lg"/>
            </a:ln>
            <a:effectLst/>
          </p:spPr>
          <p:txBody>
            <a:bodyPr wrap="none" anchor="ctr"/>
            <a:lstStyle/>
            <a:p>
              <a:endParaRPr lang="zh-CN" altLang="en-US"/>
            </a:p>
          </p:txBody>
        </p:sp>
        <p:sp>
          <p:nvSpPr>
            <p:cNvPr id="63" name="Rectangle 63"/>
            <p:cNvSpPr>
              <a:spLocks noChangeArrowheads="1"/>
            </p:cNvSpPr>
            <p:nvPr/>
          </p:nvSpPr>
          <p:spPr bwMode="auto">
            <a:xfrm>
              <a:off x="1468" y="0"/>
              <a:ext cx="1058" cy="388"/>
            </a:xfrm>
            <a:prstGeom prst="rect">
              <a:avLst/>
            </a:prstGeom>
            <a:solidFill>
              <a:srgbClr val="FFCCFF"/>
            </a:solidFill>
            <a:ln w="9525" cmpd="sng">
              <a:solidFill>
                <a:schemeClr val="tx1"/>
              </a:solidFill>
              <a:miter lim="800000"/>
            </a:ln>
            <a:effectLst>
              <a:outerShdw dist="35921" dir="2700000" algn="ctr" rotWithShape="0">
                <a:schemeClr val="bg2"/>
              </a:outerShdw>
            </a:effectLst>
          </p:spPr>
          <p:txBody>
            <a:bodyPr wrap="none" anchor="ctr"/>
            <a:lstStyle/>
            <a:p>
              <a:r>
                <a:rPr lang="zh-CN" altLang="zh-CN" sz="2400" dirty="0">
                  <a:solidFill>
                    <a:schemeClr val="tx2"/>
                  </a:solidFill>
                  <a:latin typeface="Arial" pitchFamily="34" charset="0"/>
                  <a:ea typeface="黑体" pitchFamily="49" charset="-122"/>
                </a:rPr>
                <a:t>A, </a:t>
              </a:r>
              <a:r>
                <a:rPr lang="zh-CN" altLang="zh-CN" sz="2400" i="1" dirty="0">
                  <a:solidFill>
                    <a:schemeClr val="tx2"/>
                  </a:solidFill>
                  <a:latin typeface="Arial" pitchFamily="34" charset="0"/>
                  <a:ea typeface="黑体" pitchFamily="49" charset="-122"/>
                </a:rPr>
                <a:t>R</a:t>
              </a:r>
              <a:r>
                <a:rPr lang="zh-CN" altLang="zh-CN" sz="2400" baseline="-25000" dirty="0">
                  <a:solidFill>
                    <a:schemeClr val="tx2"/>
                  </a:solidFill>
                  <a:latin typeface="Arial" pitchFamily="34" charset="0"/>
                  <a:ea typeface="黑体" pitchFamily="49" charset="-122"/>
                </a:rPr>
                <a:t>A</a:t>
              </a:r>
            </a:p>
          </p:txBody>
        </p:sp>
      </p:grpSp>
      <p:grpSp>
        <p:nvGrpSpPr>
          <p:cNvPr id="55" name="Group 64"/>
          <p:cNvGrpSpPr/>
          <p:nvPr/>
        </p:nvGrpSpPr>
        <p:grpSpPr bwMode="auto">
          <a:xfrm>
            <a:off x="1676380" y="5837606"/>
            <a:ext cx="6089650" cy="887045"/>
            <a:chOff x="0" y="0"/>
            <a:chExt cx="3836" cy="815"/>
          </a:xfrm>
        </p:grpSpPr>
        <p:sp>
          <p:nvSpPr>
            <p:cNvPr id="65" name="Line 65"/>
            <p:cNvSpPr>
              <a:spLocks noChangeShapeType="1"/>
            </p:cNvSpPr>
            <p:nvPr/>
          </p:nvSpPr>
          <p:spPr bwMode="auto">
            <a:xfrm>
              <a:off x="0" y="628"/>
              <a:ext cx="3836" cy="19"/>
            </a:xfrm>
            <a:prstGeom prst="line">
              <a:avLst/>
            </a:prstGeom>
            <a:noFill/>
            <a:ln w="38100" cmpd="sng">
              <a:solidFill>
                <a:schemeClr val="tx2"/>
              </a:solidFill>
              <a:round/>
              <a:tailEnd type="triangle" w="med" len="lg"/>
            </a:ln>
            <a:effectLst/>
          </p:spPr>
          <p:txBody>
            <a:bodyPr wrap="none" anchor="ctr"/>
            <a:lstStyle/>
            <a:p>
              <a:endParaRPr lang="zh-CN" altLang="en-US"/>
            </a:p>
          </p:txBody>
        </p:sp>
        <p:sp>
          <p:nvSpPr>
            <p:cNvPr id="66" name="Rectangle 66"/>
            <p:cNvSpPr>
              <a:spLocks noChangeArrowheads="1"/>
            </p:cNvSpPr>
            <p:nvPr/>
          </p:nvSpPr>
          <p:spPr bwMode="auto">
            <a:xfrm>
              <a:off x="1846" y="462"/>
              <a:ext cx="474" cy="353"/>
            </a:xfrm>
            <a:prstGeom prst="rect">
              <a:avLst/>
            </a:prstGeom>
            <a:solidFill>
              <a:srgbClr val="FFFF99"/>
            </a:solidFill>
            <a:ln w="9525" cmpd="sng">
              <a:solidFill>
                <a:schemeClr val="tx1"/>
              </a:solidFill>
              <a:miter lim="800000"/>
            </a:ln>
            <a:effectLst>
              <a:outerShdw dist="35921" dir="2700000" algn="ctr" rotWithShape="0">
                <a:schemeClr val="bg2"/>
              </a:outerShdw>
            </a:effectLst>
          </p:spPr>
          <p:txBody>
            <a:bodyPr wrap="none" anchor="ctr"/>
            <a:lstStyle/>
            <a:p>
              <a:r>
                <a:rPr lang="zh-CN" altLang="zh-CN" sz="2400">
                  <a:solidFill>
                    <a:schemeClr val="tx2"/>
                  </a:solidFill>
                  <a:latin typeface="Arial" pitchFamily="34" charset="0"/>
                  <a:ea typeface="黑体" pitchFamily="49" charset="-122"/>
                </a:rPr>
                <a:t>R</a:t>
              </a:r>
              <a:r>
                <a:rPr lang="zh-CN" altLang="zh-CN" sz="2400" baseline="-25000">
                  <a:solidFill>
                    <a:schemeClr val="tx2"/>
                  </a:solidFill>
                  <a:latin typeface="Arial" pitchFamily="34" charset="0"/>
                  <a:ea typeface="黑体" pitchFamily="49" charset="-122"/>
                </a:rPr>
                <a:t>B</a:t>
              </a:r>
            </a:p>
          </p:txBody>
        </p:sp>
        <p:pic>
          <p:nvPicPr>
            <p:cNvPr id="67" name="Picture 67"/>
            <p:cNvPicPr>
              <a:picLocks noChangeArrowheads="1"/>
            </p:cNvPicPr>
            <p:nvPr/>
          </p:nvPicPr>
          <p:blipFill>
            <a:blip r:embed="rId2" cstate="print"/>
            <a:srcRect/>
            <a:stretch>
              <a:fillRect/>
            </a:stretch>
          </p:blipFill>
          <p:spPr bwMode="auto">
            <a:xfrm>
              <a:off x="1603" y="154"/>
              <a:ext cx="365" cy="417"/>
            </a:xfrm>
            <a:prstGeom prst="rect">
              <a:avLst/>
            </a:prstGeom>
            <a:noFill/>
            <a:ln w="9525">
              <a:noFill/>
              <a:miter lim="800000"/>
              <a:headEnd/>
              <a:tailEnd/>
            </a:ln>
            <a:effectLst/>
          </p:spPr>
        </p:pic>
        <p:sp>
          <p:nvSpPr>
            <p:cNvPr id="68" name="Text Box 68"/>
            <p:cNvSpPr txBox="1">
              <a:spLocks noChangeArrowheads="1"/>
            </p:cNvSpPr>
            <p:nvPr/>
          </p:nvSpPr>
          <p:spPr bwMode="auto">
            <a:xfrm>
              <a:off x="1240" y="0"/>
              <a:ext cx="414" cy="288"/>
            </a:xfrm>
            <a:prstGeom prst="rect">
              <a:avLst/>
            </a:prstGeom>
            <a:noFill/>
            <a:ln w="9525">
              <a:noFill/>
              <a:miter lim="800000"/>
            </a:ln>
            <a:effectLst/>
          </p:spPr>
          <p:txBody>
            <a:bodyPr wrap="none">
              <a:spAutoFit/>
            </a:bodyPr>
            <a:lstStyle/>
            <a:p>
              <a:pPr algn="l"/>
              <a:r>
                <a:rPr lang="zh-CN" altLang="zh-CN" sz="2400" i="1">
                  <a:solidFill>
                    <a:schemeClr val="tx2"/>
                  </a:solidFill>
                  <a:latin typeface="Arial" pitchFamily="34" charset="0"/>
                  <a:ea typeface="黑体" pitchFamily="49" charset="-122"/>
                </a:rPr>
                <a:t>K</a:t>
              </a:r>
              <a:r>
                <a:rPr lang="zh-CN" altLang="zh-CN" sz="2400" baseline="-25000">
                  <a:solidFill>
                    <a:schemeClr val="tx2"/>
                  </a:solidFill>
                  <a:latin typeface="Arial" pitchFamily="34" charset="0"/>
                  <a:ea typeface="黑体" pitchFamily="49" charset="-122"/>
                </a:rPr>
                <a:t>AB</a:t>
              </a:r>
            </a:p>
          </p:txBody>
        </p:sp>
      </p:grpSp>
      <p:grpSp>
        <p:nvGrpSpPr>
          <p:cNvPr id="61" name="Group 69"/>
          <p:cNvGrpSpPr/>
          <p:nvPr/>
        </p:nvGrpSpPr>
        <p:grpSpPr bwMode="auto">
          <a:xfrm>
            <a:off x="1662093" y="4631635"/>
            <a:ext cx="6134100" cy="791266"/>
            <a:chOff x="0" y="0"/>
            <a:chExt cx="3864" cy="727"/>
          </a:xfrm>
        </p:grpSpPr>
        <p:sp>
          <p:nvSpPr>
            <p:cNvPr id="70" name="Line 70"/>
            <p:cNvSpPr>
              <a:spLocks noChangeShapeType="1"/>
            </p:cNvSpPr>
            <p:nvPr/>
          </p:nvSpPr>
          <p:spPr bwMode="auto">
            <a:xfrm flipH="1" flipV="1">
              <a:off x="0" y="367"/>
              <a:ext cx="3864" cy="14"/>
            </a:xfrm>
            <a:prstGeom prst="line">
              <a:avLst/>
            </a:prstGeom>
            <a:noFill/>
            <a:ln w="38100" cmpd="sng">
              <a:solidFill>
                <a:schemeClr val="tx2"/>
              </a:solidFill>
              <a:round/>
              <a:tailEnd type="triangle" w="med" len="lg"/>
            </a:ln>
            <a:effectLst/>
          </p:spPr>
          <p:txBody>
            <a:bodyPr wrap="none" anchor="ctr"/>
            <a:lstStyle/>
            <a:p>
              <a:endParaRPr lang="zh-CN" altLang="en-US"/>
            </a:p>
          </p:txBody>
        </p:sp>
        <p:sp>
          <p:nvSpPr>
            <p:cNvPr id="71" name="Rectangle 71"/>
            <p:cNvSpPr>
              <a:spLocks noChangeArrowheads="1"/>
            </p:cNvSpPr>
            <p:nvPr/>
          </p:nvSpPr>
          <p:spPr bwMode="auto">
            <a:xfrm>
              <a:off x="1113" y="0"/>
              <a:ext cx="1757" cy="727"/>
            </a:xfrm>
            <a:prstGeom prst="rect">
              <a:avLst/>
            </a:prstGeom>
            <a:solidFill>
              <a:srgbClr val="CCCCFF"/>
            </a:solidFill>
            <a:ln w="9525" cmpd="sng">
              <a:solidFill>
                <a:schemeClr val="tx1"/>
              </a:solidFill>
              <a:miter lim="800000"/>
            </a:ln>
            <a:effectLst>
              <a:outerShdw dist="35921" dir="2700000" algn="ctr" rotWithShape="0">
                <a:schemeClr val="bg2"/>
              </a:outerShdw>
            </a:effectLst>
          </p:spPr>
          <p:txBody>
            <a:bodyPr wrap="none" anchor="ctr"/>
            <a:lstStyle/>
            <a:p>
              <a:endParaRPr lang="zh-CN" altLang="zh-CN" sz="2400">
                <a:solidFill>
                  <a:schemeClr val="tx2"/>
                </a:solidFill>
                <a:latin typeface="Arial" pitchFamily="34" charset="0"/>
                <a:ea typeface="黑体" pitchFamily="49" charset="-122"/>
              </a:endParaRPr>
            </a:p>
          </p:txBody>
        </p:sp>
        <p:sp>
          <p:nvSpPr>
            <p:cNvPr id="72" name="Rectangle 72"/>
            <p:cNvSpPr>
              <a:spLocks noChangeArrowheads="1"/>
            </p:cNvSpPr>
            <p:nvPr/>
          </p:nvSpPr>
          <p:spPr bwMode="auto">
            <a:xfrm>
              <a:off x="2113" y="339"/>
              <a:ext cx="474" cy="353"/>
            </a:xfrm>
            <a:prstGeom prst="rect">
              <a:avLst/>
            </a:prstGeom>
            <a:solidFill>
              <a:srgbClr val="FFFF99"/>
            </a:solidFill>
            <a:ln w="9525" cmpd="sng">
              <a:solidFill>
                <a:schemeClr val="tx1"/>
              </a:solidFill>
              <a:miter lim="800000"/>
            </a:ln>
            <a:effectLst>
              <a:outerShdw dist="35921" dir="2700000" algn="ctr" rotWithShape="0">
                <a:schemeClr val="bg2"/>
              </a:outerShdw>
            </a:effectLst>
          </p:spPr>
          <p:txBody>
            <a:bodyPr wrap="none" anchor="ctr"/>
            <a:lstStyle/>
            <a:p>
              <a:r>
                <a:rPr lang="zh-CN" altLang="zh-CN" sz="2400">
                  <a:solidFill>
                    <a:schemeClr val="tx2"/>
                  </a:solidFill>
                  <a:latin typeface="Arial" pitchFamily="34" charset="0"/>
                  <a:ea typeface="黑体" pitchFamily="49" charset="-122"/>
                </a:rPr>
                <a:t>R</a:t>
              </a:r>
              <a:r>
                <a:rPr lang="zh-CN" altLang="zh-CN" sz="2400" baseline="-25000">
                  <a:solidFill>
                    <a:schemeClr val="tx2"/>
                  </a:solidFill>
                  <a:latin typeface="Arial" pitchFamily="34" charset="0"/>
                  <a:ea typeface="黑体" pitchFamily="49" charset="-122"/>
                </a:rPr>
                <a:t>A</a:t>
              </a:r>
            </a:p>
          </p:txBody>
        </p:sp>
        <p:sp>
          <p:nvSpPr>
            <p:cNvPr id="73" name="Text Box 73"/>
            <p:cNvSpPr txBox="1">
              <a:spLocks noChangeArrowheads="1"/>
            </p:cNvSpPr>
            <p:nvPr/>
          </p:nvSpPr>
          <p:spPr bwMode="auto">
            <a:xfrm>
              <a:off x="1383" y="309"/>
              <a:ext cx="339" cy="288"/>
            </a:xfrm>
            <a:prstGeom prst="rect">
              <a:avLst/>
            </a:prstGeom>
            <a:noFill/>
            <a:ln w="9525">
              <a:noFill/>
              <a:miter lim="800000"/>
            </a:ln>
            <a:effectLst/>
          </p:spPr>
          <p:txBody>
            <a:bodyPr wrap="none">
              <a:spAutoFit/>
            </a:bodyPr>
            <a:lstStyle/>
            <a:p>
              <a:pPr algn="l"/>
              <a:r>
                <a:rPr lang="zh-CN" altLang="zh-CN" sz="2400" i="1">
                  <a:solidFill>
                    <a:schemeClr val="tx2"/>
                  </a:solidFill>
                  <a:latin typeface="Arial" pitchFamily="34" charset="0"/>
                  <a:ea typeface="黑体" pitchFamily="49" charset="-122"/>
                </a:rPr>
                <a:t>R</a:t>
              </a:r>
              <a:r>
                <a:rPr lang="zh-CN" altLang="zh-CN" sz="2400" baseline="-25000">
                  <a:solidFill>
                    <a:schemeClr val="tx2"/>
                  </a:solidFill>
                  <a:latin typeface="Arial" pitchFamily="34" charset="0"/>
                  <a:ea typeface="黑体" pitchFamily="49" charset="-122"/>
                </a:rPr>
                <a:t>B</a:t>
              </a:r>
              <a:endParaRPr lang="zh-CN" altLang="zh-CN" sz="2400">
                <a:solidFill>
                  <a:schemeClr val="tx2"/>
                </a:solidFill>
                <a:latin typeface="Arial" pitchFamily="34" charset="0"/>
                <a:ea typeface="黑体" pitchFamily="49" charset="-122"/>
              </a:endParaRPr>
            </a:p>
          </p:txBody>
        </p:sp>
        <p:pic>
          <p:nvPicPr>
            <p:cNvPr id="74" name="Picture 74"/>
            <p:cNvPicPr>
              <a:picLocks noChangeArrowheads="1"/>
            </p:cNvPicPr>
            <p:nvPr/>
          </p:nvPicPr>
          <p:blipFill>
            <a:blip r:embed="rId2" cstate="print"/>
            <a:srcRect/>
            <a:stretch>
              <a:fillRect/>
            </a:stretch>
          </p:blipFill>
          <p:spPr bwMode="auto">
            <a:xfrm>
              <a:off x="1924" y="66"/>
              <a:ext cx="365" cy="417"/>
            </a:xfrm>
            <a:prstGeom prst="rect">
              <a:avLst/>
            </a:prstGeom>
            <a:noFill/>
            <a:ln w="9525">
              <a:noFill/>
              <a:miter lim="800000"/>
              <a:headEnd/>
              <a:tailEnd/>
            </a:ln>
            <a:effectLst/>
          </p:spPr>
        </p:pic>
        <p:sp>
          <p:nvSpPr>
            <p:cNvPr id="75" name="Text Box 75"/>
            <p:cNvSpPr txBox="1">
              <a:spLocks noChangeArrowheads="1"/>
            </p:cNvSpPr>
            <p:nvPr/>
          </p:nvSpPr>
          <p:spPr bwMode="auto">
            <a:xfrm>
              <a:off x="1549" y="28"/>
              <a:ext cx="414" cy="288"/>
            </a:xfrm>
            <a:prstGeom prst="rect">
              <a:avLst/>
            </a:prstGeom>
            <a:noFill/>
            <a:ln w="9525">
              <a:noFill/>
              <a:miter lim="800000"/>
            </a:ln>
            <a:effectLst/>
          </p:spPr>
          <p:txBody>
            <a:bodyPr wrap="none">
              <a:spAutoFit/>
            </a:bodyPr>
            <a:lstStyle/>
            <a:p>
              <a:pPr algn="l"/>
              <a:r>
                <a:rPr lang="zh-CN" altLang="zh-CN" sz="2400" i="1">
                  <a:solidFill>
                    <a:schemeClr val="tx2"/>
                  </a:solidFill>
                  <a:latin typeface="Arial" pitchFamily="34" charset="0"/>
                  <a:ea typeface="黑体" pitchFamily="49" charset="-122"/>
                </a:rPr>
                <a:t>K</a:t>
              </a:r>
              <a:r>
                <a:rPr lang="zh-CN" altLang="zh-CN" sz="2400" baseline="-25000">
                  <a:solidFill>
                    <a:schemeClr val="tx2"/>
                  </a:solidFill>
                  <a:latin typeface="Arial" pitchFamily="34" charset="0"/>
                  <a:ea typeface="黑体" pitchFamily="49" charset="-122"/>
                </a:rPr>
                <a:t>AB</a:t>
              </a:r>
            </a:p>
          </p:txBody>
        </p:sp>
        <p:sp>
          <p:nvSpPr>
            <p:cNvPr id="76" name="Text Box 76"/>
            <p:cNvSpPr txBox="1">
              <a:spLocks noChangeArrowheads="1"/>
            </p:cNvSpPr>
            <p:nvPr/>
          </p:nvSpPr>
          <p:spPr bwMode="auto">
            <a:xfrm>
              <a:off x="1654" y="309"/>
              <a:ext cx="168" cy="288"/>
            </a:xfrm>
            <a:prstGeom prst="rect">
              <a:avLst/>
            </a:prstGeom>
            <a:noFill/>
            <a:ln w="9525">
              <a:noFill/>
              <a:miter lim="800000"/>
            </a:ln>
            <a:effectLst/>
          </p:spPr>
          <p:txBody>
            <a:bodyPr wrap="none">
              <a:spAutoFit/>
            </a:bodyPr>
            <a:lstStyle/>
            <a:p>
              <a:pPr algn="l"/>
              <a:r>
                <a:rPr lang="zh-CN" altLang="zh-CN" sz="2400">
                  <a:solidFill>
                    <a:schemeClr val="tx2"/>
                  </a:solidFill>
                  <a:latin typeface="Arial" pitchFamily="34" charset="0"/>
                  <a:ea typeface="黑体" pitchFamily="49" charset="-122"/>
                </a:rPr>
                <a:t>,</a:t>
              </a:r>
            </a:p>
          </p:txBody>
        </p:sp>
      </p:grpSp>
      <p:sp>
        <p:nvSpPr>
          <p:cNvPr id="77" name="Text Box 77"/>
          <p:cNvSpPr txBox="1">
            <a:spLocks noChangeArrowheads="1"/>
          </p:cNvSpPr>
          <p:nvPr/>
        </p:nvSpPr>
        <p:spPr bwMode="auto">
          <a:xfrm>
            <a:off x="746105" y="6315443"/>
            <a:ext cx="795338" cy="461665"/>
          </a:xfrm>
          <a:prstGeom prst="rect">
            <a:avLst/>
          </a:prstGeom>
          <a:noFill/>
          <a:ln w="9525">
            <a:noFill/>
            <a:miter lim="800000"/>
          </a:ln>
          <a:effectLst/>
        </p:spPr>
        <p:txBody>
          <a:bodyPr wrap="square">
            <a:spAutoFit/>
          </a:bodyPr>
          <a:lstStyle/>
          <a:p>
            <a:pPr algn="l"/>
            <a:r>
              <a:rPr lang="zh-CN" sz="2400">
                <a:solidFill>
                  <a:schemeClr val="tx2"/>
                </a:solidFill>
                <a:latin typeface="Arial" pitchFamily="34" charset="0"/>
                <a:ea typeface="黑体" pitchFamily="49" charset="-122"/>
              </a:rPr>
              <a:t>时间</a:t>
            </a:r>
            <a:endParaRPr lang="zh-CN" sz="2400" baseline="-25000">
              <a:solidFill>
                <a:schemeClr val="tx2"/>
              </a:solidFill>
              <a:latin typeface="Arial" pitchFamily="34" charset="0"/>
              <a:ea typeface="黑体" pitchFamily="49" charset="-122"/>
            </a:endParaRPr>
          </a:p>
        </p:txBody>
      </p:sp>
      <p:sp>
        <p:nvSpPr>
          <p:cNvPr id="78" name="Text Box 31"/>
          <p:cNvSpPr txBox="1">
            <a:spLocks noChangeArrowheads="1"/>
          </p:cNvSpPr>
          <p:nvPr/>
        </p:nvSpPr>
        <p:spPr bwMode="auto">
          <a:xfrm>
            <a:off x="8215338" y="2786058"/>
            <a:ext cx="387350" cy="457200"/>
          </a:xfrm>
          <a:prstGeom prst="rect">
            <a:avLst/>
          </a:prstGeom>
          <a:noFill/>
          <a:ln w="9525">
            <a:noFill/>
            <a:miter lim="800000"/>
          </a:ln>
          <a:effectLst/>
        </p:spPr>
        <p:txBody>
          <a:bodyPr wrap="none">
            <a:spAutoFit/>
          </a:bodyPr>
          <a:lstStyle/>
          <a:p>
            <a:pPr algn="l"/>
            <a:r>
              <a:rPr lang="zh-CN" altLang="zh-CN" sz="2400" dirty="0">
                <a:solidFill>
                  <a:schemeClr val="tx2"/>
                </a:solidFill>
                <a:latin typeface="Arial" pitchFamily="34" charset="0"/>
                <a:ea typeface="黑体" pitchFamily="49"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2000"/>
                                        <p:tgtEl>
                                          <p:spTgt spid="43"/>
                                        </p:tgtEl>
                                      </p:cBhvr>
                                    </p:animEffect>
                                  </p:childTnLst>
                                </p:cTn>
                              </p:par>
                            </p:childTnLst>
                          </p:cTn>
                        </p:par>
                        <p:par>
                          <p:cTn id="8" fill="hold">
                            <p:stCondLst>
                              <p:cond delay="2500"/>
                            </p:stCondLst>
                            <p:childTnLst>
                              <p:par>
                                <p:cTn id="9" presetID="22" presetClass="entr" presetSubtype="2" fill="hold" nodeType="afterEffect">
                                  <p:stCondLst>
                                    <p:cond delay="500"/>
                                  </p:stCondLst>
                                  <p:childTnLst>
                                    <p:set>
                                      <p:cBhvr>
                                        <p:cTn id="10" dur="1" fill="hold">
                                          <p:stCondLst>
                                            <p:cond delay="0"/>
                                          </p:stCondLst>
                                        </p:cTn>
                                        <p:tgtEl>
                                          <p:spTgt spid="61"/>
                                        </p:tgtEl>
                                        <p:attrNameLst>
                                          <p:attrName>style.visibility</p:attrName>
                                        </p:attrNameLst>
                                      </p:cBhvr>
                                      <p:to>
                                        <p:strVal val="visible"/>
                                      </p:to>
                                    </p:set>
                                    <p:animEffect transition="in" filter="wipe(right)">
                                      <p:cBhvr>
                                        <p:cTn id="11" dur="2000"/>
                                        <p:tgtEl>
                                          <p:spTgt spid="61"/>
                                        </p:tgtEl>
                                      </p:cBhvr>
                                    </p:animEffect>
                                  </p:childTnLst>
                                </p:cTn>
                              </p:par>
                            </p:childTnLst>
                          </p:cTn>
                        </p:par>
                        <p:par>
                          <p:cTn id="12" fill="hold">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900113" y="2108200"/>
            <a:ext cx="387350" cy="457200"/>
          </a:xfrm>
          <a:prstGeom prst="rect">
            <a:avLst/>
          </a:prstGeom>
          <a:noFill/>
          <a:ln w="9525">
            <a:noFill/>
            <a:miter lim="800000"/>
          </a:ln>
          <a:effectLst/>
        </p:spPr>
        <p:txBody>
          <a:bodyPr wrap="none">
            <a:spAutoFit/>
          </a:bodyPr>
          <a:lstStyle/>
          <a:p>
            <a:pPr algn="l"/>
            <a:r>
              <a:rPr lang="zh-CN" altLang="zh-CN" sz="2400" dirty="0">
                <a:solidFill>
                  <a:schemeClr val="tx2"/>
                </a:solidFill>
                <a:latin typeface="Arial" pitchFamily="34" charset="0"/>
                <a:ea typeface="黑体" pitchFamily="49" charset="-122"/>
              </a:rPr>
              <a:t>A</a:t>
            </a:r>
          </a:p>
        </p:txBody>
      </p:sp>
      <p:grpSp>
        <p:nvGrpSpPr>
          <p:cNvPr id="2" name="Group 4"/>
          <p:cNvGrpSpPr/>
          <p:nvPr/>
        </p:nvGrpSpPr>
        <p:grpSpPr bwMode="auto">
          <a:xfrm>
            <a:off x="415925" y="2136775"/>
            <a:ext cx="573088" cy="660400"/>
            <a:chOff x="0" y="0"/>
            <a:chExt cx="284" cy="265"/>
          </a:xfrm>
        </p:grpSpPr>
        <p:grpSp>
          <p:nvGrpSpPr>
            <p:cNvPr id="3" name="Group 5"/>
            <p:cNvGrpSpPr/>
            <p:nvPr/>
          </p:nvGrpSpPr>
          <p:grpSpPr bwMode="auto">
            <a:xfrm>
              <a:off x="7" y="5"/>
              <a:ext cx="277" cy="260"/>
              <a:chOff x="0" y="0"/>
              <a:chExt cx="277" cy="260"/>
            </a:xfrm>
          </p:grpSpPr>
          <p:sp>
            <p:nvSpPr>
              <p:cNvPr id="38918" name="Freeform 6"/>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8919" name="Freeform 7"/>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8920" name="Freeform 8"/>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8921" name="Freeform 9"/>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8922" name="Rectangle 10"/>
              <p:cNvSpPr>
                <a:spLocks noChangeArrowheads="1"/>
              </p:cNvSpPr>
              <p:nvPr/>
            </p:nvSpPr>
            <p:spPr bwMode="auto">
              <a:xfrm>
                <a:off x="46" y="17"/>
                <a:ext cx="185" cy="132"/>
              </a:xfrm>
              <a:prstGeom prst="rect">
                <a:avLst/>
              </a:prstGeom>
              <a:solidFill>
                <a:srgbClr val="000000"/>
              </a:solidFill>
              <a:ln w="9525">
                <a:noFill/>
                <a:miter lim="800000"/>
              </a:ln>
            </p:spPr>
            <p:txBody>
              <a:bodyPr/>
              <a:lstStyle/>
              <a:p>
                <a:endParaRPr lang="zh-CN" altLang="en-US"/>
              </a:p>
            </p:txBody>
          </p:sp>
          <p:sp>
            <p:nvSpPr>
              <p:cNvPr id="38923" name="Rectangle 11"/>
              <p:cNvSpPr>
                <a:spLocks noChangeArrowheads="1"/>
              </p:cNvSpPr>
              <p:nvPr/>
            </p:nvSpPr>
            <p:spPr bwMode="auto">
              <a:xfrm>
                <a:off x="9" y="159"/>
                <a:ext cx="260" cy="59"/>
              </a:xfrm>
              <a:prstGeom prst="rect">
                <a:avLst/>
              </a:prstGeom>
              <a:solidFill>
                <a:srgbClr val="000000"/>
              </a:solidFill>
              <a:ln w="9525">
                <a:noFill/>
                <a:miter lim="800000"/>
              </a:ln>
            </p:spPr>
            <p:txBody>
              <a:bodyPr/>
              <a:lstStyle/>
              <a:p>
                <a:endParaRPr lang="zh-CN" altLang="en-US"/>
              </a:p>
            </p:txBody>
          </p:sp>
          <p:sp>
            <p:nvSpPr>
              <p:cNvPr id="38924" name="Rectangle 12"/>
              <p:cNvSpPr>
                <a:spLocks noChangeArrowheads="1"/>
              </p:cNvSpPr>
              <p:nvPr/>
            </p:nvSpPr>
            <p:spPr bwMode="auto">
              <a:xfrm>
                <a:off x="64" y="33"/>
                <a:ext cx="150" cy="102"/>
              </a:xfrm>
              <a:prstGeom prst="rect">
                <a:avLst/>
              </a:prstGeom>
              <a:solidFill>
                <a:srgbClr val="000000"/>
              </a:solidFill>
              <a:ln w="9525">
                <a:noFill/>
                <a:miter lim="800000"/>
              </a:ln>
            </p:spPr>
            <p:txBody>
              <a:bodyPr/>
              <a:lstStyle/>
              <a:p>
                <a:endParaRPr lang="zh-CN" altLang="en-US"/>
              </a:p>
            </p:txBody>
          </p:sp>
          <p:sp>
            <p:nvSpPr>
              <p:cNvPr id="38925" name="Line 13"/>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4" name="Group 14"/>
              <p:cNvGrpSpPr/>
              <p:nvPr/>
            </p:nvGrpSpPr>
            <p:grpSpPr bwMode="auto">
              <a:xfrm>
                <a:off x="0" y="222"/>
                <a:ext cx="277" cy="38"/>
                <a:chOff x="0" y="0"/>
                <a:chExt cx="277" cy="38"/>
              </a:xfrm>
            </p:grpSpPr>
            <p:sp>
              <p:nvSpPr>
                <p:cNvPr id="38927" name="Freeform 15"/>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8928" name="Freeform 16"/>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8929" name="Rectangle 17"/>
                <p:cNvSpPr>
                  <a:spLocks noChangeArrowheads="1"/>
                </p:cNvSpPr>
                <p:nvPr/>
              </p:nvSpPr>
              <p:spPr bwMode="auto">
                <a:xfrm>
                  <a:off x="2" y="27"/>
                  <a:ext cx="274" cy="11"/>
                </a:xfrm>
                <a:prstGeom prst="rect">
                  <a:avLst/>
                </a:prstGeom>
                <a:solidFill>
                  <a:srgbClr val="000000"/>
                </a:solidFill>
                <a:ln w="9525">
                  <a:noFill/>
                  <a:miter lim="800000"/>
                </a:ln>
              </p:spPr>
              <p:txBody>
                <a:bodyPr/>
                <a:lstStyle/>
                <a:p>
                  <a:endParaRPr lang="zh-CN" altLang="en-US"/>
                </a:p>
              </p:txBody>
            </p:sp>
          </p:grpSp>
        </p:grpSp>
        <p:grpSp>
          <p:nvGrpSpPr>
            <p:cNvPr id="5" name="Group 18"/>
            <p:cNvGrpSpPr/>
            <p:nvPr/>
          </p:nvGrpSpPr>
          <p:grpSpPr bwMode="auto">
            <a:xfrm>
              <a:off x="0" y="0"/>
              <a:ext cx="277" cy="261"/>
              <a:chOff x="0" y="0"/>
              <a:chExt cx="277" cy="261"/>
            </a:xfrm>
          </p:grpSpPr>
          <p:sp>
            <p:nvSpPr>
              <p:cNvPr id="38931" name="Freeform 19"/>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8932" name="Freeform 20"/>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8933" name="Freeform 21"/>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8934" name="Freeform 22"/>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8935" name="Rectangle 23"/>
              <p:cNvSpPr>
                <a:spLocks noChangeArrowheads="1"/>
              </p:cNvSpPr>
              <p:nvPr/>
            </p:nvSpPr>
            <p:spPr bwMode="auto">
              <a:xfrm>
                <a:off x="47" y="17"/>
                <a:ext cx="184" cy="132"/>
              </a:xfrm>
              <a:prstGeom prst="rect">
                <a:avLst/>
              </a:prstGeom>
              <a:solidFill>
                <a:srgbClr val="B7B79D"/>
              </a:solidFill>
              <a:ln w="9525">
                <a:noFill/>
                <a:miter lim="800000"/>
              </a:ln>
            </p:spPr>
            <p:txBody>
              <a:bodyPr/>
              <a:lstStyle/>
              <a:p>
                <a:endParaRPr lang="zh-CN" altLang="en-US"/>
              </a:p>
            </p:txBody>
          </p:sp>
          <p:sp>
            <p:nvSpPr>
              <p:cNvPr id="38936" name="Rectangle 24"/>
              <p:cNvSpPr>
                <a:spLocks noChangeArrowheads="1"/>
              </p:cNvSpPr>
              <p:nvPr/>
            </p:nvSpPr>
            <p:spPr bwMode="auto">
              <a:xfrm>
                <a:off x="9" y="159"/>
                <a:ext cx="260" cy="59"/>
              </a:xfrm>
              <a:prstGeom prst="rect">
                <a:avLst/>
              </a:prstGeom>
              <a:solidFill>
                <a:srgbClr val="B7B79D"/>
              </a:solidFill>
              <a:ln w="9525">
                <a:noFill/>
                <a:miter lim="800000"/>
              </a:ln>
            </p:spPr>
            <p:txBody>
              <a:bodyPr/>
              <a:lstStyle/>
              <a:p>
                <a:endParaRPr lang="zh-CN" altLang="en-US"/>
              </a:p>
            </p:txBody>
          </p:sp>
          <p:sp>
            <p:nvSpPr>
              <p:cNvPr id="38937" name="Rectangle 25"/>
              <p:cNvSpPr>
                <a:spLocks noChangeArrowheads="1"/>
              </p:cNvSpPr>
              <p:nvPr/>
            </p:nvSpPr>
            <p:spPr bwMode="auto">
              <a:xfrm>
                <a:off x="64" y="33"/>
                <a:ext cx="150" cy="102"/>
              </a:xfrm>
              <a:prstGeom prst="rect">
                <a:avLst/>
              </a:prstGeom>
              <a:solidFill>
                <a:srgbClr val="FFFFFF"/>
              </a:solidFill>
              <a:ln w="9525">
                <a:noFill/>
                <a:miter lim="800000"/>
              </a:ln>
            </p:spPr>
            <p:txBody>
              <a:bodyPr/>
              <a:lstStyle/>
              <a:p>
                <a:endParaRPr lang="zh-CN" altLang="en-US"/>
              </a:p>
            </p:txBody>
          </p:sp>
          <p:sp>
            <p:nvSpPr>
              <p:cNvPr id="38938" name="Line 26"/>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6" name="Group 27"/>
              <p:cNvGrpSpPr/>
              <p:nvPr/>
            </p:nvGrpSpPr>
            <p:grpSpPr bwMode="auto">
              <a:xfrm>
                <a:off x="0" y="223"/>
                <a:ext cx="277" cy="38"/>
                <a:chOff x="0" y="0"/>
                <a:chExt cx="277" cy="38"/>
              </a:xfrm>
            </p:grpSpPr>
            <p:sp>
              <p:nvSpPr>
                <p:cNvPr id="38940" name="Freeform 28"/>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8941" name="Freeform 29"/>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8942" name="Rectangle 30"/>
                <p:cNvSpPr>
                  <a:spLocks noChangeArrowheads="1"/>
                </p:cNvSpPr>
                <p:nvPr/>
              </p:nvSpPr>
              <p:spPr bwMode="auto">
                <a:xfrm>
                  <a:off x="2" y="27"/>
                  <a:ext cx="274" cy="11"/>
                </a:xfrm>
                <a:prstGeom prst="rect">
                  <a:avLst/>
                </a:prstGeom>
                <a:solidFill>
                  <a:srgbClr val="BAB79D"/>
                </a:solidFill>
                <a:ln w="9525">
                  <a:noFill/>
                  <a:miter lim="800000"/>
                </a:ln>
              </p:spPr>
              <p:txBody>
                <a:bodyPr/>
                <a:lstStyle/>
                <a:p>
                  <a:endParaRPr lang="zh-CN" altLang="en-US"/>
                </a:p>
              </p:txBody>
            </p:sp>
          </p:grpSp>
        </p:grpSp>
      </p:grpSp>
      <p:sp>
        <p:nvSpPr>
          <p:cNvPr id="38943" name="Text Box 31"/>
          <p:cNvSpPr txBox="1">
            <a:spLocks noChangeArrowheads="1"/>
          </p:cNvSpPr>
          <p:nvPr/>
        </p:nvSpPr>
        <p:spPr bwMode="auto">
          <a:xfrm>
            <a:off x="8072438" y="2108200"/>
            <a:ext cx="387350" cy="457200"/>
          </a:xfrm>
          <a:prstGeom prst="rect">
            <a:avLst/>
          </a:prstGeom>
          <a:noFill/>
          <a:ln w="9525">
            <a:noFill/>
            <a:miter lim="800000"/>
          </a:ln>
          <a:effectLst/>
        </p:spPr>
        <p:txBody>
          <a:bodyPr wrap="none">
            <a:spAutoFit/>
          </a:bodyPr>
          <a:lstStyle/>
          <a:p>
            <a:pPr algn="l"/>
            <a:r>
              <a:rPr lang="zh-CN" altLang="zh-CN" sz="2400">
                <a:solidFill>
                  <a:schemeClr val="tx2"/>
                </a:solidFill>
                <a:latin typeface="Arial" pitchFamily="34" charset="0"/>
                <a:ea typeface="黑体" pitchFamily="49" charset="-122"/>
              </a:rPr>
              <a:t>B</a:t>
            </a:r>
          </a:p>
        </p:txBody>
      </p:sp>
      <p:grpSp>
        <p:nvGrpSpPr>
          <p:cNvPr id="7" name="Group 32"/>
          <p:cNvGrpSpPr/>
          <p:nvPr/>
        </p:nvGrpSpPr>
        <p:grpSpPr bwMode="auto">
          <a:xfrm>
            <a:off x="8350250" y="2136775"/>
            <a:ext cx="574675" cy="660400"/>
            <a:chOff x="0" y="0"/>
            <a:chExt cx="284" cy="265"/>
          </a:xfrm>
        </p:grpSpPr>
        <p:grpSp>
          <p:nvGrpSpPr>
            <p:cNvPr id="8" name="Group 33"/>
            <p:cNvGrpSpPr/>
            <p:nvPr/>
          </p:nvGrpSpPr>
          <p:grpSpPr bwMode="auto">
            <a:xfrm>
              <a:off x="7" y="5"/>
              <a:ext cx="277" cy="260"/>
              <a:chOff x="0" y="0"/>
              <a:chExt cx="277" cy="260"/>
            </a:xfrm>
          </p:grpSpPr>
          <p:sp>
            <p:nvSpPr>
              <p:cNvPr id="38946" name="Freeform 34"/>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8947" name="Freeform 35"/>
              <p:cNvSpPr/>
              <p:nvPr/>
            </p:nvSpPr>
            <p:spPr bwMode="auto">
              <a:xfrm>
                <a:off x="7" y="135"/>
                <a:ext cx="262" cy="25"/>
              </a:xfrm>
              <a:custGeom>
                <a:avLst/>
                <a:gdLst/>
                <a:ahLst/>
                <a:cxnLst>
                  <a:cxn ang="0">
                    <a:pos x="0" y="25"/>
                  </a:cxn>
                  <a:cxn ang="0">
                    <a:pos x="31" y="0"/>
                  </a:cxn>
                  <a:cxn ang="0">
                    <a:pos x="231" y="0"/>
                  </a:cxn>
                  <a:cxn ang="0">
                    <a:pos x="262" y="25"/>
                  </a:cxn>
                  <a:cxn ang="0">
                    <a:pos x="0" y="25"/>
                  </a:cxn>
                </a:cxnLst>
                <a:rect l="0" t="0" r="r" b="b"/>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8948" name="Freeform 36"/>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8949" name="Freeform 37"/>
              <p:cNvSpPr/>
              <p:nvPr/>
            </p:nvSpPr>
            <p:spPr bwMode="auto">
              <a:xfrm>
                <a:off x="46" y="0"/>
                <a:ext cx="185" cy="17"/>
              </a:xfrm>
              <a:custGeom>
                <a:avLst/>
                <a:gdLst/>
                <a:ahLst/>
                <a:cxnLst>
                  <a:cxn ang="0">
                    <a:pos x="0" y="17"/>
                  </a:cxn>
                  <a:cxn ang="0">
                    <a:pos x="23" y="0"/>
                  </a:cxn>
                  <a:cxn ang="0">
                    <a:pos x="163" y="0"/>
                  </a:cxn>
                  <a:cxn ang="0">
                    <a:pos x="185" y="17"/>
                  </a:cxn>
                  <a:cxn ang="0">
                    <a:pos x="0" y="17"/>
                  </a:cxn>
                </a:cxnLst>
                <a:rect l="0" t="0" r="r" b="b"/>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8950" name="Rectangle 38"/>
              <p:cNvSpPr>
                <a:spLocks noChangeArrowheads="1"/>
              </p:cNvSpPr>
              <p:nvPr/>
            </p:nvSpPr>
            <p:spPr bwMode="auto">
              <a:xfrm>
                <a:off x="46" y="17"/>
                <a:ext cx="185" cy="132"/>
              </a:xfrm>
              <a:prstGeom prst="rect">
                <a:avLst/>
              </a:prstGeom>
              <a:solidFill>
                <a:srgbClr val="000000"/>
              </a:solidFill>
              <a:ln w="9525">
                <a:noFill/>
                <a:miter lim="800000"/>
              </a:ln>
            </p:spPr>
            <p:txBody>
              <a:bodyPr/>
              <a:lstStyle/>
              <a:p>
                <a:endParaRPr lang="zh-CN" altLang="en-US"/>
              </a:p>
            </p:txBody>
          </p:sp>
          <p:sp>
            <p:nvSpPr>
              <p:cNvPr id="38951" name="Rectangle 39"/>
              <p:cNvSpPr>
                <a:spLocks noChangeArrowheads="1"/>
              </p:cNvSpPr>
              <p:nvPr/>
            </p:nvSpPr>
            <p:spPr bwMode="auto">
              <a:xfrm>
                <a:off x="9" y="159"/>
                <a:ext cx="260" cy="59"/>
              </a:xfrm>
              <a:prstGeom prst="rect">
                <a:avLst/>
              </a:prstGeom>
              <a:solidFill>
                <a:srgbClr val="000000"/>
              </a:solidFill>
              <a:ln w="9525">
                <a:noFill/>
                <a:miter lim="800000"/>
              </a:ln>
            </p:spPr>
            <p:txBody>
              <a:bodyPr/>
              <a:lstStyle/>
              <a:p>
                <a:endParaRPr lang="zh-CN" altLang="en-US"/>
              </a:p>
            </p:txBody>
          </p:sp>
          <p:sp>
            <p:nvSpPr>
              <p:cNvPr id="38952" name="Rectangle 40"/>
              <p:cNvSpPr>
                <a:spLocks noChangeArrowheads="1"/>
              </p:cNvSpPr>
              <p:nvPr/>
            </p:nvSpPr>
            <p:spPr bwMode="auto">
              <a:xfrm>
                <a:off x="64" y="33"/>
                <a:ext cx="150" cy="102"/>
              </a:xfrm>
              <a:prstGeom prst="rect">
                <a:avLst/>
              </a:prstGeom>
              <a:solidFill>
                <a:srgbClr val="000000"/>
              </a:solidFill>
              <a:ln w="9525">
                <a:noFill/>
                <a:miter lim="800000"/>
              </a:ln>
            </p:spPr>
            <p:txBody>
              <a:bodyPr/>
              <a:lstStyle/>
              <a:p>
                <a:endParaRPr lang="zh-CN" altLang="en-US"/>
              </a:p>
            </p:txBody>
          </p:sp>
          <p:sp>
            <p:nvSpPr>
              <p:cNvPr id="38953" name="Line 41"/>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9" name="Group 42"/>
              <p:cNvGrpSpPr/>
              <p:nvPr/>
            </p:nvGrpSpPr>
            <p:grpSpPr bwMode="auto">
              <a:xfrm>
                <a:off x="0" y="222"/>
                <a:ext cx="277" cy="38"/>
                <a:chOff x="0" y="0"/>
                <a:chExt cx="277" cy="38"/>
              </a:xfrm>
            </p:grpSpPr>
            <p:sp>
              <p:nvSpPr>
                <p:cNvPr id="38955" name="Freeform 43"/>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8956" name="Freeform 44"/>
                <p:cNvSpPr/>
                <p:nvPr/>
              </p:nvSpPr>
              <p:spPr bwMode="auto">
                <a:xfrm>
                  <a:off x="0" y="0"/>
                  <a:ext cx="277" cy="29"/>
                </a:xfrm>
                <a:custGeom>
                  <a:avLst/>
                  <a:gdLst/>
                  <a:ahLst/>
                  <a:cxnLst>
                    <a:cxn ang="0">
                      <a:pos x="0" y="29"/>
                    </a:cxn>
                    <a:cxn ang="0">
                      <a:pos x="33" y="0"/>
                    </a:cxn>
                    <a:cxn ang="0">
                      <a:pos x="245" y="0"/>
                    </a:cxn>
                    <a:cxn ang="0">
                      <a:pos x="277" y="29"/>
                    </a:cxn>
                    <a:cxn ang="0">
                      <a:pos x="0" y="29"/>
                    </a:cxn>
                  </a:cxnLst>
                  <a:rect l="0" t="0" r="r" b="b"/>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8957" name="Rectangle 45"/>
                <p:cNvSpPr>
                  <a:spLocks noChangeArrowheads="1"/>
                </p:cNvSpPr>
                <p:nvPr/>
              </p:nvSpPr>
              <p:spPr bwMode="auto">
                <a:xfrm>
                  <a:off x="2" y="27"/>
                  <a:ext cx="274" cy="11"/>
                </a:xfrm>
                <a:prstGeom prst="rect">
                  <a:avLst/>
                </a:prstGeom>
                <a:solidFill>
                  <a:srgbClr val="000000"/>
                </a:solidFill>
                <a:ln w="9525">
                  <a:noFill/>
                  <a:miter lim="800000"/>
                </a:ln>
              </p:spPr>
              <p:txBody>
                <a:bodyPr/>
                <a:lstStyle/>
                <a:p>
                  <a:endParaRPr lang="zh-CN" altLang="en-US"/>
                </a:p>
              </p:txBody>
            </p:sp>
          </p:grpSp>
        </p:grpSp>
        <p:grpSp>
          <p:nvGrpSpPr>
            <p:cNvPr id="10" name="Group 46"/>
            <p:cNvGrpSpPr/>
            <p:nvPr/>
          </p:nvGrpSpPr>
          <p:grpSpPr bwMode="auto">
            <a:xfrm>
              <a:off x="0" y="0"/>
              <a:ext cx="277" cy="261"/>
              <a:chOff x="0" y="0"/>
              <a:chExt cx="277" cy="261"/>
            </a:xfrm>
          </p:grpSpPr>
          <p:sp>
            <p:nvSpPr>
              <p:cNvPr id="38959" name="Freeform 47"/>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8960" name="Freeform 48"/>
              <p:cNvSpPr/>
              <p:nvPr/>
            </p:nvSpPr>
            <p:spPr bwMode="auto">
              <a:xfrm>
                <a:off x="7" y="135"/>
                <a:ext cx="262" cy="26"/>
              </a:xfrm>
              <a:custGeom>
                <a:avLst/>
                <a:gdLst/>
                <a:ahLst/>
                <a:cxnLst>
                  <a:cxn ang="0">
                    <a:pos x="0" y="26"/>
                  </a:cxn>
                  <a:cxn ang="0">
                    <a:pos x="31" y="0"/>
                  </a:cxn>
                  <a:cxn ang="0">
                    <a:pos x="231" y="0"/>
                  </a:cxn>
                  <a:cxn ang="0">
                    <a:pos x="262" y="26"/>
                  </a:cxn>
                  <a:cxn ang="0">
                    <a:pos x="0" y="26"/>
                  </a:cxn>
                </a:cxnLst>
                <a:rect l="0" t="0" r="r" b="b"/>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8961" name="Freeform 49"/>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8962" name="Freeform 50"/>
              <p:cNvSpPr/>
              <p:nvPr/>
            </p:nvSpPr>
            <p:spPr bwMode="auto">
              <a:xfrm>
                <a:off x="47" y="0"/>
                <a:ext cx="184" cy="17"/>
              </a:xfrm>
              <a:custGeom>
                <a:avLst/>
                <a:gdLst/>
                <a:ahLst/>
                <a:cxnLst>
                  <a:cxn ang="0">
                    <a:pos x="0" y="17"/>
                  </a:cxn>
                  <a:cxn ang="0">
                    <a:pos x="22" y="0"/>
                  </a:cxn>
                  <a:cxn ang="0">
                    <a:pos x="162" y="0"/>
                  </a:cxn>
                  <a:cxn ang="0">
                    <a:pos x="184" y="17"/>
                  </a:cxn>
                  <a:cxn ang="0">
                    <a:pos x="0" y="17"/>
                  </a:cxn>
                </a:cxnLst>
                <a:rect l="0" t="0" r="r" b="b"/>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8963" name="Rectangle 51"/>
              <p:cNvSpPr>
                <a:spLocks noChangeArrowheads="1"/>
              </p:cNvSpPr>
              <p:nvPr/>
            </p:nvSpPr>
            <p:spPr bwMode="auto">
              <a:xfrm>
                <a:off x="47" y="17"/>
                <a:ext cx="184" cy="132"/>
              </a:xfrm>
              <a:prstGeom prst="rect">
                <a:avLst/>
              </a:prstGeom>
              <a:solidFill>
                <a:srgbClr val="B7B79D"/>
              </a:solidFill>
              <a:ln w="9525">
                <a:noFill/>
                <a:miter lim="800000"/>
              </a:ln>
            </p:spPr>
            <p:txBody>
              <a:bodyPr/>
              <a:lstStyle/>
              <a:p>
                <a:endParaRPr lang="zh-CN" altLang="en-US"/>
              </a:p>
            </p:txBody>
          </p:sp>
          <p:sp>
            <p:nvSpPr>
              <p:cNvPr id="38964" name="Rectangle 52"/>
              <p:cNvSpPr>
                <a:spLocks noChangeArrowheads="1"/>
              </p:cNvSpPr>
              <p:nvPr/>
            </p:nvSpPr>
            <p:spPr bwMode="auto">
              <a:xfrm>
                <a:off x="9" y="159"/>
                <a:ext cx="260" cy="59"/>
              </a:xfrm>
              <a:prstGeom prst="rect">
                <a:avLst/>
              </a:prstGeom>
              <a:solidFill>
                <a:srgbClr val="B7B79D"/>
              </a:solidFill>
              <a:ln w="9525">
                <a:noFill/>
                <a:miter lim="800000"/>
              </a:ln>
            </p:spPr>
            <p:txBody>
              <a:bodyPr/>
              <a:lstStyle/>
              <a:p>
                <a:endParaRPr lang="zh-CN" altLang="en-US"/>
              </a:p>
            </p:txBody>
          </p:sp>
          <p:sp>
            <p:nvSpPr>
              <p:cNvPr id="38965" name="Rectangle 53"/>
              <p:cNvSpPr>
                <a:spLocks noChangeArrowheads="1"/>
              </p:cNvSpPr>
              <p:nvPr/>
            </p:nvSpPr>
            <p:spPr bwMode="auto">
              <a:xfrm>
                <a:off x="64" y="33"/>
                <a:ext cx="150" cy="102"/>
              </a:xfrm>
              <a:prstGeom prst="rect">
                <a:avLst/>
              </a:prstGeom>
              <a:solidFill>
                <a:srgbClr val="FFFFFF"/>
              </a:solidFill>
              <a:ln w="9525">
                <a:noFill/>
                <a:miter lim="800000"/>
              </a:ln>
            </p:spPr>
            <p:txBody>
              <a:bodyPr/>
              <a:lstStyle/>
              <a:p>
                <a:endParaRPr lang="zh-CN" altLang="en-US"/>
              </a:p>
            </p:txBody>
          </p:sp>
          <p:sp>
            <p:nvSpPr>
              <p:cNvPr id="38966" name="Line 54"/>
              <p:cNvSpPr>
                <a:spLocks noChangeShapeType="1"/>
              </p:cNvSpPr>
              <p:nvPr/>
            </p:nvSpPr>
            <p:spPr bwMode="auto">
              <a:xfrm flipH="1">
                <a:off x="187" y="181"/>
                <a:ext cx="61" cy="1"/>
              </a:xfrm>
              <a:prstGeom prst="line">
                <a:avLst/>
              </a:prstGeom>
              <a:noFill/>
              <a:ln w="7938" cmpd="sng">
                <a:solidFill>
                  <a:srgbClr val="000000"/>
                </a:solidFill>
                <a:round/>
              </a:ln>
            </p:spPr>
            <p:txBody>
              <a:bodyPr/>
              <a:lstStyle/>
              <a:p>
                <a:endParaRPr lang="zh-CN" altLang="en-US"/>
              </a:p>
            </p:txBody>
          </p:sp>
          <p:grpSp>
            <p:nvGrpSpPr>
              <p:cNvPr id="11" name="Group 55"/>
              <p:cNvGrpSpPr/>
              <p:nvPr/>
            </p:nvGrpSpPr>
            <p:grpSpPr bwMode="auto">
              <a:xfrm>
                <a:off x="0" y="223"/>
                <a:ext cx="277" cy="38"/>
                <a:chOff x="0" y="0"/>
                <a:chExt cx="277" cy="38"/>
              </a:xfrm>
            </p:grpSpPr>
            <p:sp>
              <p:nvSpPr>
                <p:cNvPr id="38968" name="Freeform 56"/>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8969" name="Freeform 57"/>
                <p:cNvSpPr/>
                <p:nvPr/>
              </p:nvSpPr>
              <p:spPr bwMode="auto">
                <a:xfrm>
                  <a:off x="0" y="0"/>
                  <a:ext cx="277" cy="28"/>
                </a:xfrm>
                <a:custGeom>
                  <a:avLst/>
                  <a:gdLst/>
                  <a:ahLst/>
                  <a:cxnLst>
                    <a:cxn ang="0">
                      <a:pos x="0" y="28"/>
                    </a:cxn>
                    <a:cxn ang="0">
                      <a:pos x="33" y="0"/>
                    </a:cxn>
                    <a:cxn ang="0">
                      <a:pos x="245" y="0"/>
                    </a:cxn>
                    <a:cxn ang="0">
                      <a:pos x="277" y="28"/>
                    </a:cxn>
                    <a:cxn ang="0">
                      <a:pos x="0" y="28"/>
                    </a:cxn>
                  </a:cxnLst>
                  <a:rect l="0" t="0" r="r" b="b"/>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8970" name="Rectangle 58"/>
                <p:cNvSpPr>
                  <a:spLocks noChangeArrowheads="1"/>
                </p:cNvSpPr>
                <p:nvPr/>
              </p:nvSpPr>
              <p:spPr bwMode="auto">
                <a:xfrm>
                  <a:off x="2" y="27"/>
                  <a:ext cx="274" cy="11"/>
                </a:xfrm>
                <a:prstGeom prst="rect">
                  <a:avLst/>
                </a:prstGeom>
                <a:solidFill>
                  <a:srgbClr val="BAB79D"/>
                </a:solidFill>
                <a:ln w="9525">
                  <a:noFill/>
                  <a:miter lim="800000"/>
                </a:ln>
              </p:spPr>
              <p:txBody>
                <a:bodyPr/>
                <a:lstStyle/>
                <a:p>
                  <a:endParaRPr lang="zh-CN" altLang="en-US"/>
                </a:p>
              </p:txBody>
            </p:sp>
          </p:grpSp>
        </p:grpSp>
      </p:grpSp>
      <p:sp>
        <p:nvSpPr>
          <p:cNvPr id="38971" name="Line 59"/>
          <p:cNvSpPr>
            <a:spLocks noChangeShapeType="1"/>
          </p:cNvSpPr>
          <p:nvPr/>
        </p:nvSpPr>
        <p:spPr bwMode="auto">
          <a:xfrm rot="5400000">
            <a:off x="-1055688" y="4637088"/>
            <a:ext cx="3489325" cy="0"/>
          </a:xfrm>
          <a:prstGeom prst="line">
            <a:avLst/>
          </a:prstGeom>
          <a:noFill/>
          <a:ln w="28575" cmpd="sng">
            <a:solidFill>
              <a:schemeClr val="tx2"/>
            </a:solidFill>
            <a:round/>
            <a:tailEnd type="triangle" w="med" len="med"/>
          </a:ln>
          <a:effectLst/>
        </p:spPr>
        <p:txBody>
          <a:bodyPr wrap="none" anchor="ctr"/>
          <a:lstStyle/>
          <a:p>
            <a:endParaRPr lang="zh-CN" altLang="en-US"/>
          </a:p>
        </p:txBody>
      </p:sp>
      <p:sp>
        <p:nvSpPr>
          <p:cNvPr id="38972" name="Line 60"/>
          <p:cNvSpPr>
            <a:spLocks noChangeShapeType="1"/>
          </p:cNvSpPr>
          <p:nvPr/>
        </p:nvSpPr>
        <p:spPr bwMode="auto">
          <a:xfrm rot="16200000" flipH="1">
            <a:off x="6914357" y="4601369"/>
            <a:ext cx="3460750" cy="7937"/>
          </a:xfrm>
          <a:prstGeom prst="line">
            <a:avLst/>
          </a:prstGeom>
          <a:noFill/>
          <a:ln w="28575" cmpd="sng">
            <a:solidFill>
              <a:schemeClr val="tx2"/>
            </a:solidFill>
            <a:round/>
            <a:tailEnd type="triangle" w="med" len="med"/>
          </a:ln>
          <a:effectLst/>
        </p:spPr>
        <p:txBody>
          <a:bodyPr wrap="none" anchor="ctr"/>
          <a:lstStyle/>
          <a:p>
            <a:endParaRPr lang="zh-CN" altLang="en-US"/>
          </a:p>
        </p:txBody>
      </p:sp>
      <p:grpSp>
        <p:nvGrpSpPr>
          <p:cNvPr id="12" name="Group 61"/>
          <p:cNvGrpSpPr/>
          <p:nvPr/>
        </p:nvGrpSpPr>
        <p:grpSpPr bwMode="auto">
          <a:xfrm>
            <a:off x="679450" y="2844800"/>
            <a:ext cx="3986213" cy="423863"/>
            <a:chOff x="0" y="0"/>
            <a:chExt cx="2511" cy="267"/>
          </a:xfrm>
        </p:grpSpPr>
        <p:sp>
          <p:nvSpPr>
            <p:cNvPr id="38974" name="Line 62"/>
            <p:cNvSpPr>
              <a:spLocks noChangeShapeType="1"/>
            </p:cNvSpPr>
            <p:nvPr/>
          </p:nvSpPr>
          <p:spPr bwMode="auto">
            <a:xfrm>
              <a:off x="0" y="135"/>
              <a:ext cx="2511" cy="11"/>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38975" name="Rectangle 63"/>
            <p:cNvSpPr>
              <a:spLocks noChangeArrowheads="1"/>
            </p:cNvSpPr>
            <p:nvPr/>
          </p:nvSpPr>
          <p:spPr bwMode="auto">
            <a:xfrm>
              <a:off x="603" y="0"/>
              <a:ext cx="568" cy="267"/>
            </a:xfrm>
            <a:prstGeom prst="rect">
              <a:avLst/>
            </a:prstGeom>
            <a:solidFill>
              <a:srgbClr val="FFCCFF"/>
            </a:solidFill>
            <a:ln w="9525" cmpd="sng">
              <a:solidFill>
                <a:schemeClr val="tx2"/>
              </a:solidFill>
              <a:miter lim="800000"/>
            </a:ln>
            <a:effectLst>
              <a:outerShdw dist="35921" dir="2700000" algn="ctr" rotWithShape="0">
                <a:schemeClr val="bg2"/>
              </a:outerShdw>
            </a:effectLst>
          </p:spPr>
          <p:txBody>
            <a:bodyPr wrap="none" anchor="ctr"/>
            <a:lstStyle/>
            <a:p>
              <a:r>
                <a:rPr lang="zh-CN" sz="1800">
                  <a:solidFill>
                    <a:schemeClr val="tx2"/>
                  </a:solidFill>
                  <a:latin typeface="Arial" pitchFamily="34" charset="0"/>
                  <a:ea typeface="黑体" pitchFamily="49" charset="-122"/>
                </a:rPr>
                <a:t>我是 </a:t>
              </a:r>
              <a:r>
                <a:rPr lang="zh-CN" altLang="zh-CN" sz="1800">
                  <a:solidFill>
                    <a:schemeClr val="tx2"/>
                  </a:solidFill>
                  <a:latin typeface="Arial" pitchFamily="34" charset="0"/>
                  <a:ea typeface="黑体" pitchFamily="49" charset="-122"/>
                </a:rPr>
                <a:t>A</a:t>
              </a:r>
              <a:endParaRPr lang="zh-CN" altLang="zh-CN" sz="1800" i="1" baseline="-25000">
                <a:solidFill>
                  <a:schemeClr val="tx2"/>
                </a:solidFill>
                <a:latin typeface="Arial" pitchFamily="34" charset="0"/>
                <a:ea typeface="黑体" pitchFamily="49" charset="-122"/>
              </a:endParaRPr>
            </a:p>
          </p:txBody>
        </p:sp>
      </p:grpSp>
      <p:grpSp>
        <p:nvGrpSpPr>
          <p:cNvPr id="13" name="Group 64"/>
          <p:cNvGrpSpPr/>
          <p:nvPr/>
        </p:nvGrpSpPr>
        <p:grpSpPr bwMode="auto">
          <a:xfrm>
            <a:off x="4256088" y="2230438"/>
            <a:ext cx="736600" cy="644525"/>
            <a:chOff x="0" y="0"/>
            <a:chExt cx="1331" cy="920"/>
          </a:xfrm>
        </p:grpSpPr>
        <p:sp>
          <p:nvSpPr>
            <p:cNvPr id="38977" name="Freeform 65"/>
            <p:cNvSpPr/>
            <p:nvPr/>
          </p:nvSpPr>
          <p:spPr bwMode="auto">
            <a:xfrm>
              <a:off x="614" y="0"/>
              <a:ext cx="713" cy="770"/>
            </a:xfrm>
            <a:custGeom>
              <a:avLst/>
              <a:gdLst/>
              <a:ahLst/>
              <a:cxnLst>
                <a:cxn ang="0">
                  <a:pos x="992" y="2292"/>
                </a:cxn>
                <a:cxn ang="0">
                  <a:pos x="964" y="2309"/>
                </a:cxn>
                <a:cxn ang="0">
                  <a:pos x="0" y="1462"/>
                </a:cxn>
                <a:cxn ang="0">
                  <a:pos x="326" y="59"/>
                </a:cxn>
                <a:cxn ang="0">
                  <a:pos x="369" y="18"/>
                </a:cxn>
                <a:cxn ang="0">
                  <a:pos x="414" y="0"/>
                </a:cxn>
                <a:cxn ang="0">
                  <a:pos x="457" y="9"/>
                </a:cxn>
                <a:cxn ang="0">
                  <a:pos x="1381" y="400"/>
                </a:cxn>
                <a:cxn ang="0">
                  <a:pos x="1411" y="421"/>
                </a:cxn>
                <a:cxn ang="0">
                  <a:pos x="1422" y="425"/>
                </a:cxn>
                <a:cxn ang="0">
                  <a:pos x="1426" y="445"/>
                </a:cxn>
                <a:cxn ang="0">
                  <a:pos x="1017" y="2306"/>
                </a:cxn>
                <a:cxn ang="0">
                  <a:pos x="992" y="2292"/>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ln>
          </p:spPr>
          <p:txBody>
            <a:bodyPr/>
            <a:lstStyle/>
            <a:p>
              <a:endParaRPr lang="zh-CN" altLang="en-US"/>
            </a:p>
          </p:txBody>
        </p:sp>
        <p:sp>
          <p:nvSpPr>
            <p:cNvPr id="38978" name="Freeform 66"/>
            <p:cNvSpPr/>
            <p:nvPr/>
          </p:nvSpPr>
          <p:spPr bwMode="auto">
            <a:xfrm>
              <a:off x="1044" y="119"/>
              <a:ext cx="286" cy="660"/>
            </a:xfrm>
            <a:custGeom>
              <a:avLst/>
              <a:gdLst/>
              <a:ahLst/>
              <a:cxnLst>
                <a:cxn ang="0">
                  <a:pos x="573" y="86"/>
                </a:cxn>
                <a:cxn ang="0">
                  <a:pos x="568" y="132"/>
                </a:cxn>
                <a:cxn ang="0">
                  <a:pos x="155" y="1923"/>
                </a:cxn>
                <a:cxn ang="0">
                  <a:pos x="151" y="1955"/>
                </a:cxn>
                <a:cxn ang="0">
                  <a:pos x="140" y="1972"/>
                </a:cxn>
                <a:cxn ang="0">
                  <a:pos x="125" y="1980"/>
                </a:cxn>
                <a:cxn ang="0">
                  <a:pos x="111" y="1975"/>
                </a:cxn>
                <a:cxn ang="0">
                  <a:pos x="86" y="1955"/>
                </a:cxn>
                <a:cxn ang="0">
                  <a:pos x="0" y="1880"/>
                </a:cxn>
                <a:cxn ang="0">
                  <a:pos x="425" y="39"/>
                </a:cxn>
                <a:cxn ang="0">
                  <a:pos x="420" y="27"/>
                </a:cxn>
                <a:cxn ang="0">
                  <a:pos x="396" y="0"/>
                </a:cxn>
                <a:cxn ang="0">
                  <a:pos x="445" y="20"/>
                </a:cxn>
                <a:cxn ang="0">
                  <a:pos x="541" y="61"/>
                </a:cxn>
                <a:cxn ang="0">
                  <a:pos x="559" y="75"/>
                </a:cxn>
                <a:cxn ang="0">
                  <a:pos x="573" y="86"/>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cmpd="sng">
              <a:solidFill>
                <a:srgbClr val="202020"/>
              </a:solidFill>
              <a:round/>
            </a:ln>
          </p:spPr>
          <p:txBody>
            <a:bodyPr/>
            <a:lstStyle/>
            <a:p>
              <a:endParaRPr lang="zh-CN" altLang="en-US"/>
            </a:p>
          </p:txBody>
        </p:sp>
        <p:sp>
          <p:nvSpPr>
            <p:cNvPr id="38979" name="Freeform 67"/>
            <p:cNvSpPr/>
            <p:nvPr/>
          </p:nvSpPr>
          <p:spPr bwMode="auto">
            <a:xfrm>
              <a:off x="808" y="2"/>
              <a:ext cx="523" cy="147"/>
            </a:xfrm>
            <a:custGeom>
              <a:avLst/>
              <a:gdLst/>
              <a:ahLst/>
              <a:cxnLst>
                <a:cxn ang="0">
                  <a:pos x="0" y="0"/>
                </a:cxn>
                <a:cxn ang="0">
                  <a:pos x="31" y="1"/>
                </a:cxn>
                <a:cxn ang="0">
                  <a:pos x="62" y="10"/>
                </a:cxn>
                <a:cxn ang="0">
                  <a:pos x="1005" y="409"/>
                </a:cxn>
                <a:cxn ang="0">
                  <a:pos x="1037" y="427"/>
                </a:cxn>
                <a:cxn ang="0">
                  <a:pos x="1045" y="441"/>
                </a:cxn>
                <a:cxn ang="0">
                  <a:pos x="0" y="0"/>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cmpd="sng">
              <a:solidFill>
                <a:srgbClr val="202020"/>
              </a:solidFill>
              <a:round/>
            </a:ln>
          </p:spPr>
          <p:txBody>
            <a:bodyPr/>
            <a:lstStyle/>
            <a:p>
              <a:endParaRPr lang="zh-CN" altLang="en-US"/>
            </a:p>
          </p:txBody>
        </p:sp>
        <p:sp>
          <p:nvSpPr>
            <p:cNvPr id="38980" name="Freeform 68"/>
            <p:cNvSpPr/>
            <p:nvPr/>
          </p:nvSpPr>
          <p:spPr bwMode="auto">
            <a:xfrm>
              <a:off x="691" y="88"/>
              <a:ext cx="478" cy="573"/>
            </a:xfrm>
            <a:custGeom>
              <a:avLst/>
              <a:gdLst/>
              <a:ahLst/>
              <a:cxnLst>
                <a:cxn ang="0">
                  <a:pos x="619" y="1719"/>
                </a:cxn>
                <a:cxn ang="0">
                  <a:pos x="0" y="1212"/>
                </a:cxn>
                <a:cxn ang="0">
                  <a:pos x="290" y="0"/>
                </a:cxn>
                <a:cxn ang="0">
                  <a:pos x="955" y="313"/>
                </a:cxn>
                <a:cxn ang="0">
                  <a:pos x="619" y="1719"/>
                </a:cxn>
              </a:cxnLst>
              <a:rect l="0" t="0" r="r" b="b"/>
              <a:pathLst>
                <a:path w="955" h="1719">
                  <a:moveTo>
                    <a:pt x="619" y="1719"/>
                  </a:moveTo>
                  <a:lnTo>
                    <a:pt x="0" y="1212"/>
                  </a:lnTo>
                  <a:lnTo>
                    <a:pt x="290" y="0"/>
                  </a:lnTo>
                  <a:lnTo>
                    <a:pt x="955" y="313"/>
                  </a:lnTo>
                  <a:lnTo>
                    <a:pt x="619" y="1719"/>
                  </a:lnTo>
                  <a:close/>
                </a:path>
              </a:pathLst>
            </a:custGeom>
            <a:solidFill>
              <a:srgbClr val="000000"/>
            </a:solidFill>
            <a:ln w="7938" cmpd="sng">
              <a:solidFill>
                <a:srgbClr val="808080"/>
              </a:solidFill>
              <a:round/>
            </a:ln>
          </p:spPr>
          <p:txBody>
            <a:bodyPr/>
            <a:lstStyle/>
            <a:p>
              <a:endParaRPr lang="zh-CN" altLang="en-US"/>
            </a:p>
          </p:txBody>
        </p:sp>
        <p:sp>
          <p:nvSpPr>
            <p:cNvPr id="38981" name="Freeform 69"/>
            <p:cNvSpPr/>
            <p:nvPr/>
          </p:nvSpPr>
          <p:spPr bwMode="auto">
            <a:xfrm>
              <a:off x="713" y="108"/>
              <a:ext cx="431" cy="529"/>
            </a:xfrm>
            <a:custGeom>
              <a:avLst/>
              <a:gdLst/>
              <a:ahLst/>
              <a:cxnLst>
                <a:cxn ang="0">
                  <a:pos x="546" y="1587"/>
                </a:cxn>
                <a:cxn ang="0">
                  <a:pos x="0" y="1134"/>
                </a:cxn>
                <a:cxn ang="0">
                  <a:pos x="272" y="0"/>
                </a:cxn>
                <a:cxn ang="0">
                  <a:pos x="862" y="268"/>
                </a:cxn>
                <a:cxn ang="0">
                  <a:pos x="546" y="1587"/>
                </a:cxn>
              </a:cxnLst>
              <a:rect l="0" t="0" r="r" b="b"/>
              <a:pathLst>
                <a:path w="862" h="1587">
                  <a:moveTo>
                    <a:pt x="546" y="1587"/>
                  </a:moveTo>
                  <a:lnTo>
                    <a:pt x="0" y="1134"/>
                  </a:lnTo>
                  <a:lnTo>
                    <a:pt x="272" y="0"/>
                  </a:lnTo>
                  <a:lnTo>
                    <a:pt x="862" y="268"/>
                  </a:lnTo>
                  <a:lnTo>
                    <a:pt x="546" y="1587"/>
                  </a:lnTo>
                  <a:close/>
                </a:path>
              </a:pathLst>
            </a:custGeom>
            <a:solidFill>
              <a:srgbClr val="C7C7C7"/>
            </a:solidFill>
            <a:ln w="7938" cmpd="sng">
              <a:solidFill>
                <a:srgbClr val="404040"/>
              </a:solidFill>
              <a:round/>
            </a:ln>
          </p:spPr>
          <p:txBody>
            <a:bodyPr/>
            <a:lstStyle/>
            <a:p>
              <a:endParaRPr lang="zh-CN" altLang="en-US"/>
            </a:p>
          </p:txBody>
        </p:sp>
        <p:sp>
          <p:nvSpPr>
            <p:cNvPr id="38982" name="Freeform 70"/>
            <p:cNvSpPr/>
            <p:nvPr/>
          </p:nvSpPr>
          <p:spPr bwMode="auto">
            <a:xfrm>
              <a:off x="609" y="0"/>
              <a:ext cx="203" cy="494"/>
            </a:xfrm>
            <a:custGeom>
              <a:avLst/>
              <a:gdLst/>
              <a:ahLst/>
              <a:cxnLst>
                <a:cxn ang="0">
                  <a:pos x="393" y="0"/>
                </a:cxn>
                <a:cxn ang="0">
                  <a:pos x="370" y="11"/>
                </a:cxn>
                <a:cxn ang="0">
                  <a:pos x="356" y="19"/>
                </a:cxn>
                <a:cxn ang="0">
                  <a:pos x="338" y="37"/>
                </a:cxn>
                <a:cxn ang="0">
                  <a:pos x="325" y="59"/>
                </a:cxn>
                <a:cxn ang="0">
                  <a:pos x="320" y="77"/>
                </a:cxn>
                <a:cxn ang="0">
                  <a:pos x="0" y="1459"/>
                </a:cxn>
                <a:cxn ang="0">
                  <a:pos x="12" y="1480"/>
                </a:cxn>
                <a:cxn ang="0">
                  <a:pos x="337" y="77"/>
                </a:cxn>
                <a:cxn ang="0">
                  <a:pos x="346" y="57"/>
                </a:cxn>
                <a:cxn ang="0">
                  <a:pos x="355" y="43"/>
                </a:cxn>
                <a:cxn ang="0">
                  <a:pos x="368" y="30"/>
                </a:cxn>
                <a:cxn ang="0">
                  <a:pos x="384" y="19"/>
                </a:cxn>
                <a:cxn ang="0">
                  <a:pos x="400" y="12"/>
                </a:cxn>
                <a:cxn ang="0">
                  <a:pos x="408" y="5"/>
                </a:cxn>
                <a:cxn ang="0">
                  <a:pos x="393" y="0"/>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ln>
          </p:spPr>
          <p:txBody>
            <a:bodyPr/>
            <a:lstStyle/>
            <a:p>
              <a:endParaRPr lang="zh-CN" altLang="en-US"/>
            </a:p>
          </p:txBody>
        </p:sp>
        <p:sp>
          <p:nvSpPr>
            <p:cNvPr id="38983" name="Freeform 71"/>
            <p:cNvSpPr/>
            <p:nvPr/>
          </p:nvSpPr>
          <p:spPr bwMode="auto">
            <a:xfrm>
              <a:off x="580" y="511"/>
              <a:ext cx="532" cy="321"/>
            </a:xfrm>
            <a:custGeom>
              <a:avLst/>
              <a:gdLst/>
              <a:ahLst/>
              <a:cxnLst>
                <a:cxn ang="0">
                  <a:pos x="1065" y="963"/>
                </a:cxn>
                <a:cxn ang="0">
                  <a:pos x="1047" y="833"/>
                </a:cxn>
                <a:cxn ang="0">
                  <a:pos x="1015" y="776"/>
                </a:cxn>
                <a:cxn ang="0">
                  <a:pos x="137" y="3"/>
                </a:cxn>
                <a:cxn ang="0">
                  <a:pos x="96" y="0"/>
                </a:cxn>
                <a:cxn ang="0">
                  <a:pos x="59" y="3"/>
                </a:cxn>
                <a:cxn ang="0">
                  <a:pos x="32" y="42"/>
                </a:cxn>
                <a:cxn ang="0">
                  <a:pos x="0" y="145"/>
                </a:cxn>
                <a:cxn ang="0">
                  <a:pos x="865" y="954"/>
                </a:cxn>
                <a:cxn ang="0">
                  <a:pos x="1065" y="963"/>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ln>
          </p:spPr>
          <p:txBody>
            <a:bodyPr/>
            <a:lstStyle/>
            <a:p>
              <a:endParaRPr lang="zh-CN" altLang="en-US"/>
            </a:p>
          </p:txBody>
        </p:sp>
        <p:sp>
          <p:nvSpPr>
            <p:cNvPr id="38984" name="Freeform 72"/>
            <p:cNvSpPr/>
            <p:nvPr/>
          </p:nvSpPr>
          <p:spPr bwMode="auto">
            <a:xfrm>
              <a:off x="18" y="551"/>
              <a:ext cx="985" cy="288"/>
            </a:xfrm>
            <a:custGeom>
              <a:avLst/>
              <a:gdLst/>
              <a:ahLst/>
              <a:cxnLst>
                <a:cxn ang="0">
                  <a:pos x="0" y="0"/>
                </a:cxn>
                <a:cxn ang="0">
                  <a:pos x="1121" y="24"/>
                </a:cxn>
                <a:cxn ang="0">
                  <a:pos x="1969" y="814"/>
                </a:cxn>
                <a:cxn ang="0">
                  <a:pos x="478" y="862"/>
                </a:cxn>
                <a:cxn ang="0">
                  <a:pos x="0" y="0"/>
                </a:cxn>
              </a:cxnLst>
              <a:rect l="0" t="0" r="r" b="b"/>
              <a:pathLst>
                <a:path w="1969" h="862">
                  <a:moveTo>
                    <a:pt x="0" y="0"/>
                  </a:moveTo>
                  <a:lnTo>
                    <a:pt x="1121" y="24"/>
                  </a:lnTo>
                  <a:lnTo>
                    <a:pt x="1969" y="814"/>
                  </a:lnTo>
                  <a:lnTo>
                    <a:pt x="478" y="862"/>
                  </a:lnTo>
                  <a:lnTo>
                    <a:pt x="0" y="0"/>
                  </a:lnTo>
                  <a:close/>
                </a:path>
              </a:pathLst>
            </a:custGeom>
            <a:solidFill>
              <a:schemeClr val="bg2"/>
            </a:solidFill>
            <a:ln w="9525">
              <a:noFill/>
              <a:round/>
            </a:ln>
          </p:spPr>
          <p:txBody>
            <a:bodyPr/>
            <a:lstStyle/>
            <a:p>
              <a:endParaRPr lang="zh-CN" altLang="en-US"/>
            </a:p>
          </p:txBody>
        </p:sp>
        <p:sp>
          <p:nvSpPr>
            <p:cNvPr id="38985" name="Freeform 73"/>
            <p:cNvSpPr/>
            <p:nvPr/>
          </p:nvSpPr>
          <p:spPr bwMode="auto">
            <a:xfrm>
              <a:off x="228" y="821"/>
              <a:ext cx="889" cy="99"/>
            </a:xfrm>
            <a:custGeom>
              <a:avLst/>
              <a:gdLst/>
              <a:ahLst/>
              <a:cxnLst>
                <a:cxn ang="0">
                  <a:pos x="54" y="52"/>
                </a:cxn>
                <a:cxn ang="0">
                  <a:pos x="0" y="297"/>
                </a:cxn>
                <a:cxn ang="0">
                  <a:pos x="1759" y="257"/>
                </a:cxn>
                <a:cxn ang="0">
                  <a:pos x="1777" y="173"/>
                </a:cxn>
                <a:cxn ang="0">
                  <a:pos x="1773" y="74"/>
                </a:cxn>
                <a:cxn ang="0">
                  <a:pos x="1768" y="0"/>
                </a:cxn>
                <a:cxn ang="0">
                  <a:pos x="54" y="52"/>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ln>
          </p:spPr>
          <p:txBody>
            <a:bodyPr/>
            <a:lstStyle/>
            <a:p>
              <a:endParaRPr lang="zh-CN" altLang="en-US"/>
            </a:p>
          </p:txBody>
        </p:sp>
        <p:sp>
          <p:nvSpPr>
            <p:cNvPr id="38986" name="Freeform 74"/>
            <p:cNvSpPr/>
            <p:nvPr/>
          </p:nvSpPr>
          <p:spPr bwMode="auto">
            <a:xfrm>
              <a:off x="0" y="551"/>
              <a:ext cx="256" cy="369"/>
            </a:xfrm>
            <a:custGeom>
              <a:avLst/>
              <a:gdLst/>
              <a:ahLst/>
              <a:cxnLst>
                <a:cxn ang="0">
                  <a:pos x="37" y="0"/>
                </a:cxn>
                <a:cxn ang="0">
                  <a:pos x="0" y="200"/>
                </a:cxn>
                <a:cxn ang="0">
                  <a:pos x="457" y="1106"/>
                </a:cxn>
                <a:cxn ang="0">
                  <a:pos x="513" y="862"/>
                </a:cxn>
                <a:cxn ang="0">
                  <a:pos x="37" y="0"/>
                </a:cxn>
              </a:cxnLst>
              <a:rect l="0" t="0" r="r" b="b"/>
              <a:pathLst>
                <a:path w="513" h="1106">
                  <a:moveTo>
                    <a:pt x="37" y="0"/>
                  </a:moveTo>
                  <a:lnTo>
                    <a:pt x="0" y="200"/>
                  </a:lnTo>
                  <a:lnTo>
                    <a:pt x="457" y="1106"/>
                  </a:lnTo>
                  <a:lnTo>
                    <a:pt x="513" y="862"/>
                  </a:lnTo>
                  <a:lnTo>
                    <a:pt x="37" y="0"/>
                  </a:lnTo>
                  <a:close/>
                </a:path>
              </a:pathLst>
            </a:custGeom>
            <a:solidFill>
              <a:srgbClr val="606060"/>
            </a:solidFill>
            <a:ln w="9525">
              <a:noFill/>
              <a:round/>
            </a:ln>
          </p:spPr>
          <p:txBody>
            <a:bodyPr/>
            <a:lstStyle/>
            <a:p>
              <a:endParaRPr lang="zh-CN" altLang="en-US"/>
            </a:p>
          </p:txBody>
        </p:sp>
        <p:sp>
          <p:nvSpPr>
            <p:cNvPr id="38987" name="Freeform 75"/>
            <p:cNvSpPr/>
            <p:nvPr/>
          </p:nvSpPr>
          <p:spPr bwMode="auto">
            <a:xfrm>
              <a:off x="582" y="823"/>
              <a:ext cx="132" cy="8"/>
            </a:xfrm>
            <a:custGeom>
              <a:avLst/>
              <a:gdLst/>
              <a:ahLst/>
              <a:cxnLst>
                <a:cxn ang="0">
                  <a:pos x="2" y="25"/>
                </a:cxn>
                <a:cxn ang="0">
                  <a:pos x="0" y="0"/>
                </a:cxn>
                <a:cxn ang="0">
                  <a:pos x="249" y="0"/>
                </a:cxn>
                <a:cxn ang="0">
                  <a:pos x="262" y="19"/>
                </a:cxn>
                <a:cxn ang="0">
                  <a:pos x="2" y="25"/>
                </a:cxn>
              </a:cxnLst>
              <a:rect l="0" t="0" r="r" b="b"/>
              <a:pathLst>
                <a:path w="262" h="25">
                  <a:moveTo>
                    <a:pt x="2" y="25"/>
                  </a:moveTo>
                  <a:lnTo>
                    <a:pt x="0" y="0"/>
                  </a:lnTo>
                  <a:lnTo>
                    <a:pt x="249" y="0"/>
                  </a:lnTo>
                  <a:lnTo>
                    <a:pt x="262" y="19"/>
                  </a:lnTo>
                  <a:lnTo>
                    <a:pt x="2" y="25"/>
                  </a:lnTo>
                  <a:close/>
                </a:path>
              </a:pathLst>
            </a:custGeom>
            <a:solidFill>
              <a:srgbClr val="606060"/>
            </a:solidFill>
            <a:ln w="9525">
              <a:noFill/>
              <a:round/>
            </a:ln>
          </p:spPr>
          <p:txBody>
            <a:bodyPr/>
            <a:lstStyle/>
            <a:p>
              <a:endParaRPr lang="zh-CN" altLang="en-US"/>
            </a:p>
          </p:txBody>
        </p:sp>
        <p:sp>
          <p:nvSpPr>
            <p:cNvPr id="38988" name="Freeform 76"/>
            <p:cNvSpPr/>
            <p:nvPr/>
          </p:nvSpPr>
          <p:spPr bwMode="auto">
            <a:xfrm>
              <a:off x="303" y="553"/>
              <a:ext cx="281" cy="279"/>
            </a:xfrm>
            <a:custGeom>
              <a:avLst/>
              <a:gdLst/>
              <a:ahLst/>
              <a:cxnLst>
                <a:cxn ang="0">
                  <a:pos x="557" y="801"/>
                </a:cxn>
                <a:cxn ang="0">
                  <a:pos x="0" y="0"/>
                </a:cxn>
                <a:cxn ang="0">
                  <a:pos x="561" y="836"/>
                </a:cxn>
                <a:cxn ang="0">
                  <a:pos x="557" y="801"/>
                </a:cxn>
              </a:cxnLst>
              <a:rect l="0" t="0" r="r" b="b"/>
              <a:pathLst>
                <a:path w="561" h="836">
                  <a:moveTo>
                    <a:pt x="557" y="801"/>
                  </a:moveTo>
                  <a:lnTo>
                    <a:pt x="0" y="0"/>
                  </a:lnTo>
                  <a:lnTo>
                    <a:pt x="561" y="836"/>
                  </a:lnTo>
                  <a:lnTo>
                    <a:pt x="557" y="801"/>
                  </a:lnTo>
                  <a:close/>
                </a:path>
              </a:pathLst>
            </a:custGeom>
            <a:solidFill>
              <a:srgbClr val="606060"/>
            </a:solidFill>
            <a:ln w="9525">
              <a:noFill/>
              <a:round/>
            </a:ln>
          </p:spPr>
          <p:txBody>
            <a:bodyPr/>
            <a:lstStyle/>
            <a:p>
              <a:endParaRPr lang="zh-CN" altLang="en-US"/>
            </a:p>
          </p:txBody>
        </p:sp>
        <p:grpSp>
          <p:nvGrpSpPr>
            <p:cNvPr id="14" name="Group 77"/>
            <p:cNvGrpSpPr/>
            <p:nvPr/>
          </p:nvGrpSpPr>
          <p:grpSpPr bwMode="auto">
            <a:xfrm>
              <a:off x="76" y="558"/>
              <a:ext cx="515" cy="270"/>
              <a:chOff x="0" y="0"/>
              <a:chExt cx="515" cy="270"/>
            </a:xfrm>
          </p:grpSpPr>
          <p:grpSp>
            <p:nvGrpSpPr>
              <p:cNvPr id="15" name="Group 78"/>
              <p:cNvGrpSpPr/>
              <p:nvPr/>
            </p:nvGrpSpPr>
            <p:grpSpPr bwMode="auto">
              <a:xfrm>
                <a:off x="37" y="8"/>
                <a:ext cx="49" cy="23"/>
                <a:chOff x="0" y="0"/>
                <a:chExt cx="49" cy="23"/>
              </a:xfrm>
            </p:grpSpPr>
            <p:sp>
              <p:nvSpPr>
                <p:cNvPr id="38991" name="Freeform 79"/>
                <p:cNvSpPr/>
                <p:nvPr/>
              </p:nvSpPr>
              <p:spPr bwMode="auto">
                <a:xfrm>
                  <a:off x="0" y="0"/>
                  <a:ext cx="11" cy="23"/>
                </a:xfrm>
                <a:custGeom>
                  <a:avLst/>
                  <a:gdLst/>
                  <a:ahLst/>
                  <a:cxnLst>
                    <a:cxn ang="0">
                      <a:pos x="13" y="67"/>
                    </a:cxn>
                    <a:cxn ang="0">
                      <a:pos x="0" y="26"/>
                    </a:cxn>
                    <a:cxn ang="0">
                      <a:pos x="9" y="0"/>
                    </a:cxn>
                    <a:cxn ang="0">
                      <a:pos x="22" y="30"/>
                    </a:cxn>
                    <a:cxn ang="0">
                      <a:pos x="13" y="67"/>
                    </a:cxn>
                  </a:cxnLst>
                  <a:rect l="0" t="0" r="r" b="b"/>
                  <a:pathLst>
                    <a:path w="22" h="67">
                      <a:moveTo>
                        <a:pt x="13" y="67"/>
                      </a:moveTo>
                      <a:lnTo>
                        <a:pt x="0" y="26"/>
                      </a:lnTo>
                      <a:lnTo>
                        <a:pt x="9" y="0"/>
                      </a:lnTo>
                      <a:lnTo>
                        <a:pt x="22" y="30"/>
                      </a:lnTo>
                      <a:lnTo>
                        <a:pt x="13" y="67"/>
                      </a:lnTo>
                      <a:close/>
                    </a:path>
                  </a:pathLst>
                </a:custGeom>
                <a:solidFill>
                  <a:srgbClr val="606060"/>
                </a:solidFill>
                <a:ln w="9525">
                  <a:noFill/>
                  <a:round/>
                </a:ln>
              </p:spPr>
              <p:txBody>
                <a:bodyPr/>
                <a:lstStyle/>
                <a:p>
                  <a:endParaRPr lang="zh-CN" altLang="en-US"/>
                </a:p>
              </p:txBody>
            </p:sp>
            <p:sp>
              <p:nvSpPr>
                <p:cNvPr id="38992" name="Freeform 80"/>
                <p:cNvSpPr/>
                <p:nvPr/>
              </p:nvSpPr>
              <p:spPr bwMode="auto">
                <a:xfrm>
                  <a:off x="5" y="1"/>
                  <a:ext cx="36" cy="9"/>
                </a:xfrm>
                <a:custGeom>
                  <a:avLst/>
                  <a:gdLst/>
                  <a:ahLst/>
                  <a:cxnLst>
                    <a:cxn ang="0">
                      <a:pos x="2" y="0"/>
                    </a:cxn>
                    <a:cxn ang="0">
                      <a:pos x="50" y="0"/>
                    </a:cxn>
                    <a:cxn ang="0">
                      <a:pos x="52" y="2"/>
                    </a:cxn>
                    <a:cxn ang="0">
                      <a:pos x="55" y="11"/>
                    </a:cxn>
                    <a:cxn ang="0">
                      <a:pos x="73" y="29"/>
                    </a:cxn>
                    <a:cxn ang="0">
                      <a:pos x="17" y="29"/>
                    </a:cxn>
                    <a:cxn ang="0">
                      <a:pos x="8" y="20"/>
                    </a:cxn>
                    <a:cxn ang="0">
                      <a:pos x="0" y="6"/>
                    </a:cxn>
                    <a:cxn ang="0">
                      <a:pos x="2" y="0"/>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ln>
              </p:spPr>
              <p:txBody>
                <a:bodyPr/>
                <a:lstStyle/>
                <a:p>
                  <a:endParaRPr lang="zh-CN" altLang="en-US"/>
                </a:p>
              </p:txBody>
            </p:sp>
            <p:sp>
              <p:nvSpPr>
                <p:cNvPr id="38993" name="Freeform 81"/>
                <p:cNvSpPr/>
                <p:nvPr/>
              </p:nvSpPr>
              <p:spPr bwMode="auto">
                <a:xfrm>
                  <a:off x="7" y="11"/>
                  <a:ext cx="42" cy="12"/>
                </a:xfrm>
                <a:custGeom>
                  <a:avLst/>
                  <a:gdLst/>
                  <a:ahLst/>
                  <a:cxnLst>
                    <a:cxn ang="0">
                      <a:pos x="0" y="35"/>
                    </a:cxn>
                    <a:cxn ang="0">
                      <a:pos x="1" y="19"/>
                    </a:cxn>
                    <a:cxn ang="0">
                      <a:pos x="6" y="7"/>
                    </a:cxn>
                    <a:cxn ang="0">
                      <a:pos x="10" y="0"/>
                    </a:cxn>
                    <a:cxn ang="0">
                      <a:pos x="67" y="0"/>
                    </a:cxn>
                    <a:cxn ang="0">
                      <a:pos x="82" y="35"/>
                    </a:cxn>
                    <a:cxn ang="0">
                      <a:pos x="0" y="35"/>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ln>
              </p:spPr>
              <p:txBody>
                <a:bodyPr/>
                <a:lstStyle/>
                <a:p>
                  <a:endParaRPr lang="zh-CN" altLang="en-US"/>
                </a:p>
              </p:txBody>
            </p:sp>
          </p:grpSp>
          <p:grpSp>
            <p:nvGrpSpPr>
              <p:cNvPr id="16" name="Group 82"/>
              <p:cNvGrpSpPr/>
              <p:nvPr/>
            </p:nvGrpSpPr>
            <p:grpSpPr bwMode="auto">
              <a:xfrm>
                <a:off x="48" y="21"/>
                <a:ext cx="50" cy="23"/>
                <a:chOff x="0" y="0"/>
                <a:chExt cx="50" cy="23"/>
              </a:xfrm>
            </p:grpSpPr>
            <p:sp>
              <p:nvSpPr>
                <p:cNvPr id="38995" name="Freeform 83"/>
                <p:cNvSpPr/>
                <p:nvPr/>
              </p:nvSpPr>
              <p:spPr bwMode="auto">
                <a:xfrm>
                  <a:off x="0" y="0"/>
                  <a:ext cx="13"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8996" name="Freeform 84"/>
                <p:cNvSpPr/>
                <p:nvPr/>
              </p:nvSpPr>
              <p:spPr bwMode="auto">
                <a:xfrm>
                  <a:off x="5" y="1"/>
                  <a:ext cx="37" cy="10"/>
                </a:xfrm>
                <a:custGeom>
                  <a:avLst/>
                  <a:gdLst/>
                  <a:ahLst/>
                  <a:cxnLst>
                    <a:cxn ang="0">
                      <a:pos x="1" y="0"/>
                    </a:cxn>
                    <a:cxn ang="0">
                      <a:pos x="49" y="0"/>
                    </a:cxn>
                    <a:cxn ang="0">
                      <a:pos x="50" y="2"/>
                    </a:cxn>
                    <a:cxn ang="0">
                      <a:pos x="56" y="11"/>
                    </a:cxn>
                    <a:cxn ang="0">
                      <a:pos x="74" y="29"/>
                    </a:cxn>
                    <a:cxn ang="0">
                      <a:pos x="18" y="29"/>
                    </a:cxn>
                    <a:cxn ang="0">
                      <a:pos x="9" y="20"/>
                    </a:cxn>
                    <a:cxn ang="0">
                      <a:pos x="0" y="6"/>
                    </a:cxn>
                    <a:cxn ang="0">
                      <a:pos x="1" y="0"/>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8997" name="Freeform 85"/>
                <p:cNvSpPr/>
                <p:nvPr/>
              </p:nvSpPr>
              <p:spPr bwMode="auto">
                <a:xfrm>
                  <a:off x="9" y="11"/>
                  <a:ext cx="41" cy="12"/>
                </a:xfrm>
                <a:custGeom>
                  <a:avLst/>
                  <a:gdLst/>
                  <a:ahLst/>
                  <a:cxnLst>
                    <a:cxn ang="0">
                      <a:pos x="0" y="36"/>
                    </a:cxn>
                    <a:cxn ang="0">
                      <a:pos x="1" y="20"/>
                    </a:cxn>
                    <a:cxn ang="0">
                      <a:pos x="5" y="8"/>
                    </a:cxn>
                    <a:cxn ang="0">
                      <a:pos x="10" y="0"/>
                    </a:cxn>
                    <a:cxn ang="0">
                      <a:pos x="67" y="0"/>
                    </a:cxn>
                    <a:cxn ang="0">
                      <a:pos x="81" y="36"/>
                    </a:cxn>
                    <a:cxn ang="0">
                      <a:pos x="0" y="36"/>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38998" name="Freeform 86"/>
              <p:cNvSpPr/>
              <p:nvPr/>
            </p:nvSpPr>
            <p:spPr bwMode="auto">
              <a:xfrm>
                <a:off x="252" y="12"/>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38999" name="Freeform 87"/>
              <p:cNvSpPr/>
              <p:nvPr/>
            </p:nvSpPr>
            <p:spPr bwMode="auto">
              <a:xfrm>
                <a:off x="161" y="9"/>
                <a:ext cx="11" cy="22"/>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39000" name="Freeform 88"/>
              <p:cNvSpPr/>
              <p:nvPr/>
            </p:nvSpPr>
            <p:spPr bwMode="auto">
              <a:xfrm>
                <a:off x="167" y="9"/>
                <a:ext cx="34" cy="10"/>
              </a:xfrm>
              <a:custGeom>
                <a:avLst/>
                <a:gdLst/>
                <a:ahLst/>
                <a:cxnLst>
                  <a:cxn ang="0">
                    <a:pos x="0" y="0"/>
                  </a:cxn>
                  <a:cxn ang="0">
                    <a:pos x="49" y="0"/>
                  </a:cxn>
                  <a:cxn ang="0">
                    <a:pos x="50" y="3"/>
                  </a:cxn>
                  <a:cxn ang="0">
                    <a:pos x="54" y="13"/>
                  </a:cxn>
                  <a:cxn ang="0">
                    <a:pos x="70" y="30"/>
                  </a:cxn>
                  <a:cxn ang="0">
                    <a:pos x="16" y="30"/>
                  </a:cxn>
                  <a:cxn ang="0">
                    <a:pos x="7" y="21"/>
                  </a:cxn>
                  <a:cxn ang="0">
                    <a:pos x="0" y="7"/>
                  </a:cxn>
                  <a:cxn ang="0">
                    <a:pos x="0" y="0"/>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ln>
            </p:spPr>
            <p:txBody>
              <a:bodyPr/>
              <a:lstStyle/>
              <a:p>
                <a:endParaRPr lang="zh-CN" altLang="en-US"/>
              </a:p>
            </p:txBody>
          </p:sp>
          <p:sp>
            <p:nvSpPr>
              <p:cNvPr id="39001" name="Freeform 89"/>
              <p:cNvSpPr/>
              <p:nvPr/>
            </p:nvSpPr>
            <p:spPr bwMode="auto">
              <a:xfrm>
                <a:off x="168" y="19"/>
                <a:ext cx="42" cy="12"/>
              </a:xfrm>
              <a:custGeom>
                <a:avLst/>
                <a:gdLst/>
                <a:ahLst/>
                <a:cxnLst>
                  <a:cxn ang="0">
                    <a:pos x="0" y="36"/>
                  </a:cxn>
                  <a:cxn ang="0">
                    <a:pos x="1" y="19"/>
                  </a:cxn>
                  <a:cxn ang="0">
                    <a:pos x="7" y="8"/>
                  </a:cxn>
                  <a:cxn ang="0">
                    <a:pos x="10" y="0"/>
                  </a:cxn>
                  <a:cxn ang="0">
                    <a:pos x="67" y="0"/>
                  </a:cxn>
                  <a:cxn ang="0">
                    <a:pos x="83" y="36"/>
                  </a:cxn>
                  <a:cxn ang="0">
                    <a:pos x="0" y="36"/>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nvGrpSpPr>
              <p:cNvPr id="17" name="Group 90"/>
              <p:cNvGrpSpPr/>
              <p:nvPr/>
            </p:nvGrpSpPr>
            <p:grpSpPr bwMode="auto">
              <a:xfrm>
                <a:off x="172" y="21"/>
                <a:ext cx="50" cy="23"/>
                <a:chOff x="0" y="0"/>
                <a:chExt cx="50" cy="23"/>
              </a:xfrm>
            </p:grpSpPr>
            <p:sp>
              <p:nvSpPr>
                <p:cNvPr id="39003" name="Freeform 91"/>
                <p:cNvSpPr/>
                <p:nvPr/>
              </p:nvSpPr>
              <p:spPr bwMode="auto">
                <a:xfrm>
                  <a:off x="0" y="0"/>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39004" name="Freeform 92"/>
                <p:cNvSpPr/>
                <p:nvPr/>
              </p:nvSpPr>
              <p:spPr bwMode="auto">
                <a:xfrm>
                  <a:off x="6" y="0"/>
                  <a:ext cx="36" cy="10"/>
                </a:xfrm>
                <a:custGeom>
                  <a:avLst/>
                  <a:gdLst/>
                  <a:ahLst/>
                  <a:cxnLst>
                    <a:cxn ang="0">
                      <a:pos x="2" y="0"/>
                    </a:cxn>
                    <a:cxn ang="0">
                      <a:pos x="49" y="0"/>
                    </a:cxn>
                    <a:cxn ang="0">
                      <a:pos x="50" y="3"/>
                    </a:cxn>
                    <a:cxn ang="0">
                      <a:pos x="57" y="12"/>
                    </a:cxn>
                    <a:cxn ang="0">
                      <a:pos x="73" y="30"/>
                    </a:cxn>
                    <a:cxn ang="0">
                      <a:pos x="19" y="30"/>
                    </a:cxn>
                    <a:cxn ang="0">
                      <a:pos x="10" y="21"/>
                    </a:cxn>
                    <a:cxn ang="0">
                      <a:pos x="0" y="7"/>
                    </a:cxn>
                    <a:cxn ang="0">
                      <a:pos x="2" y="0"/>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39005" name="Freeform 93"/>
                <p:cNvSpPr/>
                <p:nvPr/>
              </p:nvSpPr>
              <p:spPr bwMode="auto">
                <a:xfrm>
                  <a:off x="8" y="11"/>
                  <a:ext cx="42"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8" name="Group 94"/>
              <p:cNvGrpSpPr/>
              <p:nvPr/>
            </p:nvGrpSpPr>
            <p:grpSpPr bwMode="auto">
              <a:xfrm>
                <a:off x="185" y="33"/>
                <a:ext cx="50" cy="23"/>
                <a:chOff x="0" y="0"/>
                <a:chExt cx="50" cy="23"/>
              </a:xfrm>
            </p:grpSpPr>
            <p:sp>
              <p:nvSpPr>
                <p:cNvPr id="39007" name="Freeform 95"/>
                <p:cNvSpPr/>
                <p:nvPr/>
              </p:nvSpPr>
              <p:spPr bwMode="auto">
                <a:xfrm>
                  <a:off x="0" y="0"/>
                  <a:ext cx="12" cy="23"/>
                </a:xfrm>
                <a:custGeom>
                  <a:avLst/>
                  <a:gdLst/>
                  <a:ahLst/>
                  <a:cxnLst>
                    <a:cxn ang="0">
                      <a:pos x="16" y="68"/>
                    </a:cxn>
                    <a:cxn ang="0">
                      <a:pos x="0" y="26"/>
                    </a:cxn>
                    <a:cxn ang="0">
                      <a:pos x="12" y="0"/>
                    </a:cxn>
                    <a:cxn ang="0">
                      <a:pos x="25" y="31"/>
                    </a:cxn>
                    <a:cxn ang="0">
                      <a:pos x="16" y="68"/>
                    </a:cxn>
                  </a:cxnLst>
                  <a:rect l="0" t="0" r="r" b="b"/>
                  <a:pathLst>
                    <a:path w="25" h="68">
                      <a:moveTo>
                        <a:pt x="16" y="68"/>
                      </a:moveTo>
                      <a:lnTo>
                        <a:pt x="0" y="26"/>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39008" name="Freeform 96"/>
                <p:cNvSpPr/>
                <p:nvPr/>
              </p:nvSpPr>
              <p:spPr bwMode="auto">
                <a:xfrm>
                  <a:off x="5" y="1"/>
                  <a:ext cx="37" cy="10"/>
                </a:xfrm>
                <a:custGeom>
                  <a:avLst/>
                  <a:gdLst/>
                  <a:ahLst/>
                  <a:cxnLst>
                    <a:cxn ang="0">
                      <a:pos x="3" y="0"/>
                    </a:cxn>
                    <a:cxn ang="0">
                      <a:pos x="49" y="0"/>
                    </a:cxn>
                    <a:cxn ang="0">
                      <a:pos x="52" y="3"/>
                    </a:cxn>
                    <a:cxn ang="0">
                      <a:pos x="57" y="12"/>
                    </a:cxn>
                    <a:cxn ang="0">
                      <a:pos x="74" y="30"/>
                    </a:cxn>
                    <a:cxn ang="0">
                      <a:pos x="19" y="30"/>
                    </a:cxn>
                    <a:cxn ang="0">
                      <a:pos x="10" y="21"/>
                    </a:cxn>
                    <a:cxn ang="0">
                      <a:pos x="0" y="6"/>
                    </a:cxn>
                    <a:cxn ang="0">
                      <a:pos x="3" y="0"/>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ln>
              </p:spPr>
              <p:txBody>
                <a:bodyPr/>
                <a:lstStyle/>
                <a:p>
                  <a:endParaRPr lang="zh-CN" altLang="en-US"/>
                </a:p>
              </p:txBody>
            </p:sp>
            <p:sp>
              <p:nvSpPr>
                <p:cNvPr id="39009" name="Freeform 97"/>
                <p:cNvSpPr/>
                <p:nvPr/>
              </p:nvSpPr>
              <p:spPr bwMode="auto">
                <a:xfrm>
                  <a:off x="8" y="11"/>
                  <a:ext cx="42" cy="12"/>
                </a:xfrm>
                <a:custGeom>
                  <a:avLst/>
                  <a:gdLst/>
                  <a:ahLst/>
                  <a:cxnLst>
                    <a:cxn ang="0">
                      <a:pos x="0" y="36"/>
                    </a:cxn>
                    <a:cxn ang="0">
                      <a:pos x="1" y="19"/>
                    </a:cxn>
                    <a:cxn ang="0">
                      <a:pos x="6" y="8"/>
                    </a:cxn>
                    <a:cxn ang="0">
                      <a:pos x="10" y="0"/>
                    </a:cxn>
                    <a:cxn ang="0">
                      <a:pos x="67" y="0"/>
                    </a:cxn>
                    <a:cxn ang="0">
                      <a:pos x="83" y="36"/>
                    </a:cxn>
                    <a:cxn ang="0">
                      <a:pos x="0" y="36"/>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9" name="Group 98"/>
              <p:cNvGrpSpPr/>
              <p:nvPr/>
            </p:nvGrpSpPr>
            <p:grpSpPr bwMode="auto">
              <a:xfrm>
                <a:off x="198" y="45"/>
                <a:ext cx="49" cy="23"/>
                <a:chOff x="0" y="0"/>
                <a:chExt cx="49" cy="23"/>
              </a:xfrm>
            </p:grpSpPr>
            <p:sp>
              <p:nvSpPr>
                <p:cNvPr id="39011" name="Freeform 99"/>
                <p:cNvSpPr/>
                <p:nvPr/>
              </p:nvSpPr>
              <p:spPr bwMode="auto">
                <a:xfrm>
                  <a:off x="0" y="0"/>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39012" name="Freeform 100"/>
                <p:cNvSpPr/>
                <p:nvPr/>
              </p:nvSpPr>
              <p:spPr bwMode="auto">
                <a:xfrm>
                  <a:off x="5" y="1"/>
                  <a:ext cx="37" cy="10"/>
                </a:xfrm>
                <a:custGeom>
                  <a:avLst/>
                  <a:gdLst/>
                  <a:ahLst/>
                  <a:cxnLst>
                    <a:cxn ang="0">
                      <a:pos x="2" y="0"/>
                    </a:cxn>
                    <a:cxn ang="0">
                      <a:pos x="50" y="0"/>
                    </a:cxn>
                    <a:cxn ang="0">
                      <a:pos x="52" y="2"/>
                    </a:cxn>
                    <a:cxn ang="0">
                      <a:pos x="57" y="11"/>
                    </a:cxn>
                    <a:cxn ang="0">
                      <a:pos x="75" y="29"/>
                    </a:cxn>
                    <a:cxn ang="0">
                      <a:pos x="19" y="29"/>
                    </a:cxn>
                    <a:cxn ang="0">
                      <a:pos x="11" y="20"/>
                    </a:cxn>
                    <a:cxn ang="0">
                      <a:pos x="0" y="5"/>
                    </a:cxn>
                    <a:cxn ang="0">
                      <a:pos x="2" y="0"/>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ln>
              </p:spPr>
              <p:txBody>
                <a:bodyPr/>
                <a:lstStyle/>
                <a:p>
                  <a:endParaRPr lang="zh-CN" altLang="en-US"/>
                </a:p>
              </p:txBody>
            </p:sp>
            <p:sp>
              <p:nvSpPr>
                <p:cNvPr id="39013" name="Freeform 101"/>
                <p:cNvSpPr/>
                <p:nvPr/>
              </p:nvSpPr>
              <p:spPr bwMode="auto">
                <a:xfrm>
                  <a:off x="9" y="11"/>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20" name="Group 102"/>
              <p:cNvGrpSpPr/>
              <p:nvPr/>
            </p:nvGrpSpPr>
            <p:grpSpPr bwMode="auto">
              <a:xfrm>
                <a:off x="211" y="59"/>
                <a:ext cx="49" cy="23"/>
                <a:chOff x="0" y="0"/>
                <a:chExt cx="49" cy="23"/>
              </a:xfrm>
            </p:grpSpPr>
            <p:sp>
              <p:nvSpPr>
                <p:cNvPr id="39015" name="Freeform 103"/>
                <p:cNvSpPr/>
                <p:nvPr/>
              </p:nvSpPr>
              <p:spPr bwMode="auto">
                <a:xfrm>
                  <a:off x="0" y="0"/>
                  <a:ext cx="12" cy="23"/>
                </a:xfrm>
                <a:custGeom>
                  <a:avLst/>
                  <a:gdLst/>
                  <a:ahLst/>
                  <a:cxnLst>
                    <a:cxn ang="0">
                      <a:pos x="15" y="69"/>
                    </a:cxn>
                    <a:cxn ang="0">
                      <a:pos x="0" y="27"/>
                    </a:cxn>
                    <a:cxn ang="0">
                      <a:pos x="10" y="0"/>
                    </a:cxn>
                    <a:cxn ang="0">
                      <a:pos x="24" y="32"/>
                    </a:cxn>
                    <a:cxn ang="0">
                      <a:pos x="15" y="69"/>
                    </a:cxn>
                  </a:cxnLst>
                  <a:rect l="0" t="0" r="r" b="b"/>
                  <a:pathLst>
                    <a:path w="24" h="69">
                      <a:moveTo>
                        <a:pt x="15" y="69"/>
                      </a:moveTo>
                      <a:lnTo>
                        <a:pt x="0" y="27"/>
                      </a:lnTo>
                      <a:lnTo>
                        <a:pt x="10" y="0"/>
                      </a:lnTo>
                      <a:lnTo>
                        <a:pt x="24" y="32"/>
                      </a:lnTo>
                      <a:lnTo>
                        <a:pt x="15" y="69"/>
                      </a:lnTo>
                      <a:close/>
                    </a:path>
                  </a:pathLst>
                </a:custGeom>
                <a:solidFill>
                  <a:srgbClr val="A0A0A0"/>
                </a:solidFill>
                <a:ln w="9525">
                  <a:noFill/>
                  <a:round/>
                </a:ln>
              </p:spPr>
              <p:txBody>
                <a:bodyPr/>
                <a:lstStyle/>
                <a:p>
                  <a:endParaRPr lang="zh-CN" altLang="en-US"/>
                </a:p>
              </p:txBody>
            </p:sp>
            <p:sp>
              <p:nvSpPr>
                <p:cNvPr id="39016" name="Freeform 104"/>
                <p:cNvSpPr/>
                <p:nvPr/>
              </p:nvSpPr>
              <p:spPr bwMode="auto">
                <a:xfrm>
                  <a:off x="4" y="0"/>
                  <a:ext cx="38" cy="10"/>
                </a:xfrm>
                <a:custGeom>
                  <a:avLst/>
                  <a:gdLst/>
                  <a:ahLst/>
                  <a:cxnLst>
                    <a:cxn ang="0">
                      <a:pos x="3" y="0"/>
                    </a:cxn>
                    <a:cxn ang="0">
                      <a:pos x="52" y="0"/>
                    </a:cxn>
                    <a:cxn ang="0">
                      <a:pos x="53" y="3"/>
                    </a:cxn>
                    <a:cxn ang="0">
                      <a:pos x="57" y="12"/>
                    </a:cxn>
                    <a:cxn ang="0">
                      <a:pos x="75" y="30"/>
                    </a:cxn>
                    <a:cxn ang="0">
                      <a:pos x="19" y="30"/>
                    </a:cxn>
                    <a:cxn ang="0">
                      <a:pos x="11" y="21"/>
                    </a:cxn>
                    <a:cxn ang="0">
                      <a:pos x="0" y="6"/>
                    </a:cxn>
                    <a:cxn ang="0">
                      <a:pos x="3" y="0"/>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ln>
              </p:spPr>
              <p:txBody>
                <a:bodyPr/>
                <a:lstStyle/>
                <a:p>
                  <a:endParaRPr lang="zh-CN" altLang="en-US"/>
                </a:p>
              </p:txBody>
            </p:sp>
            <p:sp>
              <p:nvSpPr>
                <p:cNvPr id="39017" name="Freeform 105"/>
                <p:cNvSpPr/>
                <p:nvPr/>
              </p:nvSpPr>
              <p:spPr bwMode="auto">
                <a:xfrm>
                  <a:off x="8" y="11"/>
                  <a:ext cx="41" cy="12"/>
                </a:xfrm>
                <a:custGeom>
                  <a:avLst/>
                  <a:gdLst/>
                  <a:ahLst/>
                  <a:cxnLst>
                    <a:cxn ang="0">
                      <a:pos x="0" y="36"/>
                    </a:cxn>
                    <a:cxn ang="0">
                      <a:pos x="1" y="19"/>
                    </a:cxn>
                    <a:cxn ang="0">
                      <a:pos x="7" y="8"/>
                    </a:cxn>
                    <a:cxn ang="0">
                      <a:pos x="11" y="0"/>
                    </a:cxn>
                    <a:cxn ang="0">
                      <a:pos x="67" y="0"/>
                    </a:cxn>
                    <a:cxn ang="0">
                      <a:pos x="82" y="36"/>
                    </a:cxn>
                    <a:cxn ang="0">
                      <a:pos x="0" y="36"/>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21" name="Group 106"/>
              <p:cNvGrpSpPr/>
              <p:nvPr/>
            </p:nvGrpSpPr>
            <p:grpSpPr bwMode="auto">
              <a:xfrm>
                <a:off x="223" y="74"/>
                <a:ext cx="99" cy="73"/>
                <a:chOff x="0" y="0"/>
                <a:chExt cx="99" cy="73"/>
              </a:xfrm>
            </p:grpSpPr>
            <p:grpSp>
              <p:nvGrpSpPr>
                <p:cNvPr id="22" name="Group 107"/>
                <p:cNvGrpSpPr/>
                <p:nvPr/>
              </p:nvGrpSpPr>
              <p:grpSpPr bwMode="auto">
                <a:xfrm>
                  <a:off x="0" y="0"/>
                  <a:ext cx="49" cy="23"/>
                  <a:chOff x="0" y="0"/>
                  <a:chExt cx="49" cy="23"/>
                </a:xfrm>
              </p:grpSpPr>
              <p:sp>
                <p:nvSpPr>
                  <p:cNvPr id="39020" name="Freeform 108"/>
                  <p:cNvSpPr/>
                  <p:nvPr/>
                </p:nvSpPr>
                <p:spPr bwMode="auto">
                  <a:xfrm>
                    <a:off x="0" y="0"/>
                    <a:ext cx="13" cy="23"/>
                  </a:xfrm>
                  <a:custGeom>
                    <a:avLst/>
                    <a:gdLst/>
                    <a:ahLst/>
                    <a:cxnLst>
                      <a:cxn ang="0">
                        <a:pos x="13" y="69"/>
                      </a:cxn>
                      <a:cxn ang="0">
                        <a:pos x="0" y="27"/>
                      </a:cxn>
                      <a:cxn ang="0">
                        <a:pos x="9" y="0"/>
                      </a:cxn>
                      <a:cxn ang="0">
                        <a:pos x="25" y="30"/>
                      </a:cxn>
                      <a:cxn ang="0">
                        <a:pos x="13" y="69"/>
                      </a:cxn>
                    </a:cxnLst>
                    <a:rect l="0" t="0" r="r" b="b"/>
                    <a:pathLst>
                      <a:path w="25" h="69">
                        <a:moveTo>
                          <a:pt x="13" y="69"/>
                        </a:moveTo>
                        <a:lnTo>
                          <a:pt x="0" y="27"/>
                        </a:lnTo>
                        <a:lnTo>
                          <a:pt x="9" y="0"/>
                        </a:lnTo>
                        <a:lnTo>
                          <a:pt x="25" y="30"/>
                        </a:lnTo>
                        <a:lnTo>
                          <a:pt x="13" y="69"/>
                        </a:lnTo>
                        <a:close/>
                      </a:path>
                    </a:pathLst>
                  </a:custGeom>
                  <a:solidFill>
                    <a:srgbClr val="A0A0A0"/>
                  </a:solidFill>
                  <a:ln w="9525">
                    <a:noFill/>
                    <a:round/>
                  </a:ln>
                </p:spPr>
                <p:txBody>
                  <a:bodyPr/>
                  <a:lstStyle/>
                  <a:p>
                    <a:endParaRPr lang="zh-CN" altLang="en-US"/>
                  </a:p>
                </p:txBody>
              </p:sp>
              <p:sp>
                <p:nvSpPr>
                  <p:cNvPr id="39021" name="Freeform 109"/>
                  <p:cNvSpPr/>
                  <p:nvPr/>
                </p:nvSpPr>
                <p:spPr bwMode="auto">
                  <a:xfrm>
                    <a:off x="5" y="0"/>
                    <a:ext cx="37" cy="10"/>
                  </a:xfrm>
                  <a:custGeom>
                    <a:avLst/>
                    <a:gdLst/>
                    <a:ahLst/>
                    <a:cxnLst>
                      <a:cxn ang="0">
                        <a:pos x="2" y="0"/>
                      </a:cxn>
                      <a:cxn ang="0">
                        <a:pos x="50" y="0"/>
                      </a:cxn>
                      <a:cxn ang="0">
                        <a:pos x="52" y="3"/>
                      </a:cxn>
                      <a:cxn ang="0">
                        <a:pos x="57" y="12"/>
                      </a:cxn>
                      <a:cxn ang="0">
                        <a:pos x="75" y="29"/>
                      </a:cxn>
                      <a:cxn ang="0">
                        <a:pos x="19" y="29"/>
                      </a:cxn>
                      <a:cxn ang="0">
                        <a:pos x="9" y="20"/>
                      </a:cxn>
                      <a:cxn ang="0">
                        <a:pos x="0" y="6"/>
                      </a:cxn>
                      <a:cxn ang="0">
                        <a:pos x="2" y="0"/>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ln>
                </p:spPr>
                <p:txBody>
                  <a:bodyPr/>
                  <a:lstStyle/>
                  <a:p>
                    <a:endParaRPr lang="zh-CN" altLang="en-US"/>
                  </a:p>
                </p:txBody>
              </p:sp>
              <p:sp>
                <p:nvSpPr>
                  <p:cNvPr id="39022" name="Freeform 110"/>
                  <p:cNvSpPr/>
                  <p:nvPr/>
                </p:nvSpPr>
                <p:spPr bwMode="auto">
                  <a:xfrm>
                    <a:off x="7" y="10"/>
                    <a:ext cx="42" cy="13"/>
                  </a:xfrm>
                  <a:custGeom>
                    <a:avLst/>
                    <a:gdLst/>
                    <a:ahLst/>
                    <a:cxnLst>
                      <a:cxn ang="0">
                        <a:pos x="0" y="37"/>
                      </a:cxn>
                      <a:cxn ang="0">
                        <a:pos x="2" y="22"/>
                      </a:cxn>
                      <a:cxn ang="0">
                        <a:pos x="7" y="7"/>
                      </a:cxn>
                      <a:cxn ang="0">
                        <a:pos x="13" y="0"/>
                      </a:cxn>
                      <a:cxn ang="0">
                        <a:pos x="69" y="0"/>
                      </a:cxn>
                      <a:cxn ang="0">
                        <a:pos x="82" y="37"/>
                      </a:cxn>
                      <a:cxn ang="0">
                        <a:pos x="0" y="37"/>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ln>
                </p:spPr>
                <p:txBody>
                  <a:bodyPr/>
                  <a:lstStyle/>
                  <a:p>
                    <a:endParaRPr lang="zh-CN" altLang="en-US"/>
                  </a:p>
                </p:txBody>
              </p:sp>
            </p:grpSp>
            <p:grpSp>
              <p:nvGrpSpPr>
                <p:cNvPr id="23" name="Group 111"/>
                <p:cNvGrpSpPr/>
                <p:nvPr/>
              </p:nvGrpSpPr>
              <p:grpSpPr bwMode="auto">
                <a:xfrm>
                  <a:off x="12" y="12"/>
                  <a:ext cx="48" cy="23"/>
                  <a:chOff x="0" y="0"/>
                  <a:chExt cx="48" cy="23"/>
                </a:xfrm>
              </p:grpSpPr>
              <p:sp>
                <p:nvSpPr>
                  <p:cNvPr id="39024" name="Freeform 112"/>
                  <p:cNvSpPr/>
                  <p:nvPr/>
                </p:nvSpPr>
                <p:spPr bwMode="auto">
                  <a:xfrm>
                    <a:off x="0" y="0"/>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39025" name="Freeform 113"/>
                  <p:cNvSpPr/>
                  <p:nvPr/>
                </p:nvSpPr>
                <p:spPr bwMode="auto">
                  <a:xfrm>
                    <a:off x="4" y="0"/>
                    <a:ext cx="38" cy="11"/>
                  </a:xfrm>
                  <a:custGeom>
                    <a:avLst/>
                    <a:gdLst/>
                    <a:ahLst/>
                    <a:cxnLst>
                      <a:cxn ang="0">
                        <a:pos x="1" y="0"/>
                      </a:cxn>
                      <a:cxn ang="0">
                        <a:pos x="50" y="0"/>
                      </a:cxn>
                      <a:cxn ang="0">
                        <a:pos x="53" y="3"/>
                      </a:cxn>
                      <a:cxn ang="0">
                        <a:pos x="56" y="13"/>
                      </a:cxn>
                      <a:cxn ang="0">
                        <a:pos x="75" y="31"/>
                      </a:cxn>
                      <a:cxn ang="0">
                        <a:pos x="18" y="31"/>
                      </a:cxn>
                      <a:cxn ang="0">
                        <a:pos x="9" y="22"/>
                      </a:cxn>
                      <a:cxn ang="0">
                        <a:pos x="0" y="7"/>
                      </a:cxn>
                      <a:cxn ang="0">
                        <a:pos x="1" y="0"/>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9026" name="Freeform 114"/>
                  <p:cNvSpPr/>
                  <p:nvPr/>
                </p:nvSpPr>
                <p:spPr bwMode="auto">
                  <a:xfrm>
                    <a:off x="8" y="11"/>
                    <a:ext cx="40" cy="12"/>
                  </a:xfrm>
                  <a:custGeom>
                    <a:avLst/>
                    <a:gdLst/>
                    <a:ahLst/>
                    <a:cxnLst>
                      <a:cxn ang="0">
                        <a:pos x="0" y="36"/>
                      </a:cxn>
                      <a:cxn ang="0">
                        <a:pos x="2" y="19"/>
                      </a:cxn>
                      <a:cxn ang="0">
                        <a:pos x="6" y="8"/>
                      </a:cxn>
                      <a:cxn ang="0">
                        <a:pos x="12" y="0"/>
                      </a:cxn>
                      <a:cxn ang="0">
                        <a:pos x="69" y="0"/>
                      </a:cxn>
                      <a:cxn ang="0">
                        <a:pos x="82" y="36"/>
                      </a:cxn>
                      <a:cxn ang="0">
                        <a:pos x="0" y="36"/>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24" name="Group 115"/>
                <p:cNvGrpSpPr/>
                <p:nvPr/>
              </p:nvGrpSpPr>
              <p:grpSpPr bwMode="auto">
                <a:xfrm>
                  <a:off x="24" y="25"/>
                  <a:ext cx="50" cy="22"/>
                  <a:chOff x="0" y="0"/>
                  <a:chExt cx="50" cy="22"/>
                </a:xfrm>
              </p:grpSpPr>
              <p:sp>
                <p:nvSpPr>
                  <p:cNvPr id="39028" name="Freeform 116"/>
                  <p:cNvSpPr/>
                  <p:nvPr/>
                </p:nvSpPr>
                <p:spPr bwMode="auto">
                  <a:xfrm>
                    <a:off x="0" y="0"/>
                    <a:ext cx="13" cy="22"/>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39029" name="Freeform 117"/>
                  <p:cNvSpPr/>
                  <p:nvPr/>
                </p:nvSpPr>
                <p:spPr bwMode="auto">
                  <a:xfrm>
                    <a:off x="6" y="0"/>
                    <a:ext cx="36" cy="10"/>
                  </a:xfrm>
                  <a:custGeom>
                    <a:avLst/>
                    <a:gdLst/>
                    <a:ahLst/>
                    <a:cxnLst>
                      <a:cxn ang="0">
                        <a:pos x="2" y="0"/>
                      </a:cxn>
                      <a:cxn ang="0">
                        <a:pos x="50" y="0"/>
                      </a:cxn>
                      <a:cxn ang="0">
                        <a:pos x="51" y="2"/>
                      </a:cxn>
                      <a:cxn ang="0">
                        <a:pos x="57" y="11"/>
                      </a:cxn>
                      <a:cxn ang="0">
                        <a:pos x="73" y="29"/>
                      </a:cxn>
                      <a:cxn ang="0">
                        <a:pos x="19" y="29"/>
                      </a:cxn>
                      <a:cxn ang="0">
                        <a:pos x="9" y="20"/>
                      </a:cxn>
                      <a:cxn ang="0">
                        <a:pos x="0" y="5"/>
                      </a:cxn>
                      <a:cxn ang="0">
                        <a:pos x="2" y="0"/>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39030" name="Freeform 118"/>
                  <p:cNvSpPr/>
                  <p:nvPr/>
                </p:nvSpPr>
                <p:spPr bwMode="auto">
                  <a:xfrm>
                    <a:off x="8" y="10"/>
                    <a:ext cx="42" cy="12"/>
                  </a:xfrm>
                  <a:custGeom>
                    <a:avLst/>
                    <a:gdLst/>
                    <a:ahLst/>
                    <a:cxnLst>
                      <a:cxn ang="0">
                        <a:pos x="0" y="36"/>
                      </a:cxn>
                      <a:cxn ang="0">
                        <a:pos x="3" y="20"/>
                      </a:cxn>
                      <a:cxn ang="0">
                        <a:pos x="7" y="8"/>
                      </a:cxn>
                      <a:cxn ang="0">
                        <a:pos x="12" y="0"/>
                      </a:cxn>
                      <a:cxn ang="0">
                        <a:pos x="68" y="0"/>
                      </a:cxn>
                      <a:cxn ang="0">
                        <a:pos x="83" y="36"/>
                      </a:cxn>
                      <a:cxn ang="0">
                        <a:pos x="0" y="36"/>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25" name="Group 119"/>
                <p:cNvGrpSpPr/>
                <p:nvPr/>
              </p:nvGrpSpPr>
              <p:grpSpPr bwMode="auto">
                <a:xfrm>
                  <a:off x="37" y="37"/>
                  <a:ext cx="50" cy="23"/>
                  <a:chOff x="0" y="0"/>
                  <a:chExt cx="50" cy="23"/>
                </a:xfrm>
              </p:grpSpPr>
              <p:sp>
                <p:nvSpPr>
                  <p:cNvPr id="39032" name="Freeform 120"/>
                  <p:cNvSpPr/>
                  <p:nvPr/>
                </p:nvSpPr>
                <p:spPr bwMode="auto">
                  <a:xfrm>
                    <a:off x="0" y="0"/>
                    <a:ext cx="12" cy="23"/>
                  </a:xfrm>
                  <a:custGeom>
                    <a:avLst/>
                    <a:gdLst/>
                    <a:ahLst/>
                    <a:cxnLst>
                      <a:cxn ang="0">
                        <a:pos x="15" y="69"/>
                      </a:cxn>
                      <a:cxn ang="0">
                        <a:pos x="0" y="27"/>
                      </a:cxn>
                      <a:cxn ang="0">
                        <a:pos x="12" y="0"/>
                      </a:cxn>
                      <a:cxn ang="0">
                        <a:pos x="25" y="32"/>
                      </a:cxn>
                      <a:cxn ang="0">
                        <a:pos x="15" y="69"/>
                      </a:cxn>
                    </a:cxnLst>
                    <a:rect l="0" t="0" r="r" b="b"/>
                    <a:pathLst>
                      <a:path w="25" h="69">
                        <a:moveTo>
                          <a:pt x="15" y="69"/>
                        </a:moveTo>
                        <a:lnTo>
                          <a:pt x="0" y="27"/>
                        </a:lnTo>
                        <a:lnTo>
                          <a:pt x="12" y="0"/>
                        </a:lnTo>
                        <a:lnTo>
                          <a:pt x="25" y="32"/>
                        </a:lnTo>
                        <a:lnTo>
                          <a:pt x="15" y="69"/>
                        </a:lnTo>
                        <a:close/>
                      </a:path>
                    </a:pathLst>
                  </a:custGeom>
                  <a:solidFill>
                    <a:srgbClr val="A0A0A0"/>
                  </a:solidFill>
                  <a:ln w="9525">
                    <a:noFill/>
                    <a:round/>
                  </a:ln>
                </p:spPr>
                <p:txBody>
                  <a:bodyPr/>
                  <a:lstStyle/>
                  <a:p>
                    <a:endParaRPr lang="zh-CN" altLang="en-US"/>
                  </a:p>
                </p:txBody>
              </p:sp>
              <p:sp>
                <p:nvSpPr>
                  <p:cNvPr id="39033" name="Freeform 121"/>
                  <p:cNvSpPr/>
                  <p:nvPr/>
                </p:nvSpPr>
                <p:spPr bwMode="auto">
                  <a:xfrm>
                    <a:off x="5" y="1"/>
                    <a:ext cx="37" cy="9"/>
                  </a:xfrm>
                  <a:custGeom>
                    <a:avLst/>
                    <a:gdLst/>
                    <a:ahLst/>
                    <a:cxnLst>
                      <a:cxn ang="0">
                        <a:pos x="3" y="0"/>
                      </a:cxn>
                      <a:cxn ang="0">
                        <a:pos x="49" y="0"/>
                      </a:cxn>
                      <a:cxn ang="0">
                        <a:pos x="53" y="2"/>
                      </a:cxn>
                      <a:cxn ang="0">
                        <a:pos x="57" y="11"/>
                      </a:cxn>
                      <a:cxn ang="0">
                        <a:pos x="74" y="29"/>
                      </a:cxn>
                      <a:cxn ang="0">
                        <a:pos x="19" y="29"/>
                      </a:cxn>
                      <a:cxn ang="0">
                        <a:pos x="9" y="20"/>
                      </a:cxn>
                      <a:cxn ang="0">
                        <a:pos x="0" y="5"/>
                      </a:cxn>
                      <a:cxn ang="0">
                        <a:pos x="3" y="0"/>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39034" name="Freeform 122"/>
                  <p:cNvSpPr/>
                  <p:nvPr/>
                </p:nvSpPr>
                <p:spPr bwMode="auto">
                  <a:xfrm>
                    <a:off x="8" y="11"/>
                    <a:ext cx="42" cy="12"/>
                  </a:xfrm>
                  <a:custGeom>
                    <a:avLst/>
                    <a:gdLst/>
                    <a:ahLst/>
                    <a:cxnLst>
                      <a:cxn ang="0">
                        <a:pos x="0" y="35"/>
                      </a:cxn>
                      <a:cxn ang="0">
                        <a:pos x="1" y="19"/>
                      </a:cxn>
                      <a:cxn ang="0">
                        <a:pos x="6" y="7"/>
                      </a:cxn>
                      <a:cxn ang="0">
                        <a:pos x="10" y="0"/>
                      </a:cxn>
                      <a:cxn ang="0">
                        <a:pos x="67" y="0"/>
                      </a:cxn>
                      <a:cxn ang="0">
                        <a:pos x="83" y="35"/>
                      </a:cxn>
                      <a:cxn ang="0">
                        <a:pos x="0" y="35"/>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26" name="Group 123"/>
                <p:cNvGrpSpPr/>
                <p:nvPr/>
              </p:nvGrpSpPr>
              <p:grpSpPr bwMode="auto">
                <a:xfrm>
                  <a:off x="50" y="50"/>
                  <a:ext cx="49" cy="23"/>
                  <a:chOff x="0" y="0"/>
                  <a:chExt cx="49" cy="23"/>
                </a:xfrm>
              </p:grpSpPr>
              <p:sp>
                <p:nvSpPr>
                  <p:cNvPr id="39036" name="Freeform 124"/>
                  <p:cNvSpPr/>
                  <p:nvPr/>
                </p:nvSpPr>
                <p:spPr bwMode="auto">
                  <a:xfrm>
                    <a:off x="0" y="0"/>
                    <a:ext cx="12" cy="23"/>
                  </a:xfrm>
                  <a:custGeom>
                    <a:avLst/>
                    <a:gdLst/>
                    <a:ahLst/>
                    <a:cxnLst>
                      <a:cxn ang="0">
                        <a:pos x="16" y="68"/>
                      </a:cxn>
                      <a:cxn ang="0">
                        <a:pos x="0" y="26"/>
                      </a:cxn>
                      <a:cxn ang="0">
                        <a:pos x="10" y="0"/>
                      </a:cxn>
                      <a:cxn ang="0">
                        <a:pos x="25" y="31"/>
                      </a:cxn>
                      <a:cxn ang="0">
                        <a:pos x="16" y="68"/>
                      </a:cxn>
                    </a:cxnLst>
                    <a:rect l="0" t="0" r="r" b="b"/>
                    <a:pathLst>
                      <a:path w="25" h="68">
                        <a:moveTo>
                          <a:pt x="16" y="68"/>
                        </a:moveTo>
                        <a:lnTo>
                          <a:pt x="0" y="26"/>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39037" name="Freeform 125"/>
                  <p:cNvSpPr/>
                  <p:nvPr/>
                </p:nvSpPr>
                <p:spPr bwMode="auto">
                  <a:xfrm>
                    <a:off x="5" y="1"/>
                    <a:ext cx="37" cy="10"/>
                  </a:xfrm>
                  <a:custGeom>
                    <a:avLst/>
                    <a:gdLst/>
                    <a:ahLst/>
                    <a:cxnLst>
                      <a:cxn ang="0">
                        <a:pos x="2" y="0"/>
                      </a:cxn>
                      <a:cxn ang="0">
                        <a:pos x="49" y="0"/>
                      </a:cxn>
                      <a:cxn ang="0">
                        <a:pos x="50" y="2"/>
                      </a:cxn>
                      <a:cxn ang="0">
                        <a:pos x="57" y="11"/>
                      </a:cxn>
                      <a:cxn ang="0">
                        <a:pos x="74" y="29"/>
                      </a:cxn>
                      <a:cxn ang="0">
                        <a:pos x="19" y="29"/>
                      </a:cxn>
                      <a:cxn ang="0">
                        <a:pos x="10" y="20"/>
                      </a:cxn>
                      <a:cxn ang="0">
                        <a:pos x="0" y="5"/>
                      </a:cxn>
                      <a:cxn ang="0">
                        <a:pos x="2" y="0"/>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ln>
                </p:spPr>
                <p:txBody>
                  <a:bodyPr/>
                  <a:lstStyle/>
                  <a:p>
                    <a:endParaRPr lang="zh-CN" altLang="en-US"/>
                  </a:p>
                </p:txBody>
              </p:sp>
              <p:sp>
                <p:nvSpPr>
                  <p:cNvPr id="39038" name="Freeform 126"/>
                  <p:cNvSpPr/>
                  <p:nvPr/>
                </p:nvSpPr>
                <p:spPr bwMode="auto">
                  <a:xfrm>
                    <a:off x="9" y="11"/>
                    <a:ext cx="40" cy="12"/>
                  </a:xfrm>
                  <a:custGeom>
                    <a:avLst/>
                    <a:gdLst/>
                    <a:ahLst/>
                    <a:cxnLst>
                      <a:cxn ang="0">
                        <a:pos x="0" y="36"/>
                      </a:cxn>
                      <a:cxn ang="0">
                        <a:pos x="1" y="20"/>
                      </a:cxn>
                      <a:cxn ang="0">
                        <a:pos x="5" y="8"/>
                      </a:cxn>
                      <a:cxn ang="0">
                        <a:pos x="11" y="0"/>
                      </a:cxn>
                      <a:cxn ang="0">
                        <a:pos x="67" y="0"/>
                      </a:cxn>
                      <a:cxn ang="0">
                        <a:pos x="82" y="36"/>
                      </a:cxn>
                      <a:cxn ang="0">
                        <a:pos x="0" y="36"/>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27" name="Group 127"/>
              <p:cNvGrpSpPr/>
              <p:nvPr/>
            </p:nvGrpSpPr>
            <p:grpSpPr bwMode="auto">
              <a:xfrm>
                <a:off x="285" y="139"/>
                <a:ext cx="100" cy="73"/>
                <a:chOff x="0" y="0"/>
                <a:chExt cx="100" cy="73"/>
              </a:xfrm>
            </p:grpSpPr>
            <p:grpSp>
              <p:nvGrpSpPr>
                <p:cNvPr id="28" name="Group 128"/>
                <p:cNvGrpSpPr/>
                <p:nvPr/>
              </p:nvGrpSpPr>
              <p:grpSpPr bwMode="auto">
                <a:xfrm>
                  <a:off x="0" y="0"/>
                  <a:ext cx="50" cy="23"/>
                  <a:chOff x="0" y="0"/>
                  <a:chExt cx="50" cy="23"/>
                </a:xfrm>
              </p:grpSpPr>
              <p:sp>
                <p:nvSpPr>
                  <p:cNvPr id="39041" name="Freeform 129"/>
                  <p:cNvSpPr/>
                  <p:nvPr/>
                </p:nvSpPr>
                <p:spPr bwMode="auto">
                  <a:xfrm>
                    <a:off x="0" y="0"/>
                    <a:ext cx="12"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39042" name="Freeform 130"/>
                  <p:cNvSpPr/>
                  <p:nvPr/>
                </p:nvSpPr>
                <p:spPr bwMode="auto">
                  <a:xfrm>
                    <a:off x="4" y="0"/>
                    <a:ext cx="38" cy="11"/>
                  </a:xfrm>
                  <a:custGeom>
                    <a:avLst/>
                    <a:gdLst/>
                    <a:ahLst/>
                    <a:cxnLst>
                      <a:cxn ang="0">
                        <a:pos x="1" y="0"/>
                      </a:cxn>
                      <a:cxn ang="0">
                        <a:pos x="50" y="0"/>
                      </a:cxn>
                      <a:cxn ang="0">
                        <a:pos x="52" y="4"/>
                      </a:cxn>
                      <a:cxn ang="0">
                        <a:pos x="56" y="13"/>
                      </a:cxn>
                      <a:cxn ang="0">
                        <a:pos x="75" y="31"/>
                      </a:cxn>
                      <a:cxn ang="0">
                        <a:pos x="18" y="31"/>
                      </a:cxn>
                      <a:cxn ang="0">
                        <a:pos x="10" y="22"/>
                      </a:cxn>
                      <a:cxn ang="0">
                        <a:pos x="0" y="7"/>
                      </a:cxn>
                      <a:cxn ang="0">
                        <a:pos x="1" y="0"/>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39043" name="Freeform 131"/>
                  <p:cNvSpPr/>
                  <p:nvPr/>
                </p:nvSpPr>
                <p:spPr bwMode="auto">
                  <a:xfrm>
                    <a:off x="8" y="11"/>
                    <a:ext cx="42" cy="12"/>
                  </a:xfrm>
                  <a:custGeom>
                    <a:avLst/>
                    <a:gdLst/>
                    <a:ahLst/>
                    <a:cxnLst>
                      <a:cxn ang="0">
                        <a:pos x="0" y="36"/>
                      </a:cxn>
                      <a:cxn ang="0">
                        <a:pos x="1" y="20"/>
                      </a:cxn>
                      <a:cxn ang="0">
                        <a:pos x="6" y="8"/>
                      </a:cxn>
                      <a:cxn ang="0">
                        <a:pos x="10" y="0"/>
                      </a:cxn>
                      <a:cxn ang="0">
                        <a:pos x="67" y="0"/>
                      </a:cxn>
                      <a:cxn ang="0">
                        <a:pos x="83" y="36"/>
                      </a:cxn>
                      <a:cxn ang="0">
                        <a:pos x="0" y="36"/>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29" name="Group 132"/>
                <p:cNvGrpSpPr/>
                <p:nvPr/>
              </p:nvGrpSpPr>
              <p:grpSpPr bwMode="auto">
                <a:xfrm>
                  <a:off x="12" y="12"/>
                  <a:ext cx="49" cy="23"/>
                  <a:chOff x="0" y="0"/>
                  <a:chExt cx="49" cy="23"/>
                </a:xfrm>
              </p:grpSpPr>
              <p:sp>
                <p:nvSpPr>
                  <p:cNvPr id="39045" name="Freeform 133"/>
                  <p:cNvSpPr/>
                  <p:nvPr/>
                </p:nvSpPr>
                <p:spPr bwMode="auto">
                  <a:xfrm>
                    <a:off x="0" y="0"/>
                    <a:ext cx="13" cy="23"/>
                  </a:xfrm>
                  <a:custGeom>
                    <a:avLst/>
                    <a:gdLst/>
                    <a:ahLst/>
                    <a:cxnLst>
                      <a:cxn ang="0">
                        <a:pos x="13" y="69"/>
                      </a:cxn>
                      <a:cxn ang="0">
                        <a:pos x="0" y="27"/>
                      </a:cxn>
                      <a:cxn ang="0">
                        <a:pos x="9" y="0"/>
                      </a:cxn>
                      <a:cxn ang="0">
                        <a:pos x="25" y="31"/>
                      </a:cxn>
                      <a:cxn ang="0">
                        <a:pos x="13" y="69"/>
                      </a:cxn>
                    </a:cxnLst>
                    <a:rect l="0" t="0" r="r" b="b"/>
                    <a:pathLst>
                      <a:path w="25" h="69">
                        <a:moveTo>
                          <a:pt x="13" y="69"/>
                        </a:moveTo>
                        <a:lnTo>
                          <a:pt x="0" y="27"/>
                        </a:lnTo>
                        <a:lnTo>
                          <a:pt x="9" y="0"/>
                        </a:lnTo>
                        <a:lnTo>
                          <a:pt x="25" y="31"/>
                        </a:lnTo>
                        <a:lnTo>
                          <a:pt x="13" y="69"/>
                        </a:lnTo>
                        <a:close/>
                      </a:path>
                    </a:pathLst>
                  </a:custGeom>
                  <a:solidFill>
                    <a:srgbClr val="A0A0A0"/>
                  </a:solidFill>
                  <a:ln w="9525">
                    <a:noFill/>
                    <a:round/>
                  </a:ln>
                </p:spPr>
                <p:txBody>
                  <a:bodyPr/>
                  <a:lstStyle/>
                  <a:p>
                    <a:endParaRPr lang="zh-CN" altLang="en-US"/>
                  </a:p>
                </p:txBody>
              </p:sp>
              <p:sp>
                <p:nvSpPr>
                  <p:cNvPr id="39046" name="Freeform 134"/>
                  <p:cNvSpPr/>
                  <p:nvPr/>
                </p:nvSpPr>
                <p:spPr bwMode="auto">
                  <a:xfrm>
                    <a:off x="5" y="1"/>
                    <a:ext cx="37" cy="10"/>
                  </a:xfrm>
                  <a:custGeom>
                    <a:avLst/>
                    <a:gdLst/>
                    <a:ahLst/>
                    <a:cxnLst>
                      <a:cxn ang="0">
                        <a:pos x="1" y="0"/>
                      </a:cxn>
                      <a:cxn ang="0">
                        <a:pos x="50" y="0"/>
                      </a:cxn>
                      <a:cxn ang="0">
                        <a:pos x="51" y="3"/>
                      </a:cxn>
                      <a:cxn ang="0">
                        <a:pos x="56" y="12"/>
                      </a:cxn>
                      <a:cxn ang="0">
                        <a:pos x="73" y="30"/>
                      </a:cxn>
                      <a:cxn ang="0">
                        <a:pos x="18" y="30"/>
                      </a:cxn>
                      <a:cxn ang="0">
                        <a:pos x="10" y="21"/>
                      </a:cxn>
                      <a:cxn ang="0">
                        <a:pos x="0" y="7"/>
                      </a:cxn>
                      <a:cxn ang="0">
                        <a:pos x="1" y="0"/>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ln>
                </p:spPr>
                <p:txBody>
                  <a:bodyPr/>
                  <a:lstStyle/>
                  <a:p>
                    <a:endParaRPr lang="zh-CN" altLang="en-US"/>
                  </a:p>
                </p:txBody>
              </p:sp>
              <p:sp>
                <p:nvSpPr>
                  <p:cNvPr id="39047" name="Freeform 135"/>
                  <p:cNvSpPr/>
                  <p:nvPr/>
                </p:nvSpPr>
                <p:spPr bwMode="auto">
                  <a:xfrm>
                    <a:off x="8" y="11"/>
                    <a:ext cx="41" cy="12"/>
                  </a:xfrm>
                  <a:custGeom>
                    <a:avLst/>
                    <a:gdLst/>
                    <a:ahLst/>
                    <a:cxnLst>
                      <a:cxn ang="0">
                        <a:pos x="0" y="37"/>
                      </a:cxn>
                      <a:cxn ang="0">
                        <a:pos x="4" y="19"/>
                      </a:cxn>
                      <a:cxn ang="0">
                        <a:pos x="8" y="8"/>
                      </a:cxn>
                      <a:cxn ang="0">
                        <a:pos x="13" y="0"/>
                      </a:cxn>
                      <a:cxn ang="0">
                        <a:pos x="68" y="0"/>
                      </a:cxn>
                      <a:cxn ang="0">
                        <a:pos x="83" y="37"/>
                      </a:cxn>
                      <a:cxn ang="0">
                        <a:pos x="0" y="37"/>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ln>
                </p:spPr>
                <p:txBody>
                  <a:bodyPr/>
                  <a:lstStyle/>
                  <a:p>
                    <a:endParaRPr lang="zh-CN" altLang="en-US"/>
                  </a:p>
                </p:txBody>
              </p:sp>
            </p:grpSp>
            <p:grpSp>
              <p:nvGrpSpPr>
                <p:cNvPr id="30" name="Group 136"/>
                <p:cNvGrpSpPr/>
                <p:nvPr/>
              </p:nvGrpSpPr>
              <p:grpSpPr bwMode="auto">
                <a:xfrm>
                  <a:off x="25" y="25"/>
                  <a:ext cx="48" cy="23"/>
                  <a:chOff x="0" y="0"/>
                  <a:chExt cx="48" cy="23"/>
                </a:xfrm>
              </p:grpSpPr>
              <p:sp>
                <p:nvSpPr>
                  <p:cNvPr id="39049" name="Freeform 137"/>
                  <p:cNvSpPr/>
                  <p:nvPr/>
                </p:nvSpPr>
                <p:spPr bwMode="auto">
                  <a:xfrm>
                    <a:off x="0" y="0"/>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39050" name="Freeform 138"/>
                  <p:cNvSpPr/>
                  <p:nvPr/>
                </p:nvSpPr>
                <p:spPr bwMode="auto">
                  <a:xfrm>
                    <a:off x="4" y="0"/>
                    <a:ext cx="38" cy="10"/>
                  </a:xfrm>
                  <a:custGeom>
                    <a:avLst/>
                    <a:gdLst/>
                    <a:ahLst/>
                    <a:cxnLst>
                      <a:cxn ang="0">
                        <a:pos x="1" y="0"/>
                      </a:cxn>
                      <a:cxn ang="0">
                        <a:pos x="50" y="0"/>
                      </a:cxn>
                      <a:cxn ang="0">
                        <a:pos x="52" y="3"/>
                      </a:cxn>
                      <a:cxn ang="0">
                        <a:pos x="56" y="12"/>
                      </a:cxn>
                      <a:cxn ang="0">
                        <a:pos x="75" y="31"/>
                      </a:cxn>
                      <a:cxn ang="0">
                        <a:pos x="18" y="31"/>
                      </a:cxn>
                      <a:cxn ang="0">
                        <a:pos x="9" y="22"/>
                      </a:cxn>
                      <a:cxn ang="0">
                        <a:pos x="0" y="6"/>
                      </a:cxn>
                      <a:cxn ang="0">
                        <a:pos x="1" y="0"/>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ln>
                </p:spPr>
                <p:txBody>
                  <a:bodyPr/>
                  <a:lstStyle/>
                  <a:p>
                    <a:endParaRPr lang="zh-CN" altLang="en-US"/>
                  </a:p>
                </p:txBody>
              </p:sp>
              <p:sp>
                <p:nvSpPr>
                  <p:cNvPr id="39051" name="Freeform 139"/>
                  <p:cNvSpPr/>
                  <p:nvPr/>
                </p:nvSpPr>
                <p:spPr bwMode="auto">
                  <a:xfrm>
                    <a:off x="8" y="11"/>
                    <a:ext cx="40" cy="12"/>
                  </a:xfrm>
                  <a:custGeom>
                    <a:avLst/>
                    <a:gdLst/>
                    <a:ahLst/>
                    <a:cxnLst>
                      <a:cxn ang="0">
                        <a:pos x="0" y="35"/>
                      </a:cxn>
                      <a:cxn ang="0">
                        <a:pos x="2" y="19"/>
                      </a:cxn>
                      <a:cxn ang="0">
                        <a:pos x="8" y="7"/>
                      </a:cxn>
                      <a:cxn ang="0">
                        <a:pos x="12" y="0"/>
                      </a:cxn>
                      <a:cxn ang="0">
                        <a:pos x="69" y="0"/>
                      </a:cxn>
                      <a:cxn ang="0">
                        <a:pos x="82" y="35"/>
                      </a:cxn>
                      <a:cxn ang="0">
                        <a:pos x="0" y="35"/>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ln>
                </p:spPr>
                <p:txBody>
                  <a:bodyPr/>
                  <a:lstStyle/>
                  <a:p>
                    <a:endParaRPr lang="zh-CN" altLang="en-US"/>
                  </a:p>
                </p:txBody>
              </p:sp>
            </p:grpSp>
            <p:grpSp>
              <p:nvGrpSpPr>
                <p:cNvPr id="31" name="Group 140"/>
                <p:cNvGrpSpPr/>
                <p:nvPr/>
              </p:nvGrpSpPr>
              <p:grpSpPr bwMode="auto">
                <a:xfrm>
                  <a:off x="38" y="38"/>
                  <a:ext cx="49" cy="22"/>
                  <a:chOff x="0" y="0"/>
                  <a:chExt cx="49" cy="22"/>
                </a:xfrm>
              </p:grpSpPr>
              <p:sp>
                <p:nvSpPr>
                  <p:cNvPr id="39053" name="Freeform 141"/>
                  <p:cNvSpPr/>
                  <p:nvPr/>
                </p:nvSpPr>
                <p:spPr bwMode="auto">
                  <a:xfrm>
                    <a:off x="0" y="0"/>
                    <a:ext cx="12" cy="22"/>
                  </a:xfrm>
                  <a:custGeom>
                    <a:avLst/>
                    <a:gdLst/>
                    <a:ahLst/>
                    <a:cxnLst>
                      <a:cxn ang="0">
                        <a:pos x="13" y="68"/>
                      </a:cxn>
                      <a:cxn ang="0">
                        <a:pos x="0" y="27"/>
                      </a:cxn>
                      <a:cxn ang="0">
                        <a:pos x="9" y="0"/>
                      </a:cxn>
                      <a:cxn ang="0">
                        <a:pos x="25" y="30"/>
                      </a:cxn>
                      <a:cxn ang="0">
                        <a:pos x="13" y="68"/>
                      </a:cxn>
                    </a:cxnLst>
                    <a:rect l="0" t="0" r="r" b="b"/>
                    <a:pathLst>
                      <a:path w="25" h="68">
                        <a:moveTo>
                          <a:pt x="13" y="68"/>
                        </a:moveTo>
                        <a:lnTo>
                          <a:pt x="0" y="27"/>
                        </a:lnTo>
                        <a:lnTo>
                          <a:pt x="9" y="0"/>
                        </a:lnTo>
                        <a:lnTo>
                          <a:pt x="25" y="30"/>
                        </a:lnTo>
                        <a:lnTo>
                          <a:pt x="13" y="68"/>
                        </a:lnTo>
                        <a:close/>
                      </a:path>
                    </a:pathLst>
                  </a:custGeom>
                  <a:solidFill>
                    <a:srgbClr val="A0A0A0"/>
                  </a:solidFill>
                  <a:ln w="9525">
                    <a:noFill/>
                    <a:round/>
                  </a:ln>
                </p:spPr>
                <p:txBody>
                  <a:bodyPr/>
                  <a:lstStyle/>
                  <a:p>
                    <a:endParaRPr lang="zh-CN" altLang="en-US"/>
                  </a:p>
                </p:txBody>
              </p:sp>
              <p:sp>
                <p:nvSpPr>
                  <p:cNvPr id="39054" name="Freeform 142"/>
                  <p:cNvSpPr/>
                  <p:nvPr/>
                </p:nvSpPr>
                <p:spPr bwMode="auto">
                  <a:xfrm>
                    <a:off x="5" y="0"/>
                    <a:ext cx="37" cy="10"/>
                  </a:xfrm>
                  <a:custGeom>
                    <a:avLst/>
                    <a:gdLst/>
                    <a:ahLst/>
                    <a:cxnLst>
                      <a:cxn ang="0">
                        <a:pos x="1" y="0"/>
                      </a:cxn>
                      <a:cxn ang="0">
                        <a:pos x="50" y="0"/>
                      </a:cxn>
                      <a:cxn ang="0">
                        <a:pos x="51" y="2"/>
                      </a:cxn>
                      <a:cxn ang="0">
                        <a:pos x="57" y="11"/>
                      </a:cxn>
                      <a:cxn ang="0">
                        <a:pos x="75" y="29"/>
                      </a:cxn>
                      <a:cxn ang="0">
                        <a:pos x="18" y="29"/>
                      </a:cxn>
                      <a:cxn ang="0">
                        <a:pos x="9" y="20"/>
                      </a:cxn>
                      <a:cxn ang="0">
                        <a:pos x="0" y="5"/>
                      </a:cxn>
                      <a:cxn ang="0">
                        <a:pos x="1" y="0"/>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39055" name="Freeform 143"/>
                  <p:cNvSpPr/>
                  <p:nvPr/>
                </p:nvSpPr>
                <p:spPr bwMode="auto">
                  <a:xfrm>
                    <a:off x="7" y="10"/>
                    <a:ext cx="42" cy="12"/>
                  </a:xfrm>
                  <a:custGeom>
                    <a:avLst/>
                    <a:gdLst/>
                    <a:ahLst/>
                    <a:cxnLst>
                      <a:cxn ang="0">
                        <a:pos x="0" y="36"/>
                      </a:cxn>
                      <a:cxn ang="0">
                        <a:pos x="3" y="19"/>
                      </a:cxn>
                      <a:cxn ang="0">
                        <a:pos x="7" y="7"/>
                      </a:cxn>
                      <a:cxn ang="0">
                        <a:pos x="13" y="0"/>
                      </a:cxn>
                      <a:cxn ang="0">
                        <a:pos x="70" y="0"/>
                      </a:cxn>
                      <a:cxn ang="0">
                        <a:pos x="83" y="36"/>
                      </a:cxn>
                      <a:cxn ang="0">
                        <a:pos x="0" y="36"/>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ln>
                </p:spPr>
                <p:txBody>
                  <a:bodyPr/>
                  <a:lstStyle/>
                  <a:p>
                    <a:endParaRPr lang="zh-CN" altLang="en-US"/>
                  </a:p>
                </p:txBody>
              </p:sp>
            </p:grpSp>
            <p:grpSp>
              <p:nvGrpSpPr>
                <p:cNvPr id="39010" name="Group 144"/>
                <p:cNvGrpSpPr/>
                <p:nvPr/>
              </p:nvGrpSpPr>
              <p:grpSpPr bwMode="auto">
                <a:xfrm>
                  <a:off x="51" y="51"/>
                  <a:ext cx="49" cy="22"/>
                  <a:chOff x="0" y="0"/>
                  <a:chExt cx="49" cy="22"/>
                </a:xfrm>
              </p:grpSpPr>
              <p:sp>
                <p:nvSpPr>
                  <p:cNvPr id="39057" name="Freeform 145"/>
                  <p:cNvSpPr/>
                  <p:nvPr/>
                </p:nvSpPr>
                <p:spPr bwMode="auto">
                  <a:xfrm>
                    <a:off x="0" y="0"/>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A0A0A0"/>
                  </a:solidFill>
                  <a:ln w="9525">
                    <a:noFill/>
                    <a:round/>
                  </a:ln>
                </p:spPr>
                <p:txBody>
                  <a:bodyPr/>
                  <a:lstStyle/>
                  <a:p>
                    <a:endParaRPr lang="zh-CN" altLang="en-US"/>
                  </a:p>
                </p:txBody>
              </p:sp>
              <p:sp>
                <p:nvSpPr>
                  <p:cNvPr id="39058" name="Freeform 146"/>
                  <p:cNvSpPr/>
                  <p:nvPr/>
                </p:nvSpPr>
                <p:spPr bwMode="auto">
                  <a:xfrm>
                    <a:off x="4" y="0"/>
                    <a:ext cx="37" cy="10"/>
                  </a:xfrm>
                  <a:custGeom>
                    <a:avLst/>
                    <a:gdLst/>
                    <a:ahLst/>
                    <a:cxnLst>
                      <a:cxn ang="0">
                        <a:pos x="3" y="0"/>
                      </a:cxn>
                      <a:cxn ang="0">
                        <a:pos x="51" y="0"/>
                      </a:cxn>
                      <a:cxn ang="0">
                        <a:pos x="53" y="2"/>
                      </a:cxn>
                      <a:cxn ang="0">
                        <a:pos x="57" y="11"/>
                      </a:cxn>
                      <a:cxn ang="0">
                        <a:pos x="75" y="29"/>
                      </a:cxn>
                      <a:cxn ang="0">
                        <a:pos x="18" y="29"/>
                      </a:cxn>
                      <a:cxn ang="0">
                        <a:pos x="9" y="20"/>
                      </a:cxn>
                      <a:cxn ang="0">
                        <a:pos x="0" y="5"/>
                      </a:cxn>
                      <a:cxn ang="0">
                        <a:pos x="3" y="0"/>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39059" name="Freeform 147"/>
                  <p:cNvSpPr/>
                  <p:nvPr/>
                </p:nvSpPr>
                <p:spPr bwMode="auto">
                  <a:xfrm>
                    <a:off x="7" y="10"/>
                    <a:ext cx="42" cy="12"/>
                  </a:xfrm>
                  <a:custGeom>
                    <a:avLst/>
                    <a:gdLst/>
                    <a:ahLst/>
                    <a:cxnLst>
                      <a:cxn ang="0">
                        <a:pos x="0" y="36"/>
                      </a:cxn>
                      <a:cxn ang="0">
                        <a:pos x="1" y="20"/>
                      </a:cxn>
                      <a:cxn ang="0">
                        <a:pos x="6" y="8"/>
                      </a:cxn>
                      <a:cxn ang="0">
                        <a:pos x="10" y="0"/>
                      </a:cxn>
                      <a:cxn ang="0">
                        <a:pos x="68" y="0"/>
                      </a:cxn>
                      <a:cxn ang="0">
                        <a:pos x="82" y="36"/>
                      </a:cxn>
                      <a:cxn ang="0">
                        <a:pos x="0" y="36"/>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39014" name="Group 148"/>
              <p:cNvGrpSpPr/>
              <p:nvPr/>
            </p:nvGrpSpPr>
            <p:grpSpPr bwMode="auto">
              <a:xfrm>
                <a:off x="346" y="201"/>
                <a:ext cx="49" cy="23"/>
                <a:chOff x="0" y="0"/>
                <a:chExt cx="49" cy="23"/>
              </a:xfrm>
            </p:grpSpPr>
            <p:sp>
              <p:nvSpPr>
                <p:cNvPr id="39061" name="Freeform 149"/>
                <p:cNvSpPr/>
                <p:nvPr/>
              </p:nvSpPr>
              <p:spPr bwMode="auto">
                <a:xfrm>
                  <a:off x="0" y="0"/>
                  <a:ext cx="12" cy="23"/>
                </a:xfrm>
                <a:custGeom>
                  <a:avLst/>
                  <a:gdLst/>
                  <a:ahLst/>
                  <a:cxnLst>
                    <a:cxn ang="0">
                      <a:pos x="14" y="68"/>
                    </a:cxn>
                    <a:cxn ang="0">
                      <a:pos x="0" y="27"/>
                    </a:cxn>
                    <a:cxn ang="0">
                      <a:pos x="10" y="0"/>
                    </a:cxn>
                    <a:cxn ang="0">
                      <a:pos x="24" y="32"/>
                    </a:cxn>
                    <a:cxn ang="0">
                      <a:pos x="14" y="68"/>
                    </a:cxn>
                  </a:cxnLst>
                  <a:rect l="0" t="0" r="r" b="b"/>
                  <a:pathLst>
                    <a:path w="24" h="68">
                      <a:moveTo>
                        <a:pt x="14" y="68"/>
                      </a:moveTo>
                      <a:lnTo>
                        <a:pt x="0" y="27"/>
                      </a:lnTo>
                      <a:lnTo>
                        <a:pt x="10" y="0"/>
                      </a:lnTo>
                      <a:lnTo>
                        <a:pt x="24" y="32"/>
                      </a:lnTo>
                      <a:lnTo>
                        <a:pt x="14" y="68"/>
                      </a:lnTo>
                      <a:close/>
                    </a:path>
                  </a:pathLst>
                </a:custGeom>
                <a:solidFill>
                  <a:srgbClr val="A0A0A0"/>
                </a:solidFill>
                <a:ln w="9525">
                  <a:noFill/>
                  <a:round/>
                </a:ln>
              </p:spPr>
              <p:txBody>
                <a:bodyPr/>
                <a:lstStyle/>
                <a:p>
                  <a:endParaRPr lang="zh-CN" altLang="en-US"/>
                </a:p>
              </p:txBody>
            </p:sp>
            <p:sp>
              <p:nvSpPr>
                <p:cNvPr id="39062" name="Freeform 150"/>
                <p:cNvSpPr/>
                <p:nvPr/>
              </p:nvSpPr>
              <p:spPr bwMode="auto">
                <a:xfrm>
                  <a:off x="5" y="0"/>
                  <a:ext cx="36" cy="11"/>
                </a:xfrm>
                <a:custGeom>
                  <a:avLst/>
                  <a:gdLst/>
                  <a:ahLst/>
                  <a:cxnLst>
                    <a:cxn ang="0">
                      <a:pos x="2" y="0"/>
                    </a:cxn>
                    <a:cxn ang="0">
                      <a:pos x="49" y="0"/>
                    </a:cxn>
                    <a:cxn ang="0">
                      <a:pos x="50" y="4"/>
                    </a:cxn>
                    <a:cxn ang="0">
                      <a:pos x="57" y="13"/>
                    </a:cxn>
                    <a:cxn ang="0">
                      <a:pos x="73" y="31"/>
                    </a:cxn>
                    <a:cxn ang="0">
                      <a:pos x="17" y="31"/>
                    </a:cxn>
                    <a:cxn ang="0">
                      <a:pos x="10" y="22"/>
                    </a:cxn>
                    <a:cxn ang="0">
                      <a:pos x="0" y="6"/>
                    </a:cxn>
                    <a:cxn ang="0">
                      <a:pos x="2" y="0"/>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39063" name="Freeform 151"/>
                <p:cNvSpPr/>
                <p:nvPr/>
              </p:nvSpPr>
              <p:spPr bwMode="auto">
                <a:xfrm>
                  <a:off x="8" y="11"/>
                  <a:ext cx="41" cy="12"/>
                </a:xfrm>
                <a:custGeom>
                  <a:avLst/>
                  <a:gdLst/>
                  <a:ahLst/>
                  <a:cxnLst>
                    <a:cxn ang="0">
                      <a:pos x="0" y="35"/>
                    </a:cxn>
                    <a:cxn ang="0">
                      <a:pos x="1" y="19"/>
                    </a:cxn>
                    <a:cxn ang="0">
                      <a:pos x="6" y="6"/>
                    </a:cxn>
                    <a:cxn ang="0">
                      <a:pos x="10" y="0"/>
                    </a:cxn>
                    <a:cxn ang="0">
                      <a:pos x="67" y="0"/>
                    </a:cxn>
                    <a:cxn ang="0">
                      <a:pos x="82" y="35"/>
                    </a:cxn>
                    <a:cxn ang="0">
                      <a:pos x="0" y="35"/>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39018" name="Group 152"/>
              <p:cNvGrpSpPr/>
              <p:nvPr/>
            </p:nvGrpSpPr>
            <p:grpSpPr bwMode="auto">
              <a:xfrm>
                <a:off x="358" y="213"/>
                <a:ext cx="50" cy="23"/>
                <a:chOff x="0" y="0"/>
                <a:chExt cx="50" cy="23"/>
              </a:xfrm>
            </p:grpSpPr>
            <p:sp>
              <p:nvSpPr>
                <p:cNvPr id="39065" name="Freeform 153"/>
                <p:cNvSpPr/>
                <p:nvPr/>
              </p:nvSpPr>
              <p:spPr bwMode="auto">
                <a:xfrm>
                  <a:off x="0" y="0"/>
                  <a:ext cx="13" cy="23"/>
                </a:xfrm>
                <a:custGeom>
                  <a:avLst/>
                  <a:gdLst/>
                  <a:ahLst/>
                  <a:cxnLst>
                    <a:cxn ang="0">
                      <a:pos x="16" y="68"/>
                    </a:cxn>
                    <a:cxn ang="0">
                      <a:pos x="0" y="27"/>
                    </a:cxn>
                    <a:cxn ang="0">
                      <a:pos x="10" y="0"/>
                    </a:cxn>
                    <a:cxn ang="0">
                      <a:pos x="25" y="31"/>
                    </a:cxn>
                    <a:cxn ang="0">
                      <a:pos x="16" y="68"/>
                    </a:cxn>
                  </a:cxnLst>
                  <a:rect l="0" t="0" r="r" b="b"/>
                  <a:pathLst>
                    <a:path w="25" h="68">
                      <a:moveTo>
                        <a:pt x="16" y="68"/>
                      </a:moveTo>
                      <a:lnTo>
                        <a:pt x="0" y="27"/>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39066" name="Freeform 154"/>
                <p:cNvSpPr/>
                <p:nvPr/>
              </p:nvSpPr>
              <p:spPr bwMode="auto">
                <a:xfrm>
                  <a:off x="5" y="1"/>
                  <a:ext cx="37" cy="10"/>
                </a:xfrm>
                <a:custGeom>
                  <a:avLst/>
                  <a:gdLst/>
                  <a:ahLst/>
                  <a:cxnLst>
                    <a:cxn ang="0">
                      <a:pos x="3" y="0"/>
                    </a:cxn>
                    <a:cxn ang="0">
                      <a:pos x="50" y="0"/>
                    </a:cxn>
                    <a:cxn ang="0">
                      <a:pos x="51" y="3"/>
                    </a:cxn>
                    <a:cxn ang="0">
                      <a:pos x="58" y="12"/>
                    </a:cxn>
                    <a:cxn ang="0">
                      <a:pos x="75" y="30"/>
                    </a:cxn>
                    <a:cxn ang="0">
                      <a:pos x="18" y="30"/>
                    </a:cxn>
                    <a:cxn ang="0">
                      <a:pos x="11" y="21"/>
                    </a:cxn>
                    <a:cxn ang="0">
                      <a:pos x="0" y="7"/>
                    </a:cxn>
                    <a:cxn ang="0">
                      <a:pos x="3" y="0"/>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ln>
              </p:spPr>
              <p:txBody>
                <a:bodyPr/>
                <a:lstStyle/>
                <a:p>
                  <a:endParaRPr lang="zh-CN" altLang="en-US"/>
                </a:p>
              </p:txBody>
            </p:sp>
            <p:sp>
              <p:nvSpPr>
                <p:cNvPr id="39067" name="Freeform 155"/>
                <p:cNvSpPr/>
                <p:nvPr/>
              </p:nvSpPr>
              <p:spPr bwMode="auto">
                <a:xfrm>
                  <a:off x="9" y="11"/>
                  <a:ext cx="41" cy="12"/>
                </a:xfrm>
                <a:custGeom>
                  <a:avLst/>
                  <a:gdLst/>
                  <a:ahLst/>
                  <a:cxnLst>
                    <a:cxn ang="0">
                      <a:pos x="0" y="36"/>
                    </a:cxn>
                    <a:cxn ang="0">
                      <a:pos x="1" y="19"/>
                    </a:cxn>
                    <a:cxn ang="0">
                      <a:pos x="5" y="8"/>
                    </a:cxn>
                    <a:cxn ang="0">
                      <a:pos x="10" y="0"/>
                    </a:cxn>
                    <a:cxn ang="0">
                      <a:pos x="67" y="0"/>
                    </a:cxn>
                    <a:cxn ang="0">
                      <a:pos x="81" y="36"/>
                    </a:cxn>
                    <a:cxn ang="0">
                      <a:pos x="0" y="36"/>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39019" name="Group 156"/>
              <p:cNvGrpSpPr/>
              <p:nvPr/>
            </p:nvGrpSpPr>
            <p:grpSpPr bwMode="auto">
              <a:xfrm>
                <a:off x="372" y="227"/>
                <a:ext cx="48" cy="22"/>
                <a:chOff x="0" y="0"/>
                <a:chExt cx="48" cy="22"/>
              </a:xfrm>
            </p:grpSpPr>
            <p:sp>
              <p:nvSpPr>
                <p:cNvPr id="39069" name="Freeform 157"/>
                <p:cNvSpPr/>
                <p:nvPr/>
              </p:nvSpPr>
              <p:spPr bwMode="auto">
                <a:xfrm>
                  <a:off x="0" y="0"/>
                  <a:ext cx="11" cy="22"/>
                </a:xfrm>
                <a:custGeom>
                  <a:avLst/>
                  <a:gdLst/>
                  <a:ahLst/>
                  <a:cxnLst>
                    <a:cxn ang="0">
                      <a:pos x="15" y="68"/>
                    </a:cxn>
                    <a:cxn ang="0">
                      <a:pos x="0" y="27"/>
                    </a:cxn>
                    <a:cxn ang="0">
                      <a:pos x="9" y="0"/>
                    </a:cxn>
                    <a:cxn ang="0">
                      <a:pos x="24" y="30"/>
                    </a:cxn>
                    <a:cxn ang="0">
                      <a:pos x="15" y="68"/>
                    </a:cxn>
                  </a:cxnLst>
                  <a:rect l="0" t="0" r="r" b="b"/>
                  <a:pathLst>
                    <a:path w="24" h="68">
                      <a:moveTo>
                        <a:pt x="15" y="68"/>
                      </a:moveTo>
                      <a:lnTo>
                        <a:pt x="0" y="27"/>
                      </a:lnTo>
                      <a:lnTo>
                        <a:pt x="9" y="0"/>
                      </a:lnTo>
                      <a:lnTo>
                        <a:pt x="24" y="30"/>
                      </a:lnTo>
                      <a:lnTo>
                        <a:pt x="15" y="68"/>
                      </a:lnTo>
                      <a:close/>
                    </a:path>
                  </a:pathLst>
                </a:custGeom>
                <a:solidFill>
                  <a:srgbClr val="A0A0A0"/>
                </a:solidFill>
                <a:ln w="9525">
                  <a:noFill/>
                  <a:round/>
                </a:ln>
              </p:spPr>
              <p:txBody>
                <a:bodyPr/>
                <a:lstStyle/>
                <a:p>
                  <a:endParaRPr lang="zh-CN" altLang="en-US"/>
                </a:p>
              </p:txBody>
            </p:sp>
            <p:sp>
              <p:nvSpPr>
                <p:cNvPr id="39070" name="Freeform 158"/>
                <p:cNvSpPr/>
                <p:nvPr/>
              </p:nvSpPr>
              <p:spPr bwMode="auto">
                <a:xfrm>
                  <a:off x="4" y="0"/>
                  <a:ext cx="37" cy="10"/>
                </a:xfrm>
                <a:custGeom>
                  <a:avLst/>
                  <a:gdLst/>
                  <a:ahLst/>
                  <a:cxnLst>
                    <a:cxn ang="0">
                      <a:pos x="2" y="0"/>
                    </a:cxn>
                    <a:cxn ang="0">
                      <a:pos x="50" y="0"/>
                    </a:cxn>
                    <a:cxn ang="0">
                      <a:pos x="52" y="4"/>
                    </a:cxn>
                    <a:cxn ang="0">
                      <a:pos x="57" y="13"/>
                    </a:cxn>
                    <a:cxn ang="0">
                      <a:pos x="74" y="31"/>
                    </a:cxn>
                    <a:cxn ang="0">
                      <a:pos x="19" y="31"/>
                    </a:cxn>
                    <a:cxn ang="0">
                      <a:pos x="11" y="20"/>
                    </a:cxn>
                    <a:cxn ang="0">
                      <a:pos x="0" y="6"/>
                    </a:cxn>
                    <a:cxn ang="0">
                      <a:pos x="2" y="0"/>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39071" name="Freeform 159"/>
                <p:cNvSpPr/>
                <p:nvPr/>
              </p:nvSpPr>
              <p:spPr bwMode="auto">
                <a:xfrm>
                  <a:off x="7" y="10"/>
                  <a:ext cx="41" cy="12"/>
                </a:xfrm>
                <a:custGeom>
                  <a:avLst/>
                  <a:gdLst/>
                  <a:ahLst/>
                  <a:cxnLst>
                    <a:cxn ang="0">
                      <a:pos x="0" y="36"/>
                    </a:cxn>
                    <a:cxn ang="0">
                      <a:pos x="3" y="20"/>
                    </a:cxn>
                    <a:cxn ang="0">
                      <a:pos x="6" y="7"/>
                    </a:cxn>
                    <a:cxn ang="0">
                      <a:pos x="10" y="0"/>
                    </a:cxn>
                    <a:cxn ang="0">
                      <a:pos x="67" y="0"/>
                    </a:cxn>
                    <a:cxn ang="0">
                      <a:pos x="81" y="36"/>
                    </a:cxn>
                    <a:cxn ang="0">
                      <a:pos x="0" y="36"/>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39072" name="Freeform 160"/>
              <p:cNvSpPr/>
              <p:nvPr/>
            </p:nvSpPr>
            <p:spPr bwMode="auto">
              <a:xfrm>
                <a:off x="120" y="9"/>
                <a:ext cx="12" cy="23"/>
              </a:xfrm>
              <a:custGeom>
                <a:avLst/>
                <a:gdLst/>
                <a:ahLst/>
                <a:cxnLst>
                  <a:cxn ang="0">
                    <a:pos x="14" y="68"/>
                  </a:cxn>
                  <a:cxn ang="0">
                    <a:pos x="0" y="27"/>
                  </a:cxn>
                  <a:cxn ang="0">
                    <a:pos x="9" y="0"/>
                  </a:cxn>
                  <a:cxn ang="0">
                    <a:pos x="23" y="31"/>
                  </a:cxn>
                  <a:cxn ang="0">
                    <a:pos x="14" y="68"/>
                  </a:cxn>
                </a:cxnLst>
                <a:rect l="0" t="0" r="r" b="b"/>
                <a:pathLst>
                  <a:path w="23" h="68">
                    <a:moveTo>
                      <a:pt x="14" y="68"/>
                    </a:moveTo>
                    <a:lnTo>
                      <a:pt x="0" y="27"/>
                    </a:lnTo>
                    <a:lnTo>
                      <a:pt x="9" y="0"/>
                    </a:lnTo>
                    <a:lnTo>
                      <a:pt x="23" y="31"/>
                    </a:lnTo>
                    <a:lnTo>
                      <a:pt x="14" y="68"/>
                    </a:lnTo>
                    <a:close/>
                  </a:path>
                </a:pathLst>
              </a:custGeom>
              <a:solidFill>
                <a:srgbClr val="606060"/>
              </a:solidFill>
              <a:ln w="9525">
                <a:noFill/>
                <a:round/>
              </a:ln>
            </p:spPr>
            <p:txBody>
              <a:bodyPr/>
              <a:lstStyle/>
              <a:p>
                <a:endParaRPr lang="zh-CN" altLang="en-US"/>
              </a:p>
            </p:txBody>
          </p:sp>
          <p:sp>
            <p:nvSpPr>
              <p:cNvPr id="39073" name="Freeform 161"/>
              <p:cNvSpPr/>
              <p:nvPr/>
            </p:nvSpPr>
            <p:spPr bwMode="auto">
              <a:xfrm>
                <a:off x="125" y="9"/>
                <a:ext cx="36" cy="9"/>
              </a:xfrm>
              <a:custGeom>
                <a:avLst/>
                <a:gdLst/>
                <a:ahLst/>
                <a:cxnLst>
                  <a:cxn ang="0">
                    <a:pos x="0" y="0"/>
                  </a:cxn>
                  <a:cxn ang="0">
                    <a:pos x="49" y="0"/>
                  </a:cxn>
                  <a:cxn ang="0">
                    <a:pos x="51" y="2"/>
                  </a:cxn>
                  <a:cxn ang="0">
                    <a:pos x="55" y="12"/>
                  </a:cxn>
                  <a:cxn ang="0">
                    <a:pos x="71" y="27"/>
                  </a:cxn>
                  <a:cxn ang="0">
                    <a:pos x="17" y="27"/>
                  </a:cxn>
                  <a:cxn ang="0">
                    <a:pos x="8" y="20"/>
                  </a:cxn>
                  <a:cxn ang="0">
                    <a:pos x="0" y="6"/>
                  </a:cxn>
                  <a:cxn ang="0">
                    <a:pos x="0" y="0"/>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ln>
            </p:spPr>
            <p:txBody>
              <a:bodyPr/>
              <a:lstStyle/>
              <a:p>
                <a:endParaRPr lang="zh-CN" altLang="en-US"/>
              </a:p>
            </p:txBody>
          </p:sp>
          <p:sp>
            <p:nvSpPr>
              <p:cNvPr id="39074" name="Freeform 162"/>
              <p:cNvSpPr/>
              <p:nvPr/>
            </p:nvSpPr>
            <p:spPr bwMode="auto">
              <a:xfrm>
                <a:off x="128" y="20"/>
                <a:ext cx="40" cy="12"/>
              </a:xfrm>
              <a:custGeom>
                <a:avLst/>
                <a:gdLst/>
                <a:ahLst/>
                <a:cxnLst>
                  <a:cxn ang="0">
                    <a:pos x="0" y="36"/>
                  </a:cxn>
                  <a:cxn ang="0">
                    <a:pos x="2" y="21"/>
                  </a:cxn>
                  <a:cxn ang="0">
                    <a:pos x="6" y="8"/>
                  </a:cxn>
                  <a:cxn ang="0">
                    <a:pos x="11" y="0"/>
                  </a:cxn>
                  <a:cxn ang="0">
                    <a:pos x="68" y="0"/>
                  </a:cxn>
                  <a:cxn ang="0">
                    <a:pos x="82" y="36"/>
                  </a:cxn>
                  <a:cxn ang="0">
                    <a:pos x="0" y="36"/>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ln>
            </p:spPr>
            <p:txBody>
              <a:bodyPr/>
              <a:lstStyle/>
              <a:p>
                <a:endParaRPr lang="zh-CN" altLang="en-US"/>
              </a:p>
            </p:txBody>
          </p:sp>
          <p:grpSp>
            <p:nvGrpSpPr>
              <p:cNvPr id="39023" name="Group 163"/>
              <p:cNvGrpSpPr/>
              <p:nvPr/>
            </p:nvGrpSpPr>
            <p:grpSpPr bwMode="auto">
              <a:xfrm>
                <a:off x="132" y="21"/>
                <a:ext cx="49" cy="23"/>
                <a:chOff x="0" y="0"/>
                <a:chExt cx="49" cy="23"/>
              </a:xfrm>
            </p:grpSpPr>
            <p:sp>
              <p:nvSpPr>
                <p:cNvPr id="39076" name="Freeform 164"/>
                <p:cNvSpPr/>
                <p:nvPr/>
              </p:nvSpPr>
              <p:spPr bwMode="auto">
                <a:xfrm>
                  <a:off x="0" y="0"/>
                  <a:ext cx="12" cy="23"/>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39077" name="Freeform 165"/>
                <p:cNvSpPr/>
                <p:nvPr/>
              </p:nvSpPr>
              <p:spPr bwMode="auto">
                <a:xfrm>
                  <a:off x="5" y="1"/>
                  <a:ext cx="36" cy="10"/>
                </a:xfrm>
                <a:custGeom>
                  <a:avLst/>
                  <a:gdLst/>
                  <a:ahLst/>
                  <a:cxnLst>
                    <a:cxn ang="0">
                      <a:pos x="1" y="0"/>
                    </a:cxn>
                    <a:cxn ang="0">
                      <a:pos x="49" y="0"/>
                    </a:cxn>
                    <a:cxn ang="0">
                      <a:pos x="50" y="2"/>
                    </a:cxn>
                    <a:cxn ang="0">
                      <a:pos x="56" y="11"/>
                    </a:cxn>
                    <a:cxn ang="0">
                      <a:pos x="72" y="29"/>
                    </a:cxn>
                    <a:cxn ang="0">
                      <a:pos x="17" y="29"/>
                    </a:cxn>
                    <a:cxn ang="0">
                      <a:pos x="9" y="20"/>
                    </a:cxn>
                    <a:cxn ang="0">
                      <a:pos x="0" y="6"/>
                    </a:cxn>
                    <a:cxn ang="0">
                      <a:pos x="1" y="0"/>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9078" name="Freeform 166"/>
                <p:cNvSpPr/>
                <p:nvPr/>
              </p:nvSpPr>
              <p:spPr bwMode="auto">
                <a:xfrm>
                  <a:off x="8" y="11"/>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39027" name="Group 167"/>
              <p:cNvGrpSpPr/>
              <p:nvPr/>
            </p:nvGrpSpPr>
            <p:grpSpPr bwMode="auto">
              <a:xfrm>
                <a:off x="144" y="34"/>
                <a:ext cx="49" cy="22"/>
                <a:chOff x="0" y="0"/>
                <a:chExt cx="49" cy="22"/>
              </a:xfrm>
            </p:grpSpPr>
            <p:sp>
              <p:nvSpPr>
                <p:cNvPr id="39080" name="Freeform 168"/>
                <p:cNvSpPr/>
                <p:nvPr/>
              </p:nvSpPr>
              <p:spPr bwMode="auto">
                <a:xfrm>
                  <a:off x="0" y="0"/>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9081" name="Freeform 169"/>
                <p:cNvSpPr/>
                <p:nvPr/>
              </p:nvSpPr>
              <p:spPr bwMode="auto">
                <a:xfrm>
                  <a:off x="5" y="0"/>
                  <a:ext cx="37" cy="10"/>
                </a:xfrm>
                <a:custGeom>
                  <a:avLst/>
                  <a:gdLst/>
                  <a:ahLst/>
                  <a:cxnLst>
                    <a:cxn ang="0">
                      <a:pos x="1" y="0"/>
                    </a:cxn>
                    <a:cxn ang="0">
                      <a:pos x="48" y="0"/>
                    </a:cxn>
                    <a:cxn ang="0">
                      <a:pos x="50" y="2"/>
                    </a:cxn>
                    <a:cxn ang="0">
                      <a:pos x="56" y="11"/>
                    </a:cxn>
                    <a:cxn ang="0">
                      <a:pos x="73" y="29"/>
                    </a:cxn>
                    <a:cxn ang="0">
                      <a:pos x="18" y="29"/>
                    </a:cxn>
                    <a:cxn ang="0">
                      <a:pos x="9" y="20"/>
                    </a:cxn>
                    <a:cxn ang="0">
                      <a:pos x="0" y="5"/>
                    </a:cxn>
                    <a:cxn ang="0">
                      <a:pos x="1" y="0"/>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39082" name="Freeform 170"/>
                <p:cNvSpPr/>
                <p:nvPr/>
              </p:nvSpPr>
              <p:spPr bwMode="auto">
                <a:xfrm>
                  <a:off x="9" y="11"/>
                  <a:ext cx="40" cy="11"/>
                </a:xfrm>
                <a:custGeom>
                  <a:avLst/>
                  <a:gdLst/>
                  <a:ahLst/>
                  <a:cxnLst>
                    <a:cxn ang="0">
                      <a:pos x="0" y="35"/>
                    </a:cxn>
                    <a:cxn ang="0">
                      <a:pos x="2" y="19"/>
                    </a:cxn>
                    <a:cxn ang="0">
                      <a:pos x="6" y="7"/>
                    </a:cxn>
                    <a:cxn ang="0">
                      <a:pos x="11" y="0"/>
                    </a:cxn>
                    <a:cxn ang="0">
                      <a:pos x="67" y="0"/>
                    </a:cxn>
                    <a:cxn ang="0">
                      <a:pos x="82" y="35"/>
                    </a:cxn>
                    <a:cxn ang="0">
                      <a:pos x="0" y="35"/>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39031" name="Group 171"/>
              <p:cNvGrpSpPr/>
              <p:nvPr/>
            </p:nvGrpSpPr>
            <p:grpSpPr bwMode="auto">
              <a:xfrm>
                <a:off x="157" y="46"/>
                <a:ext cx="50" cy="23"/>
                <a:chOff x="0" y="0"/>
                <a:chExt cx="50" cy="23"/>
              </a:xfrm>
            </p:grpSpPr>
            <p:sp>
              <p:nvSpPr>
                <p:cNvPr id="39084" name="Freeform 172"/>
                <p:cNvSpPr/>
                <p:nvPr/>
              </p:nvSpPr>
              <p:spPr bwMode="auto">
                <a:xfrm>
                  <a:off x="0" y="0"/>
                  <a:ext cx="12" cy="23"/>
                </a:xfrm>
                <a:custGeom>
                  <a:avLst/>
                  <a:gdLst/>
                  <a:ahLst/>
                  <a:cxnLst>
                    <a:cxn ang="0">
                      <a:pos x="14" y="68"/>
                    </a:cxn>
                    <a:cxn ang="0">
                      <a:pos x="0" y="25"/>
                    </a:cxn>
                    <a:cxn ang="0">
                      <a:pos x="9" y="0"/>
                    </a:cxn>
                    <a:cxn ang="0">
                      <a:pos x="23" y="30"/>
                    </a:cxn>
                    <a:cxn ang="0">
                      <a:pos x="14" y="68"/>
                    </a:cxn>
                  </a:cxnLst>
                  <a:rect l="0" t="0" r="r" b="b"/>
                  <a:pathLst>
                    <a:path w="23" h="68">
                      <a:moveTo>
                        <a:pt x="14" y="68"/>
                      </a:moveTo>
                      <a:lnTo>
                        <a:pt x="0" y="25"/>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39085" name="Freeform 173"/>
                <p:cNvSpPr/>
                <p:nvPr/>
              </p:nvSpPr>
              <p:spPr bwMode="auto">
                <a:xfrm>
                  <a:off x="5" y="1"/>
                  <a:ext cx="37" cy="9"/>
                </a:xfrm>
                <a:custGeom>
                  <a:avLst/>
                  <a:gdLst/>
                  <a:ahLst/>
                  <a:cxnLst>
                    <a:cxn ang="0">
                      <a:pos x="1" y="0"/>
                    </a:cxn>
                    <a:cxn ang="0">
                      <a:pos x="50" y="0"/>
                    </a:cxn>
                    <a:cxn ang="0">
                      <a:pos x="51" y="2"/>
                    </a:cxn>
                    <a:cxn ang="0">
                      <a:pos x="56" y="11"/>
                    </a:cxn>
                    <a:cxn ang="0">
                      <a:pos x="73" y="29"/>
                    </a:cxn>
                    <a:cxn ang="0">
                      <a:pos x="18" y="29"/>
                    </a:cxn>
                    <a:cxn ang="0">
                      <a:pos x="10" y="20"/>
                    </a:cxn>
                    <a:cxn ang="0">
                      <a:pos x="0" y="5"/>
                    </a:cxn>
                    <a:cxn ang="0">
                      <a:pos x="1" y="0"/>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39086" name="Freeform 174"/>
                <p:cNvSpPr/>
                <p:nvPr/>
              </p:nvSpPr>
              <p:spPr bwMode="auto">
                <a:xfrm>
                  <a:off x="8" y="11"/>
                  <a:ext cx="42" cy="12"/>
                </a:xfrm>
                <a:custGeom>
                  <a:avLst/>
                  <a:gdLst/>
                  <a:ahLst/>
                  <a:cxnLst>
                    <a:cxn ang="0">
                      <a:pos x="0" y="36"/>
                    </a:cxn>
                    <a:cxn ang="0">
                      <a:pos x="3" y="19"/>
                    </a:cxn>
                    <a:cxn ang="0">
                      <a:pos x="7" y="7"/>
                    </a:cxn>
                    <a:cxn ang="0">
                      <a:pos x="11" y="0"/>
                    </a:cxn>
                    <a:cxn ang="0">
                      <a:pos x="67" y="0"/>
                    </a:cxn>
                    <a:cxn ang="0">
                      <a:pos x="83" y="36"/>
                    </a:cxn>
                    <a:cxn ang="0">
                      <a:pos x="0" y="36"/>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39035" name="Group 175"/>
              <p:cNvGrpSpPr/>
              <p:nvPr/>
            </p:nvGrpSpPr>
            <p:grpSpPr bwMode="auto">
              <a:xfrm>
                <a:off x="170" y="59"/>
                <a:ext cx="48" cy="23"/>
                <a:chOff x="0" y="0"/>
                <a:chExt cx="48" cy="23"/>
              </a:xfrm>
            </p:grpSpPr>
            <p:sp>
              <p:nvSpPr>
                <p:cNvPr id="39088" name="Freeform 176"/>
                <p:cNvSpPr/>
                <p:nvPr/>
              </p:nvSpPr>
              <p:spPr bwMode="auto">
                <a:xfrm>
                  <a:off x="0" y="0"/>
                  <a:ext cx="12" cy="23"/>
                </a:xfrm>
                <a:custGeom>
                  <a:avLst/>
                  <a:gdLst/>
                  <a:ahLst/>
                  <a:cxnLst>
                    <a:cxn ang="0">
                      <a:pos x="15" y="68"/>
                    </a:cxn>
                    <a:cxn ang="0">
                      <a:pos x="0" y="26"/>
                    </a:cxn>
                    <a:cxn ang="0">
                      <a:pos x="9" y="0"/>
                    </a:cxn>
                    <a:cxn ang="0">
                      <a:pos x="25" y="31"/>
                    </a:cxn>
                    <a:cxn ang="0">
                      <a:pos x="15" y="68"/>
                    </a:cxn>
                  </a:cxnLst>
                  <a:rect l="0" t="0" r="r" b="b"/>
                  <a:pathLst>
                    <a:path w="25" h="68">
                      <a:moveTo>
                        <a:pt x="15" y="68"/>
                      </a:moveTo>
                      <a:lnTo>
                        <a:pt x="0" y="26"/>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39089" name="Freeform 177"/>
                <p:cNvSpPr/>
                <p:nvPr/>
              </p:nvSpPr>
              <p:spPr bwMode="auto">
                <a:xfrm>
                  <a:off x="4" y="1"/>
                  <a:ext cx="38" cy="10"/>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39090" name="Freeform 178"/>
                <p:cNvSpPr/>
                <p:nvPr/>
              </p:nvSpPr>
              <p:spPr bwMode="auto">
                <a:xfrm>
                  <a:off x="8" y="11"/>
                  <a:ext cx="40" cy="12"/>
                </a:xfrm>
                <a:custGeom>
                  <a:avLst/>
                  <a:gdLst/>
                  <a:ahLst/>
                  <a:cxnLst>
                    <a:cxn ang="0">
                      <a:pos x="0" y="36"/>
                    </a:cxn>
                    <a:cxn ang="0">
                      <a:pos x="1" y="20"/>
                    </a:cxn>
                    <a:cxn ang="0">
                      <a:pos x="6" y="8"/>
                    </a:cxn>
                    <a:cxn ang="0">
                      <a:pos x="10" y="0"/>
                    </a:cxn>
                    <a:cxn ang="0">
                      <a:pos x="67" y="0"/>
                    </a:cxn>
                    <a:cxn ang="0">
                      <a:pos x="80" y="36"/>
                    </a:cxn>
                    <a:cxn ang="0">
                      <a:pos x="0" y="36"/>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39039" name="Group 179"/>
              <p:cNvGrpSpPr/>
              <p:nvPr/>
            </p:nvGrpSpPr>
            <p:grpSpPr bwMode="auto">
              <a:xfrm>
                <a:off x="182" y="74"/>
                <a:ext cx="100" cy="73"/>
                <a:chOff x="0" y="0"/>
                <a:chExt cx="100" cy="73"/>
              </a:xfrm>
            </p:grpSpPr>
            <p:grpSp>
              <p:nvGrpSpPr>
                <p:cNvPr id="39040" name="Group 180"/>
                <p:cNvGrpSpPr/>
                <p:nvPr/>
              </p:nvGrpSpPr>
              <p:grpSpPr bwMode="auto">
                <a:xfrm>
                  <a:off x="0" y="0"/>
                  <a:ext cx="49" cy="23"/>
                  <a:chOff x="0" y="0"/>
                  <a:chExt cx="49" cy="23"/>
                </a:xfrm>
              </p:grpSpPr>
              <p:sp>
                <p:nvSpPr>
                  <p:cNvPr id="39093" name="Freeform 181"/>
                  <p:cNvSpPr/>
                  <p:nvPr/>
                </p:nvSpPr>
                <p:spPr bwMode="auto">
                  <a:xfrm>
                    <a:off x="0" y="0"/>
                    <a:ext cx="12" cy="23"/>
                  </a:xfrm>
                  <a:custGeom>
                    <a:avLst/>
                    <a:gdLst/>
                    <a:ahLst/>
                    <a:cxnLst>
                      <a:cxn ang="0">
                        <a:pos x="13" y="70"/>
                      </a:cxn>
                      <a:cxn ang="0">
                        <a:pos x="0" y="27"/>
                      </a:cxn>
                      <a:cxn ang="0">
                        <a:pos x="9" y="0"/>
                      </a:cxn>
                      <a:cxn ang="0">
                        <a:pos x="23" y="31"/>
                      </a:cxn>
                      <a:cxn ang="0">
                        <a:pos x="13" y="70"/>
                      </a:cxn>
                    </a:cxnLst>
                    <a:rect l="0" t="0" r="r" b="b"/>
                    <a:pathLst>
                      <a:path w="23" h="70">
                        <a:moveTo>
                          <a:pt x="13" y="70"/>
                        </a:moveTo>
                        <a:lnTo>
                          <a:pt x="0" y="27"/>
                        </a:lnTo>
                        <a:lnTo>
                          <a:pt x="9" y="0"/>
                        </a:lnTo>
                        <a:lnTo>
                          <a:pt x="23" y="31"/>
                        </a:lnTo>
                        <a:lnTo>
                          <a:pt x="13" y="70"/>
                        </a:lnTo>
                        <a:close/>
                      </a:path>
                    </a:pathLst>
                  </a:custGeom>
                  <a:solidFill>
                    <a:srgbClr val="A0A0A0"/>
                  </a:solidFill>
                  <a:ln w="9525">
                    <a:noFill/>
                    <a:round/>
                  </a:ln>
                </p:spPr>
                <p:txBody>
                  <a:bodyPr/>
                  <a:lstStyle/>
                  <a:p>
                    <a:endParaRPr lang="zh-CN" altLang="en-US"/>
                  </a:p>
                </p:txBody>
              </p:sp>
              <p:sp>
                <p:nvSpPr>
                  <p:cNvPr id="39094" name="Freeform 182"/>
                  <p:cNvSpPr/>
                  <p:nvPr/>
                </p:nvSpPr>
                <p:spPr bwMode="auto">
                  <a:xfrm>
                    <a:off x="5" y="0"/>
                    <a:ext cx="37" cy="11"/>
                  </a:xfrm>
                  <a:custGeom>
                    <a:avLst/>
                    <a:gdLst/>
                    <a:ahLst/>
                    <a:cxnLst>
                      <a:cxn ang="0">
                        <a:pos x="1" y="0"/>
                      </a:cxn>
                      <a:cxn ang="0">
                        <a:pos x="50" y="0"/>
                      </a:cxn>
                      <a:cxn ang="0">
                        <a:pos x="51" y="4"/>
                      </a:cxn>
                      <a:cxn ang="0">
                        <a:pos x="56" y="13"/>
                      </a:cxn>
                      <a:cxn ang="0">
                        <a:pos x="73" y="31"/>
                      </a:cxn>
                      <a:cxn ang="0">
                        <a:pos x="18" y="31"/>
                      </a:cxn>
                      <a:cxn ang="0">
                        <a:pos x="9" y="22"/>
                      </a:cxn>
                      <a:cxn ang="0">
                        <a:pos x="0" y="7"/>
                      </a:cxn>
                      <a:cxn ang="0">
                        <a:pos x="1" y="0"/>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9095" name="Freeform 183"/>
                  <p:cNvSpPr/>
                  <p:nvPr/>
                </p:nvSpPr>
                <p:spPr bwMode="auto">
                  <a:xfrm>
                    <a:off x="8" y="11"/>
                    <a:ext cx="41" cy="12"/>
                  </a:xfrm>
                  <a:custGeom>
                    <a:avLst/>
                    <a:gdLst/>
                    <a:ahLst/>
                    <a:cxnLst>
                      <a:cxn ang="0">
                        <a:pos x="0" y="38"/>
                      </a:cxn>
                      <a:cxn ang="0">
                        <a:pos x="1" y="22"/>
                      </a:cxn>
                      <a:cxn ang="0">
                        <a:pos x="8" y="8"/>
                      </a:cxn>
                      <a:cxn ang="0">
                        <a:pos x="12" y="0"/>
                      </a:cxn>
                      <a:cxn ang="0">
                        <a:pos x="68" y="0"/>
                      </a:cxn>
                      <a:cxn ang="0">
                        <a:pos x="83" y="38"/>
                      </a:cxn>
                      <a:cxn ang="0">
                        <a:pos x="0" y="38"/>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ln>
                </p:spPr>
                <p:txBody>
                  <a:bodyPr/>
                  <a:lstStyle/>
                  <a:p>
                    <a:endParaRPr lang="zh-CN" altLang="en-US"/>
                  </a:p>
                </p:txBody>
              </p:sp>
            </p:grpSp>
            <p:grpSp>
              <p:nvGrpSpPr>
                <p:cNvPr id="39044" name="Group 184"/>
                <p:cNvGrpSpPr/>
                <p:nvPr/>
              </p:nvGrpSpPr>
              <p:grpSpPr bwMode="auto">
                <a:xfrm>
                  <a:off x="12" y="12"/>
                  <a:ext cx="49" cy="23"/>
                  <a:chOff x="0" y="0"/>
                  <a:chExt cx="49" cy="23"/>
                </a:xfrm>
              </p:grpSpPr>
              <p:sp>
                <p:nvSpPr>
                  <p:cNvPr id="39097" name="Freeform 185"/>
                  <p:cNvSpPr/>
                  <p:nvPr/>
                </p:nvSpPr>
                <p:spPr bwMode="auto">
                  <a:xfrm>
                    <a:off x="0" y="0"/>
                    <a:ext cx="13" cy="23"/>
                  </a:xfrm>
                  <a:custGeom>
                    <a:avLst/>
                    <a:gdLst/>
                    <a:ahLst/>
                    <a:cxnLst>
                      <a:cxn ang="0">
                        <a:pos x="15" y="69"/>
                      </a:cxn>
                      <a:cxn ang="0">
                        <a:pos x="0" y="28"/>
                      </a:cxn>
                      <a:cxn ang="0">
                        <a:pos x="9" y="0"/>
                      </a:cxn>
                      <a:cxn ang="0">
                        <a:pos x="25" y="32"/>
                      </a:cxn>
                      <a:cxn ang="0">
                        <a:pos x="15" y="69"/>
                      </a:cxn>
                    </a:cxnLst>
                    <a:rect l="0" t="0" r="r" b="b"/>
                    <a:pathLst>
                      <a:path w="25" h="69">
                        <a:moveTo>
                          <a:pt x="15" y="69"/>
                        </a:moveTo>
                        <a:lnTo>
                          <a:pt x="0" y="28"/>
                        </a:lnTo>
                        <a:lnTo>
                          <a:pt x="9" y="0"/>
                        </a:lnTo>
                        <a:lnTo>
                          <a:pt x="25" y="32"/>
                        </a:lnTo>
                        <a:lnTo>
                          <a:pt x="15" y="69"/>
                        </a:lnTo>
                        <a:close/>
                      </a:path>
                    </a:pathLst>
                  </a:custGeom>
                  <a:solidFill>
                    <a:srgbClr val="A0A0A0"/>
                  </a:solidFill>
                  <a:ln w="9525">
                    <a:noFill/>
                    <a:round/>
                  </a:ln>
                </p:spPr>
                <p:txBody>
                  <a:bodyPr/>
                  <a:lstStyle/>
                  <a:p>
                    <a:endParaRPr lang="zh-CN" altLang="en-US"/>
                  </a:p>
                </p:txBody>
              </p:sp>
              <p:sp>
                <p:nvSpPr>
                  <p:cNvPr id="39098" name="Freeform 186"/>
                  <p:cNvSpPr/>
                  <p:nvPr/>
                </p:nvSpPr>
                <p:spPr bwMode="auto">
                  <a:xfrm>
                    <a:off x="5" y="1"/>
                    <a:ext cx="37" cy="10"/>
                  </a:xfrm>
                  <a:custGeom>
                    <a:avLst/>
                    <a:gdLst/>
                    <a:ahLst/>
                    <a:cxnLst>
                      <a:cxn ang="0">
                        <a:pos x="2" y="0"/>
                      </a:cxn>
                      <a:cxn ang="0">
                        <a:pos x="50" y="0"/>
                      </a:cxn>
                      <a:cxn ang="0">
                        <a:pos x="52" y="3"/>
                      </a:cxn>
                      <a:cxn ang="0">
                        <a:pos x="57" y="15"/>
                      </a:cxn>
                      <a:cxn ang="0">
                        <a:pos x="75" y="32"/>
                      </a:cxn>
                      <a:cxn ang="0">
                        <a:pos x="19" y="32"/>
                      </a:cxn>
                      <a:cxn ang="0">
                        <a:pos x="10" y="22"/>
                      </a:cxn>
                      <a:cxn ang="0">
                        <a:pos x="0" y="7"/>
                      </a:cxn>
                      <a:cxn ang="0">
                        <a:pos x="2" y="0"/>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39099" name="Freeform 187"/>
                  <p:cNvSpPr/>
                  <p:nvPr/>
                </p:nvSpPr>
                <p:spPr bwMode="auto">
                  <a:xfrm>
                    <a:off x="8" y="11"/>
                    <a:ext cx="41" cy="12"/>
                  </a:xfrm>
                  <a:custGeom>
                    <a:avLst/>
                    <a:gdLst/>
                    <a:ahLst/>
                    <a:cxnLst>
                      <a:cxn ang="0">
                        <a:pos x="0" y="36"/>
                      </a:cxn>
                      <a:cxn ang="0">
                        <a:pos x="1" y="21"/>
                      </a:cxn>
                      <a:cxn ang="0">
                        <a:pos x="5" y="8"/>
                      </a:cxn>
                      <a:cxn ang="0">
                        <a:pos x="12" y="0"/>
                      </a:cxn>
                      <a:cxn ang="0">
                        <a:pos x="68" y="0"/>
                      </a:cxn>
                      <a:cxn ang="0">
                        <a:pos x="81" y="36"/>
                      </a:cxn>
                      <a:cxn ang="0">
                        <a:pos x="0" y="36"/>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39048" name="Group 188"/>
                <p:cNvGrpSpPr/>
                <p:nvPr/>
              </p:nvGrpSpPr>
              <p:grpSpPr bwMode="auto">
                <a:xfrm>
                  <a:off x="25" y="25"/>
                  <a:ext cx="49" cy="23"/>
                  <a:chOff x="0" y="0"/>
                  <a:chExt cx="49" cy="23"/>
                </a:xfrm>
              </p:grpSpPr>
              <p:sp>
                <p:nvSpPr>
                  <p:cNvPr id="39101" name="Freeform 189"/>
                  <p:cNvSpPr/>
                  <p:nvPr/>
                </p:nvSpPr>
                <p:spPr bwMode="auto">
                  <a:xfrm>
                    <a:off x="0" y="0"/>
                    <a:ext cx="11" cy="23"/>
                  </a:xfrm>
                  <a:custGeom>
                    <a:avLst/>
                    <a:gdLst/>
                    <a:ahLst/>
                    <a:cxnLst>
                      <a:cxn ang="0">
                        <a:pos x="15" y="68"/>
                      </a:cxn>
                      <a:cxn ang="0">
                        <a:pos x="0" y="27"/>
                      </a:cxn>
                      <a:cxn ang="0">
                        <a:pos x="11" y="0"/>
                      </a:cxn>
                      <a:cxn ang="0">
                        <a:pos x="24" y="30"/>
                      </a:cxn>
                      <a:cxn ang="0">
                        <a:pos x="15" y="68"/>
                      </a:cxn>
                    </a:cxnLst>
                    <a:rect l="0" t="0" r="r" b="b"/>
                    <a:pathLst>
                      <a:path w="24" h="68">
                        <a:moveTo>
                          <a:pt x="15" y="68"/>
                        </a:moveTo>
                        <a:lnTo>
                          <a:pt x="0" y="27"/>
                        </a:lnTo>
                        <a:lnTo>
                          <a:pt x="11" y="0"/>
                        </a:lnTo>
                        <a:lnTo>
                          <a:pt x="24" y="30"/>
                        </a:lnTo>
                        <a:lnTo>
                          <a:pt x="15" y="68"/>
                        </a:lnTo>
                        <a:close/>
                      </a:path>
                    </a:pathLst>
                  </a:custGeom>
                  <a:solidFill>
                    <a:srgbClr val="A0A0A0"/>
                  </a:solidFill>
                  <a:ln w="9525">
                    <a:noFill/>
                    <a:round/>
                  </a:ln>
                </p:spPr>
                <p:txBody>
                  <a:bodyPr/>
                  <a:lstStyle/>
                  <a:p>
                    <a:endParaRPr lang="zh-CN" altLang="en-US"/>
                  </a:p>
                </p:txBody>
              </p:sp>
              <p:sp>
                <p:nvSpPr>
                  <p:cNvPr id="39102" name="Freeform 190"/>
                  <p:cNvSpPr/>
                  <p:nvPr/>
                </p:nvSpPr>
                <p:spPr bwMode="auto">
                  <a:xfrm>
                    <a:off x="5" y="1"/>
                    <a:ext cx="36" cy="9"/>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9103" name="Freeform 191"/>
                  <p:cNvSpPr/>
                  <p:nvPr/>
                </p:nvSpPr>
                <p:spPr bwMode="auto">
                  <a:xfrm>
                    <a:off x="7" y="11"/>
                    <a:ext cx="42" cy="12"/>
                  </a:xfrm>
                  <a:custGeom>
                    <a:avLst/>
                    <a:gdLst/>
                    <a:ahLst/>
                    <a:cxnLst>
                      <a:cxn ang="0">
                        <a:pos x="0" y="36"/>
                      </a:cxn>
                      <a:cxn ang="0">
                        <a:pos x="1" y="19"/>
                      </a:cxn>
                      <a:cxn ang="0">
                        <a:pos x="7" y="7"/>
                      </a:cxn>
                      <a:cxn ang="0">
                        <a:pos x="10" y="0"/>
                      </a:cxn>
                      <a:cxn ang="0">
                        <a:pos x="67" y="0"/>
                      </a:cxn>
                      <a:cxn ang="0">
                        <a:pos x="83" y="36"/>
                      </a:cxn>
                      <a:cxn ang="0">
                        <a:pos x="0" y="36"/>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39052" name="Group 192"/>
                <p:cNvGrpSpPr/>
                <p:nvPr/>
              </p:nvGrpSpPr>
              <p:grpSpPr bwMode="auto">
                <a:xfrm>
                  <a:off x="37" y="38"/>
                  <a:ext cx="49" cy="22"/>
                  <a:chOff x="0" y="0"/>
                  <a:chExt cx="49" cy="22"/>
                </a:xfrm>
              </p:grpSpPr>
              <p:sp>
                <p:nvSpPr>
                  <p:cNvPr id="39105" name="Freeform 193"/>
                  <p:cNvSpPr/>
                  <p:nvPr/>
                </p:nvSpPr>
                <p:spPr bwMode="auto">
                  <a:xfrm>
                    <a:off x="0" y="0"/>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9106" name="Freeform 194"/>
                  <p:cNvSpPr/>
                  <p:nvPr/>
                </p:nvSpPr>
                <p:spPr bwMode="auto">
                  <a:xfrm>
                    <a:off x="5" y="0"/>
                    <a:ext cx="37" cy="10"/>
                  </a:xfrm>
                  <a:custGeom>
                    <a:avLst/>
                    <a:gdLst/>
                    <a:ahLst/>
                    <a:cxnLst>
                      <a:cxn ang="0">
                        <a:pos x="1" y="0"/>
                      </a:cxn>
                      <a:cxn ang="0">
                        <a:pos x="48" y="0"/>
                      </a:cxn>
                      <a:cxn ang="0">
                        <a:pos x="52" y="3"/>
                      </a:cxn>
                      <a:cxn ang="0">
                        <a:pos x="56" y="12"/>
                      </a:cxn>
                      <a:cxn ang="0">
                        <a:pos x="73" y="30"/>
                      </a:cxn>
                      <a:cxn ang="0">
                        <a:pos x="18" y="30"/>
                      </a:cxn>
                      <a:cxn ang="0">
                        <a:pos x="9" y="21"/>
                      </a:cxn>
                      <a:cxn ang="0">
                        <a:pos x="0" y="5"/>
                      </a:cxn>
                      <a:cxn ang="0">
                        <a:pos x="1" y="0"/>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39107" name="Freeform 195"/>
                  <p:cNvSpPr/>
                  <p:nvPr/>
                </p:nvSpPr>
                <p:spPr bwMode="auto">
                  <a:xfrm>
                    <a:off x="9" y="10"/>
                    <a:ext cx="40"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39056" name="Group 196"/>
                <p:cNvGrpSpPr/>
                <p:nvPr/>
              </p:nvGrpSpPr>
              <p:grpSpPr bwMode="auto">
                <a:xfrm>
                  <a:off x="50" y="51"/>
                  <a:ext cx="50" cy="22"/>
                  <a:chOff x="0" y="0"/>
                  <a:chExt cx="50" cy="22"/>
                </a:xfrm>
              </p:grpSpPr>
              <p:sp>
                <p:nvSpPr>
                  <p:cNvPr id="39109" name="Freeform 197"/>
                  <p:cNvSpPr/>
                  <p:nvPr/>
                </p:nvSpPr>
                <p:spPr bwMode="auto">
                  <a:xfrm>
                    <a:off x="0" y="0"/>
                    <a:ext cx="12" cy="22"/>
                  </a:xfrm>
                  <a:custGeom>
                    <a:avLst/>
                    <a:gdLst/>
                    <a:ahLst/>
                    <a:cxnLst>
                      <a:cxn ang="0">
                        <a:pos x="15" y="67"/>
                      </a:cxn>
                      <a:cxn ang="0">
                        <a:pos x="0" y="26"/>
                      </a:cxn>
                      <a:cxn ang="0">
                        <a:pos x="11" y="0"/>
                      </a:cxn>
                      <a:cxn ang="0">
                        <a:pos x="24" y="30"/>
                      </a:cxn>
                      <a:cxn ang="0">
                        <a:pos x="15" y="67"/>
                      </a:cxn>
                    </a:cxnLst>
                    <a:rect l="0" t="0" r="r" b="b"/>
                    <a:pathLst>
                      <a:path w="24" h="67">
                        <a:moveTo>
                          <a:pt x="15" y="67"/>
                        </a:moveTo>
                        <a:lnTo>
                          <a:pt x="0" y="26"/>
                        </a:lnTo>
                        <a:lnTo>
                          <a:pt x="11" y="0"/>
                        </a:lnTo>
                        <a:lnTo>
                          <a:pt x="24" y="30"/>
                        </a:lnTo>
                        <a:lnTo>
                          <a:pt x="15" y="67"/>
                        </a:lnTo>
                        <a:close/>
                      </a:path>
                    </a:pathLst>
                  </a:custGeom>
                  <a:solidFill>
                    <a:srgbClr val="A0A0A0"/>
                  </a:solidFill>
                  <a:ln w="9525">
                    <a:noFill/>
                    <a:round/>
                  </a:ln>
                </p:spPr>
                <p:txBody>
                  <a:bodyPr/>
                  <a:lstStyle/>
                  <a:p>
                    <a:endParaRPr lang="zh-CN" altLang="en-US"/>
                  </a:p>
                </p:txBody>
              </p:sp>
              <p:sp>
                <p:nvSpPr>
                  <p:cNvPr id="39110" name="Freeform 198"/>
                  <p:cNvSpPr/>
                  <p:nvPr/>
                </p:nvSpPr>
                <p:spPr bwMode="auto">
                  <a:xfrm>
                    <a:off x="5" y="0"/>
                    <a:ext cx="37"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39111" name="Freeform 199"/>
                  <p:cNvSpPr/>
                  <p:nvPr/>
                </p:nvSpPr>
                <p:spPr bwMode="auto">
                  <a:xfrm>
                    <a:off x="8" y="11"/>
                    <a:ext cx="42" cy="11"/>
                  </a:xfrm>
                  <a:custGeom>
                    <a:avLst/>
                    <a:gdLst/>
                    <a:ahLst/>
                    <a:cxnLst>
                      <a:cxn ang="0">
                        <a:pos x="0" y="35"/>
                      </a:cxn>
                      <a:cxn ang="0">
                        <a:pos x="3" y="19"/>
                      </a:cxn>
                      <a:cxn ang="0">
                        <a:pos x="7" y="7"/>
                      </a:cxn>
                      <a:cxn ang="0">
                        <a:pos x="11" y="0"/>
                      </a:cxn>
                      <a:cxn ang="0">
                        <a:pos x="67" y="0"/>
                      </a:cxn>
                      <a:cxn ang="0">
                        <a:pos x="83" y="35"/>
                      </a:cxn>
                      <a:cxn ang="0">
                        <a:pos x="0" y="35"/>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39060" name="Group 200"/>
              <p:cNvGrpSpPr/>
              <p:nvPr/>
            </p:nvGrpSpPr>
            <p:grpSpPr bwMode="auto">
              <a:xfrm>
                <a:off x="244" y="139"/>
                <a:ext cx="99" cy="74"/>
                <a:chOff x="0" y="0"/>
                <a:chExt cx="99" cy="74"/>
              </a:xfrm>
            </p:grpSpPr>
            <p:grpSp>
              <p:nvGrpSpPr>
                <p:cNvPr id="39064" name="Group 201"/>
                <p:cNvGrpSpPr/>
                <p:nvPr/>
              </p:nvGrpSpPr>
              <p:grpSpPr bwMode="auto">
                <a:xfrm>
                  <a:off x="0" y="0"/>
                  <a:ext cx="49" cy="23"/>
                  <a:chOff x="0" y="0"/>
                  <a:chExt cx="49" cy="23"/>
                </a:xfrm>
              </p:grpSpPr>
              <p:sp>
                <p:nvSpPr>
                  <p:cNvPr id="39114" name="Freeform 202"/>
                  <p:cNvSpPr/>
                  <p:nvPr/>
                </p:nvSpPr>
                <p:spPr bwMode="auto">
                  <a:xfrm>
                    <a:off x="0" y="0"/>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39115" name="Freeform 203"/>
                  <p:cNvSpPr/>
                  <p:nvPr/>
                </p:nvSpPr>
                <p:spPr bwMode="auto">
                  <a:xfrm>
                    <a:off x="5" y="1"/>
                    <a:ext cx="37" cy="10"/>
                  </a:xfrm>
                  <a:custGeom>
                    <a:avLst/>
                    <a:gdLst/>
                    <a:ahLst/>
                    <a:cxnLst>
                      <a:cxn ang="0">
                        <a:pos x="2" y="0"/>
                      </a:cxn>
                      <a:cxn ang="0">
                        <a:pos x="50" y="0"/>
                      </a:cxn>
                      <a:cxn ang="0">
                        <a:pos x="52" y="4"/>
                      </a:cxn>
                      <a:cxn ang="0">
                        <a:pos x="57" y="13"/>
                      </a:cxn>
                      <a:cxn ang="0">
                        <a:pos x="75" y="31"/>
                      </a:cxn>
                      <a:cxn ang="0">
                        <a:pos x="19" y="31"/>
                      </a:cxn>
                      <a:cxn ang="0">
                        <a:pos x="11" y="22"/>
                      </a:cxn>
                      <a:cxn ang="0">
                        <a:pos x="0" y="7"/>
                      </a:cxn>
                      <a:cxn ang="0">
                        <a:pos x="2" y="0"/>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ln>
                </p:spPr>
                <p:txBody>
                  <a:bodyPr/>
                  <a:lstStyle/>
                  <a:p>
                    <a:endParaRPr lang="zh-CN" altLang="en-US"/>
                  </a:p>
                </p:txBody>
              </p:sp>
              <p:sp>
                <p:nvSpPr>
                  <p:cNvPr id="39116" name="Freeform 204"/>
                  <p:cNvSpPr/>
                  <p:nvPr/>
                </p:nvSpPr>
                <p:spPr bwMode="auto">
                  <a:xfrm>
                    <a:off x="9" y="11"/>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39068" name="Group 205"/>
                <p:cNvGrpSpPr/>
                <p:nvPr/>
              </p:nvGrpSpPr>
              <p:grpSpPr bwMode="auto">
                <a:xfrm>
                  <a:off x="13" y="13"/>
                  <a:ext cx="48" cy="23"/>
                  <a:chOff x="0" y="0"/>
                  <a:chExt cx="48" cy="23"/>
                </a:xfrm>
              </p:grpSpPr>
              <p:sp>
                <p:nvSpPr>
                  <p:cNvPr id="39118" name="Freeform 206"/>
                  <p:cNvSpPr/>
                  <p:nvPr/>
                </p:nvSpPr>
                <p:spPr bwMode="auto">
                  <a:xfrm>
                    <a:off x="0" y="0"/>
                    <a:ext cx="11" cy="23"/>
                  </a:xfrm>
                  <a:custGeom>
                    <a:avLst/>
                    <a:gdLst/>
                    <a:ahLst/>
                    <a:cxnLst>
                      <a:cxn ang="0">
                        <a:pos x="13" y="70"/>
                      </a:cxn>
                      <a:cxn ang="0">
                        <a:pos x="0" y="27"/>
                      </a:cxn>
                      <a:cxn ang="0">
                        <a:pos x="9" y="0"/>
                      </a:cxn>
                      <a:cxn ang="0">
                        <a:pos x="24" y="31"/>
                      </a:cxn>
                      <a:cxn ang="0">
                        <a:pos x="13" y="70"/>
                      </a:cxn>
                    </a:cxnLst>
                    <a:rect l="0" t="0" r="r" b="b"/>
                    <a:pathLst>
                      <a:path w="24" h="70">
                        <a:moveTo>
                          <a:pt x="13" y="70"/>
                        </a:moveTo>
                        <a:lnTo>
                          <a:pt x="0" y="27"/>
                        </a:lnTo>
                        <a:lnTo>
                          <a:pt x="9" y="0"/>
                        </a:lnTo>
                        <a:lnTo>
                          <a:pt x="24" y="31"/>
                        </a:lnTo>
                        <a:lnTo>
                          <a:pt x="13" y="70"/>
                        </a:lnTo>
                        <a:close/>
                      </a:path>
                    </a:pathLst>
                  </a:custGeom>
                  <a:solidFill>
                    <a:srgbClr val="A0A0A0"/>
                  </a:solidFill>
                  <a:ln w="9525">
                    <a:noFill/>
                    <a:round/>
                  </a:ln>
                </p:spPr>
                <p:txBody>
                  <a:bodyPr/>
                  <a:lstStyle/>
                  <a:p>
                    <a:endParaRPr lang="zh-CN" altLang="en-US"/>
                  </a:p>
                </p:txBody>
              </p:sp>
              <p:sp>
                <p:nvSpPr>
                  <p:cNvPr id="39119" name="Freeform 207"/>
                  <p:cNvSpPr/>
                  <p:nvPr/>
                </p:nvSpPr>
                <p:spPr bwMode="auto">
                  <a:xfrm>
                    <a:off x="4" y="0"/>
                    <a:ext cx="37" cy="10"/>
                  </a:xfrm>
                  <a:custGeom>
                    <a:avLst/>
                    <a:gdLst/>
                    <a:ahLst/>
                    <a:cxnLst>
                      <a:cxn ang="0">
                        <a:pos x="2" y="0"/>
                      </a:cxn>
                      <a:cxn ang="0">
                        <a:pos x="50" y="0"/>
                      </a:cxn>
                      <a:cxn ang="0">
                        <a:pos x="52" y="3"/>
                      </a:cxn>
                      <a:cxn ang="0">
                        <a:pos x="56" y="12"/>
                      </a:cxn>
                      <a:cxn ang="0">
                        <a:pos x="74" y="30"/>
                      </a:cxn>
                      <a:cxn ang="0">
                        <a:pos x="19" y="30"/>
                      </a:cxn>
                      <a:cxn ang="0">
                        <a:pos x="11" y="20"/>
                      </a:cxn>
                      <a:cxn ang="0">
                        <a:pos x="0" y="6"/>
                      </a:cxn>
                      <a:cxn ang="0">
                        <a:pos x="2" y="0"/>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39120" name="Freeform 208"/>
                  <p:cNvSpPr/>
                  <p:nvPr/>
                </p:nvSpPr>
                <p:spPr bwMode="auto">
                  <a:xfrm>
                    <a:off x="7" y="10"/>
                    <a:ext cx="41" cy="13"/>
                  </a:xfrm>
                  <a:custGeom>
                    <a:avLst/>
                    <a:gdLst/>
                    <a:ahLst/>
                    <a:cxnLst>
                      <a:cxn ang="0">
                        <a:pos x="0" y="38"/>
                      </a:cxn>
                      <a:cxn ang="0">
                        <a:pos x="2" y="21"/>
                      </a:cxn>
                      <a:cxn ang="0">
                        <a:pos x="7" y="8"/>
                      </a:cxn>
                      <a:cxn ang="0">
                        <a:pos x="11" y="0"/>
                      </a:cxn>
                      <a:cxn ang="0">
                        <a:pos x="68" y="0"/>
                      </a:cxn>
                      <a:cxn ang="0">
                        <a:pos x="82" y="38"/>
                      </a:cxn>
                      <a:cxn ang="0">
                        <a:pos x="0" y="38"/>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ln>
                </p:spPr>
                <p:txBody>
                  <a:bodyPr/>
                  <a:lstStyle/>
                  <a:p>
                    <a:endParaRPr lang="zh-CN" altLang="en-US"/>
                  </a:p>
                </p:txBody>
              </p:sp>
            </p:grpSp>
            <p:grpSp>
              <p:nvGrpSpPr>
                <p:cNvPr id="39075" name="Group 209"/>
                <p:cNvGrpSpPr/>
                <p:nvPr/>
              </p:nvGrpSpPr>
              <p:grpSpPr bwMode="auto">
                <a:xfrm>
                  <a:off x="25" y="25"/>
                  <a:ext cx="49" cy="23"/>
                  <a:chOff x="0" y="0"/>
                  <a:chExt cx="49" cy="23"/>
                </a:xfrm>
              </p:grpSpPr>
              <p:sp>
                <p:nvSpPr>
                  <p:cNvPr id="39122" name="Freeform 210"/>
                  <p:cNvSpPr/>
                  <p:nvPr/>
                </p:nvSpPr>
                <p:spPr bwMode="auto">
                  <a:xfrm>
                    <a:off x="0" y="0"/>
                    <a:ext cx="13" cy="23"/>
                  </a:xfrm>
                  <a:custGeom>
                    <a:avLst/>
                    <a:gdLst/>
                    <a:ahLst/>
                    <a:cxnLst>
                      <a:cxn ang="0">
                        <a:pos x="15" y="70"/>
                      </a:cxn>
                      <a:cxn ang="0">
                        <a:pos x="0" y="29"/>
                      </a:cxn>
                      <a:cxn ang="0">
                        <a:pos x="9" y="0"/>
                      </a:cxn>
                      <a:cxn ang="0">
                        <a:pos x="25" y="33"/>
                      </a:cxn>
                      <a:cxn ang="0">
                        <a:pos x="15" y="70"/>
                      </a:cxn>
                    </a:cxnLst>
                    <a:rect l="0" t="0" r="r" b="b"/>
                    <a:pathLst>
                      <a:path w="25" h="70">
                        <a:moveTo>
                          <a:pt x="15" y="70"/>
                        </a:moveTo>
                        <a:lnTo>
                          <a:pt x="0" y="29"/>
                        </a:lnTo>
                        <a:lnTo>
                          <a:pt x="9" y="0"/>
                        </a:lnTo>
                        <a:lnTo>
                          <a:pt x="25" y="33"/>
                        </a:lnTo>
                        <a:lnTo>
                          <a:pt x="15" y="70"/>
                        </a:lnTo>
                        <a:close/>
                      </a:path>
                    </a:pathLst>
                  </a:custGeom>
                  <a:solidFill>
                    <a:srgbClr val="A0A0A0"/>
                  </a:solidFill>
                  <a:ln w="9525">
                    <a:noFill/>
                    <a:round/>
                  </a:ln>
                </p:spPr>
                <p:txBody>
                  <a:bodyPr/>
                  <a:lstStyle/>
                  <a:p>
                    <a:endParaRPr lang="zh-CN" altLang="en-US"/>
                  </a:p>
                </p:txBody>
              </p:sp>
              <p:sp>
                <p:nvSpPr>
                  <p:cNvPr id="39123" name="Freeform 211"/>
                  <p:cNvSpPr/>
                  <p:nvPr/>
                </p:nvSpPr>
                <p:spPr bwMode="auto">
                  <a:xfrm>
                    <a:off x="5" y="1"/>
                    <a:ext cx="37" cy="10"/>
                  </a:xfrm>
                  <a:custGeom>
                    <a:avLst/>
                    <a:gdLst/>
                    <a:ahLst/>
                    <a:cxnLst>
                      <a:cxn ang="0">
                        <a:pos x="2" y="0"/>
                      </a:cxn>
                      <a:cxn ang="0">
                        <a:pos x="50" y="0"/>
                      </a:cxn>
                      <a:cxn ang="0">
                        <a:pos x="52" y="2"/>
                      </a:cxn>
                      <a:cxn ang="0">
                        <a:pos x="57" y="11"/>
                      </a:cxn>
                      <a:cxn ang="0">
                        <a:pos x="75" y="31"/>
                      </a:cxn>
                      <a:cxn ang="0">
                        <a:pos x="19" y="31"/>
                      </a:cxn>
                      <a:cxn ang="0">
                        <a:pos x="9" y="22"/>
                      </a:cxn>
                      <a:cxn ang="0">
                        <a:pos x="0" y="6"/>
                      </a:cxn>
                      <a:cxn ang="0">
                        <a:pos x="2" y="0"/>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ln>
                </p:spPr>
                <p:txBody>
                  <a:bodyPr/>
                  <a:lstStyle/>
                  <a:p>
                    <a:endParaRPr lang="zh-CN" altLang="en-US"/>
                  </a:p>
                </p:txBody>
              </p:sp>
              <p:sp>
                <p:nvSpPr>
                  <p:cNvPr id="39124" name="Freeform 212"/>
                  <p:cNvSpPr/>
                  <p:nvPr/>
                </p:nvSpPr>
                <p:spPr bwMode="auto">
                  <a:xfrm>
                    <a:off x="8" y="11"/>
                    <a:ext cx="41" cy="12"/>
                  </a:xfrm>
                  <a:custGeom>
                    <a:avLst/>
                    <a:gdLst/>
                    <a:ahLst/>
                    <a:cxnLst>
                      <a:cxn ang="0">
                        <a:pos x="0" y="36"/>
                      </a:cxn>
                      <a:cxn ang="0">
                        <a:pos x="1" y="19"/>
                      </a:cxn>
                      <a:cxn ang="0">
                        <a:pos x="6" y="7"/>
                      </a:cxn>
                      <a:cxn ang="0">
                        <a:pos x="12" y="0"/>
                      </a:cxn>
                      <a:cxn ang="0">
                        <a:pos x="68" y="0"/>
                      </a:cxn>
                      <a:cxn ang="0">
                        <a:pos x="81" y="36"/>
                      </a:cxn>
                      <a:cxn ang="0">
                        <a:pos x="0" y="36"/>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39079" name="Group 213"/>
                <p:cNvGrpSpPr/>
                <p:nvPr/>
              </p:nvGrpSpPr>
              <p:grpSpPr bwMode="auto">
                <a:xfrm>
                  <a:off x="38" y="38"/>
                  <a:ext cx="49" cy="23"/>
                  <a:chOff x="0" y="0"/>
                  <a:chExt cx="49" cy="23"/>
                </a:xfrm>
              </p:grpSpPr>
              <p:sp>
                <p:nvSpPr>
                  <p:cNvPr id="39126" name="Freeform 214"/>
                  <p:cNvSpPr/>
                  <p:nvPr/>
                </p:nvSpPr>
                <p:spPr bwMode="auto">
                  <a:xfrm>
                    <a:off x="0" y="0"/>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39127" name="Freeform 215"/>
                  <p:cNvSpPr/>
                  <p:nvPr/>
                </p:nvSpPr>
                <p:spPr bwMode="auto">
                  <a:xfrm>
                    <a:off x="5" y="0"/>
                    <a:ext cx="37" cy="10"/>
                  </a:xfrm>
                  <a:custGeom>
                    <a:avLst/>
                    <a:gdLst/>
                    <a:ahLst/>
                    <a:cxnLst>
                      <a:cxn ang="0">
                        <a:pos x="1" y="0"/>
                      </a:cxn>
                      <a:cxn ang="0">
                        <a:pos x="50" y="0"/>
                      </a:cxn>
                      <a:cxn ang="0">
                        <a:pos x="51" y="3"/>
                      </a:cxn>
                      <a:cxn ang="0">
                        <a:pos x="56" y="12"/>
                      </a:cxn>
                      <a:cxn ang="0">
                        <a:pos x="73" y="30"/>
                      </a:cxn>
                      <a:cxn ang="0">
                        <a:pos x="18" y="30"/>
                      </a:cxn>
                      <a:cxn ang="0">
                        <a:pos x="9" y="21"/>
                      </a:cxn>
                      <a:cxn ang="0">
                        <a:pos x="0" y="7"/>
                      </a:cxn>
                      <a:cxn ang="0">
                        <a:pos x="1" y="0"/>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39128" name="Freeform 216"/>
                  <p:cNvSpPr/>
                  <p:nvPr/>
                </p:nvSpPr>
                <p:spPr bwMode="auto">
                  <a:xfrm>
                    <a:off x="7" y="11"/>
                    <a:ext cx="42" cy="12"/>
                  </a:xfrm>
                  <a:custGeom>
                    <a:avLst/>
                    <a:gdLst/>
                    <a:ahLst/>
                    <a:cxnLst>
                      <a:cxn ang="0">
                        <a:pos x="0" y="36"/>
                      </a:cxn>
                      <a:cxn ang="0">
                        <a:pos x="1" y="19"/>
                      </a:cxn>
                      <a:cxn ang="0">
                        <a:pos x="6" y="8"/>
                      </a:cxn>
                      <a:cxn ang="0">
                        <a:pos x="13" y="0"/>
                      </a:cxn>
                      <a:cxn ang="0">
                        <a:pos x="68" y="0"/>
                      </a:cxn>
                      <a:cxn ang="0">
                        <a:pos x="83" y="36"/>
                      </a:cxn>
                      <a:cxn ang="0">
                        <a:pos x="0" y="36"/>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39083" name="Group 217"/>
                <p:cNvGrpSpPr/>
                <p:nvPr/>
              </p:nvGrpSpPr>
              <p:grpSpPr bwMode="auto">
                <a:xfrm>
                  <a:off x="51" y="51"/>
                  <a:ext cx="48" cy="23"/>
                  <a:chOff x="0" y="0"/>
                  <a:chExt cx="48" cy="23"/>
                </a:xfrm>
              </p:grpSpPr>
              <p:sp>
                <p:nvSpPr>
                  <p:cNvPr id="39130" name="Freeform 218"/>
                  <p:cNvSpPr/>
                  <p:nvPr/>
                </p:nvSpPr>
                <p:spPr bwMode="auto">
                  <a:xfrm>
                    <a:off x="0" y="0"/>
                    <a:ext cx="11" cy="23"/>
                  </a:xfrm>
                  <a:custGeom>
                    <a:avLst/>
                    <a:gdLst/>
                    <a:ahLst/>
                    <a:cxnLst>
                      <a:cxn ang="0">
                        <a:pos x="15" y="68"/>
                      </a:cxn>
                      <a:cxn ang="0">
                        <a:pos x="0" y="27"/>
                      </a:cxn>
                      <a:cxn ang="0">
                        <a:pos x="10" y="0"/>
                      </a:cxn>
                      <a:cxn ang="0">
                        <a:pos x="24" y="30"/>
                      </a:cxn>
                      <a:cxn ang="0">
                        <a:pos x="15" y="68"/>
                      </a:cxn>
                    </a:cxnLst>
                    <a:rect l="0" t="0" r="r" b="b"/>
                    <a:pathLst>
                      <a:path w="24" h="68">
                        <a:moveTo>
                          <a:pt x="15" y="68"/>
                        </a:moveTo>
                        <a:lnTo>
                          <a:pt x="0" y="27"/>
                        </a:lnTo>
                        <a:lnTo>
                          <a:pt x="10" y="0"/>
                        </a:lnTo>
                        <a:lnTo>
                          <a:pt x="24" y="30"/>
                        </a:lnTo>
                        <a:lnTo>
                          <a:pt x="15" y="68"/>
                        </a:lnTo>
                        <a:close/>
                      </a:path>
                    </a:pathLst>
                  </a:custGeom>
                  <a:solidFill>
                    <a:srgbClr val="A0A0A0"/>
                  </a:solidFill>
                  <a:ln w="9525">
                    <a:noFill/>
                    <a:round/>
                  </a:ln>
                </p:spPr>
                <p:txBody>
                  <a:bodyPr/>
                  <a:lstStyle/>
                  <a:p>
                    <a:endParaRPr lang="zh-CN" altLang="en-US"/>
                  </a:p>
                </p:txBody>
              </p:sp>
              <p:sp>
                <p:nvSpPr>
                  <p:cNvPr id="39131" name="Freeform 219"/>
                  <p:cNvSpPr/>
                  <p:nvPr/>
                </p:nvSpPr>
                <p:spPr bwMode="auto">
                  <a:xfrm>
                    <a:off x="4" y="1"/>
                    <a:ext cx="38" cy="9"/>
                  </a:xfrm>
                  <a:custGeom>
                    <a:avLst/>
                    <a:gdLst/>
                    <a:ahLst/>
                    <a:cxnLst>
                      <a:cxn ang="0">
                        <a:pos x="1" y="0"/>
                      </a:cxn>
                      <a:cxn ang="0">
                        <a:pos x="49" y="0"/>
                      </a:cxn>
                      <a:cxn ang="0">
                        <a:pos x="52" y="3"/>
                      </a:cxn>
                      <a:cxn ang="0">
                        <a:pos x="56" y="11"/>
                      </a:cxn>
                      <a:cxn ang="0">
                        <a:pos x="74" y="29"/>
                      </a:cxn>
                      <a:cxn ang="0">
                        <a:pos x="18" y="29"/>
                      </a:cxn>
                      <a:cxn ang="0">
                        <a:pos x="9" y="20"/>
                      </a:cxn>
                      <a:cxn ang="0">
                        <a:pos x="0" y="6"/>
                      </a:cxn>
                      <a:cxn ang="0">
                        <a:pos x="1" y="0"/>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9132" name="Freeform 220"/>
                  <p:cNvSpPr/>
                  <p:nvPr/>
                </p:nvSpPr>
                <p:spPr bwMode="auto">
                  <a:xfrm>
                    <a:off x="8" y="11"/>
                    <a:ext cx="40" cy="12"/>
                  </a:xfrm>
                  <a:custGeom>
                    <a:avLst/>
                    <a:gdLst/>
                    <a:ahLst/>
                    <a:cxnLst>
                      <a:cxn ang="0">
                        <a:pos x="0" y="36"/>
                      </a:cxn>
                      <a:cxn ang="0">
                        <a:pos x="1" y="19"/>
                      </a:cxn>
                      <a:cxn ang="0">
                        <a:pos x="5" y="7"/>
                      </a:cxn>
                      <a:cxn ang="0">
                        <a:pos x="11" y="0"/>
                      </a:cxn>
                      <a:cxn ang="0">
                        <a:pos x="68" y="0"/>
                      </a:cxn>
                      <a:cxn ang="0">
                        <a:pos x="82" y="36"/>
                      </a:cxn>
                      <a:cxn ang="0">
                        <a:pos x="0" y="36"/>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39087" name="Group 221"/>
              <p:cNvGrpSpPr/>
              <p:nvPr/>
            </p:nvGrpSpPr>
            <p:grpSpPr bwMode="auto">
              <a:xfrm>
                <a:off x="305" y="201"/>
                <a:ext cx="49" cy="23"/>
                <a:chOff x="0" y="0"/>
                <a:chExt cx="49" cy="23"/>
              </a:xfrm>
            </p:grpSpPr>
            <p:sp>
              <p:nvSpPr>
                <p:cNvPr id="39134" name="Freeform 222"/>
                <p:cNvSpPr/>
                <p:nvPr/>
              </p:nvSpPr>
              <p:spPr bwMode="auto">
                <a:xfrm>
                  <a:off x="0" y="0"/>
                  <a:ext cx="12" cy="23"/>
                </a:xfrm>
                <a:custGeom>
                  <a:avLst/>
                  <a:gdLst/>
                  <a:ahLst/>
                  <a:cxnLst>
                    <a:cxn ang="0">
                      <a:pos x="16" y="69"/>
                    </a:cxn>
                    <a:cxn ang="0">
                      <a:pos x="0" y="27"/>
                    </a:cxn>
                    <a:cxn ang="0">
                      <a:pos x="12" y="0"/>
                    </a:cxn>
                    <a:cxn ang="0">
                      <a:pos x="25" y="32"/>
                    </a:cxn>
                    <a:cxn ang="0">
                      <a:pos x="16" y="69"/>
                    </a:cxn>
                  </a:cxnLst>
                  <a:rect l="0" t="0" r="r" b="b"/>
                  <a:pathLst>
                    <a:path w="25" h="69">
                      <a:moveTo>
                        <a:pt x="16" y="69"/>
                      </a:moveTo>
                      <a:lnTo>
                        <a:pt x="0" y="27"/>
                      </a:lnTo>
                      <a:lnTo>
                        <a:pt x="12" y="0"/>
                      </a:lnTo>
                      <a:lnTo>
                        <a:pt x="25" y="32"/>
                      </a:lnTo>
                      <a:lnTo>
                        <a:pt x="16" y="69"/>
                      </a:lnTo>
                      <a:close/>
                    </a:path>
                  </a:pathLst>
                </a:custGeom>
                <a:solidFill>
                  <a:srgbClr val="A0A0A0"/>
                </a:solidFill>
                <a:ln w="9525">
                  <a:noFill/>
                  <a:round/>
                </a:ln>
              </p:spPr>
              <p:txBody>
                <a:bodyPr/>
                <a:lstStyle/>
                <a:p>
                  <a:endParaRPr lang="zh-CN" altLang="en-US"/>
                </a:p>
              </p:txBody>
            </p:sp>
            <p:sp>
              <p:nvSpPr>
                <p:cNvPr id="39135" name="Freeform 223"/>
                <p:cNvSpPr/>
                <p:nvPr/>
              </p:nvSpPr>
              <p:spPr bwMode="auto">
                <a:xfrm>
                  <a:off x="5" y="1"/>
                  <a:ext cx="37" cy="10"/>
                </a:xfrm>
                <a:custGeom>
                  <a:avLst/>
                  <a:gdLst/>
                  <a:ahLst/>
                  <a:cxnLst>
                    <a:cxn ang="0">
                      <a:pos x="2" y="0"/>
                    </a:cxn>
                    <a:cxn ang="0">
                      <a:pos x="48" y="0"/>
                    </a:cxn>
                    <a:cxn ang="0">
                      <a:pos x="51" y="4"/>
                    </a:cxn>
                    <a:cxn ang="0">
                      <a:pos x="56" y="13"/>
                    </a:cxn>
                    <a:cxn ang="0">
                      <a:pos x="73" y="31"/>
                    </a:cxn>
                    <a:cxn ang="0">
                      <a:pos x="18" y="31"/>
                    </a:cxn>
                    <a:cxn ang="0">
                      <a:pos x="9" y="22"/>
                    </a:cxn>
                    <a:cxn ang="0">
                      <a:pos x="0" y="7"/>
                    </a:cxn>
                    <a:cxn ang="0">
                      <a:pos x="2" y="0"/>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ln>
              </p:spPr>
              <p:txBody>
                <a:bodyPr/>
                <a:lstStyle/>
                <a:p>
                  <a:endParaRPr lang="zh-CN" altLang="en-US"/>
                </a:p>
              </p:txBody>
            </p:sp>
            <p:sp>
              <p:nvSpPr>
                <p:cNvPr id="39136" name="Freeform 224"/>
                <p:cNvSpPr/>
                <p:nvPr/>
              </p:nvSpPr>
              <p:spPr bwMode="auto">
                <a:xfrm>
                  <a:off x="8" y="11"/>
                  <a:ext cx="41" cy="12"/>
                </a:xfrm>
                <a:custGeom>
                  <a:avLst/>
                  <a:gdLst/>
                  <a:ahLst/>
                  <a:cxnLst>
                    <a:cxn ang="0">
                      <a:pos x="0" y="36"/>
                    </a:cxn>
                    <a:cxn ang="0">
                      <a:pos x="1" y="20"/>
                    </a:cxn>
                    <a:cxn ang="0">
                      <a:pos x="7" y="7"/>
                    </a:cxn>
                    <a:cxn ang="0">
                      <a:pos x="11" y="0"/>
                    </a:cxn>
                    <a:cxn ang="0">
                      <a:pos x="67" y="0"/>
                    </a:cxn>
                    <a:cxn ang="0">
                      <a:pos x="83" y="36"/>
                    </a:cxn>
                    <a:cxn ang="0">
                      <a:pos x="0" y="36"/>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39091" name="Group 225"/>
              <p:cNvGrpSpPr/>
              <p:nvPr/>
            </p:nvGrpSpPr>
            <p:grpSpPr bwMode="auto">
              <a:xfrm>
                <a:off x="318" y="214"/>
                <a:ext cx="49" cy="22"/>
                <a:chOff x="0" y="0"/>
                <a:chExt cx="49" cy="22"/>
              </a:xfrm>
            </p:grpSpPr>
            <p:sp>
              <p:nvSpPr>
                <p:cNvPr id="39138" name="Freeform 226"/>
                <p:cNvSpPr/>
                <p:nvPr/>
              </p:nvSpPr>
              <p:spPr bwMode="auto">
                <a:xfrm>
                  <a:off x="0" y="0"/>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9139" name="Freeform 227"/>
                <p:cNvSpPr/>
                <p:nvPr/>
              </p:nvSpPr>
              <p:spPr bwMode="auto">
                <a:xfrm>
                  <a:off x="4" y="0"/>
                  <a:ext cx="38" cy="10"/>
                </a:xfrm>
                <a:custGeom>
                  <a:avLst/>
                  <a:gdLst/>
                  <a:ahLst/>
                  <a:cxnLst>
                    <a:cxn ang="0">
                      <a:pos x="2" y="0"/>
                    </a:cxn>
                    <a:cxn ang="0">
                      <a:pos x="49" y="0"/>
                    </a:cxn>
                    <a:cxn ang="0">
                      <a:pos x="51" y="4"/>
                    </a:cxn>
                    <a:cxn ang="0">
                      <a:pos x="57" y="13"/>
                    </a:cxn>
                    <a:cxn ang="0">
                      <a:pos x="74" y="31"/>
                    </a:cxn>
                    <a:cxn ang="0">
                      <a:pos x="18" y="31"/>
                    </a:cxn>
                    <a:cxn ang="0">
                      <a:pos x="10" y="22"/>
                    </a:cxn>
                    <a:cxn ang="0">
                      <a:pos x="0" y="7"/>
                    </a:cxn>
                    <a:cxn ang="0">
                      <a:pos x="2" y="0"/>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39140" name="Freeform 228"/>
                <p:cNvSpPr/>
                <p:nvPr/>
              </p:nvSpPr>
              <p:spPr bwMode="auto">
                <a:xfrm>
                  <a:off x="8" y="10"/>
                  <a:ext cx="41" cy="12"/>
                </a:xfrm>
                <a:custGeom>
                  <a:avLst/>
                  <a:gdLst/>
                  <a:ahLst/>
                  <a:cxnLst>
                    <a:cxn ang="0">
                      <a:pos x="0" y="36"/>
                    </a:cxn>
                    <a:cxn ang="0">
                      <a:pos x="2" y="21"/>
                    </a:cxn>
                    <a:cxn ang="0">
                      <a:pos x="6" y="8"/>
                    </a:cxn>
                    <a:cxn ang="0">
                      <a:pos x="11" y="0"/>
                    </a:cxn>
                    <a:cxn ang="0">
                      <a:pos x="67" y="0"/>
                    </a:cxn>
                    <a:cxn ang="0">
                      <a:pos x="82" y="36"/>
                    </a:cxn>
                    <a:cxn ang="0">
                      <a:pos x="0" y="36"/>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39092" name="Group 229"/>
              <p:cNvGrpSpPr/>
              <p:nvPr/>
            </p:nvGrpSpPr>
            <p:grpSpPr bwMode="auto">
              <a:xfrm>
                <a:off x="330" y="227"/>
                <a:ext cx="49" cy="23"/>
                <a:chOff x="0" y="0"/>
                <a:chExt cx="49" cy="23"/>
              </a:xfrm>
            </p:grpSpPr>
            <p:sp>
              <p:nvSpPr>
                <p:cNvPr id="39142" name="Freeform 230"/>
                <p:cNvSpPr/>
                <p:nvPr/>
              </p:nvSpPr>
              <p:spPr bwMode="auto">
                <a:xfrm>
                  <a:off x="0" y="0"/>
                  <a:ext cx="13" cy="23"/>
                </a:xfrm>
                <a:custGeom>
                  <a:avLst/>
                  <a:gdLst/>
                  <a:ahLst/>
                  <a:cxnLst>
                    <a:cxn ang="0">
                      <a:pos x="16" y="68"/>
                    </a:cxn>
                    <a:cxn ang="0">
                      <a:pos x="0" y="27"/>
                    </a:cxn>
                    <a:cxn ang="0">
                      <a:pos x="11" y="0"/>
                    </a:cxn>
                    <a:cxn ang="0">
                      <a:pos x="25" y="32"/>
                    </a:cxn>
                    <a:cxn ang="0">
                      <a:pos x="16" y="68"/>
                    </a:cxn>
                  </a:cxnLst>
                  <a:rect l="0" t="0" r="r" b="b"/>
                  <a:pathLst>
                    <a:path w="25" h="68">
                      <a:moveTo>
                        <a:pt x="16" y="68"/>
                      </a:moveTo>
                      <a:lnTo>
                        <a:pt x="0" y="27"/>
                      </a:lnTo>
                      <a:lnTo>
                        <a:pt x="11" y="0"/>
                      </a:lnTo>
                      <a:lnTo>
                        <a:pt x="25" y="32"/>
                      </a:lnTo>
                      <a:lnTo>
                        <a:pt x="16" y="68"/>
                      </a:lnTo>
                      <a:close/>
                    </a:path>
                  </a:pathLst>
                </a:custGeom>
                <a:solidFill>
                  <a:srgbClr val="A0A0A0"/>
                </a:solidFill>
                <a:ln w="9525">
                  <a:noFill/>
                  <a:round/>
                </a:ln>
              </p:spPr>
              <p:txBody>
                <a:bodyPr/>
                <a:lstStyle/>
                <a:p>
                  <a:endParaRPr lang="zh-CN" altLang="en-US"/>
                </a:p>
              </p:txBody>
            </p:sp>
            <p:sp>
              <p:nvSpPr>
                <p:cNvPr id="39143" name="Freeform 231"/>
                <p:cNvSpPr/>
                <p:nvPr/>
              </p:nvSpPr>
              <p:spPr bwMode="auto">
                <a:xfrm>
                  <a:off x="5" y="0"/>
                  <a:ext cx="37" cy="11"/>
                </a:xfrm>
                <a:custGeom>
                  <a:avLst/>
                  <a:gdLst/>
                  <a:ahLst/>
                  <a:cxnLst>
                    <a:cxn ang="0">
                      <a:pos x="2" y="0"/>
                    </a:cxn>
                    <a:cxn ang="0">
                      <a:pos x="51" y="0"/>
                    </a:cxn>
                    <a:cxn ang="0">
                      <a:pos x="52" y="4"/>
                    </a:cxn>
                    <a:cxn ang="0">
                      <a:pos x="56" y="13"/>
                    </a:cxn>
                    <a:cxn ang="0">
                      <a:pos x="74" y="31"/>
                    </a:cxn>
                    <a:cxn ang="0">
                      <a:pos x="18" y="31"/>
                    </a:cxn>
                    <a:cxn ang="0">
                      <a:pos x="10" y="22"/>
                    </a:cxn>
                    <a:cxn ang="0">
                      <a:pos x="0" y="7"/>
                    </a:cxn>
                    <a:cxn ang="0">
                      <a:pos x="2" y="0"/>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39144" name="Freeform 232"/>
                <p:cNvSpPr/>
                <p:nvPr/>
              </p:nvSpPr>
              <p:spPr bwMode="auto">
                <a:xfrm>
                  <a:off x="9" y="11"/>
                  <a:ext cx="40" cy="12"/>
                </a:xfrm>
                <a:custGeom>
                  <a:avLst/>
                  <a:gdLst/>
                  <a:ahLst/>
                  <a:cxnLst>
                    <a:cxn ang="0">
                      <a:pos x="0" y="35"/>
                    </a:cxn>
                    <a:cxn ang="0">
                      <a:pos x="2" y="19"/>
                    </a:cxn>
                    <a:cxn ang="0">
                      <a:pos x="7" y="7"/>
                    </a:cxn>
                    <a:cxn ang="0">
                      <a:pos x="11" y="0"/>
                    </a:cxn>
                    <a:cxn ang="0">
                      <a:pos x="67" y="0"/>
                    </a:cxn>
                    <a:cxn ang="0">
                      <a:pos x="82" y="35"/>
                    </a:cxn>
                    <a:cxn ang="0">
                      <a:pos x="0" y="35"/>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sp>
            <p:nvSpPr>
              <p:cNvPr id="39145" name="Freeform 233"/>
              <p:cNvSpPr/>
              <p:nvPr/>
            </p:nvSpPr>
            <p:spPr bwMode="auto">
              <a:xfrm>
                <a:off x="78" y="9"/>
                <a:ext cx="12" cy="23"/>
              </a:xfrm>
              <a:custGeom>
                <a:avLst/>
                <a:gdLst/>
                <a:ahLst/>
                <a:cxnLst>
                  <a:cxn ang="0">
                    <a:pos x="13" y="68"/>
                  </a:cxn>
                  <a:cxn ang="0">
                    <a:pos x="0" y="27"/>
                  </a:cxn>
                  <a:cxn ang="0">
                    <a:pos x="9" y="0"/>
                  </a:cxn>
                  <a:cxn ang="0">
                    <a:pos x="24" y="31"/>
                  </a:cxn>
                  <a:cxn ang="0">
                    <a:pos x="13" y="68"/>
                  </a:cxn>
                </a:cxnLst>
                <a:rect l="0" t="0" r="r" b="b"/>
                <a:pathLst>
                  <a:path w="24" h="68">
                    <a:moveTo>
                      <a:pt x="13" y="68"/>
                    </a:moveTo>
                    <a:lnTo>
                      <a:pt x="0" y="27"/>
                    </a:lnTo>
                    <a:lnTo>
                      <a:pt x="9" y="0"/>
                    </a:lnTo>
                    <a:lnTo>
                      <a:pt x="24" y="31"/>
                    </a:lnTo>
                    <a:lnTo>
                      <a:pt x="13" y="68"/>
                    </a:lnTo>
                    <a:close/>
                  </a:path>
                </a:pathLst>
              </a:custGeom>
              <a:solidFill>
                <a:srgbClr val="606060"/>
              </a:solidFill>
              <a:ln w="9525">
                <a:noFill/>
                <a:round/>
              </a:ln>
            </p:spPr>
            <p:txBody>
              <a:bodyPr/>
              <a:lstStyle/>
              <a:p>
                <a:endParaRPr lang="zh-CN" altLang="en-US"/>
              </a:p>
            </p:txBody>
          </p:sp>
          <p:sp>
            <p:nvSpPr>
              <p:cNvPr id="39146" name="Freeform 234"/>
              <p:cNvSpPr/>
              <p:nvPr/>
            </p:nvSpPr>
            <p:spPr bwMode="auto">
              <a:xfrm>
                <a:off x="83" y="9"/>
                <a:ext cx="36" cy="11"/>
              </a:xfrm>
              <a:custGeom>
                <a:avLst/>
                <a:gdLst/>
                <a:ahLst/>
                <a:cxnLst>
                  <a:cxn ang="0">
                    <a:pos x="1" y="0"/>
                  </a:cxn>
                  <a:cxn ang="0">
                    <a:pos x="50" y="0"/>
                  </a:cxn>
                  <a:cxn ang="0">
                    <a:pos x="51" y="4"/>
                  </a:cxn>
                  <a:cxn ang="0">
                    <a:pos x="57" y="13"/>
                  </a:cxn>
                  <a:cxn ang="0">
                    <a:pos x="72" y="31"/>
                  </a:cxn>
                  <a:cxn ang="0">
                    <a:pos x="18" y="31"/>
                  </a:cxn>
                  <a:cxn ang="0">
                    <a:pos x="9" y="22"/>
                  </a:cxn>
                  <a:cxn ang="0">
                    <a:pos x="0" y="7"/>
                  </a:cxn>
                  <a:cxn ang="0">
                    <a:pos x="1" y="0"/>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ln>
            </p:spPr>
            <p:txBody>
              <a:bodyPr/>
              <a:lstStyle/>
              <a:p>
                <a:endParaRPr lang="zh-CN" altLang="en-US"/>
              </a:p>
            </p:txBody>
          </p:sp>
          <p:sp>
            <p:nvSpPr>
              <p:cNvPr id="39147" name="Freeform 235"/>
              <p:cNvSpPr/>
              <p:nvPr/>
            </p:nvSpPr>
            <p:spPr bwMode="auto">
              <a:xfrm>
                <a:off x="86" y="20"/>
                <a:ext cx="41" cy="12"/>
              </a:xfrm>
              <a:custGeom>
                <a:avLst/>
                <a:gdLst/>
                <a:ahLst/>
                <a:cxnLst>
                  <a:cxn ang="0">
                    <a:pos x="0" y="36"/>
                  </a:cxn>
                  <a:cxn ang="0">
                    <a:pos x="3" y="21"/>
                  </a:cxn>
                  <a:cxn ang="0">
                    <a:pos x="7" y="8"/>
                  </a:cxn>
                  <a:cxn ang="0">
                    <a:pos x="12" y="0"/>
                  </a:cxn>
                  <a:cxn ang="0">
                    <a:pos x="67" y="0"/>
                  </a:cxn>
                  <a:cxn ang="0">
                    <a:pos x="83" y="36"/>
                  </a:cxn>
                  <a:cxn ang="0">
                    <a:pos x="0" y="36"/>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ln>
            </p:spPr>
            <p:txBody>
              <a:bodyPr/>
              <a:lstStyle/>
              <a:p>
                <a:endParaRPr lang="zh-CN" altLang="en-US"/>
              </a:p>
            </p:txBody>
          </p:sp>
          <p:grpSp>
            <p:nvGrpSpPr>
              <p:cNvPr id="39096" name="Group 236"/>
              <p:cNvGrpSpPr/>
              <p:nvPr/>
            </p:nvGrpSpPr>
            <p:grpSpPr bwMode="auto">
              <a:xfrm>
                <a:off x="90" y="21"/>
                <a:ext cx="49" cy="23"/>
                <a:chOff x="0" y="0"/>
                <a:chExt cx="49" cy="23"/>
              </a:xfrm>
            </p:grpSpPr>
            <p:sp>
              <p:nvSpPr>
                <p:cNvPr id="39149" name="Freeform 237"/>
                <p:cNvSpPr/>
                <p:nvPr/>
              </p:nvSpPr>
              <p:spPr bwMode="auto">
                <a:xfrm>
                  <a:off x="0" y="0"/>
                  <a:ext cx="12"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9150" name="Freeform 238"/>
                <p:cNvSpPr/>
                <p:nvPr/>
              </p:nvSpPr>
              <p:spPr bwMode="auto">
                <a:xfrm>
                  <a:off x="5" y="1"/>
                  <a:ext cx="37" cy="10"/>
                </a:xfrm>
                <a:custGeom>
                  <a:avLst/>
                  <a:gdLst/>
                  <a:ahLst/>
                  <a:cxnLst>
                    <a:cxn ang="0">
                      <a:pos x="1" y="0"/>
                    </a:cxn>
                    <a:cxn ang="0">
                      <a:pos x="48" y="0"/>
                    </a:cxn>
                    <a:cxn ang="0">
                      <a:pos x="50" y="2"/>
                    </a:cxn>
                    <a:cxn ang="0">
                      <a:pos x="56" y="11"/>
                    </a:cxn>
                    <a:cxn ang="0">
                      <a:pos x="73" y="29"/>
                    </a:cxn>
                    <a:cxn ang="0">
                      <a:pos x="18" y="29"/>
                    </a:cxn>
                    <a:cxn ang="0">
                      <a:pos x="9" y="20"/>
                    </a:cxn>
                    <a:cxn ang="0">
                      <a:pos x="0" y="6"/>
                    </a:cxn>
                    <a:cxn ang="0">
                      <a:pos x="1" y="0"/>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9151" name="Freeform 239"/>
                <p:cNvSpPr/>
                <p:nvPr/>
              </p:nvSpPr>
              <p:spPr bwMode="auto">
                <a:xfrm>
                  <a:off x="8" y="11"/>
                  <a:ext cx="41" cy="12"/>
                </a:xfrm>
                <a:custGeom>
                  <a:avLst/>
                  <a:gdLst/>
                  <a:ahLst/>
                  <a:cxnLst>
                    <a:cxn ang="0">
                      <a:pos x="0" y="36"/>
                    </a:cxn>
                    <a:cxn ang="0">
                      <a:pos x="2" y="20"/>
                    </a:cxn>
                    <a:cxn ang="0">
                      <a:pos x="7" y="8"/>
                    </a:cxn>
                    <a:cxn ang="0">
                      <a:pos x="11" y="0"/>
                    </a:cxn>
                    <a:cxn ang="0">
                      <a:pos x="67" y="0"/>
                    </a:cxn>
                    <a:cxn ang="0">
                      <a:pos x="82" y="36"/>
                    </a:cxn>
                    <a:cxn ang="0">
                      <a:pos x="0" y="36"/>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39100" name="Group 240"/>
              <p:cNvGrpSpPr/>
              <p:nvPr/>
            </p:nvGrpSpPr>
            <p:grpSpPr bwMode="auto">
              <a:xfrm>
                <a:off x="103" y="34"/>
                <a:ext cx="49" cy="22"/>
                <a:chOff x="0" y="0"/>
                <a:chExt cx="49" cy="22"/>
              </a:xfrm>
            </p:grpSpPr>
            <p:sp>
              <p:nvSpPr>
                <p:cNvPr id="39153" name="Freeform 241"/>
                <p:cNvSpPr/>
                <p:nvPr/>
              </p:nvSpPr>
              <p:spPr bwMode="auto">
                <a:xfrm>
                  <a:off x="0" y="0"/>
                  <a:ext cx="12" cy="22"/>
                </a:xfrm>
                <a:custGeom>
                  <a:avLst/>
                  <a:gdLst/>
                  <a:ahLst/>
                  <a:cxnLst>
                    <a:cxn ang="0">
                      <a:pos x="14" y="68"/>
                    </a:cxn>
                    <a:cxn ang="0">
                      <a:pos x="0" y="27"/>
                    </a:cxn>
                    <a:cxn ang="0">
                      <a:pos x="10" y="0"/>
                    </a:cxn>
                    <a:cxn ang="0">
                      <a:pos x="24" y="31"/>
                    </a:cxn>
                    <a:cxn ang="0">
                      <a:pos x="14" y="68"/>
                    </a:cxn>
                  </a:cxnLst>
                  <a:rect l="0" t="0" r="r" b="b"/>
                  <a:pathLst>
                    <a:path w="24" h="68">
                      <a:moveTo>
                        <a:pt x="14" y="68"/>
                      </a:moveTo>
                      <a:lnTo>
                        <a:pt x="0" y="27"/>
                      </a:lnTo>
                      <a:lnTo>
                        <a:pt x="10" y="0"/>
                      </a:lnTo>
                      <a:lnTo>
                        <a:pt x="24" y="31"/>
                      </a:lnTo>
                      <a:lnTo>
                        <a:pt x="14" y="68"/>
                      </a:lnTo>
                      <a:close/>
                    </a:path>
                  </a:pathLst>
                </a:custGeom>
                <a:solidFill>
                  <a:srgbClr val="A0A0A0"/>
                </a:solidFill>
                <a:ln w="9525">
                  <a:noFill/>
                  <a:round/>
                </a:ln>
              </p:spPr>
              <p:txBody>
                <a:bodyPr/>
                <a:lstStyle/>
                <a:p>
                  <a:endParaRPr lang="zh-CN" altLang="en-US"/>
                </a:p>
              </p:txBody>
            </p:sp>
            <p:sp>
              <p:nvSpPr>
                <p:cNvPr id="39154" name="Freeform 242"/>
                <p:cNvSpPr/>
                <p:nvPr/>
              </p:nvSpPr>
              <p:spPr bwMode="auto">
                <a:xfrm>
                  <a:off x="5" y="0"/>
                  <a:ext cx="36"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39155" name="Freeform 243"/>
                <p:cNvSpPr/>
                <p:nvPr/>
              </p:nvSpPr>
              <p:spPr bwMode="auto">
                <a:xfrm>
                  <a:off x="8" y="11"/>
                  <a:ext cx="41" cy="11"/>
                </a:xfrm>
                <a:custGeom>
                  <a:avLst/>
                  <a:gdLst/>
                  <a:ahLst/>
                  <a:cxnLst>
                    <a:cxn ang="0">
                      <a:pos x="0" y="35"/>
                    </a:cxn>
                    <a:cxn ang="0">
                      <a:pos x="3" y="19"/>
                    </a:cxn>
                    <a:cxn ang="0">
                      <a:pos x="7" y="7"/>
                    </a:cxn>
                    <a:cxn ang="0">
                      <a:pos x="12" y="0"/>
                    </a:cxn>
                    <a:cxn ang="0">
                      <a:pos x="67" y="0"/>
                    </a:cxn>
                    <a:cxn ang="0">
                      <a:pos x="83" y="35"/>
                    </a:cxn>
                    <a:cxn ang="0">
                      <a:pos x="0" y="35"/>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39104" name="Group 244"/>
              <p:cNvGrpSpPr/>
              <p:nvPr/>
            </p:nvGrpSpPr>
            <p:grpSpPr bwMode="auto">
              <a:xfrm>
                <a:off x="115" y="46"/>
                <a:ext cx="50" cy="23"/>
                <a:chOff x="0" y="0"/>
                <a:chExt cx="50" cy="23"/>
              </a:xfrm>
            </p:grpSpPr>
            <p:sp>
              <p:nvSpPr>
                <p:cNvPr id="39157" name="Freeform 245"/>
                <p:cNvSpPr/>
                <p:nvPr/>
              </p:nvSpPr>
              <p:spPr bwMode="auto">
                <a:xfrm>
                  <a:off x="0" y="0"/>
                  <a:ext cx="13" cy="23"/>
                </a:xfrm>
                <a:custGeom>
                  <a:avLst/>
                  <a:gdLst/>
                  <a:ahLst/>
                  <a:cxnLst>
                    <a:cxn ang="0">
                      <a:pos x="16" y="68"/>
                    </a:cxn>
                    <a:cxn ang="0">
                      <a:pos x="0" y="25"/>
                    </a:cxn>
                    <a:cxn ang="0">
                      <a:pos x="10" y="0"/>
                    </a:cxn>
                    <a:cxn ang="0">
                      <a:pos x="25" y="30"/>
                    </a:cxn>
                    <a:cxn ang="0">
                      <a:pos x="16" y="68"/>
                    </a:cxn>
                  </a:cxnLst>
                  <a:rect l="0" t="0" r="r" b="b"/>
                  <a:pathLst>
                    <a:path w="25" h="68">
                      <a:moveTo>
                        <a:pt x="16" y="68"/>
                      </a:moveTo>
                      <a:lnTo>
                        <a:pt x="0" y="25"/>
                      </a:lnTo>
                      <a:lnTo>
                        <a:pt x="10" y="0"/>
                      </a:lnTo>
                      <a:lnTo>
                        <a:pt x="25" y="30"/>
                      </a:lnTo>
                      <a:lnTo>
                        <a:pt x="16" y="68"/>
                      </a:lnTo>
                      <a:close/>
                    </a:path>
                  </a:pathLst>
                </a:custGeom>
                <a:solidFill>
                  <a:srgbClr val="A0A0A0"/>
                </a:solidFill>
                <a:ln w="9525">
                  <a:noFill/>
                  <a:round/>
                </a:ln>
              </p:spPr>
              <p:txBody>
                <a:bodyPr/>
                <a:lstStyle/>
                <a:p>
                  <a:endParaRPr lang="zh-CN" altLang="en-US"/>
                </a:p>
              </p:txBody>
            </p:sp>
            <p:sp>
              <p:nvSpPr>
                <p:cNvPr id="39158" name="Freeform 246"/>
                <p:cNvSpPr/>
                <p:nvPr/>
              </p:nvSpPr>
              <p:spPr bwMode="auto">
                <a:xfrm>
                  <a:off x="5" y="1"/>
                  <a:ext cx="37" cy="9"/>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39159" name="Freeform 247"/>
                <p:cNvSpPr/>
                <p:nvPr/>
              </p:nvSpPr>
              <p:spPr bwMode="auto">
                <a:xfrm>
                  <a:off x="9" y="11"/>
                  <a:ext cx="41" cy="12"/>
                </a:xfrm>
                <a:custGeom>
                  <a:avLst/>
                  <a:gdLst/>
                  <a:ahLst/>
                  <a:cxnLst>
                    <a:cxn ang="0">
                      <a:pos x="0" y="36"/>
                    </a:cxn>
                    <a:cxn ang="0">
                      <a:pos x="1" y="19"/>
                    </a:cxn>
                    <a:cxn ang="0">
                      <a:pos x="6" y="7"/>
                    </a:cxn>
                    <a:cxn ang="0">
                      <a:pos x="10" y="0"/>
                    </a:cxn>
                    <a:cxn ang="0">
                      <a:pos x="67" y="0"/>
                    </a:cxn>
                    <a:cxn ang="0">
                      <a:pos x="82" y="36"/>
                    </a:cxn>
                    <a:cxn ang="0">
                      <a:pos x="0" y="36"/>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39108" name="Group 248"/>
              <p:cNvGrpSpPr/>
              <p:nvPr/>
            </p:nvGrpSpPr>
            <p:grpSpPr bwMode="auto">
              <a:xfrm>
                <a:off x="128" y="59"/>
                <a:ext cx="49" cy="23"/>
                <a:chOff x="0" y="0"/>
                <a:chExt cx="49" cy="23"/>
              </a:xfrm>
            </p:grpSpPr>
            <p:sp>
              <p:nvSpPr>
                <p:cNvPr id="39161" name="Freeform 249"/>
                <p:cNvSpPr/>
                <p:nvPr/>
              </p:nvSpPr>
              <p:spPr bwMode="auto">
                <a:xfrm>
                  <a:off x="0" y="0"/>
                  <a:ext cx="13" cy="23"/>
                </a:xfrm>
                <a:custGeom>
                  <a:avLst/>
                  <a:gdLst/>
                  <a:ahLst/>
                  <a:cxnLst>
                    <a:cxn ang="0">
                      <a:pos x="16" y="68"/>
                    </a:cxn>
                    <a:cxn ang="0">
                      <a:pos x="0" y="26"/>
                    </a:cxn>
                    <a:cxn ang="0">
                      <a:pos x="9" y="0"/>
                    </a:cxn>
                    <a:cxn ang="0">
                      <a:pos x="25" y="31"/>
                    </a:cxn>
                    <a:cxn ang="0">
                      <a:pos x="16" y="68"/>
                    </a:cxn>
                  </a:cxnLst>
                  <a:rect l="0" t="0" r="r" b="b"/>
                  <a:pathLst>
                    <a:path w="25" h="68">
                      <a:moveTo>
                        <a:pt x="16" y="68"/>
                      </a:moveTo>
                      <a:lnTo>
                        <a:pt x="0" y="26"/>
                      </a:lnTo>
                      <a:lnTo>
                        <a:pt x="9" y="0"/>
                      </a:lnTo>
                      <a:lnTo>
                        <a:pt x="25" y="31"/>
                      </a:lnTo>
                      <a:lnTo>
                        <a:pt x="16" y="68"/>
                      </a:lnTo>
                      <a:close/>
                    </a:path>
                  </a:pathLst>
                </a:custGeom>
                <a:solidFill>
                  <a:srgbClr val="A0A0A0"/>
                </a:solidFill>
                <a:ln w="9525">
                  <a:noFill/>
                  <a:round/>
                </a:ln>
              </p:spPr>
              <p:txBody>
                <a:bodyPr/>
                <a:lstStyle/>
                <a:p>
                  <a:endParaRPr lang="zh-CN" altLang="en-US"/>
                </a:p>
              </p:txBody>
            </p:sp>
            <p:sp>
              <p:nvSpPr>
                <p:cNvPr id="39162" name="Freeform 250"/>
                <p:cNvSpPr/>
                <p:nvPr/>
              </p:nvSpPr>
              <p:spPr bwMode="auto">
                <a:xfrm>
                  <a:off x="5" y="1"/>
                  <a:ext cx="37" cy="10"/>
                </a:xfrm>
                <a:custGeom>
                  <a:avLst/>
                  <a:gdLst/>
                  <a:ahLst/>
                  <a:cxnLst>
                    <a:cxn ang="0">
                      <a:pos x="1" y="0"/>
                    </a:cxn>
                    <a:cxn ang="0">
                      <a:pos x="50" y="0"/>
                    </a:cxn>
                    <a:cxn ang="0">
                      <a:pos x="51" y="2"/>
                    </a:cxn>
                    <a:cxn ang="0">
                      <a:pos x="57" y="11"/>
                    </a:cxn>
                    <a:cxn ang="0">
                      <a:pos x="75" y="29"/>
                    </a:cxn>
                    <a:cxn ang="0">
                      <a:pos x="18" y="29"/>
                    </a:cxn>
                    <a:cxn ang="0">
                      <a:pos x="11" y="20"/>
                    </a:cxn>
                    <a:cxn ang="0">
                      <a:pos x="0" y="5"/>
                    </a:cxn>
                    <a:cxn ang="0">
                      <a:pos x="1" y="0"/>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39163" name="Freeform 251"/>
                <p:cNvSpPr/>
                <p:nvPr/>
              </p:nvSpPr>
              <p:spPr bwMode="auto">
                <a:xfrm>
                  <a:off x="9" y="11"/>
                  <a:ext cx="40" cy="12"/>
                </a:xfrm>
                <a:custGeom>
                  <a:avLst/>
                  <a:gdLst/>
                  <a:ahLst/>
                  <a:cxnLst>
                    <a:cxn ang="0">
                      <a:pos x="0" y="36"/>
                    </a:cxn>
                    <a:cxn ang="0">
                      <a:pos x="1" y="20"/>
                    </a:cxn>
                    <a:cxn ang="0">
                      <a:pos x="5" y="8"/>
                    </a:cxn>
                    <a:cxn ang="0">
                      <a:pos x="10" y="0"/>
                    </a:cxn>
                    <a:cxn ang="0">
                      <a:pos x="67" y="0"/>
                    </a:cxn>
                    <a:cxn ang="0">
                      <a:pos x="80" y="36"/>
                    </a:cxn>
                    <a:cxn ang="0">
                      <a:pos x="0" y="36"/>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39112" name="Group 252"/>
              <p:cNvGrpSpPr/>
              <p:nvPr/>
            </p:nvGrpSpPr>
            <p:grpSpPr bwMode="auto">
              <a:xfrm>
                <a:off x="140" y="74"/>
                <a:ext cx="100" cy="73"/>
                <a:chOff x="0" y="0"/>
                <a:chExt cx="100" cy="73"/>
              </a:xfrm>
            </p:grpSpPr>
            <p:grpSp>
              <p:nvGrpSpPr>
                <p:cNvPr id="39113" name="Group 253"/>
                <p:cNvGrpSpPr/>
                <p:nvPr/>
              </p:nvGrpSpPr>
              <p:grpSpPr bwMode="auto">
                <a:xfrm>
                  <a:off x="0" y="0"/>
                  <a:ext cx="49" cy="23"/>
                  <a:chOff x="0" y="0"/>
                  <a:chExt cx="49" cy="23"/>
                </a:xfrm>
              </p:grpSpPr>
              <p:sp>
                <p:nvSpPr>
                  <p:cNvPr id="39166" name="Freeform 254"/>
                  <p:cNvSpPr/>
                  <p:nvPr/>
                </p:nvSpPr>
                <p:spPr bwMode="auto">
                  <a:xfrm>
                    <a:off x="0" y="0"/>
                    <a:ext cx="13" cy="23"/>
                  </a:xfrm>
                  <a:custGeom>
                    <a:avLst/>
                    <a:gdLst/>
                    <a:ahLst/>
                    <a:cxnLst>
                      <a:cxn ang="0">
                        <a:pos x="15" y="70"/>
                      </a:cxn>
                      <a:cxn ang="0">
                        <a:pos x="0" y="27"/>
                      </a:cxn>
                      <a:cxn ang="0">
                        <a:pos x="10" y="0"/>
                      </a:cxn>
                      <a:cxn ang="0">
                        <a:pos x="25" y="31"/>
                      </a:cxn>
                      <a:cxn ang="0">
                        <a:pos x="15" y="70"/>
                      </a:cxn>
                    </a:cxnLst>
                    <a:rect l="0" t="0" r="r" b="b"/>
                    <a:pathLst>
                      <a:path w="25" h="70">
                        <a:moveTo>
                          <a:pt x="15" y="70"/>
                        </a:moveTo>
                        <a:lnTo>
                          <a:pt x="0" y="27"/>
                        </a:lnTo>
                        <a:lnTo>
                          <a:pt x="10" y="0"/>
                        </a:lnTo>
                        <a:lnTo>
                          <a:pt x="25" y="31"/>
                        </a:lnTo>
                        <a:lnTo>
                          <a:pt x="15" y="70"/>
                        </a:lnTo>
                        <a:close/>
                      </a:path>
                    </a:pathLst>
                  </a:custGeom>
                  <a:solidFill>
                    <a:srgbClr val="A0A0A0"/>
                  </a:solidFill>
                  <a:ln w="9525">
                    <a:noFill/>
                    <a:round/>
                  </a:ln>
                </p:spPr>
                <p:txBody>
                  <a:bodyPr/>
                  <a:lstStyle/>
                  <a:p>
                    <a:endParaRPr lang="zh-CN" altLang="en-US"/>
                  </a:p>
                </p:txBody>
              </p:sp>
              <p:sp>
                <p:nvSpPr>
                  <p:cNvPr id="39167" name="Freeform 255"/>
                  <p:cNvSpPr/>
                  <p:nvPr/>
                </p:nvSpPr>
                <p:spPr bwMode="auto">
                  <a:xfrm>
                    <a:off x="5" y="0"/>
                    <a:ext cx="37" cy="11"/>
                  </a:xfrm>
                  <a:custGeom>
                    <a:avLst/>
                    <a:gdLst/>
                    <a:ahLst/>
                    <a:cxnLst>
                      <a:cxn ang="0">
                        <a:pos x="1" y="0"/>
                      </a:cxn>
                      <a:cxn ang="0">
                        <a:pos x="50" y="0"/>
                      </a:cxn>
                      <a:cxn ang="0">
                        <a:pos x="52"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9168" name="Freeform 256"/>
                  <p:cNvSpPr/>
                  <p:nvPr/>
                </p:nvSpPr>
                <p:spPr bwMode="auto">
                  <a:xfrm>
                    <a:off x="8" y="11"/>
                    <a:ext cx="41" cy="12"/>
                  </a:xfrm>
                  <a:custGeom>
                    <a:avLst/>
                    <a:gdLst/>
                    <a:ahLst/>
                    <a:cxnLst>
                      <a:cxn ang="0">
                        <a:pos x="0" y="38"/>
                      </a:cxn>
                      <a:cxn ang="0">
                        <a:pos x="2" y="22"/>
                      </a:cxn>
                      <a:cxn ang="0">
                        <a:pos x="8" y="8"/>
                      </a:cxn>
                      <a:cxn ang="0">
                        <a:pos x="12" y="0"/>
                      </a:cxn>
                      <a:cxn ang="0">
                        <a:pos x="69" y="0"/>
                      </a:cxn>
                      <a:cxn ang="0">
                        <a:pos x="82" y="38"/>
                      </a:cxn>
                      <a:cxn ang="0">
                        <a:pos x="0" y="38"/>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39117" name="Group 257"/>
                <p:cNvGrpSpPr/>
                <p:nvPr/>
              </p:nvGrpSpPr>
              <p:grpSpPr bwMode="auto">
                <a:xfrm>
                  <a:off x="13" y="12"/>
                  <a:ext cx="48" cy="23"/>
                  <a:chOff x="0" y="0"/>
                  <a:chExt cx="48" cy="23"/>
                </a:xfrm>
              </p:grpSpPr>
              <p:sp>
                <p:nvSpPr>
                  <p:cNvPr id="39170" name="Freeform 258"/>
                  <p:cNvSpPr/>
                  <p:nvPr/>
                </p:nvSpPr>
                <p:spPr bwMode="auto">
                  <a:xfrm>
                    <a:off x="0" y="0"/>
                    <a:ext cx="12" cy="23"/>
                  </a:xfrm>
                  <a:custGeom>
                    <a:avLst/>
                    <a:gdLst/>
                    <a:ahLst/>
                    <a:cxnLst>
                      <a:cxn ang="0">
                        <a:pos x="14" y="69"/>
                      </a:cxn>
                      <a:cxn ang="0">
                        <a:pos x="0" y="28"/>
                      </a:cxn>
                      <a:cxn ang="0">
                        <a:pos x="10" y="0"/>
                      </a:cxn>
                      <a:cxn ang="0">
                        <a:pos x="25" y="32"/>
                      </a:cxn>
                      <a:cxn ang="0">
                        <a:pos x="14" y="69"/>
                      </a:cxn>
                    </a:cxnLst>
                    <a:rect l="0" t="0" r="r" b="b"/>
                    <a:pathLst>
                      <a:path w="25" h="69">
                        <a:moveTo>
                          <a:pt x="14" y="69"/>
                        </a:moveTo>
                        <a:lnTo>
                          <a:pt x="0" y="28"/>
                        </a:lnTo>
                        <a:lnTo>
                          <a:pt x="10" y="0"/>
                        </a:lnTo>
                        <a:lnTo>
                          <a:pt x="25" y="32"/>
                        </a:lnTo>
                        <a:lnTo>
                          <a:pt x="14" y="69"/>
                        </a:lnTo>
                        <a:close/>
                      </a:path>
                    </a:pathLst>
                  </a:custGeom>
                  <a:solidFill>
                    <a:srgbClr val="A0A0A0"/>
                  </a:solidFill>
                  <a:ln w="9525">
                    <a:noFill/>
                    <a:round/>
                  </a:ln>
                </p:spPr>
                <p:txBody>
                  <a:bodyPr/>
                  <a:lstStyle/>
                  <a:p>
                    <a:endParaRPr lang="zh-CN" altLang="en-US"/>
                  </a:p>
                </p:txBody>
              </p:sp>
              <p:sp>
                <p:nvSpPr>
                  <p:cNvPr id="39171" name="Freeform 259"/>
                  <p:cNvSpPr/>
                  <p:nvPr/>
                </p:nvSpPr>
                <p:spPr bwMode="auto">
                  <a:xfrm>
                    <a:off x="4" y="1"/>
                    <a:ext cx="37" cy="10"/>
                  </a:xfrm>
                  <a:custGeom>
                    <a:avLst/>
                    <a:gdLst/>
                    <a:ahLst/>
                    <a:cxnLst>
                      <a:cxn ang="0">
                        <a:pos x="1" y="0"/>
                      </a:cxn>
                      <a:cxn ang="0">
                        <a:pos x="50" y="0"/>
                      </a:cxn>
                      <a:cxn ang="0">
                        <a:pos x="51" y="3"/>
                      </a:cxn>
                      <a:cxn ang="0">
                        <a:pos x="56" y="15"/>
                      </a:cxn>
                      <a:cxn ang="0">
                        <a:pos x="73" y="32"/>
                      </a:cxn>
                      <a:cxn ang="0">
                        <a:pos x="18" y="32"/>
                      </a:cxn>
                      <a:cxn ang="0">
                        <a:pos x="9" y="22"/>
                      </a:cxn>
                      <a:cxn ang="0">
                        <a:pos x="0" y="7"/>
                      </a:cxn>
                      <a:cxn ang="0">
                        <a:pos x="1" y="0"/>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9172" name="Freeform 260"/>
                  <p:cNvSpPr/>
                  <p:nvPr/>
                </p:nvSpPr>
                <p:spPr bwMode="auto">
                  <a:xfrm>
                    <a:off x="7" y="11"/>
                    <a:ext cx="41" cy="12"/>
                  </a:xfrm>
                  <a:custGeom>
                    <a:avLst/>
                    <a:gdLst/>
                    <a:ahLst/>
                    <a:cxnLst>
                      <a:cxn ang="0">
                        <a:pos x="0" y="36"/>
                      </a:cxn>
                      <a:cxn ang="0">
                        <a:pos x="1" y="21"/>
                      </a:cxn>
                      <a:cxn ang="0">
                        <a:pos x="6" y="8"/>
                      </a:cxn>
                      <a:cxn ang="0">
                        <a:pos x="13" y="0"/>
                      </a:cxn>
                      <a:cxn ang="0">
                        <a:pos x="68" y="0"/>
                      </a:cxn>
                      <a:cxn ang="0">
                        <a:pos x="83" y="36"/>
                      </a:cxn>
                      <a:cxn ang="0">
                        <a:pos x="0" y="36"/>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39121" name="Group 261"/>
                <p:cNvGrpSpPr/>
                <p:nvPr/>
              </p:nvGrpSpPr>
              <p:grpSpPr bwMode="auto">
                <a:xfrm>
                  <a:off x="25" y="25"/>
                  <a:ext cx="49" cy="23"/>
                  <a:chOff x="0" y="0"/>
                  <a:chExt cx="49" cy="23"/>
                </a:xfrm>
              </p:grpSpPr>
              <p:sp>
                <p:nvSpPr>
                  <p:cNvPr id="39174" name="Freeform 262"/>
                  <p:cNvSpPr/>
                  <p:nvPr/>
                </p:nvSpPr>
                <p:spPr bwMode="auto">
                  <a:xfrm>
                    <a:off x="0" y="0"/>
                    <a:ext cx="12"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39175" name="Freeform 263"/>
                  <p:cNvSpPr/>
                  <p:nvPr/>
                </p:nvSpPr>
                <p:spPr bwMode="auto">
                  <a:xfrm>
                    <a:off x="5" y="1"/>
                    <a:ext cx="37" cy="9"/>
                  </a:xfrm>
                  <a:custGeom>
                    <a:avLst/>
                    <a:gdLst/>
                    <a:ahLst/>
                    <a:cxnLst>
                      <a:cxn ang="0">
                        <a:pos x="1" y="0"/>
                      </a:cxn>
                      <a:cxn ang="0">
                        <a:pos x="50" y="0"/>
                      </a:cxn>
                      <a:cxn ang="0">
                        <a:pos x="52"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9176" name="Freeform 264"/>
                  <p:cNvSpPr/>
                  <p:nvPr/>
                </p:nvSpPr>
                <p:spPr bwMode="auto">
                  <a:xfrm>
                    <a:off x="8" y="11"/>
                    <a:ext cx="41" cy="12"/>
                  </a:xfrm>
                  <a:custGeom>
                    <a:avLst/>
                    <a:gdLst/>
                    <a:ahLst/>
                    <a:cxnLst>
                      <a:cxn ang="0">
                        <a:pos x="0" y="36"/>
                      </a:cxn>
                      <a:cxn ang="0">
                        <a:pos x="1" y="19"/>
                      </a:cxn>
                      <a:cxn ang="0">
                        <a:pos x="7" y="7"/>
                      </a:cxn>
                      <a:cxn ang="0">
                        <a:pos x="11" y="0"/>
                      </a:cxn>
                      <a:cxn ang="0">
                        <a:pos x="67" y="0"/>
                      </a:cxn>
                      <a:cxn ang="0">
                        <a:pos x="82" y="36"/>
                      </a:cxn>
                      <a:cxn ang="0">
                        <a:pos x="0" y="36"/>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39125" name="Group 265"/>
                <p:cNvGrpSpPr/>
                <p:nvPr/>
              </p:nvGrpSpPr>
              <p:grpSpPr bwMode="auto">
                <a:xfrm>
                  <a:off x="38" y="38"/>
                  <a:ext cx="49" cy="22"/>
                  <a:chOff x="0" y="0"/>
                  <a:chExt cx="49" cy="22"/>
                </a:xfrm>
              </p:grpSpPr>
              <p:sp>
                <p:nvSpPr>
                  <p:cNvPr id="39178" name="Freeform 266"/>
                  <p:cNvSpPr/>
                  <p:nvPr/>
                </p:nvSpPr>
                <p:spPr bwMode="auto">
                  <a:xfrm>
                    <a:off x="0" y="0"/>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9179" name="Freeform 267"/>
                  <p:cNvSpPr/>
                  <p:nvPr/>
                </p:nvSpPr>
                <p:spPr bwMode="auto">
                  <a:xfrm>
                    <a:off x="5" y="0"/>
                    <a:ext cx="36" cy="10"/>
                  </a:xfrm>
                  <a:custGeom>
                    <a:avLst/>
                    <a:gdLst/>
                    <a:ahLst/>
                    <a:cxnLst>
                      <a:cxn ang="0">
                        <a:pos x="1" y="0"/>
                      </a:cxn>
                      <a:cxn ang="0">
                        <a:pos x="49" y="0"/>
                      </a:cxn>
                      <a:cxn ang="0">
                        <a:pos x="51" y="3"/>
                      </a:cxn>
                      <a:cxn ang="0">
                        <a:pos x="56" y="12"/>
                      </a:cxn>
                      <a:cxn ang="0">
                        <a:pos x="72" y="30"/>
                      </a:cxn>
                      <a:cxn ang="0">
                        <a:pos x="18" y="30"/>
                      </a:cxn>
                      <a:cxn ang="0">
                        <a:pos x="9" y="21"/>
                      </a:cxn>
                      <a:cxn ang="0">
                        <a:pos x="0" y="5"/>
                      </a:cxn>
                      <a:cxn ang="0">
                        <a:pos x="1" y="0"/>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39180" name="Freeform 268"/>
                  <p:cNvSpPr/>
                  <p:nvPr/>
                </p:nvSpPr>
                <p:spPr bwMode="auto">
                  <a:xfrm>
                    <a:off x="8" y="10"/>
                    <a:ext cx="41" cy="12"/>
                  </a:xfrm>
                  <a:custGeom>
                    <a:avLst/>
                    <a:gdLst/>
                    <a:ahLst/>
                    <a:cxnLst>
                      <a:cxn ang="0">
                        <a:pos x="0" y="36"/>
                      </a:cxn>
                      <a:cxn ang="0">
                        <a:pos x="2" y="19"/>
                      </a:cxn>
                      <a:cxn ang="0">
                        <a:pos x="6" y="8"/>
                      </a:cxn>
                      <a:cxn ang="0">
                        <a:pos x="11" y="0"/>
                      </a:cxn>
                      <a:cxn ang="0">
                        <a:pos x="66" y="0"/>
                      </a:cxn>
                      <a:cxn ang="0">
                        <a:pos x="82" y="36"/>
                      </a:cxn>
                      <a:cxn ang="0">
                        <a:pos x="0" y="36"/>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39129" name="Group 269"/>
                <p:cNvGrpSpPr/>
                <p:nvPr/>
              </p:nvGrpSpPr>
              <p:grpSpPr bwMode="auto">
                <a:xfrm>
                  <a:off x="50" y="51"/>
                  <a:ext cx="50" cy="22"/>
                  <a:chOff x="0" y="0"/>
                  <a:chExt cx="50" cy="22"/>
                </a:xfrm>
              </p:grpSpPr>
              <p:sp>
                <p:nvSpPr>
                  <p:cNvPr id="39182" name="Freeform 270"/>
                  <p:cNvSpPr/>
                  <p:nvPr/>
                </p:nvSpPr>
                <p:spPr bwMode="auto">
                  <a:xfrm>
                    <a:off x="0" y="0"/>
                    <a:ext cx="13" cy="22"/>
                  </a:xfrm>
                  <a:custGeom>
                    <a:avLst/>
                    <a:gdLst/>
                    <a:ahLst/>
                    <a:cxnLst>
                      <a:cxn ang="0">
                        <a:pos x="16" y="67"/>
                      </a:cxn>
                      <a:cxn ang="0">
                        <a:pos x="0" y="26"/>
                      </a:cxn>
                      <a:cxn ang="0">
                        <a:pos x="12" y="0"/>
                      </a:cxn>
                      <a:cxn ang="0">
                        <a:pos x="25" y="30"/>
                      </a:cxn>
                      <a:cxn ang="0">
                        <a:pos x="16" y="67"/>
                      </a:cxn>
                    </a:cxnLst>
                    <a:rect l="0" t="0" r="r" b="b"/>
                    <a:pathLst>
                      <a:path w="25" h="67">
                        <a:moveTo>
                          <a:pt x="16" y="67"/>
                        </a:moveTo>
                        <a:lnTo>
                          <a:pt x="0" y="26"/>
                        </a:lnTo>
                        <a:lnTo>
                          <a:pt x="12" y="0"/>
                        </a:lnTo>
                        <a:lnTo>
                          <a:pt x="25" y="30"/>
                        </a:lnTo>
                        <a:lnTo>
                          <a:pt x="16" y="67"/>
                        </a:lnTo>
                        <a:close/>
                      </a:path>
                    </a:pathLst>
                  </a:custGeom>
                  <a:solidFill>
                    <a:srgbClr val="A0A0A0"/>
                  </a:solidFill>
                  <a:ln w="9525">
                    <a:noFill/>
                    <a:round/>
                  </a:ln>
                </p:spPr>
                <p:txBody>
                  <a:bodyPr/>
                  <a:lstStyle/>
                  <a:p>
                    <a:endParaRPr lang="zh-CN" altLang="en-US"/>
                  </a:p>
                </p:txBody>
              </p:sp>
              <p:sp>
                <p:nvSpPr>
                  <p:cNvPr id="39183" name="Freeform 271"/>
                  <p:cNvSpPr/>
                  <p:nvPr/>
                </p:nvSpPr>
                <p:spPr bwMode="auto">
                  <a:xfrm>
                    <a:off x="5" y="0"/>
                    <a:ext cx="37" cy="10"/>
                  </a:xfrm>
                  <a:custGeom>
                    <a:avLst/>
                    <a:gdLst/>
                    <a:ahLst/>
                    <a:cxnLst>
                      <a:cxn ang="0">
                        <a:pos x="2" y="0"/>
                      </a:cxn>
                      <a:cxn ang="0">
                        <a:pos x="48" y="0"/>
                      </a:cxn>
                      <a:cxn ang="0">
                        <a:pos x="51" y="2"/>
                      </a:cxn>
                      <a:cxn ang="0">
                        <a:pos x="56" y="11"/>
                      </a:cxn>
                      <a:cxn ang="0">
                        <a:pos x="73" y="29"/>
                      </a:cxn>
                      <a:cxn ang="0">
                        <a:pos x="18" y="29"/>
                      </a:cxn>
                      <a:cxn ang="0">
                        <a:pos x="9" y="20"/>
                      </a:cxn>
                      <a:cxn ang="0">
                        <a:pos x="0" y="5"/>
                      </a:cxn>
                      <a:cxn ang="0">
                        <a:pos x="2" y="0"/>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39184" name="Freeform 272"/>
                  <p:cNvSpPr/>
                  <p:nvPr/>
                </p:nvSpPr>
                <p:spPr bwMode="auto">
                  <a:xfrm>
                    <a:off x="9" y="11"/>
                    <a:ext cx="41" cy="11"/>
                  </a:xfrm>
                  <a:custGeom>
                    <a:avLst/>
                    <a:gdLst/>
                    <a:ahLst/>
                    <a:cxnLst>
                      <a:cxn ang="0">
                        <a:pos x="0" y="35"/>
                      </a:cxn>
                      <a:cxn ang="0">
                        <a:pos x="2" y="19"/>
                      </a:cxn>
                      <a:cxn ang="0">
                        <a:pos x="7" y="7"/>
                      </a:cxn>
                      <a:cxn ang="0">
                        <a:pos x="11" y="0"/>
                      </a:cxn>
                      <a:cxn ang="0">
                        <a:pos x="67" y="0"/>
                      </a:cxn>
                      <a:cxn ang="0">
                        <a:pos x="83" y="35"/>
                      </a:cxn>
                      <a:cxn ang="0">
                        <a:pos x="0" y="35"/>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39133" name="Group 273"/>
              <p:cNvGrpSpPr/>
              <p:nvPr/>
            </p:nvGrpSpPr>
            <p:grpSpPr bwMode="auto">
              <a:xfrm>
                <a:off x="203" y="139"/>
                <a:ext cx="99" cy="74"/>
                <a:chOff x="0" y="0"/>
                <a:chExt cx="99" cy="74"/>
              </a:xfrm>
            </p:grpSpPr>
            <p:grpSp>
              <p:nvGrpSpPr>
                <p:cNvPr id="39137" name="Group 274"/>
                <p:cNvGrpSpPr/>
                <p:nvPr/>
              </p:nvGrpSpPr>
              <p:grpSpPr bwMode="auto">
                <a:xfrm>
                  <a:off x="0" y="0"/>
                  <a:ext cx="49" cy="23"/>
                  <a:chOff x="0" y="0"/>
                  <a:chExt cx="49" cy="23"/>
                </a:xfrm>
              </p:grpSpPr>
              <p:sp>
                <p:nvSpPr>
                  <p:cNvPr id="39187" name="Freeform 275"/>
                  <p:cNvSpPr/>
                  <p:nvPr/>
                </p:nvSpPr>
                <p:spPr bwMode="auto">
                  <a:xfrm>
                    <a:off x="0" y="0"/>
                    <a:ext cx="12" cy="23"/>
                  </a:xfrm>
                  <a:custGeom>
                    <a:avLst/>
                    <a:gdLst/>
                    <a:ahLst/>
                    <a:cxnLst>
                      <a:cxn ang="0">
                        <a:pos x="16" y="69"/>
                      </a:cxn>
                      <a:cxn ang="0">
                        <a:pos x="0" y="27"/>
                      </a:cxn>
                      <a:cxn ang="0">
                        <a:pos x="10" y="0"/>
                      </a:cxn>
                      <a:cxn ang="0">
                        <a:pos x="25" y="32"/>
                      </a:cxn>
                      <a:cxn ang="0">
                        <a:pos x="16" y="69"/>
                      </a:cxn>
                    </a:cxnLst>
                    <a:rect l="0" t="0" r="r" b="b"/>
                    <a:pathLst>
                      <a:path w="25" h="69">
                        <a:moveTo>
                          <a:pt x="16" y="69"/>
                        </a:moveTo>
                        <a:lnTo>
                          <a:pt x="0" y="27"/>
                        </a:lnTo>
                        <a:lnTo>
                          <a:pt x="10" y="0"/>
                        </a:lnTo>
                        <a:lnTo>
                          <a:pt x="25" y="32"/>
                        </a:lnTo>
                        <a:lnTo>
                          <a:pt x="16" y="69"/>
                        </a:lnTo>
                        <a:close/>
                      </a:path>
                    </a:pathLst>
                  </a:custGeom>
                  <a:solidFill>
                    <a:srgbClr val="A0A0A0"/>
                  </a:solidFill>
                  <a:ln w="9525">
                    <a:noFill/>
                    <a:round/>
                  </a:ln>
                </p:spPr>
                <p:txBody>
                  <a:bodyPr/>
                  <a:lstStyle/>
                  <a:p>
                    <a:endParaRPr lang="zh-CN" altLang="en-US"/>
                  </a:p>
                </p:txBody>
              </p:sp>
              <p:sp>
                <p:nvSpPr>
                  <p:cNvPr id="39188" name="Freeform 276"/>
                  <p:cNvSpPr/>
                  <p:nvPr/>
                </p:nvSpPr>
                <p:spPr bwMode="auto">
                  <a:xfrm>
                    <a:off x="4" y="1"/>
                    <a:ext cx="37" cy="10"/>
                  </a:xfrm>
                  <a:custGeom>
                    <a:avLst/>
                    <a:gdLst/>
                    <a:ahLst/>
                    <a:cxnLst>
                      <a:cxn ang="0">
                        <a:pos x="1" y="0"/>
                      </a:cxn>
                      <a:cxn ang="0">
                        <a:pos x="49" y="0"/>
                      </a:cxn>
                      <a:cxn ang="0">
                        <a:pos x="51" y="4"/>
                      </a:cxn>
                      <a:cxn ang="0">
                        <a:pos x="56" y="13"/>
                      </a:cxn>
                      <a:cxn ang="0">
                        <a:pos x="73" y="31"/>
                      </a:cxn>
                      <a:cxn ang="0">
                        <a:pos x="18" y="31"/>
                      </a:cxn>
                      <a:cxn ang="0">
                        <a:pos x="10" y="22"/>
                      </a:cxn>
                      <a:cxn ang="0">
                        <a:pos x="0" y="7"/>
                      </a:cxn>
                      <a:cxn ang="0">
                        <a:pos x="1" y="0"/>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39189" name="Freeform 277"/>
                  <p:cNvSpPr/>
                  <p:nvPr/>
                </p:nvSpPr>
                <p:spPr bwMode="auto">
                  <a:xfrm>
                    <a:off x="8" y="11"/>
                    <a:ext cx="41" cy="12"/>
                  </a:xfrm>
                  <a:custGeom>
                    <a:avLst/>
                    <a:gdLst/>
                    <a:ahLst/>
                    <a:cxnLst>
                      <a:cxn ang="0">
                        <a:pos x="0" y="36"/>
                      </a:cxn>
                      <a:cxn ang="0">
                        <a:pos x="2" y="20"/>
                      </a:cxn>
                      <a:cxn ang="0">
                        <a:pos x="6" y="7"/>
                      </a:cxn>
                      <a:cxn ang="0">
                        <a:pos x="11" y="0"/>
                      </a:cxn>
                      <a:cxn ang="0">
                        <a:pos x="66" y="0"/>
                      </a:cxn>
                      <a:cxn ang="0">
                        <a:pos x="82" y="36"/>
                      </a:cxn>
                      <a:cxn ang="0">
                        <a:pos x="0" y="36"/>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39141" name="Group 278"/>
                <p:cNvGrpSpPr/>
                <p:nvPr/>
              </p:nvGrpSpPr>
              <p:grpSpPr bwMode="auto">
                <a:xfrm>
                  <a:off x="11" y="13"/>
                  <a:ext cx="49" cy="23"/>
                  <a:chOff x="0" y="0"/>
                  <a:chExt cx="49" cy="23"/>
                </a:xfrm>
              </p:grpSpPr>
              <p:sp>
                <p:nvSpPr>
                  <p:cNvPr id="39191" name="Freeform 279"/>
                  <p:cNvSpPr/>
                  <p:nvPr/>
                </p:nvSpPr>
                <p:spPr bwMode="auto">
                  <a:xfrm>
                    <a:off x="0" y="0"/>
                    <a:ext cx="13"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39192" name="Freeform 280"/>
                  <p:cNvSpPr/>
                  <p:nvPr/>
                </p:nvSpPr>
                <p:spPr bwMode="auto">
                  <a:xfrm>
                    <a:off x="5" y="0"/>
                    <a:ext cx="38" cy="10"/>
                  </a:xfrm>
                  <a:custGeom>
                    <a:avLst/>
                    <a:gdLst/>
                    <a:ahLst/>
                    <a:cxnLst>
                      <a:cxn ang="0">
                        <a:pos x="1" y="0"/>
                      </a:cxn>
                      <a:cxn ang="0">
                        <a:pos x="50" y="0"/>
                      </a:cxn>
                      <a:cxn ang="0">
                        <a:pos x="51" y="3"/>
                      </a:cxn>
                      <a:cxn ang="0">
                        <a:pos x="57" y="12"/>
                      </a:cxn>
                      <a:cxn ang="0">
                        <a:pos x="75" y="30"/>
                      </a:cxn>
                      <a:cxn ang="0">
                        <a:pos x="19" y="30"/>
                      </a:cxn>
                      <a:cxn ang="0">
                        <a:pos x="11" y="20"/>
                      </a:cxn>
                      <a:cxn ang="0">
                        <a:pos x="0" y="6"/>
                      </a:cxn>
                      <a:cxn ang="0">
                        <a:pos x="1" y="0"/>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ln>
                </p:spPr>
                <p:txBody>
                  <a:bodyPr/>
                  <a:lstStyle/>
                  <a:p>
                    <a:endParaRPr lang="zh-CN" altLang="en-US"/>
                  </a:p>
                </p:txBody>
              </p:sp>
              <p:sp>
                <p:nvSpPr>
                  <p:cNvPr id="39193" name="Freeform 281"/>
                  <p:cNvSpPr/>
                  <p:nvPr/>
                </p:nvSpPr>
                <p:spPr bwMode="auto">
                  <a:xfrm>
                    <a:off x="8" y="10"/>
                    <a:ext cx="41" cy="13"/>
                  </a:xfrm>
                  <a:custGeom>
                    <a:avLst/>
                    <a:gdLst/>
                    <a:ahLst/>
                    <a:cxnLst>
                      <a:cxn ang="0">
                        <a:pos x="0" y="38"/>
                      </a:cxn>
                      <a:cxn ang="0">
                        <a:pos x="2" y="21"/>
                      </a:cxn>
                      <a:cxn ang="0">
                        <a:pos x="8" y="8"/>
                      </a:cxn>
                      <a:cxn ang="0">
                        <a:pos x="12" y="0"/>
                      </a:cxn>
                      <a:cxn ang="0">
                        <a:pos x="68" y="0"/>
                      </a:cxn>
                      <a:cxn ang="0">
                        <a:pos x="81" y="38"/>
                      </a:cxn>
                      <a:cxn ang="0">
                        <a:pos x="0" y="38"/>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ln>
                </p:spPr>
                <p:txBody>
                  <a:bodyPr/>
                  <a:lstStyle/>
                  <a:p>
                    <a:endParaRPr lang="zh-CN" altLang="en-US"/>
                  </a:p>
                </p:txBody>
              </p:sp>
            </p:grpSp>
            <p:grpSp>
              <p:nvGrpSpPr>
                <p:cNvPr id="39148" name="Group 282"/>
                <p:cNvGrpSpPr/>
                <p:nvPr/>
              </p:nvGrpSpPr>
              <p:grpSpPr bwMode="auto">
                <a:xfrm>
                  <a:off x="25" y="25"/>
                  <a:ext cx="48" cy="23"/>
                  <a:chOff x="0" y="0"/>
                  <a:chExt cx="48" cy="23"/>
                </a:xfrm>
              </p:grpSpPr>
              <p:sp>
                <p:nvSpPr>
                  <p:cNvPr id="39195" name="Freeform 283"/>
                  <p:cNvSpPr/>
                  <p:nvPr/>
                </p:nvSpPr>
                <p:spPr bwMode="auto">
                  <a:xfrm>
                    <a:off x="0" y="0"/>
                    <a:ext cx="12" cy="23"/>
                  </a:xfrm>
                  <a:custGeom>
                    <a:avLst/>
                    <a:gdLst/>
                    <a:ahLst/>
                    <a:cxnLst>
                      <a:cxn ang="0">
                        <a:pos x="13" y="70"/>
                      </a:cxn>
                      <a:cxn ang="0">
                        <a:pos x="0" y="29"/>
                      </a:cxn>
                      <a:cxn ang="0">
                        <a:pos x="9" y="0"/>
                      </a:cxn>
                      <a:cxn ang="0">
                        <a:pos x="25" y="33"/>
                      </a:cxn>
                      <a:cxn ang="0">
                        <a:pos x="13" y="70"/>
                      </a:cxn>
                    </a:cxnLst>
                    <a:rect l="0" t="0" r="r" b="b"/>
                    <a:pathLst>
                      <a:path w="25" h="70">
                        <a:moveTo>
                          <a:pt x="13" y="70"/>
                        </a:moveTo>
                        <a:lnTo>
                          <a:pt x="0" y="29"/>
                        </a:lnTo>
                        <a:lnTo>
                          <a:pt x="9" y="0"/>
                        </a:lnTo>
                        <a:lnTo>
                          <a:pt x="25" y="33"/>
                        </a:lnTo>
                        <a:lnTo>
                          <a:pt x="13" y="70"/>
                        </a:lnTo>
                        <a:close/>
                      </a:path>
                    </a:pathLst>
                  </a:custGeom>
                  <a:solidFill>
                    <a:srgbClr val="A0A0A0"/>
                  </a:solidFill>
                  <a:ln w="9525">
                    <a:noFill/>
                    <a:round/>
                  </a:ln>
                </p:spPr>
                <p:txBody>
                  <a:bodyPr/>
                  <a:lstStyle/>
                  <a:p>
                    <a:endParaRPr lang="zh-CN" altLang="en-US"/>
                  </a:p>
                </p:txBody>
              </p:sp>
              <p:sp>
                <p:nvSpPr>
                  <p:cNvPr id="39196" name="Freeform 284"/>
                  <p:cNvSpPr/>
                  <p:nvPr/>
                </p:nvSpPr>
                <p:spPr bwMode="auto">
                  <a:xfrm>
                    <a:off x="4" y="1"/>
                    <a:ext cx="38" cy="10"/>
                  </a:xfrm>
                  <a:custGeom>
                    <a:avLst/>
                    <a:gdLst/>
                    <a:ahLst/>
                    <a:cxnLst>
                      <a:cxn ang="0">
                        <a:pos x="2" y="0"/>
                      </a:cxn>
                      <a:cxn ang="0">
                        <a:pos x="50" y="0"/>
                      </a:cxn>
                      <a:cxn ang="0">
                        <a:pos x="52" y="2"/>
                      </a:cxn>
                      <a:cxn ang="0">
                        <a:pos x="57" y="11"/>
                      </a:cxn>
                      <a:cxn ang="0">
                        <a:pos x="75" y="31"/>
                      </a:cxn>
                      <a:cxn ang="0">
                        <a:pos x="19" y="31"/>
                      </a:cxn>
                      <a:cxn ang="0">
                        <a:pos x="10" y="22"/>
                      </a:cxn>
                      <a:cxn ang="0">
                        <a:pos x="0" y="6"/>
                      </a:cxn>
                      <a:cxn ang="0">
                        <a:pos x="2" y="0"/>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39197" name="Freeform 285"/>
                  <p:cNvSpPr/>
                  <p:nvPr/>
                </p:nvSpPr>
                <p:spPr bwMode="auto">
                  <a:xfrm>
                    <a:off x="7" y="11"/>
                    <a:ext cx="41" cy="12"/>
                  </a:xfrm>
                  <a:custGeom>
                    <a:avLst/>
                    <a:gdLst/>
                    <a:ahLst/>
                    <a:cxnLst>
                      <a:cxn ang="0">
                        <a:pos x="0" y="36"/>
                      </a:cxn>
                      <a:cxn ang="0">
                        <a:pos x="2" y="19"/>
                      </a:cxn>
                      <a:cxn ang="0">
                        <a:pos x="8" y="7"/>
                      </a:cxn>
                      <a:cxn ang="0">
                        <a:pos x="13" y="0"/>
                      </a:cxn>
                      <a:cxn ang="0">
                        <a:pos x="69" y="0"/>
                      </a:cxn>
                      <a:cxn ang="0">
                        <a:pos x="83" y="36"/>
                      </a:cxn>
                      <a:cxn ang="0">
                        <a:pos x="0" y="36"/>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nvGrpSpPr>
                <p:cNvPr id="39152" name="Group 286"/>
                <p:cNvGrpSpPr/>
                <p:nvPr/>
              </p:nvGrpSpPr>
              <p:grpSpPr bwMode="auto">
                <a:xfrm>
                  <a:off x="37" y="38"/>
                  <a:ext cx="49" cy="23"/>
                  <a:chOff x="0" y="0"/>
                  <a:chExt cx="49" cy="23"/>
                </a:xfrm>
              </p:grpSpPr>
              <p:sp>
                <p:nvSpPr>
                  <p:cNvPr id="39199" name="Freeform 287"/>
                  <p:cNvSpPr/>
                  <p:nvPr/>
                </p:nvSpPr>
                <p:spPr bwMode="auto">
                  <a:xfrm>
                    <a:off x="0" y="0"/>
                    <a:ext cx="13"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39200" name="Freeform 288"/>
                  <p:cNvSpPr/>
                  <p:nvPr/>
                </p:nvSpPr>
                <p:spPr bwMode="auto">
                  <a:xfrm>
                    <a:off x="5" y="0"/>
                    <a:ext cx="37" cy="10"/>
                  </a:xfrm>
                  <a:custGeom>
                    <a:avLst/>
                    <a:gdLst/>
                    <a:ahLst/>
                    <a:cxnLst>
                      <a:cxn ang="0">
                        <a:pos x="2" y="0"/>
                      </a:cxn>
                      <a:cxn ang="0">
                        <a:pos x="52" y="0"/>
                      </a:cxn>
                      <a:cxn ang="0">
                        <a:pos x="53" y="3"/>
                      </a:cxn>
                      <a:cxn ang="0">
                        <a:pos x="57" y="12"/>
                      </a:cxn>
                      <a:cxn ang="0">
                        <a:pos x="75" y="30"/>
                      </a:cxn>
                      <a:cxn ang="0">
                        <a:pos x="19" y="30"/>
                      </a:cxn>
                      <a:cxn ang="0">
                        <a:pos x="10" y="21"/>
                      </a:cxn>
                      <a:cxn ang="0">
                        <a:pos x="0" y="7"/>
                      </a:cxn>
                      <a:cxn ang="0">
                        <a:pos x="2" y="0"/>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39201" name="Freeform 289"/>
                  <p:cNvSpPr/>
                  <p:nvPr/>
                </p:nvSpPr>
                <p:spPr bwMode="auto">
                  <a:xfrm>
                    <a:off x="8" y="11"/>
                    <a:ext cx="41" cy="12"/>
                  </a:xfrm>
                  <a:custGeom>
                    <a:avLst/>
                    <a:gdLst/>
                    <a:ahLst/>
                    <a:cxnLst>
                      <a:cxn ang="0">
                        <a:pos x="0" y="36"/>
                      </a:cxn>
                      <a:cxn ang="0">
                        <a:pos x="1" y="19"/>
                      </a:cxn>
                      <a:cxn ang="0">
                        <a:pos x="7" y="8"/>
                      </a:cxn>
                      <a:cxn ang="0">
                        <a:pos x="12" y="0"/>
                      </a:cxn>
                      <a:cxn ang="0">
                        <a:pos x="68" y="0"/>
                      </a:cxn>
                      <a:cxn ang="0">
                        <a:pos x="82" y="36"/>
                      </a:cxn>
                      <a:cxn ang="0">
                        <a:pos x="0" y="36"/>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39156" name="Group 290"/>
                <p:cNvGrpSpPr/>
                <p:nvPr/>
              </p:nvGrpSpPr>
              <p:grpSpPr bwMode="auto">
                <a:xfrm>
                  <a:off x="50" y="51"/>
                  <a:ext cx="49" cy="23"/>
                  <a:chOff x="0" y="0"/>
                  <a:chExt cx="49" cy="23"/>
                </a:xfrm>
              </p:grpSpPr>
              <p:sp>
                <p:nvSpPr>
                  <p:cNvPr id="39203" name="Freeform 291"/>
                  <p:cNvSpPr/>
                  <p:nvPr/>
                </p:nvSpPr>
                <p:spPr bwMode="auto">
                  <a:xfrm>
                    <a:off x="0" y="0"/>
                    <a:ext cx="12" cy="23"/>
                  </a:xfrm>
                  <a:custGeom>
                    <a:avLst/>
                    <a:gdLst/>
                    <a:ahLst/>
                    <a:cxnLst>
                      <a:cxn ang="0">
                        <a:pos x="14" y="68"/>
                      </a:cxn>
                      <a:cxn ang="0">
                        <a:pos x="0" y="27"/>
                      </a:cxn>
                      <a:cxn ang="0">
                        <a:pos x="9" y="0"/>
                      </a:cxn>
                      <a:cxn ang="0">
                        <a:pos x="23" y="30"/>
                      </a:cxn>
                      <a:cxn ang="0">
                        <a:pos x="14" y="68"/>
                      </a:cxn>
                    </a:cxnLst>
                    <a:rect l="0" t="0" r="r" b="b"/>
                    <a:pathLst>
                      <a:path w="23" h="68">
                        <a:moveTo>
                          <a:pt x="14" y="68"/>
                        </a:moveTo>
                        <a:lnTo>
                          <a:pt x="0" y="27"/>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39204" name="Freeform 292"/>
                  <p:cNvSpPr/>
                  <p:nvPr/>
                </p:nvSpPr>
                <p:spPr bwMode="auto">
                  <a:xfrm>
                    <a:off x="5" y="1"/>
                    <a:ext cx="37" cy="9"/>
                  </a:xfrm>
                  <a:custGeom>
                    <a:avLst/>
                    <a:gdLst/>
                    <a:ahLst/>
                    <a:cxnLst>
                      <a:cxn ang="0">
                        <a:pos x="1" y="0"/>
                      </a:cxn>
                      <a:cxn ang="0">
                        <a:pos x="50" y="0"/>
                      </a:cxn>
                      <a:cxn ang="0">
                        <a:pos x="51" y="3"/>
                      </a:cxn>
                      <a:cxn ang="0">
                        <a:pos x="56" y="11"/>
                      </a:cxn>
                      <a:cxn ang="0">
                        <a:pos x="75" y="29"/>
                      </a:cxn>
                      <a:cxn ang="0">
                        <a:pos x="18" y="29"/>
                      </a:cxn>
                      <a:cxn ang="0">
                        <a:pos x="9" y="20"/>
                      </a:cxn>
                      <a:cxn ang="0">
                        <a:pos x="0" y="6"/>
                      </a:cxn>
                      <a:cxn ang="0">
                        <a:pos x="1" y="0"/>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9205" name="Freeform 293"/>
                  <p:cNvSpPr/>
                  <p:nvPr/>
                </p:nvSpPr>
                <p:spPr bwMode="auto">
                  <a:xfrm>
                    <a:off x="8" y="11"/>
                    <a:ext cx="41" cy="12"/>
                  </a:xfrm>
                  <a:custGeom>
                    <a:avLst/>
                    <a:gdLst/>
                    <a:ahLst/>
                    <a:cxnLst>
                      <a:cxn ang="0">
                        <a:pos x="0" y="36"/>
                      </a:cxn>
                      <a:cxn ang="0">
                        <a:pos x="2" y="19"/>
                      </a:cxn>
                      <a:cxn ang="0">
                        <a:pos x="6" y="7"/>
                      </a:cxn>
                      <a:cxn ang="0">
                        <a:pos x="11" y="0"/>
                      </a:cxn>
                      <a:cxn ang="0">
                        <a:pos x="69" y="0"/>
                      </a:cxn>
                      <a:cxn ang="0">
                        <a:pos x="82" y="36"/>
                      </a:cxn>
                      <a:cxn ang="0">
                        <a:pos x="0" y="36"/>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39160" name="Group 294"/>
              <p:cNvGrpSpPr/>
              <p:nvPr/>
            </p:nvGrpSpPr>
            <p:grpSpPr bwMode="auto">
              <a:xfrm>
                <a:off x="263" y="201"/>
                <a:ext cx="49" cy="23"/>
                <a:chOff x="0" y="0"/>
                <a:chExt cx="49" cy="23"/>
              </a:xfrm>
            </p:grpSpPr>
            <p:sp>
              <p:nvSpPr>
                <p:cNvPr id="39207" name="Freeform 295"/>
                <p:cNvSpPr/>
                <p:nvPr/>
              </p:nvSpPr>
              <p:spPr bwMode="auto">
                <a:xfrm>
                  <a:off x="0" y="0"/>
                  <a:ext cx="13"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39208" name="Freeform 296"/>
                <p:cNvSpPr/>
                <p:nvPr/>
              </p:nvSpPr>
              <p:spPr bwMode="auto">
                <a:xfrm>
                  <a:off x="5" y="1"/>
                  <a:ext cx="37" cy="10"/>
                </a:xfrm>
                <a:custGeom>
                  <a:avLst/>
                  <a:gdLst/>
                  <a:ahLst/>
                  <a:cxnLst>
                    <a:cxn ang="0">
                      <a:pos x="1" y="0"/>
                    </a:cxn>
                    <a:cxn ang="0">
                      <a:pos x="48" y="0"/>
                    </a:cxn>
                    <a:cxn ang="0">
                      <a:pos x="50" y="4"/>
                    </a:cxn>
                    <a:cxn ang="0">
                      <a:pos x="56" y="13"/>
                    </a:cxn>
                    <a:cxn ang="0">
                      <a:pos x="73" y="31"/>
                    </a:cxn>
                    <a:cxn ang="0">
                      <a:pos x="18" y="31"/>
                    </a:cxn>
                    <a:cxn ang="0">
                      <a:pos x="9" y="22"/>
                    </a:cxn>
                    <a:cxn ang="0">
                      <a:pos x="0" y="7"/>
                    </a:cxn>
                    <a:cxn ang="0">
                      <a:pos x="1" y="0"/>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9209" name="Freeform 297"/>
                <p:cNvSpPr/>
                <p:nvPr/>
              </p:nvSpPr>
              <p:spPr bwMode="auto">
                <a:xfrm>
                  <a:off x="9" y="11"/>
                  <a:ext cx="40" cy="12"/>
                </a:xfrm>
                <a:custGeom>
                  <a:avLst/>
                  <a:gdLst/>
                  <a:ahLst/>
                  <a:cxnLst>
                    <a:cxn ang="0">
                      <a:pos x="0" y="36"/>
                    </a:cxn>
                    <a:cxn ang="0">
                      <a:pos x="2" y="20"/>
                    </a:cxn>
                    <a:cxn ang="0">
                      <a:pos x="6" y="7"/>
                    </a:cxn>
                    <a:cxn ang="0">
                      <a:pos x="11" y="0"/>
                    </a:cxn>
                    <a:cxn ang="0">
                      <a:pos x="67" y="0"/>
                    </a:cxn>
                    <a:cxn ang="0">
                      <a:pos x="82" y="36"/>
                    </a:cxn>
                    <a:cxn ang="0">
                      <a:pos x="0" y="36"/>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39164" name="Group 298"/>
              <p:cNvGrpSpPr/>
              <p:nvPr/>
            </p:nvGrpSpPr>
            <p:grpSpPr bwMode="auto">
              <a:xfrm>
                <a:off x="276" y="214"/>
                <a:ext cx="50" cy="22"/>
                <a:chOff x="0" y="0"/>
                <a:chExt cx="50" cy="22"/>
              </a:xfrm>
            </p:grpSpPr>
            <p:sp>
              <p:nvSpPr>
                <p:cNvPr id="39211" name="Freeform 299"/>
                <p:cNvSpPr/>
                <p:nvPr/>
              </p:nvSpPr>
              <p:spPr bwMode="auto">
                <a:xfrm>
                  <a:off x="0" y="0"/>
                  <a:ext cx="12" cy="22"/>
                </a:xfrm>
                <a:custGeom>
                  <a:avLst/>
                  <a:gdLst/>
                  <a:ahLst/>
                  <a:cxnLst>
                    <a:cxn ang="0">
                      <a:pos x="14" y="68"/>
                    </a:cxn>
                    <a:cxn ang="0">
                      <a:pos x="0" y="27"/>
                    </a:cxn>
                    <a:cxn ang="0">
                      <a:pos x="10" y="0"/>
                    </a:cxn>
                    <a:cxn ang="0">
                      <a:pos x="23" y="31"/>
                    </a:cxn>
                    <a:cxn ang="0">
                      <a:pos x="14" y="68"/>
                    </a:cxn>
                  </a:cxnLst>
                  <a:rect l="0" t="0" r="r" b="b"/>
                  <a:pathLst>
                    <a:path w="23" h="68">
                      <a:moveTo>
                        <a:pt x="14" y="68"/>
                      </a:moveTo>
                      <a:lnTo>
                        <a:pt x="0" y="27"/>
                      </a:lnTo>
                      <a:lnTo>
                        <a:pt x="10" y="0"/>
                      </a:lnTo>
                      <a:lnTo>
                        <a:pt x="23" y="31"/>
                      </a:lnTo>
                      <a:lnTo>
                        <a:pt x="14" y="68"/>
                      </a:lnTo>
                      <a:close/>
                    </a:path>
                  </a:pathLst>
                </a:custGeom>
                <a:solidFill>
                  <a:srgbClr val="A0A0A0"/>
                </a:solidFill>
                <a:ln w="9525">
                  <a:noFill/>
                  <a:round/>
                </a:ln>
              </p:spPr>
              <p:txBody>
                <a:bodyPr/>
                <a:lstStyle/>
                <a:p>
                  <a:endParaRPr lang="zh-CN" altLang="en-US"/>
                </a:p>
              </p:txBody>
            </p:sp>
            <p:sp>
              <p:nvSpPr>
                <p:cNvPr id="39212" name="Freeform 300"/>
                <p:cNvSpPr/>
                <p:nvPr/>
              </p:nvSpPr>
              <p:spPr bwMode="auto">
                <a:xfrm>
                  <a:off x="4" y="0"/>
                  <a:ext cx="38" cy="10"/>
                </a:xfrm>
                <a:custGeom>
                  <a:avLst/>
                  <a:gdLst/>
                  <a:ahLst/>
                  <a:cxnLst>
                    <a:cxn ang="0">
                      <a:pos x="4" y="0"/>
                    </a:cxn>
                    <a:cxn ang="0">
                      <a:pos x="52" y="0"/>
                    </a:cxn>
                    <a:cxn ang="0">
                      <a:pos x="53" y="4"/>
                    </a:cxn>
                    <a:cxn ang="0">
                      <a:pos x="60" y="13"/>
                    </a:cxn>
                    <a:cxn ang="0">
                      <a:pos x="75" y="31"/>
                    </a:cxn>
                    <a:cxn ang="0">
                      <a:pos x="19" y="31"/>
                    </a:cxn>
                    <a:cxn ang="0">
                      <a:pos x="12" y="22"/>
                    </a:cxn>
                    <a:cxn ang="0">
                      <a:pos x="0" y="7"/>
                    </a:cxn>
                    <a:cxn ang="0">
                      <a:pos x="4" y="0"/>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ln>
              </p:spPr>
              <p:txBody>
                <a:bodyPr/>
                <a:lstStyle/>
                <a:p>
                  <a:endParaRPr lang="zh-CN" altLang="en-US"/>
                </a:p>
              </p:txBody>
            </p:sp>
            <p:sp>
              <p:nvSpPr>
                <p:cNvPr id="39213" name="Freeform 301"/>
                <p:cNvSpPr/>
                <p:nvPr/>
              </p:nvSpPr>
              <p:spPr bwMode="auto">
                <a:xfrm>
                  <a:off x="8" y="10"/>
                  <a:ext cx="42" cy="12"/>
                </a:xfrm>
                <a:custGeom>
                  <a:avLst/>
                  <a:gdLst/>
                  <a:ahLst/>
                  <a:cxnLst>
                    <a:cxn ang="0">
                      <a:pos x="0" y="36"/>
                    </a:cxn>
                    <a:cxn ang="0">
                      <a:pos x="2" y="21"/>
                    </a:cxn>
                    <a:cxn ang="0">
                      <a:pos x="7" y="8"/>
                    </a:cxn>
                    <a:cxn ang="0">
                      <a:pos x="11" y="0"/>
                    </a:cxn>
                    <a:cxn ang="0">
                      <a:pos x="67" y="0"/>
                    </a:cxn>
                    <a:cxn ang="0">
                      <a:pos x="83" y="36"/>
                    </a:cxn>
                    <a:cxn ang="0">
                      <a:pos x="0" y="36"/>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39165" name="Group 302"/>
              <p:cNvGrpSpPr/>
              <p:nvPr/>
            </p:nvGrpSpPr>
            <p:grpSpPr bwMode="auto">
              <a:xfrm>
                <a:off x="61" y="34"/>
                <a:ext cx="50" cy="22"/>
                <a:chOff x="0" y="0"/>
                <a:chExt cx="50" cy="22"/>
              </a:xfrm>
            </p:grpSpPr>
            <p:sp>
              <p:nvSpPr>
                <p:cNvPr id="39215" name="Freeform 303"/>
                <p:cNvSpPr/>
                <p:nvPr/>
              </p:nvSpPr>
              <p:spPr bwMode="auto">
                <a:xfrm>
                  <a:off x="0" y="0"/>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39216" name="Freeform 304"/>
                <p:cNvSpPr/>
                <p:nvPr/>
              </p:nvSpPr>
              <p:spPr bwMode="auto">
                <a:xfrm>
                  <a:off x="6" y="0"/>
                  <a:ext cx="36" cy="10"/>
                </a:xfrm>
                <a:custGeom>
                  <a:avLst/>
                  <a:gdLst/>
                  <a:ahLst/>
                  <a:cxnLst>
                    <a:cxn ang="0">
                      <a:pos x="2" y="0"/>
                    </a:cxn>
                    <a:cxn ang="0">
                      <a:pos x="49" y="0"/>
                    </a:cxn>
                    <a:cxn ang="0">
                      <a:pos x="50" y="2"/>
                    </a:cxn>
                    <a:cxn ang="0">
                      <a:pos x="55" y="11"/>
                    </a:cxn>
                    <a:cxn ang="0">
                      <a:pos x="73" y="29"/>
                    </a:cxn>
                    <a:cxn ang="0">
                      <a:pos x="17" y="29"/>
                    </a:cxn>
                    <a:cxn ang="0">
                      <a:pos x="8" y="20"/>
                    </a:cxn>
                    <a:cxn ang="0">
                      <a:pos x="0" y="5"/>
                    </a:cxn>
                    <a:cxn ang="0">
                      <a:pos x="2" y="0"/>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ln>
              </p:spPr>
              <p:txBody>
                <a:bodyPr/>
                <a:lstStyle/>
                <a:p>
                  <a:endParaRPr lang="zh-CN" altLang="en-US"/>
                </a:p>
              </p:txBody>
            </p:sp>
            <p:sp>
              <p:nvSpPr>
                <p:cNvPr id="39217" name="Freeform 305"/>
                <p:cNvSpPr/>
                <p:nvPr/>
              </p:nvSpPr>
              <p:spPr bwMode="auto">
                <a:xfrm>
                  <a:off x="8" y="11"/>
                  <a:ext cx="42" cy="11"/>
                </a:xfrm>
                <a:custGeom>
                  <a:avLst/>
                  <a:gdLst/>
                  <a:ahLst/>
                  <a:cxnLst>
                    <a:cxn ang="0">
                      <a:pos x="0" y="35"/>
                    </a:cxn>
                    <a:cxn ang="0">
                      <a:pos x="2" y="19"/>
                    </a:cxn>
                    <a:cxn ang="0">
                      <a:pos x="7" y="7"/>
                    </a:cxn>
                    <a:cxn ang="0">
                      <a:pos x="11" y="0"/>
                    </a:cxn>
                    <a:cxn ang="0">
                      <a:pos x="68" y="0"/>
                    </a:cxn>
                    <a:cxn ang="0">
                      <a:pos x="83" y="35"/>
                    </a:cxn>
                    <a:cxn ang="0">
                      <a:pos x="0" y="35"/>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ln>
              </p:spPr>
              <p:txBody>
                <a:bodyPr/>
                <a:lstStyle/>
                <a:p>
                  <a:endParaRPr lang="zh-CN" altLang="en-US"/>
                </a:p>
              </p:txBody>
            </p:sp>
          </p:grpSp>
          <p:grpSp>
            <p:nvGrpSpPr>
              <p:cNvPr id="39169" name="Group 306"/>
              <p:cNvGrpSpPr/>
              <p:nvPr/>
            </p:nvGrpSpPr>
            <p:grpSpPr bwMode="auto">
              <a:xfrm>
                <a:off x="74" y="46"/>
                <a:ext cx="49" cy="23"/>
                <a:chOff x="0" y="0"/>
                <a:chExt cx="49" cy="23"/>
              </a:xfrm>
            </p:grpSpPr>
            <p:sp>
              <p:nvSpPr>
                <p:cNvPr id="39219" name="Freeform 307"/>
                <p:cNvSpPr/>
                <p:nvPr/>
              </p:nvSpPr>
              <p:spPr bwMode="auto">
                <a:xfrm>
                  <a:off x="0" y="0"/>
                  <a:ext cx="12" cy="23"/>
                </a:xfrm>
                <a:custGeom>
                  <a:avLst/>
                  <a:gdLst/>
                  <a:ahLst/>
                  <a:cxnLst>
                    <a:cxn ang="0">
                      <a:pos x="15" y="68"/>
                    </a:cxn>
                    <a:cxn ang="0">
                      <a:pos x="0" y="25"/>
                    </a:cxn>
                    <a:cxn ang="0">
                      <a:pos x="9" y="0"/>
                    </a:cxn>
                    <a:cxn ang="0">
                      <a:pos x="25" y="30"/>
                    </a:cxn>
                    <a:cxn ang="0">
                      <a:pos x="15" y="68"/>
                    </a:cxn>
                  </a:cxnLst>
                  <a:rect l="0" t="0" r="r" b="b"/>
                  <a:pathLst>
                    <a:path w="25" h="68">
                      <a:moveTo>
                        <a:pt x="15" y="68"/>
                      </a:moveTo>
                      <a:lnTo>
                        <a:pt x="0" y="25"/>
                      </a:lnTo>
                      <a:lnTo>
                        <a:pt x="9" y="0"/>
                      </a:lnTo>
                      <a:lnTo>
                        <a:pt x="25" y="30"/>
                      </a:lnTo>
                      <a:lnTo>
                        <a:pt x="15" y="68"/>
                      </a:lnTo>
                      <a:close/>
                    </a:path>
                  </a:pathLst>
                </a:custGeom>
                <a:solidFill>
                  <a:srgbClr val="A0A0A0"/>
                </a:solidFill>
                <a:ln w="9525">
                  <a:noFill/>
                  <a:round/>
                </a:ln>
              </p:spPr>
              <p:txBody>
                <a:bodyPr/>
                <a:lstStyle/>
                <a:p>
                  <a:endParaRPr lang="zh-CN" altLang="en-US"/>
                </a:p>
              </p:txBody>
            </p:sp>
            <p:sp>
              <p:nvSpPr>
                <p:cNvPr id="39220" name="Freeform 308"/>
                <p:cNvSpPr/>
                <p:nvPr/>
              </p:nvSpPr>
              <p:spPr bwMode="auto">
                <a:xfrm>
                  <a:off x="4" y="1"/>
                  <a:ext cx="38" cy="9"/>
                </a:xfrm>
                <a:custGeom>
                  <a:avLst/>
                  <a:gdLst/>
                  <a:ahLst/>
                  <a:cxnLst>
                    <a:cxn ang="0">
                      <a:pos x="1" y="0"/>
                    </a:cxn>
                    <a:cxn ang="0">
                      <a:pos x="50" y="0"/>
                    </a:cxn>
                    <a:cxn ang="0">
                      <a:pos x="51"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39221" name="Freeform 309"/>
                <p:cNvSpPr/>
                <p:nvPr/>
              </p:nvSpPr>
              <p:spPr bwMode="auto">
                <a:xfrm>
                  <a:off x="8" y="11"/>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39173" name="Group 310"/>
              <p:cNvGrpSpPr/>
              <p:nvPr/>
            </p:nvGrpSpPr>
            <p:grpSpPr bwMode="auto">
              <a:xfrm>
                <a:off x="87" y="59"/>
                <a:ext cx="49" cy="23"/>
                <a:chOff x="0" y="0"/>
                <a:chExt cx="49" cy="23"/>
              </a:xfrm>
            </p:grpSpPr>
            <p:sp>
              <p:nvSpPr>
                <p:cNvPr id="39223" name="Freeform 311"/>
                <p:cNvSpPr/>
                <p:nvPr/>
              </p:nvSpPr>
              <p:spPr bwMode="auto">
                <a:xfrm>
                  <a:off x="0" y="0"/>
                  <a:ext cx="12" cy="23"/>
                </a:xfrm>
                <a:custGeom>
                  <a:avLst/>
                  <a:gdLst/>
                  <a:ahLst/>
                  <a:cxnLst>
                    <a:cxn ang="0">
                      <a:pos x="14" y="68"/>
                    </a:cxn>
                    <a:cxn ang="0">
                      <a:pos x="0" y="26"/>
                    </a:cxn>
                    <a:cxn ang="0">
                      <a:pos x="9" y="0"/>
                    </a:cxn>
                    <a:cxn ang="0">
                      <a:pos x="24" y="31"/>
                    </a:cxn>
                    <a:cxn ang="0">
                      <a:pos x="14" y="68"/>
                    </a:cxn>
                  </a:cxnLst>
                  <a:rect l="0" t="0" r="r" b="b"/>
                  <a:pathLst>
                    <a:path w="24" h="68">
                      <a:moveTo>
                        <a:pt x="14" y="68"/>
                      </a:moveTo>
                      <a:lnTo>
                        <a:pt x="0" y="26"/>
                      </a:lnTo>
                      <a:lnTo>
                        <a:pt x="9" y="0"/>
                      </a:lnTo>
                      <a:lnTo>
                        <a:pt x="24" y="31"/>
                      </a:lnTo>
                      <a:lnTo>
                        <a:pt x="14" y="68"/>
                      </a:lnTo>
                      <a:close/>
                    </a:path>
                  </a:pathLst>
                </a:custGeom>
                <a:solidFill>
                  <a:srgbClr val="A0A0A0"/>
                </a:solidFill>
                <a:ln w="9525">
                  <a:noFill/>
                  <a:round/>
                </a:ln>
              </p:spPr>
              <p:txBody>
                <a:bodyPr/>
                <a:lstStyle/>
                <a:p>
                  <a:endParaRPr lang="zh-CN" altLang="en-US"/>
                </a:p>
              </p:txBody>
            </p:sp>
            <p:sp>
              <p:nvSpPr>
                <p:cNvPr id="39224" name="Freeform 312"/>
                <p:cNvSpPr/>
                <p:nvPr/>
              </p:nvSpPr>
              <p:spPr bwMode="auto">
                <a:xfrm>
                  <a:off x="5" y="1"/>
                  <a:ext cx="36" cy="10"/>
                </a:xfrm>
                <a:custGeom>
                  <a:avLst/>
                  <a:gdLst/>
                  <a:ahLst/>
                  <a:cxnLst>
                    <a:cxn ang="0">
                      <a:pos x="1" y="0"/>
                    </a:cxn>
                    <a:cxn ang="0">
                      <a:pos x="50" y="0"/>
                    </a:cxn>
                    <a:cxn ang="0">
                      <a:pos x="51" y="2"/>
                    </a:cxn>
                    <a:cxn ang="0">
                      <a:pos x="55" y="11"/>
                    </a:cxn>
                    <a:cxn ang="0">
                      <a:pos x="74" y="29"/>
                    </a:cxn>
                    <a:cxn ang="0">
                      <a:pos x="19" y="29"/>
                    </a:cxn>
                    <a:cxn ang="0">
                      <a:pos x="11" y="20"/>
                    </a:cxn>
                    <a:cxn ang="0">
                      <a:pos x="0" y="5"/>
                    </a:cxn>
                    <a:cxn ang="0">
                      <a:pos x="1" y="0"/>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39225" name="Freeform 313"/>
                <p:cNvSpPr/>
                <p:nvPr/>
              </p:nvSpPr>
              <p:spPr bwMode="auto">
                <a:xfrm>
                  <a:off x="8" y="11"/>
                  <a:ext cx="41" cy="12"/>
                </a:xfrm>
                <a:custGeom>
                  <a:avLst/>
                  <a:gdLst/>
                  <a:ahLst/>
                  <a:cxnLst>
                    <a:cxn ang="0">
                      <a:pos x="0" y="36"/>
                    </a:cxn>
                    <a:cxn ang="0">
                      <a:pos x="1" y="20"/>
                    </a:cxn>
                    <a:cxn ang="0">
                      <a:pos x="6" y="8"/>
                    </a:cxn>
                    <a:cxn ang="0">
                      <a:pos x="10" y="0"/>
                    </a:cxn>
                    <a:cxn ang="0">
                      <a:pos x="67" y="0"/>
                    </a:cxn>
                    <a:cxn ang="0">
                      <a:pos x="81" y="36"/>
                    </a:cxn>
                    <a:cxn ang="0">
                      <a:pos x="0" y="36"/>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39177" name="Group 314"/>
              <p:cNvGrpSpPr/>
              <p:nvPr/>
            </p:nvGrpSpPr>
            <p:grpSpPr bwMode="auto">
              <a:xfrm>
                <a:off x="99" y="74"/>
                <a:ext cx="99" cy="73"/>
                <a:chOff x="0" y="0"/>
                <a:chExt cx="99" cy="73"/>
              </a:xfrm>
            </p:grpSpPr>
            <p:grpSp>
              <p:nvGrpSpPr>
                <p:cNvPr id="39181" name="Group 315"/>
                <p:cNvGrpSpPr/>
                <p:nvPr/>
              </p:nvGrpSpPr>
              <p:grpSpPr bwMode="auto">
                <a:xfrm>
                  <a:off x="0" y="0"/>
                  <a:ext cx="48" cy="23"/>
                  <a:chOff x="0" y="0"/>
                  <a:chExt cx="48" cy="23"/>
                </a:xfrm>
              </p:grpSpPr>
              <p:sp>
                <p:nvSpPr>
                  <p:cNvPr id="39228" name="Freeform 316"/>
                  <p:cNvSpPr/>
                  <p:nvPr/>
                </p:nvSpPr>
                <p:spPr bwMode="auto">
                  <a:xfrm>
                    <a:off x="0" y="0"/>
                    <a:ext cx="12"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39229" name="Freeform 317"/>
                  <p:cNvSpPr/>
                  <p:nvPr/>
                </p:nvSpPr>
                <p:spPr bwMode="auto">
                  <a:xfrm>
                    <a:off x="4" y="0"/>
                    <a:ext cx="38" cy="11"/>
                  </a:xfrm>
                  <a:custGeom>
                    <a:avLst/>
                    <a:gdLst/>
                    <a:ahLst/>
                    <a:cxnLst>
                      <a:cxn ang="0">
                        <a:pos x="1" y="0"/>
                      </a:cxn>
                      <a:cxn ang="0">
                        <a:pos x="50" y="0"/>
                      </a:cxn>
                      <a:cxn ang="0">
                        <a:pos x="51"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9230" name="Freeform 318"/>
                  <p:cNvSpPr/>
                  <p:nvPr/>
                </p:nvSpPr>
                <p:spPr bwMode="auto">
                  <a:xfrm>
                    <a:off x="8" y="11"/>
                    <a:ext cx="40" cy="12"/>
                  </a:xfrm>
                  <a:custGeom>
                    <a:avLst/>
                    <a:gdLst/>
                    <a:ahLst/>
                    <a:cxnLst>
                      <a:cxn ang="0">
                        <a:pos x="0" y="38"/>
                      </a:cxn>
                      <a:cxn ang="0">
                        <a:pos x="2" y="22"/>
                      </a:cxn>
                      <a:cxn ang="0">
                        <a:pos x="7" y="8"/>
                      </a:cxn>
                      <a:cxn ang="0">
                        <a:pos x="12" y="0"/>
                      </a:cxn>
                      <a:cxn ang="0">
                        <a:pos x="69" y="0"/>
                      </a:cxn>
                      <a:cxn ang="0">
                        <a:pos x="82" y="38"/>
                      </a:cxn>
                      <a:cxn ang="0">
                        <a:pos x="0" y="38"/>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39185" name="Group 319"/>
                <p:cNvGrpSpPr/>
                <p:nvPr/>
              </p:nvGrpSpPr>
              <p:grpSpPr bwMode="auto">
                <a:xfrm>
                  <a:off x="12" y="12"/>
                  <a:ext cx="48" cy="23"/>
                  <a:chOff x="0" y="0"/>
                  <a:chExt cx="48" cy="23"/>
                </a:xfrm>
              </p:grpSpPr>
              <p:sp>
                <p:nvSpPr>
                  <p:cNvPr id="39232" name="Freeform 320"/>
                  <p:cNvSpPr/>
                  <p:nvPr/>
                </p:nvSpPr>
                <p:spPr bwMode="auto">
                  <a:xfrm>
                    <a:off x="0" y="0"/>
                    <a:ext cx="12" cy="23"/>
                  </a:xfrm>
                  <a:custGeom>
                    <a:avLst/>
                    <a:gdLst/>
                    <a:ahLst/>
                    <a:cxnLst>
                      <a:cxn ang="0">
                        <a:pos x="15" y="69"/>
                      </a:cxn>
                      <a:cxn ang="0">
                        <a:pos x="0" y="28"/>
                      </a:cxn>
                      <a:cxn ang="0">
                        <a:pos x="11" y="0"/>
                      </a:cxn>
                      <a:cxn ang="0">
                        <a:pos x="25" y="32"/>
                      </a:cxn>
                      <a:cxn ang="0">
                        <a:pos x="15" y="69"/>
                      </a:cxn>
                    </a:cxnLst>
                    <a:rect l="0" t="0" r="r" b="b"/>
                    <a:pathLst>
                      <a:path w="25" h="69">
                        <a:moveTo>
                          <a:pt x="15" y="69"/>
                        </a:moveTo>
                        <a:lnTo>
                          <a:pt x="0" y="28"/>
                        </a:lnTo>
                        <a:lnTo>
                          <a:pt x="11" y="0"/>
                        </a:lnTo>
                        <a:lnTo>
                          <a:pt x="25" y="32"/>
                        </a:lnTo>
                        <a:lnTo>
                          <a:pt x="15" y="69"/>
                        </a:lnTo>
                        <a:close/>
                      </a:path>
                    </a:pathLst>
                  </a:custGeom>
                  <a:solidFill>
                    <a:srgbClr val="A0A0A0"/>
                  </a:solidFill>
                  <a:ln w="9525">
                    <a:noFill/>
                    <a:round/>
                  </a:ln>
                </p:spPr>
                <p:txBody>
                  <a:bodyPr/>
                  <a:lstStyle/>
                  <a:p>
                    <a:endParaRPr lang="zh-CN" altLang="en-US"/>
                  </a:p>
                </p:txBody>
              </p:sp>
              <p:sp>
                <p:nvSpPr>
                  <p:cNvPr id="39233" name="Freeform 321"/>
                  <p:cNvSpPr/>
                  <p:nvPr/>
                </p:nvSpPr>
                <p:spPr bwMode="auto">
                  <a:xfrm>
                    <a:off x="4" y="1"/>
                    <a:ext cx="38" cy="10"/>
                  </a:xfrm>
                  <a:custGeom>
                    <a:avLst/>
                    <a:gdLst/>
                    <a:ahLst/>
                    <a:cxnLst>
                      <a:cxn ang="0">
                        <a:pos x="3" y="0"/>
                      </a:cxn>
                      <a:cxn ang="0">
                        <a:pos x="52" y="0"/>
                      </a:cxn>
                      <a:cxn ang="0">
                        <a:pos x="53" y="3"/>
                      </a:cxn>
                      <a:cxn ang="0">
                        <a:pos x="57" y="15"/>
                      </a:cxn>
                      <a:cxn ang="0">
                        <a:pos x="75" y="32"/>
                      </a:cxn>
                      <a:cxn ang="0">
                        <a:pos x="19" y="32"/>
                      </a:cxn>
                      <a:cxn ang="0">
                        <a:pos x="10" y="22"/>
                      </a:cxn>
                      <a:cxn ang="0">
                        <a:pos x="0" y="7"/>
                      </a:cxn>
                      <a:cxn ang="0">
                        <a:pos x="3" y="0"/>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ln>
                </p:spPr>
                <p:txBody>
                  <a:bodyPr/>
                  <a:lstStyle/>
                  <a:p>
                    <a:endParaRPr lang="zh-CN" altLang="en-US"/>
                  </a:p>
                </p:txBody>
              </p:sp>
              <p:sp>
                <p:nvSpPr>
                  <p:cNvPr id="39234" name="Freeform 322"/>
                  <p:cNvSpPr/>
                  <p:nvPr/>
                </p:nvSpPr>
                <p:spPr bwMode="auto">
                  <a:xfrm>
                    <a:off x="8" y="11"/>
                    <a:ext cx="40" cy="12"/>
                  </a:xfrm>
                  <a:custGeom>
                    <a:avLst/>
                    <a:gdLst/>
                    <a:ahLst/>
                    <a:cxnLst>
                      <a:cxn ang="0">
                        <a:pos x="0" y="36"/>
                      </a:cxn>
                      <a:cxn ang="0">
                        <a:pos x="1" y="21"/>
                      </a:cxn>
                      <a:cxn ang="0">
                        <a:pos x="7" y="8"/>
                      </a:cxn>
                      <a:cxn ang="0">
                        <a:pos x="12" y="0"/>
                      </a:cxn>
                      <a:cxn ang="0">
                        <a:pos x="68" y="0"/>
                      </a:cxn>
                      <a:cxn ang="0">
                        <a:pos x="82" y="36"/>
                      </a:cxn>
                      <a:cxn ang="0">
                        <a:pos x="0" y="36"/>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39186" name="Group 323"/>
                <p:cNvGrpSpPr/>
                <p:nvPr/>
              </p:nvGrpSpPr>
              <p:grpSpPr bwMode="auto">
                <a:xfrm>
                  <a:off x="24" y="25"/>
                  <a:ext cx="49" cy="23"/>
                  <a:chOff x="0" y="0"/>
                  <a:chExt cx="49" cy="23"/>
                </a:xfrm>
              </p:grpSpPr>
              <p:sp>
                <p:nvSpPr>
                  <p:cNvPr id="39236" name="Freeform 324"/>
                  <p:cNvSpPr/>
                  <p:nvPr/>
                </p:nvSpPr>
                <p:spPr bwMode="auto">
                  <a:xfrm>
                    <a:off x="0" y="0"/>
                    <a:ext cx="13"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39237" name="Freeform 325"/>
                  <p:cNvSpPr/>
                  <p:nvPr/>
                </p:nvSpPr>
                <p:spPr bwMode="auto">
                  <a:xfrm>
                    <a:off x="5" y="1"/>
                    <a:ext cx="37" cy="9"/>
                  </a:xfrm>
                  <a:custGeom>
                    <a:avLst/>
                    <a:gdLst/>
                    <a:ahLst/>
                    <a:cxnLst>
                      <a:cxn ang="0">
                        <a:pos x="1" y="0"/>
                      </a:cxn>
                      <a:cxn ang="0">
                        <a:pos x="50" y="0"/>
                      </a:cxn>
                      <a:cxn ang="0">
                        <a:pos x="51"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9238" name="Freeform 326"/>
                  <p:cNvSpPr/>
                  <p:nvPr/>
                </p:nvSpPr>
                <p:spPr bwMode="auto">
                  <a:xfrm>
                    <a:off x="9" y="11"/>
                    <a:ext cx="40" cy="12"/>
                  </a:xfrm>
                  <a:custGeom>
                    <a:avLst/>
                    <a:gdLst/>
                    <a:ahLst/>
                    <a:cxnLst>
                      <a:cxn ang="0">
                        <a:pos x="0" y="36"/>
                      </a:cxn>
                      <a:cxn ang="0">
                        <a:pos x="2" y="19"/>
                      </a:cxn>
                      <a:cxn ang="0">
                        <a:pos x="6" y="7"/>
                      </a:cxn>
                      <a:cxn ang="0">
                        <a:pos x="11" y="0"/>
                      </a:cxn>
                      <a:cxn ang="0">
                        <a:pos x="67" y="0"/>
                      </a:cxn>
                      <a:cxn ang="0">
                        <a:pos x="82" y="36"/>
                      </a:cxn>
                      <a:cxn ang="0">
                        <a:pos x="0" y="36"/>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39190" name="Group 327"/>
                <p:cNvGrpSpPr/>
                <p:nvPr/>
              </p:nvGrpSpPr>
              <p:grpSpPr bwMode="auto">
                <a:xfrm>
                  <a:off x="37" y="38"/>
                  <a:ext cx="50" cy="22"/>
                  <a:chOff x="0" y="0"/>
                  <a:chExt cx="50" cy="22"/>
                </a:xfrm>
              </p:grpSpPr>
              <p:sp>
                <p:nvSpPr>
                  <p:cNvPr id="39240" name="Freeform 328"/>
                  <p:cNvSpPr/>
                  <p:nvPr/>
                </p:nvSpPr>
                <p:spPr bwMode="auto">
                  <a:xfrm>
                    <a:off x="0" y="0"/>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39241" name="Freeform 329"/>
                  <p:cNvSpPr/>
                  <p:nvPr/>
                </p:nvSpPr>
                <p:spPr bwMode="auto">
                  <a:xfrm>
                    <a:off x="6" y="0"/>
                    <a:ext cx="36" cy="10"/>
                  </a:xfrm>
                  <a:custGeom>
                    <a:avLst/>
                    <a:gdLst/>
                    <a:ahLst/>
                    <a:cxnLst>
                      <a:cxn ang="0">
                        <a:pos x="1" y="0"/>
                      </a:cxn>
                      <a:cxn ang="0">
                        <a:pos x="49" y="0"/>
                      </a:cxn>
                      <a:cxn ang="0">
                        <a:pos x="51" y="3"/>
                      </a:cxn>
                      <a:cxn ang="0">
                        <a:pos x="55" y="12"/>
                      </a:cxn>
                      <a:cxn ang="0">
                        <a:pos x="72" y="30"/>
                      </a:cxn>
                      <a:cxn ang="0">
                        <a:pos x="17" y="30"/>
                      </a:cxn>
                      <a:cxn ang="0">
                        <a:pos x="8" y="21"/>
                      </a:cxn>
                      <a:cxn ang="0">
                        <a:pos x="0" y="5"/>
                      </a:cxn>
                      <a:cxn ang="0">
                        <a:pos x="1" y="0"/>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ln>
                </p:spPr>
                <p:txBody>
                  <a:bodyPr/>
                  <a:lstStyle/>
                  <a:p>
                    <a:endParaRPr lang="zh-CN" altLang="en-US"/>
                  </a:p>
                </p:txBody>
              </p:sp>
              <p:sp>
                <p:nvSpPr>
                  <p:cNvPr id="39242" name="Freeform 330"/>
                  <p:cNvSpPr/>
                  <p:nvPr/>
                </p:nvSpPr>
                <p:spPr bwMode="auto">
                  <a:xfrm>
                    <a:off x="8" y="10"/>
                    <a:ext cx="42" cy="12"/>
                  </a:xfrm>
                  <a:custGeom>
                    <a:avLst/>
                    <a:gdLst/>
                    <a:ahLst/>
                    <a:cxnLst>
                      <a:cxn ang="0">
                        <a:pos x="0" y="36"/>
                      </a:cxn>
                      <a:cxn ang="0">
                        <a:pos x="2" y="19"/>
                      </a:cxn>
                      <a:cxn ang="0">
                        <a:pos x="7" y="8"/>
                      </a:cxn>
                      <a:cxn ang="0">
                        <a:pos x="11" y="0"/>
                      </a:cxn>
                      <a:cxn ang="0">
                        <a:pos x="67" y="0"/>
                      </a:cxn>
                      <a:cxn ang="0">
                        <a:pos x="83" y="36"/>
                      </a:cxn>
                      <a:cxn ang="0">
                        <a:pos x="0" y="36"/>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39194" name="Group 331"/>
                <p:cNvGrpSpPr/>
                <p:nvPr/>
              </p:nvGrpSpPr>
              <p:grpSpPr bwMode="auto">
                <a:xfrm>
                  <a:off x="50" y="51"/>
                  <a:ext cx="49" cy="22"/>
                  <a:chOff x="0" y="0"/>
                  <a:chExt cx="49" cy="22"/>
                </a:xfrm>
              </p:grpSpPr>
              <p:sp>
                <p:nvSpPr>
                  <p:cNvPr id="39244" name="Freeform 332"/>
                  <p:cNvSpPr/>
                  <p:nvPr/>
                </p:nvSpPr>
                <p:spPr bwMode="auto">
                  <a:xfrm>
                    <a:off x="0" y="0"/>
                    <a:ext cx="12" cy="22"/>
                  </a:xfrm>
                  <a:custGeom>
                    <a:avLst/>
                    <a:gdLst/>
                    <a:ahLst/>
                    <a:cxnLst>
                      <a:cxn ang="0">
                        <a:pos x="15" y="67"/>
                      </a:cxn>
                      <a:cxn ang="0">
                        <a:pos x="0" y="26"/>
                      </a:cxn>
                      <a:cxn ang="0">
                        <a:pos x="10" y="0"/>
                      </a:cxn>
                      <a:cxn ang="0">
                        <a:pos x="25" y="30"/>
                      </a:cxn>
                      <a:cxn ang="0">
                        <a:pos x="15" y="67"/>
                      </a:cxn>
                    </a:cxnLst>
                    <a:rect l="0" t="0" r="r" b="b"/>
                    <a:pathLst>
                      <a:path w="25" h="67">
                        <a:moveTo>
                          <a:pt x="15" y="67"/>
                        </a:moveTo>
                        <a:lnTo>
                          <a:pt x="0" y="26"/>
                        </a:lnTo>
                        <a:lnTo>
                          <a:pt x="10" y="0"/>
                        </a:lnTo>
                        <a:lnTo>
                          <a:pt x="25" y="30"/>
                        </a:lnTo>
                        <a:lnTo>
                          <a:pt x="15" y="67"/>
                        </a:lnTo>
                        <a:close/>
                      </a:path>
                    </a:pathLst>
                  </a:custGeom>
                  <a:solidFill>
                    <a:srgbClr val="A0A0A0"/>
                  </a:solidFill>
                  <a:ln w="9525">
                    <a:noFill/>
                    <a:round/>
                  </a:ln>
                </p:spPr>
                <p:txBody>
                  <a:bodyPr/>
                  <a:lstStyle/>
                  <a:p>
                    <a:endParaRPr lang="zh-CN" altLang="en-US"/>
                  </a:p>
                </p:txBody>
              </p:sp>
              <p:sp>
                <p:nvSpPr>
                  <p:cNvPr id="39245" name="Freeform 333"/>
                  <p:cNvSpPr/>
                  <p:nvPr/>
                </p:nvSpPr>
                <p:spPr bwMode="auto">
                  <a:xfrm>
                    <a:off x="5" y="0"/>
                    <a:ext cx="37" cy="10"/>
                  </a:xfrm>
                  <a:custGeom>
                    <a:avLst/>
                    <a:gdLst/>
                    <a:ahLst/>
                    <a:cxnLst>
                      <a:cxn ang="0">
                        <a:pos x="1" y="0"/>
                      </a:cxn>
                      <a:cxn ang="0">
                        <a:pos x="49" y="0"/>
                      </a:cxn>
                      <a:cxn ang="0">
                        <a:pos x="50" y="2"/>
                      </a:cxn>
                      <a:cxn ang="0">
                        <a:pos x="57" y="11"/>
                      </a:cxn>
                      <a:cxn ang="0">
                        <a:pos x="74" y="29"/>
                      </a:cxn>
                      <a:cxn ang="0">
                        <a:pos x="18" y="29"/>
                      </a:cxn>
                      <a:cxn ang="0">
                        <a:pos x="9" y="20"/>
                      </a:cxn>
                      <a:cxn ang="0">
                        <a:pos x="0" y="5"/>
                      </a:cxn>
                      <a:cxn ang="0">
                        <a:pos x="1" y="0"/>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39246" name="Freeform 334"/>
                  <p:cNvSpPr/>
                  <p:nvPr/>
                </p:nvSpPr>
                <p:spPr bwMode="auto">
                  <a:xfrm>
                    <a:off x="8" y="11"/>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ln>
                </p:spPr>
                <p:txBody>
                  <a:bodyPr/>
                  <a:lstStyle/>
                  <a:p>
                    <a:endParaRPr lang="zh-CN" altLang="en-US"/>
                  </a:p>
                </p:txBody>
              </p:sp>
            </p:grpSp>
          </p:grpSp>
          <p:grpSp>
            <p:nvGrpSpPr>
              <p:cNvPr id="39198" name="Group 335"/>
              <p:cNvGrpSpPr/>
              <p:nvPr/>
            </p:nvGrpSpPr>
            <p:grpSpPr bwMode="auto">
              <a:xfrm>
                <a:off x="161" y="139"/>
                <a:ext cx="99" cy="74"/>
                <a:chOff x="0" y="0"/>
                <a:chExt cx="99" cy="74"/>
              </a:xfrm>
            </p:grpSpPr>
            <p:grpSp>
              <p:nvGrpSpPr>
                <p:cNvPr id="39202" name="Group 336"/>
                <p:cNvGrpSpPr/>
                <p:nvPr/>
              </p:nvGrpSpPr>
              <p:grpSpPr bwMode="auto">
                <a:xfrm>
                  <a:off x="0" y="0"/>
                  <a:ext cx="50" cy="23"/>
                  <a:chOff x="0" y="0"/>
                  <a:chExt cx="50" cy="23"/>
                </a:xfrm>
              </p:grpSpPr>
              <p:sp>
                <p:nvSpPr>
                  <p:cNvPr id="39249" name="Freeform 337"/>
                  <p:cNvSpPr/>
                  <p:nvPr/>
                </p:nvSpPr>
                <p:spPr bwMode="auto">
                  <a:xfrm>
                    <a:off x="0" y="0"/>
                    <a:ext cx="12"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39250" name="Freeform 338"/>
                  <p:cNvSpPr/>
                  <p:nvPr/>
                </p:nvSpPr>
                <p:spPr bwMode="auto">
                  <a:xfrm>
                    <a:off x="4" y="1"/>
                    <a:ext cx="38" cy="10"/>
                  </a:xfrm>
                  <a:custGeom>
                    <a:avLst/>
                    <a:gdLst/>
                    <a:ahLst/>
                    <a:cxnLst>
                      <a:cxn ang="0">
                        <a:pos x="3" y="0"/>
                      </a:cxn>
                      <a:cxn ang="0">
                        <a:pos x="52" y="0"/>
                      </a:cxn>
                      <a:cxn ang="0">
                        <a:pos x="53" y="4"/>
                      </a:cxn>
                      <a:cxn ang="0">
                        <a:pos x="57" y="13"/>
                      </a:cxn>
                      <a:cxn ang="0">
                        <a:pos x="75" y="31"/>
                      </a:cxn>
                      <a:cxn ang="0">
                        <a:pos x="19" y="31"/>
                      </a:cxn>
                      <a:cxn ang="0">
                        <a:pos x="11" y="22"/>
                      </a:cxn>
                      <a:cxn ang="0">
                        <a:pos x="0" y="7"/>
                      </a:cxn>
                      <a:cxn ang="0">
                        <a:pos x="3" y="0"/>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ln>
                </p:spPr>
                <p:txBody>
                  <a:bodyPr/>
                  <a:lstStyle/>
                  <a:p>
                    <a:endParaRPr lang="zh-CN" altLang="en-US"/>
                  </a:p>
                </p:txBody>
              </p:sp>
              <p:sp>
                <p:nvSpPr>
                  <p:cNvPr id="39251" name="Freeform 339"/>
                  <p:cNvSpPr/>
                  <p:nvPr/>
                </p:nvSpPr>
                <p:spPr bwMode="auto">
                  <a:xfrm>
                    <a:off x="8" y="11"/>
                    <a:ext cx="42"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39206" name="Group 340"/>
                <p:cNvGrpSpPr/>
                <p:nvPr/>
              </p:nvGrpSpPr>
              <p:grpSpPr bwMode="auto">
                <a:xfrm>
                  <a:off x="12" y="13"/>
                  <a:ext cx="49" cy="23"/>
                  <a:chOff x="0" y="0"/>
                  <a:chExt cx="49" cy="23"/>
                </a:xfrm>
              </p:grpSpPr>
              <p:sp>
                <p:nvSpPr>
                  <p:cNvPr id="39253" name="Freeform 341"/>
                  <p:cNvSpPr/>
                  <p:nvPr/>
                </p:nvSpPr>
                <p:spPr bwMode="auto">
                  <a:xfrm>
                    <a:off x="0" y="0"/>
                    <a:ext cx="13" cy="23"/>
                  </a:xfrm>
                  <a:custGeom>
                    <a:avLst/>
                    <a:gdLst/>
                    <a:ahLst/>
                    <a:cxnLst>
                      <a:cxn ang="0">
                        <a:pos x="13" y="70"/>
                      </a:cxn>
                      <a:cxn ang="0">
                        <a:pos x="0" y="27"/>
                      </a:cxn>
                      <a:cxn ang="0">
                        <a:pos x="9" y="0"/>
                      </a:cxn>
                      <a:cxn ang="0">
                        <a:pos x="25" y="31"/>
                      </a:cxn>
                      <a:cxn ang="0">
                        <a:pos x="13" y="70"/>
                      </a:cxn>
                    </a:cxnLst>
                    <a:rect l="0" t="0" r="r" b="b"/>
                    <a:pathLst>
                      <a:path w="25" h="70">
                        <a:moveTo>
                          <a:pt x="13" y="70"/>
                        </a:moveTo>
                        <a:lnTo>
                          <a:pt x="0" y="27"/>
                        </a:lnTo>
                        <a:lnTo>
                          <a:pt x="9" y="0"/>
                        </a:lnTo>
                        <a:lnTo>
                          <a:pt x="25" y="31"/>
                        </a:lnTo>
                        <a:lnTo>
                          <a:pt x="13" y="70"/>
                        </a:lnTo>
                        <a:close/>
                      </a:path>
                    </a:pathLst>
                  </a:custGeom>
                  <a:solidFill>
                    <a:srgbClr val="A0A0A0"/>
                  </a:solidFill>
                  <a:ln w="9525">
                    <a:noFill/>
                    <a:round/>
                  </a:ln>
                </p:spPr>
                <p:txBody>
                  <a:bodyPr/>
                  <a:lstStyle/>
                  <a:p>
                    <a:endParaRPr lang="zh-CN" altLang="en-US"/>
                  </a:p>
                </p:txBody>
              </p:sp>
              <p:sp>
                <p:nvSpPr>
                  <p:cNvPr id="39254" name="Freeform 342"/>
                  <p:cNvSpPr/>
                  <p:nvPr/>
                </p:nvSpPr>
                <p:spPr bwMode="auto">
                  <a:xfrm>
                    <a:off x="5" y="0"/>
                    <a:ext cx="37" cy="10"/>
                  </a:xfrm>
                  <a:custGeom>
                    <a:avLst/>
                    <a:gdLst/>
                    <a:ahLst/>
                    <a:cxnLst>
                      <a:cxn ang="0">
                        <a:pos x="2" y="0"/>
                      </a:cxn>
                      <a:cxn ang="0">
                        <a:pos x="50" y="0"/>
                      </a:cxn>
                      <a:cxn ang="0">
                        <a:pos x="52" y="3"/>
                      </a:cxn>
                      <a:cxn ang="0">
                        <a:pos x="57" y="12"/>
                      </a:cxn>
                      <a:cxn ang="0">
                        <a:pos x="75" y="30"/>
                      </a:cxn>
                      <a:cxn ang="0">
                        <a:pos x="19" y="30"/>
                      </a:cxn>
                      <a:cxn ang="0">
                        <a:pos x="11" y="20"/>
                      </a:cxn>
                      <a:cxn ang="0">
                        <a:pos x="0" y="6"/>
                      </a:cxn>
                      <a:cxn ang="0">
                        <a:pos x="2" y="0"/>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39255" name="Freeform 343"/>
                  <p:cNvSpPr/>
                  <p:nvPr/>
                </p:nvSpPr>
                <p:spPr bwMode="auto">
                  <a:xfrm>
                    <a:off x="7" y="10"/>
                    <a:ext cx="42" cy="13"/>
                  </a:xfrm>
                  <a:custGeom>
                    <a:avLst/>
                    <a:gdLst/>
                    <a:ahLst/>
                    <a:cxnLst>
                      <a:cxn ang="0">
                        <a:pos x="0" y="38"/>
                      </a:cxn>
                      <a:cxn ang="0">
                        <a:pos x="4" y="21"/>
                      </a:cxn>
                      <a:cxn ang="0">
                        <a:pos x="8" y="8"/>
                      </a:cxn>
                      <a:cxn ang="0">
                        <a:pos x="13" y="0"/>
                      </a:cxn>
                      <a:cxn ang="0">
                        <a:pos x="69" y="0"/>
                      </a:cxn>
                      <a:cxn ang="0">
                        <a:pos x="82" y="38"/>
                      </a:cxn>
                      <a:cxn ang="0">
                        <a:pos x="0" y="38"/>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39210" name="Group 344"/>
                <p:cNvGrpSpPr/>
                <p:nvPr/>
              </p:nvGrpSpPr>
              <p:grpSpPr bwMode="auto">
                <a:xfrm>
                  <a:off x="25" y="25"/>
                  <a:ext cx="49" cy="23"/>
                  <a:chOff x="0" y="0"/>
                  <a:chExt cx="49" cy="23"/>
                </a:xfrm>
              </p:grpSpPr>
              <p:sp>
                <p:nvSpPr>
                  <p:cNvPr id="39257" name="Freeform 345"/>
                  <p:cNvSpPr/>
                  <p:nvPr/>
                </p:nvSpPr>
                <p:spPr bwMode="auto">
                  <a:xfrm>
                    <a:off x="0" y="0"/>
                    <a:ext cx="12" cy="23"/>
                  </a:xfrm>
                  <a:custGeom>
                    <a:avLst/>
                    <a:gdLst/>
                    <a:ahLst/>
                    <a:cxnLst>
                      <a:cxn ang="0">
                        <a:pos x="14" y="70"/>
                      </a:cxn>
                      <a:cxn ang="0">
                        <a:pos x="0" y="29"/>
                      </a:cxn>
                      <a:cxn ang="0">
                        <a:pos x="10" y="0"/>
                      </a:cxn>
                      <a:cxn ang="0">
                        <a:pos x="24" y="33"/>
                      </a:cxn>
                      <a:cxn ang="0">
                        <a:pos x="14" y="70"/>
                      </a:cxn>
                    </a:cxnLst>
                    <a:rect l="0" t="0" r="r" b="b"/>
                    <a:pathLst>
                      <a:path w="24" h="70">
                        <a:moveTo>
                          <a:pt x="14" y="70"/>
                        </a:moveTo>
                        <a:lnTo>
                          <a:pt x="0" y="29"/>
                        </a:lnTo>
                        <a:lnTo>
                          <a:pt x="10" y="0"/>
                        </a:lnTo>
                        <a:lnTo>
                          <a:pt x="24" y="33"/>
                        </a:lnTo>
                        <a:lnTo>
                          <a:pt x="14" y="70"/>
                        </a:lnTo>
                        <a:close/>
                      </a:path>
                    </a:pathLst>
                  </a:custGeom>
                  <a:solidFill>
                    <a:srgbClr val="A0A0A0"/>
                  </a:solidFill>
                  <a:ln w="9525">
                    <a:noFill/>
                    <a:round/>
                  </a:ln>
                </p:spPr>
                <p:txBody>
                  <a:bodyPr/>
                  <a:lstStyle/>
                  <a:p>
                    <a:endParaRPr lang="zh-CN" altLang="en-US"/>
                  </a:p>
                </p:txBody>
              </p:sp>
              <p:sp>
                <p:nvSpPr>
                  <p:cNvPr id="39258" name="Freeform 346"/>
                  <p:cNvSpPr/>
                  <p:nvPr/>
                </p:nvSpPr>
                <p:spPr bwMode="auto">
                  <a:xfrm>
                    <a:off x="4" y="1"/>
                    <a:ext cx="38" cy="10"/>
                  </a:xfrm>
                  <a:custGeom>
                    <a:avLst/>
                    <a:gdLst/>
                    <a:ahLst/>
                    <a:cxnLst>
                      <a:cxn ang="0">
                        <a:pos x="3" y="0"/>
                      </a:cxn>
                      <a:cxn ang="0">
                        <a:pos x="52" y="0"/>
                      </a:cxn>
                      <a:cxn ang="0">
                        <a:pos x="53" y="2"/>
                      </a:cxn>
                      <a:cxn ang="0">
                        <a:pos x="57" y="11"/>
                      </a:cxn>
                      <a:cxn ang="0">
                        <a:pos x="75" y="31"/>
                      </a:cxn>
                      <a:cxn ang="0">
                        <a:pos x="19" y="31"/>
                      </a:cxn>
                      <a:cxn ang="0">
                        <a:pos x="10" y="22"/>
                      </a:cxn>
                      <a:cxn ang="0">
                        <a:pos x="0" y="6"/>
                      </a:cxn>
                      <a:cxn ang="0">
                        <a:pos x="3" y="0"/>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ln>
                </p:spPr>
                <p:txBody>
                  <a:bodyPr/>
                  <a:lstStyle/>
                  <a:p>
                    <a:endParaRPr lang="zh-CN" altLang="en-US"/>
                  </a:p>
                </p:txBody>
              </p:sp>
              <p:sp>
                <p:nvSpPr>
                  <p:cNvPr id="39259" name="Freeform 347"/>
                  <p:cNvSpPr/>
                  <p:nvPr/>
                </p:nvSpPr>
                <p:spPr bwMode="auto">
                  <a:xfrm>
                    <a:off x="7" y="11"/>
                    <a:ext cx="42" cy="12"/>
                  </a:xfrm>
                  <a:custGeom>
                    <a:avLst/>
                    <a:gdLst/>
                    <a:ahLst/>
                    <a:cxnLst>
                      <a:cxn ang="0">
                        <a:pos x="0" y="36"/>
                      </a:cxn>
                      <a:cxn ang="0">
                        <a:pos x="1" y="19"/>
                      </a:cxn>
                      <a:cxn ang="0">
                        <a:pos x="8" y="7"/>
                      </a:cxn>
                      <a:cxn ang="0">
                        <a:pos x="12" y="0"/>
                      </a:cxn>
                      <a:cxn ang="0">
                        <a:pos x="68" y="0"/>
                      </a:cxn>
                      <a:cxn ang="0">
                        <a:pos x="83" y="36"/>
                      </a:cxn>
                      <a:cxn ang="0">
                        <a:pos x="0" y="36"/>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39214" name="Group 348"/>
                <p:cNvGrpSpPr/>
                <p:nvPr/>
              </p:nvGrpSpPr>
              <p:grpSpPr bwMode="auto">
                <a:xfrm>
                  <a:off x="38" y="38"/>
                  <a:ext cx="48" cy="23"/>
                  <a:chOff x="0" y="0"/>
                  <a:chExt cx="48" cy="23"/>
                </a:xfrm>
              </p:grpSpPr>
              <p:sp>
                <p:nvSpPr>
                  <p:cNvPr id="39261" name="Freeform 349"/>
                  <p:cNvSpPr/>
                  <p:nvPr/>
                </p:nvSpPr>
                <p:spPr bwMode="auto">
                  <a:xfrm>
                    <a:off x="0" y="0"/>
                    <a:ext cx="12" cy="23"/>
                  </a:xfrm>
                  <a:custGeom>
                    <a:avLst/>
                    <a:gdLst/>
                    <a:ahLst/>
                    <a:cxnLst>
                      <a:cxn ang="0">
                        <a:pos x="15" y="68"/>
                      </a:cxn>
                      <a:cxn ang="0">
                        <a:pos x="0" y="27"/>
                      </a:cxn>
                      <a:cxn ang="0">
                        <a:pos x="10" y="0"/>
                      </a:cxn>
                      <a:cxn ang="0">
                        <a:pos x="25" y="31"/>
                      </a:cxn>
                      <a:cxn ang="0">
                        <a:pos x="15" y="68"/>
                      </a:cxn>
                    </a:cxnLst>
                    <a:rect l="0" t="0" r="r" b="b"/>
                    <a:pathLst>
                      <a:path w="25" h="68">
                        <a:moveTo>
                          <a:pt x="15" y="68"/>
                        </a:moveTo>
                        <a:lnTo>
                          <a:pt x="0" y="27"/>
                        </a:lnTo>
                        <a:lnTo>
                          <a:pt x="10" y="0"/>
                        </a:lnTo>
                        <a:lnTo>
                          <a:pt x="25" y="31"/>
                        </a:lnTo>
                        <a:lnTo>
                          <a:pt x="15" y="68"/>
                        </a:lnTo>
                        <a:close/>
                      </a:path>
                    </a:pathLst>
                  </a:custGeom>
                  <a:solidFill>
                    <a:srgbClr val="A0A0A0"/>
                  </a:solidFill>
                  <a:ln w="9525">
                    <a:noFill/>
                    <a:round/>
                  </a:ln>
                </p:spPr>
                <p:txBody>
                  <a:bodyPr/>
                  <a:lstStyle/>
                  <a:p>
                    <a:endParaRPr lang="zh-CN" altLang="en-US"/>
                  </a:p>
                </p:txBody>
              </p:sp>
              <p:sp>
                <p:nvSpPr>
                  <p:cNvPr id="39262" name="Freeform 350"/>
                  <p:cNvSpPr/>
                  <p:nvPr/>
                </p:nvSpPr>
                <p:spPr bwMode="auto">
                  <a:xfrm>
                    <a:off x="4" y="0"/>
                    <a:ext cx="38" cy="10"/>
                  </a:xfrm>
                  <a:custGeom>
                    <a:avLst/>
                    <a:gdLst/>
                    <a:ahLst/>
                    <a:cxnLst>
                      <a:cxn ang="0">
                        <a:pos x="1" y="0"/>
                      </a:cxn>
                      <a:cxn ang="0">
                        <a:pos x="50" y="0"/>
                      </a:cxn>
                      <a:cxn ang="0">
                        <a:pos x="51" y="3"/>
                      </a:cxn>
                      <a:cxn ang="0">
                        <a:pos x="56" y="12"/>
                      </a:cxn>
                      <a:cxn ang="0">
                        <a:pos x="75" y="30"/>
                      </a:cxn>
                      <a:cxn ang="0">
                        <a:pos x="18" y="30"/>
                      </a:cxn>
                      <a:cxn ang="0">
                        <a:pos x="9" y="21"/>
                      </a:cxn>
                      <a:cxn ang="0">
                        <a:pos x="0" y="7"/>
                      </a:cxn>
                      <a:cxn ang="0">
                        <a:pos x="1" y="0"/>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39263" name="Freeform 351"/>
                  <p:cNvSpPr/>
                  <p:nvPr/>
                </p:nvSpPr>
                <p:spPr bwMode="auto">
                  <a:xfrm>
                    <a:off x="8" y="11"/>
                    <a:ext cx="40" cy="12"/>
                  </a:xfrm>
                  <a:custGeom>
                    <a:avLst/>
                    <a:gdLst/>
                    <a:ahLst/>
                    <a:cxnLst>
                      <a:cxn ang="0">
                        <a:pos x="0" y="36"/>
                      </a:cxn>
                      <a:cxn ang="0">
                        <a:pos x="2" y="19"/>
                      </a:cxn>
                      <a:cxn ang="0">
                        <a:pos x="5" y="8"/>
                      </a:cxn>
                      <a:cxn ang="0">
                        <a:pos x="12" y="0"/>
                      </a:cxn>
                      <a:cxn ang="0">
                        <a:pos x="69" y="0"/>
                      </a:cxn>
                      <a:cxn ang="0">
                        <a:pos x="82" y="36"/>
                      </a:cxn>
                      <a:cxn ang="0">
                        <a:pos x="0" y="36"/>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39218" name="Group 352"/>
                <p:cNvGrpSpPr/>
                <p:nvPr/>
              </p:nvGrpSpPr>
              <p:grpSpPr bwMode="auto">
                <a:xfrm>
                  <a:off x="51" y="51"/>
                  <a:ext cx="48" cy="23"/>
                  <a:chOff x="0" y="0"/>
                  <a:chExt cx="48" cy="23"/>
                </a:xfrm>
              </p:grpSpPr>
              <p:sp>
                <p:nvSpPr>
                  <p:cNvPr id="39265" name="Freeform 353"/>
                  <p:cNvSpPr/>
                  <p:nvPr/>
                </p:nvSpPr>
                <p:spPr bwMode="auto">
                  <a:xfrm>
                    <a:off x="0" y="0"/>
                    <a:ext cx="11" cy="23"/>
                  </a:xfrm>
                  <a:custGeom>
                    <a:avLst/>
                    <a:gdLst/>
                    <a:ahLst/>
                    <a:cxnLst>
                      <a:cxn ang="0">
                        <a:pos x="13" y="68"/>
                      </a:cxn>
                      <a:cxn ang="0">
                        <a:pos x="0" y="27"/>
                      </a:cxn>
                      <a:cxn ang="0">
                        <a:pos x="9" y="0"/>
                      </a:cxn>
                      <a:cxn ang="0">
                        <a:pos x="22" y="30"/>
                      </a:cxn>
                      <a:cxn ang="0">
                        <a:pos x="13" y="68"/>
                      </a:cxn>
                    </a:cxnLst>
                    <a:rect l="0" t="0" r="r" b="b"/>
                    <a:pathLst>
                      <a:path w="22" h="68">
                        <a:moveTo>
                          <a:pt x="13" y="68"/>
                        </a:moveTo>
                        <a:lnTo>
                          <a:pt x="0" y="27"/>
                        </a:lnTo>
                        <a:lnTo>
                          <a:pt x="9" y="0"/>
                        </a:lnTo>
                        <a:lnTo>
                          <a:pt x="22" y="30"/>
                        </a:lnTo>
                        <a:lnTo>
                          <a:pt x="13" y="68"/>
                        </a:lnTo>
                        <a:close/>
                      </a:path>
                    </a:pathLst>
                  </a:custGeom>
                  <a:solidFill>
                    <a:srgbClr val="A0A0A0"/>
                  </a:solidFill>
                  <a:ln w="9525">
                    <a:noFill/>
                    <a:round/>
                  </a:ln>
                </p:spPr>
                <p:txBody>
                  <a:bodyPr/>
                  <a:lstStyle/>
                  <a:p>
                    <a:endParaRPr lang="zh-CN" altLang="en-US"/>
                  </a:p>
                </p:txBody>
              </p:sp>
              <p:sp>
                <p:nvSpPr>
                  <p:cNvPr id="39266" name="Freeform 354"/>
                  <p:cNvSpPr/>
                  <p:nvPr/>
                </p:nvSpPr>
                <p:spPr bwMode="auto">
                  <a:xfrm>
                    <a:off x="4" y="1"/>
                    <a:ext cx="37" cy="9"/>
                  </a:xfrm>
                  <a:custGeom>
                    <a:avLst/>
                    <a:gdLst/>
                    <a:ahLst/>
                    <a:cxnLst>
                      <a:cxn ang="0">
                        <a:pos x="1" y="0"/>
                      </a:cxn>
                      <a:cxn ang="0">
                        <a:pos x="50" y="0"/>
                      </a:cxn>
                      <a:cxn ang="0">
                        <a:pos x="51" y="3"/>
                      </a:cxn>
                      <a:cxn ang="0">
                        <a:pos x="55" y="11"/>
                      </a:cxn>
                      <a:cxn ang="0">
                        <a:pos x="74" y="29"/>
                      </a:cxn>
                      <a:cxn ang="0">
                        <a:pos x="18" y="29"/>
                      </a:cxn>
                      <a:cxn ang="0">
                        <a:pos x="8" y="20"/>
                      </a:cxn>
                      <a:cxn ang="0">
                        <a:pos x="0" y="6"/>
                      </a:cxn>
                      <a:cxn ang="0">
                        <a:pos x="1" y="0"/>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ln>
                </p:spPr>
                <p:txBody>
                  <a:bodyPr/>
                  <a:lstStyle/>
                  <a:p>
                    <a:endParaRPr lang="zh-CN" altLang="en-US"/>
                  </a:p>
                </p:txBody>
              </p:sp>
              <p:sp>
                <p:nvSpPr>
                  <p:cNvPr id="39267" name="Freeform 355"/>
                  <p:cNvSpPr/>
                  <p:nvPr/>
                </p:nvSpPr>
                <p:spPr bwMode="auto">
                  <a:xfrm>
                    <a:off x="7" y="11"/>
                    <a:ext cx="41" cy="12"/>
                  </a:xfrm>
                  <a:custGeom>
                    <a:avLst/>
                    <a:gdLst/>
                    <a:ahLst/>
                    <a:cxnLst>
                      <a:cxn ang="0">
                        <a:pos x="0" y="36"/>
                      </a:cxn>
                      <a:cxn ang="0">
                        <a:pos x="1" y="19"/>
                      </a:cxn>
                      <a:cxn ang="0">
                        <a:pos x="7" y="7"/>
                      </a:cxn>
                      <a:cxn ang="0">
                        <a:pos x="11" y="0"/>
                      </a:cxn>
                      <a:cxn ang="0">
                        <a:pos x="69" y="0"/>
                      </a:cxn>
                      <a:cxn ang="0">
                        <a:pos x="83" y="36"/>
                      </a:cxn>
                      <a:cxn ang="0">
                        <a:pos x="0" y="36"/>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grpSp>
            <p:nvGrpSpPr>
              <p:cNvPr id="39222" name="Group 356"/>
              <p:cNvGrpSpPr/>
              <p:nvPr/>
            </p:nvGrpSpPr>
            <p:grpSpPr bwMode="auto">
              <a:xfrm>
                <a:off x="222" y="201"/>
                <a:ext cx="49" cy="23"/>
                <a:chOff x="0" y="0"/>
                <a:chExt cx="49" cy="23"/>
              </a:xfrm>
            </p:grpSpPr>
            <p:sp>
              <p:nvSpPr>
                <p:cNvPr id="39269" name="Freeform 357"/>
                <p:cNvSpPr/>
                <p:nvPr/>
              </p:nvSpPr>
              <p:spPr bwMode="auto">
                <a:xfrm>
                  <a:off x="0" y="0"/>
                  <a:ext cx="12" cy="23"/>
                </a:xfrm>
                <a:custGeom>
                  <a:avLst/>
                  <a:gdLst/>
                  <a:ahLst/>
                  <a:cxnLst>
                    <a:cxn ang="0">
                      <a:pos x="15" y="69"/>
                    </a:cxn>
                    <a:cxn ang="0">
                      <a:pos x="0" y="27"/>
                    </a:cxn>
                    <a:cxn ang="0">
                      <a:pos x="11" y="0"/>
                    </a:cxn>
                    <a:cxn ang="0">
                      <a:pos x="24" y="32"/>
                    </a:cxn>
                    <a:cxn ang="0">
                      <a:pos x="15" y="69"/>
                    </a:cxn>
                  </a:cxnLst>
                  <a:rect l="0" t="0" r="r" b="b"/>
                  <a:pathLst>
                    <a:path w="24" h="69">
                      <a:moveTo>
                        <a:pt x="15" y="69"/>
                      </a:moveTo>
                      <a:lnTo>
                        <a:pt x="0" y="27"/>
                      </a:lnTo>
                      <a:lnTo>
                        <a:pt x="11" y="0"/>
                      </a:lnTo>
                      <a:lnTo>
                        <a:pt x="24" y="32"/>
                      </a:lnTo>
                      <a:lnTo>
                        <a:pt x="15" y="69"/>
                      </a:lnTo>
                      <a:close/>
                    </a:path>
                  </a:pathLst>
                </a:custGeom>
                <a:solidFill>
                  <a:srgbClr val="A0A0A0"/>
                </a:solidFill>
                <a:ln w="9525">
                  <a:noFill/>
                  <a:round/>
                </a:ln>
              </p:spPr>
              <p:txBody>
                <a:bodyPr/>
                <a:lstStyle/>
                <a:p>
                  <a:endParaRPr lang="zh-CN" altLang="en-US"/>
                </a:p>
              </p:txBody>
            </p:sp>
            <p:sp>
              <p:nvSpPr>
                <p:cNvPr id="39270" name="Freeform 358"/>
                <p:cNvSpPr/>
                <p:nvPr/>
              </p:nvSpPr>
              <p:spPr bwMode="auto">
                <a:xfrm>
                  <a:off x="5" y="1"/>
                  <a:ext cx="36" cy="10"/>
                </a:xfrm>
                <a:custGeom>
                  <a:avLst/>
                  <a:gdLst/>
                  <a:ahLst/>
                  <a:cxnLst>
                    <a:cxn ang="0">
                      <a:pos x="1" y="0"/>
                    </a:cxn>
                    <a:cxn ang="0">
                      <a:pos x="49" y="0"/>
                    </a:cxn>
                    <a:cxn ang="0">
                      <a:pos x="50" y="4"/>
                    </a:cxn>
                    <a:cxn ang="0">
                      <a:pos x="56" y="13"/>
                    </a:cxn>
                    <a:cxn ang="0">
                      <a:pos x="72" y="31"/>
                    </a:cxn>
                    <a:cxn ang="0">
                      <a:pos x="18" y="31"/>
                    </a:cxn>
                    <a:cxn ang="0">
                      <a:pos x="9" y="22"/>
                    </a:cxn>
                    <a:cxn ang="0">
                      <a:pos x="0" y="7"/>
                    </a:cxn>
                    <a:cxn ang="0">
                      <a:pos x="1" y="0"/>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9271" name="Freeform 359"/>
                <p:cNvSpPr/>
                <p:nvPr/>
              </p:nvSpPr>
              <p:spPr bwMode="auto">
                <a:xfrm>
                  <a:off x="8" y="11"/>
                  <a:ext cx="41"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39226" name="Group 360"/>
              <p:cNvGrpSpPr/>
              <p:nvPr/>
            </p:nvGrpSpPr>
            <p:grpSpPr bwMode="auto">
              <a:xfrm>
                <a:off x="195" y="0"/>
                <a:ext cx="44" cy="23"/>
                <a:chOff x="0" y="0"/>
                <a:chExt cx="44" cy="23"/>
              </a:xfrm>
            </p:grpSpPr>
            <p:sp>
              <p:nvSpPr>
                <p:cNvPr id="39273" name="Freeform 361"/>
                <p:cNvSpPr/>
                <p:nvPr/>
              </p:nvSpPr>
              <p:spPr bwMode="auto">
                <a:xfrm>
                  <a:off x="0" y="0"/>
                  <a:ext cx="19" cy="23"/>
                </a:xfrm>
                <a:custGeom>
                  <a:avLst/>
                  <a:gdLst/>
                  <a:ahLst/>
                  <a:cxnLst>
                    <a:cxn ang="0">
                      <a:pos x="22" y="69"/>
                    </a:cxn>
                    <a:cxn ang="0">
                      <a:pos x="0" y="34"/>
                    </a:cxn>
                    <a:cxn ang="0">
                      <a:pos x="11" y="0"/>
                    </a:cxn>
                    <a:cxn ang="0">
                      <a:pos x="38" y="34"/>
                    </a:cxn>
                    <a:cxn ang="0">
                      <a:pos x="22" y="69"/>
                    </a:cxn>
                  </a:cxnLst>
                  <a:rect l="0" t="0" r="r" b="b"/>
                  <a:pathLst>
                    <a:path w="38" h="69">
                      <a:moveTo>
                        <a:pt x="22" y="69"/>
                      </a:moveTo>
                      <a:lnTo>
                        <a:pt x="0" y="34"/>
                      </a:lnTo>
                      <a:lnTo>
                        <a:pt x="11" y="0"/>
                      </a:lnTo>
                      <a:lnTo>
                        <a:pt x="38" y="34"/>
                      </a:lnTo>
                      <a:lnTo>
                        <a:pt x="22" y="69"/>
                      </a:lnTo>
                      <a:close/>
                    </a:path>
                  </a:pathLst>
                </a:custGeom>
                <a:solidFill>
                  <a:srgbClr val="202020"/>
                </a:solidFill>
                <a:ln w="9525">
                  <a:noFill/>
                  <a:round/>
                </a:ln>
              </p:spPr>
              <p:txBody>
                <a:bodyPr/>
                <a:lstStyle/>
                <a:p>
                  <a:endParaRPr lang="zh-CN" altLang="en-US"/>
                </a:p>
              </p:txBody>
            </p:sp>
            <p:sp>
              <p:nvSpPr>
                <p:cNvPr id="39274" name="Freeform 362"/>
                <p:cNvSpPr/>
                <p:nvPr/>
              </p:nvSpPr>
              <p:spPr bwMode="auto">
                <a:xfrm>
                  <a:off x="6" y="0"/>
                  <a:ext cx="33" cy="12"/>
                </a:xfrm>
                <a:custGeom>
                  <a:avLst/>
                  <a:gdLst/>
                  <a:ahLst/>
                  <a:cxnLst>
                    <a:cxn ang="0">
                      <a:pos x="0" y="0"/>
                    </a:cxn>
                    <a:cxn ang="0">
                      <a:pos x="40" y="0"/>
                    </a:cxn>
                    <a:cxn ang="0">
                      <a:pos x="64" y="35"/>
                    </a:cxn>
                    <a:cxn ang="0">
                      <a:pos x="23" y="35"/>
                    </a:cxn>
                    <a:cxn ang="0">
                      <a:pos x="0" y="0"/>
                    </a:cxn>
                  </a:cxnLst>
                  <a:rect l="0" t="0" r="r" b="b"/>
                  <a:pathLst>
                    <a:path w="64" h="35">
                      <a:moveTo>
                        <a:pt x="0" y="0"/>
                      </a:moveTo>
                      <a:lnTo>
                        <a:pt x="40" y="0"/>
                      </a:lnTo>
                      <a:lnTo>
                        <a:pt x="64" y="35"/>
                      </a:lnTo>
                      <a:lnTo>
                        <a:pt x="23" y="35"/>
                      </a:lnTo>
                      <a:lnTo>
                        <a:pt x="0" y="0"/>
                      </a:lnTo>
                      <a:close/>
                    </a:path>
                  </a:pathLst>
                </a:custGeom>
                <a:solidFill>
                  <a:srgbClr val="606060"/>
                </a:solidFill>
                <a:ln w="9525">
                  <a:noFill/>
                  <a:round/>
                </a:ln>
              </p:spPr>
              <p:txBody>
                <a:bodyPr/>
                <a:lstStyle/>
                <a:p>
                  <a:endParaRPr lang="zh-CN" altLang="en-US"/>
                </a:p>
              </p:txBody>
            </p:sp>
            <p:sp>
              <p:nvSpPr>
                <p:cNvPr id="39275" name="Freeform 363"/>
                <p:cNvSpPr/>
                <p:nvPr/>
              </p:nvSpPr>
              <p:spPr bwMode="auto">
                <a:xfrm>
                  <a:off x="12" y="12"/>
                  <a:ext cx="32" cy="11"/>
                </a:xfrm>
                <a:custGeom>
                  <a:avLst/>
                  <a:gdLst/>
                  <a:ahLst/>
                  <a:cxnLst>
                    <a:cxn ang="0">
                      <a:pos x="0" y="31"/>
                    </a:cxn>
                    <a:cxn ang="0">
                      <a:pos x="13" y="0"/>
                    </a:cxn>
                    <a:cxn ang="0">
                      <a:pos x="54" y="0"/>
                    </a:cxn>
                    <a:cxn ang="0">
                      <a:pos x="65" y="31"/>
                    </a:cxn>
                    <a:cxn ang="0">
                      <a:pos x="0" y="31"/>
                    </a:cxn>
                  </a:cxnLst>
                  <a:rect l="0" t="0" r="r" b="b"/>
                  <a:pathLst>
                    <a:path w="65" h="31">
                      <a:moveTo>
                        <a:pt x="0" y="31"/>
                      </a:moveTo>
                      <a:lnTo>
                        <a:pt x="13" y="0"/>
                      </a:lnTo>
                      <a:lnTo>
                        <a:pt x="54" y="0"/>
                      </a:lnTo>
                      <a:lnTo>
                        <a:pt x="65" y="31"/>
                      </a:lnTo>
                      <a:lnTo>
                        <a:pt x="0" y="31"/>
                      </a:lnTo>
                      <a:close/>
                    </a:path>
                  </a:pathLst>
                </a:custGeom>
                <a:solidFill>
                  <a:srgbClr val="808080"/>
                </a:solidFill>
                <a:ln w="9525">
                  <a:noFill/>
                  <a:round/>
                </a:ln>
              </p:spPr>
              <p:txBody>
                <a:bodyPr/>
                <a:lstStyle/>
                <a:p>
                  <a:endParaRPr lang="zh-CN" altLang="en-US"/>
                </a:p>
              </p:txBody>
            </p:sp>
          </p:grpSp>
          <p:grpSp>
            <p:nvGrpSpPr>
              <p:cNvPr id="39227" name="Group 364"/>
              <p:cNvGrpSpPr/>
              <p:nvPr/>
            </p:nvGrpSpPr>
            <p:grpSpPr bwMode="auto">
              <a:xfrm>
                <a:off x="207" y="14"/>
                <a:ext cx="45" cy="22"/>
                <a:chOff x="0" y="0"/>
                <a:chExt cx="45" cy="22"/>
              </a:xfrm>
            </p:grpSpPr>
            <p:sp>
              <p:nvSpPr>
                <p:cNvPr id="39277" name="Freeform 365"/>
                <p:cNvSpPr/>
                <p:nvPr/>
              </p:nvSpPr>
              <p:spPr bwMode="auto">
                <a:xfrm>
                  <a:off x="0" y="0"/>
                  <a:ext cx="20" cy="22"/>
                </a:xfrm>
                <a:custGeom>
                  <a:avLst/>
                  <a:gdLst/>
                  <a:ahLst/>
                  <a:cxnLst>
                    <a:cxn ang="0">
                      <a:pos x="22" y="68"/>
                    </a:cxn>
                    <a:cxn ang="0">
                      <a:pos x="0" y="34"/>
                    </a:cxn>
                    <a:cxn ang="0">
                      <a:pos x="11" y="0"/>
                    </a:cxn>
                    <a:cxn ang="0">
                      <a:pos x="39" y="34"/>
                    </a:cxn>
                    <a:cxn ang="0">
                      <a:pos x="22" y="68"/>
                    </a:cxn>
                  </a:cxnLst>
                  <a:rect l="0" t="0" r="r" b="b"/>
                  <a:pathLst>
                    <a:path w="39" h="68">
                      <a:moveTo>
                        <a:pt x="22" y="68"/>
                      </a:moveTo>
                      <a:lnTo>
                        <a:pt x="0" y="34"/>
                      </a:lnTo>
                      <a:lnTo>
                        <a:pt x="11" y="0"/>
                      </a:lnTo>
                      <a:lnTo>
                        <a:pt x="39" y="34"/>
                      </a:lnTo>
                      <a:lnTo>
                        <a:pt x="22" y="68"/>
                      </a:lnTo>
                      <a:close/>
                    </a:path>
                  </a:pathLst>
                </a:custGeom>
                <a:solidFill>
                  <a:srgbClr val="202020"/>
                </a:solidFill>
                <a:ln w="9525">
                  <a:noFill/>
                  <a:round/>
                </a:ln>
              </p:spPr>
              <p:txBody>
                <a:bodyPr/>
                <a:lstStyle/>
                <a:p>
                  <a:endParaRPr lang="zh-CN" altLang="en-US"/>
                </a:p>
              </p:txBody>
            </p:sp>
            <p:sp>
              <p:nvSpPr>
                <p:cNvPr id="39278" name="Freeform 366"/>
                <p:cNvSpPr/>
                <p:nvPr/>
              </p:nvSpPr>
              <p:spPr bwMode="auto">
                <a:xfrm>
                  <a:off x="7" y="0"/>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39279" name="Freeform 367"/>
                <p:cNvSpPr/>
                <p:nvPr/>
              </p:nvSpPr>
              <p:spPr bwMode="auto">
                <a:xfrm>
                  <a:off x="12" y="12"/>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39231" name="Group 368"/>
              <p:cNvGrpSpPr/>
              <p:nvPr/>
            </p:nvGrpSpPr>
            <p:grpSpPr bwMode="auto">
              <a:xfrm>
                <a:off x="220" y="27"/>
                <a:ext cx="45" cy="23"/>
                <a:chOff x="0" y="0"/>
                <a:chExt cx="45" cy="23"/>
              </a:xfrm>
            </p:grpSpPr>
            <p:sp>
              <p:nvSpPr>
                <p:cNvPr id="39281" name="Freeform 369"/>
                <p:cNvSpPr/>
                <p:nvPr/>
              </p:nvSpPr>
              <p:spPr bwMode="auto">
                <a:xfrm>
                  <a:off x="0" y="0"/>
                  <a:ext cx="20" cy="23"/>
                </a:xfrm>
                <a:custGeom>
                  <a:avLst/>
                  <a:gdLst/>
                  <a:ahLst/>
                  <a:cxnLst>
                    <a:cxn ang="0">
                      <a:pos x="24" y="68"/>
                    </a:cxn>
                    <a:cxn ang="0">
                      <a:pos x="0" y="32"/>
                    </a:cxn>
                    <a:cxn ang="0">
                      <a:pos x="14" y="0"/>
                    </a:cxn>
                    <a:cxn ang="0">
                      <a:pos x="41" y="32"/>
                    </a:cxn>
                    <a:cxn ang="0">
                      <a:pos x="24" y="68"/>
                    </a:cxn>
                  </a:cxnLst>
                  <a:rect l="0" t="0" r="r" b="b"/>
                  <a:pathLst>
                    <a:path w="41" h="68">
                      <a:moveTo>
                        <a:pt x="24" y="68"/>
                      </a:moveTo>
                      <a:lnTo>
                        <a:pt x="0" y="32"/>
                      </a:lnTo>
                      <a:lnTo>
                        <a:pt x="14" y="0"/>
                      </a:lnTo>
                      <a:lnTo>
                        <a:pt x="41" y="32"/>
                      </a:lnTo>
                      <a:lnTo>
                        <a:pt x="24" y="68"/>
                      </a:lnTo>
                      <a:close/>
                    </a:path>
                  </a:pathLst>
                </a:custGeom>
                <a:solidFill>
                  <a:srgbClr val="202020"/>
                </a:solidFill>
                <a:ln w="9525">
                  <a:noFill/>
                  <a:round/>
                </a:ln>
              </p:spPr>
              <p:txBody>
                <a:bodyPr/>
                <a:lstStyle/>
                <a:p>
                  <a:endParaRPr lang="zh-CN" altLang="en-US"/>
                </a:p>
              </p:txBody>
            </p:sp>
            <p:sp>
              <p:nvSpPr>
                <p:cNvPr id="39282" name="Freeform 370"/>
                <p:cNvSpPr/>
                <p:nvPr/>
              </p:nvSpPr>
              <p:spPr bwMode="auto">
                <a:xfrm>
                  <a:off x="7" y="1"/>
                  <a:ext cx="32" cy="11"/>
                </a:xfrm>
                <a:custGeom>
                  <a:avLst/>
                  <a:gdLst/>
                  <a:ahLst/>
                  <a:cxnLst>
                    <a:cxn ang="0">
                      <a:pos x="0" y="0"/>
                    </a:cxn>
                    <a:cxn ang="0">
                      <a:pos x="39" y="0"/>
                    </a:cxn>
                    <a:cxn ang="0">
                      <a:pos x="63" y="33"/>
                    </a:cxn>
                    <a:cxn ang="0">
                      <a:pos x="24" y="33"/>
                    </a:cxn>
                    <a:cxn ang="0">
                      <a:pos x="0" y="0"/>
                    </a:cxn>
                  </a:cxnLst>
                  <a:rect l="0" t="0" r="r" b="b"/>
                  <a:pathLst>
                    <a:path w="63" h="33">
                      <a:moveTo>
                        <a:pt x="0" y="0"/>
                      </a:moveTo>
                      <a:lnTo>
                        <a:pt x="39"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39283" name="Freeform 371"/>
                <p:cNvSpPr/>
                <p:nvPr/>
              </p:nvSpPr>
              <p:spPr bwMode="auto">
                <a:xfrm>
                  <a:off x="12" y="13"/>
                  <a:ext cx="33" cy="10"/>
                </a:xfrm>
                <a:custGeom>
                  <a:avLst/>
                  <a:gdLst/>
                  <a:ahLst/>
                  <a:cxnLst>
                    <a:cxn ang="0">
                      <a:pos x="0" y="30"/>
                    </a:cxn>
                    <a:cxn ang="0">
                      <a:pos x="12" y="0"/>
                    </a:cxn>
                    <a:cxn ang="0">
                      <a:pos x="53" y="0"/>
                    </a:cxn>
                    <a:cxn ang="0">
                      <a:pos x="66" y="30"/>
                    </a:cxn>
                    <a:cxn ang="0">
                      <a:pos x="0" y="30"/>
                    </a:cxn>
                  </a:cxnLst>
                  <a:rect l="0" t="0" r="r" b="b"/>
                  <a:pathLst>
                    <a:path w="66" h="30">
                      <a:moveTo>
                        <a:pt x="0" y="30"/>
                      </a:moveTo>
                      <a:lnTo>
                        <a:pt x="12" y="0"/>
                      </a:lnTo>
                      <a:lnTo>
                        <a:pt x="53" y="0"/>
                      </a:lnTo>
                      <a:lnTo>
                        <a:pt x="66" y="30"/>
                      </a:lnTo>
                      <a:lnTo>
                        <a:pt x="0" y="30"/>
                      </a:lnTo>
                      <a:close/>
                    </a:path>
                  </a:pathLst>
                </a:custGeom>
                <a:solidFill>
                  <a:srgbClr val="808080"/>
                </a:solidFill>
                <a:ln w="9525">
                  <a:noFill/>
                  <a:round/>
                </a:ln>
              </p:spPr>
              <p:txBody>
                <a:bodyPr/>
                <a:lstStyle/>
                <a:p>
                  <a:endParaRPr lang="zh-CN" altLang="en-US"/>
                </a:p>
              </p:txBody>
            </p:sp>
          </p:grpSp>
          <p:grpSp>
            <p:nvGrpSpPr>
              <p:cNvPr id="39235" name="Group 372"/>
              <p:cNvGrpSpPr/>
              <p:nvPr/>
            </p:nvGrpSpPr>
            <p:grpSpPr bwMode="auto">
              <a:xfrm>
                <a:off x="234" y="40"/>
                <a:ext cx="44" cy="23"/>
                <a:chOff x="0" y="0"/>
                <a:chExt cx="44" cy="23"/>
              </a:xfrm>
            </p:grpSpPr>
            <p:sp>
              <p:nvSpPr>
                <p:cNvPr id="39285" name="Freeform 373"/>
                <p:cNvSpPr/>
                <p:nvPr/>
              </p:nvSpPr>
              <p:spPr bwMode="auto">
                <a:xfrm>
                  <a:off x="0" y="0"/>
                  <a:ext cx="19" cy="23"/>
                </a:xfrm>
                <a:custGeom>
                  <a:avLst/>
                  <a:gdLst/>
                  <a:ahLst/>
                  <a:cxnLst>
                    <a:cxn ang="0">
                      <a:pos x="22" y="68"/>
                    </a:cxn>
                    <a:cxn ang="0">
                      <a:pos x="0" y="33"/>
                    </a:cxn>
                    <a:cxn ang="0">
                      <a:pos x="12" y="0"/>
                    </a:cxn>
                    <a:cxn ang="0">
                      <a:pos x="40" y="33"/>
                    </a:cxn>
                    <a:cxn ang="0">
                      <a:pos x="22" y="68"/>
                    </a:cxn>
                  </a:cxnLst>
                  <a:rect l="0" t="0" r="r" b="b"/>
                  <a:pathLst>
                    <a:path w="40" h="68">
                      <a:moveTo>
                        <a:pt x="22" y="68"/>
                      </a:moveTo>
                      <a:lnTo>
                        <a:pt x="0" y="33"/>
                      </a:lnTo>
                      <a:lnTo>
                        <a:pt x="12" y="0"/>
                      </a:lnTo>
                      <a:lnTo>
                        <a:pt x="40" y="33"/>
                      </a:lnTo>
                      <a:lnTo>
                        <a:pt x="22" y="68"/>
                      </a:lnTo>
                      <a:close/>
                    </a:path>
                  </a:pathLst>
                </a:custGeom>
                <a:solidFill>
                  <a:srgbClr val="202020"/>
                </a:solidFill>
                <a:ln w="9525">
                  <a:noFill/>
                  <a:round/>
                </a:ln>
              </p:spPr>
              <p:txBody>
                <a:bodyPr/>
                <a:lstStyle/>
                <a:p>
                  <a:endParaRPr lang="zh-CN" altLang="en-US"/>
                </a:p>
              </p:txBody>
            </p:sp>
            <p:sp>
              <p:nvSpPr>
                <p:cNvPr id="39286" name="Freeform 374"/>
                <p:cNvSpPr/>
                <p:nvPr/>
              </p:nvSpPr>
              <p:spPr bwMode="auto">
                <a:xfrm>
                  <a:off x="6" y="1"/>
                  <a:ext cx="32" cy="11"/>
                </a:xfrm>
                <a:custGeom>
                  <a:avLst/>
                  <a:gdLst/>
                  <a:ahLst/>
                  <a:cxnLst>
                    <a:cxn ang="0">
                      <a:pos x="0" y="0"/>
                    </a:cxn>
                    <a:cxn ang="0">
                      <a:pos x="41" y="0"/>
                    </a:cxn>
                    <a:cxn ang="0">
                      <a:pos x="65" y="35"/>
                    </a:cxn>
                    <a:cxn ang="0">
                      <a:pos x="25" y="35"/>
                    </a:cxn>
                    <a:cxn ang="0">
                      <a:pos x="0" y="0"/>
                    </a:cxn>
                  </a:cxnLst>
                  <a:rect l="0" t="0" r="r" b="b"/>
                  <a:pathLst>
                    <a:path w="65" h="35">
                      <a:moveTo>
                        <a:pt x="0" y="0"/>
                      </a:moveTo>
                      <a:lnTo>
                        <a:pt x="41"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39287" name="Freeform 375"/>
                <p:cNvSpPr/>
                <p:nvPr/>
              </p:nvSpPr>
              <p:spPr bwMode="auto">
                <a:xfrm>
                  <a:off x="11" y="13"/>
                  <a:ext cx="33" cy="9"/>
                </a:xfrm>
                <a:custGeom>
                  <a:avLst/>
                  <a:gdLst/>
                  <a:ahLst/>
                  <a:cxnLst>
                    <a:cxn ang="0">
                      <a:pos x="0" y="28"/>
                    </a:cxn>
                    <a:cxn ang="0">
                      <a:pos x="13" y="0"/>
                    </a:cxn>
                    <a:cxn ang="0">
                      <a:pos x="54" y="0"/>
                    </a:cxn>
                    <a:cxn ang="0">
                      <a:pos x="65" y="28"/>
                    </a:cxn>
                    <a:cxn ang="0">
                      <a:pos x="0" y="28"/>
                    </a:cxn>
                  </a:cxnLst>
                  <a:rect l="0" t="0" r="r" b="b"/>
                  <a:pathLst>
                    <a:path w="65" h="28">
                      <a:moveTo>
                        <a:pt x="0" y="28"/>
                      </a:moveTo>
                      <a:lnTo>
                        <a:pt x="13" y="0"/>
                      </a:lnTo>
                      <a:lnTo>
                        <a:pt x="54" y="0"/>
                      </a:lnTo>
                      <a:lnTo>
                        <a:pt x="65" y="28"/>
                      </a:lnTo>
                      <a:lnTo>
                        <a:pt x="0" y="28"/>
                      </a:lnTo>
                      <a:close/>
                    </a:path>
                  </a:pathLst>
                </a:custGeom>
                <a:solidFill>
                  <a:srgbClr val="808080"/>
                </a:solidFill>
                <a:ln w="9525">
                  <a:noFill/>
                  <a:round/>
                </a:ln>
              </p:spPr>
              <p:txBody>
                <a:bodyPr/>
                <a:lstStyle/>
                <a:p>
                  <a:endParaRPr lang="zh-CN" altLang="en-US"/>
                </a:p>
              </p:txBody>
            </p:sp>
          </p:grpSp>
          <p:grpSp>
            <p:nvGrpSpPr>
              <p:cNvPr id="39239" name="Group 376"/>
              <p:cNvGrpSpPr/>
              <p:nvPr/>
            </p:nvGrpSpPr>
            <p:grpSpPr bwMode="auto">
              <a:xfrm>
                <a:off x="249" y="53"/>
                <a:ext cx="83" cy="63"/>
                <a:chOff x="0" y="0"/>
                <a:chExt cx="83" cy="63"/>
              </a:xfrm>
            </p:grpSpPr>
            <p:grpSp>
              <p:nvGrpSpPr>
                <p:cNvPr id="39243" name="Group 377"/>
                <p:cNvGrpSpPr/>
                <p:nvPr/>
              </p:nvGrpSpPr>
              <p:grpSpPr bwMode="auto">
                <a:xfrm>
                  <a:off x="0" y="0"/>
                  <a:ext cx="44" cy="23"/>
                  <a:chOff x="0" y="0"/>
                  <a:chExt cx="44" cy="23"/>
                </a:xfrm>
              </p:grpSpPr>
              <p:sp>
                <p:nvSpPr>
                  <p:cNvPr id="39290" name="Freeform 378"/>
                  <p:cNvSpPr/>
                  <p:nvPr/>
                </p:nvSpPr>
                <p:spPr bwMode="auto">
                  <a:xfrm>
                    <a:off x="0" y="0"/>
                    <a:ext cx="19" cy="23"/>
                  </a:xfrm>
                  <a:custGeom>
                    <a:avLst/>
                    <a:gdLst/>
                    <a:ahLst/>
                    <a:cxnLst>
                      <a:cxn ang="0">
                        <a:pos x="21" y="68"/>
                      </a:cxn>
                      <a:cxn ang="0">
                        <a:pos x="0" y="32"/>
                      </a:cxn>
                      <a:cxn ang="0">
                        <a:pos x="11" y="0"/>
                      </a:cxn>
                      <a:cxn ang="0">
                        <a:pos x="38" y="32"/>
                      </a:cxn>
                      <a:cxn ang="0">
                        <a:pos x="21" y="68"/>
                      </a:cxn>
                    </a:cxnLst>
                    <a:rect l="0" t="0" r="r" b="b"/>
                    <a:pathLst>
                      <a:path w="38" h="68">
                        <a:moveTo>
                          <a:pt x="21" y="68"/>
                        </a:moveTo>
                        <a:lnTo>
                          <a:pt x="0" y="32"/>
                        </a:lnTo>
                        <a:lnTo>
                          <a:pt x="11" y="0"/>
                        </a:lnTo>
                        <a:lnTo>
                          <a:pt x="38" y="32"/>
                        </a:lnTo>
                        <a:lnTo>
                          <a:pt x="21" y="68"/>
                        </a:lnTo>
                        <a:close/>
                      </a:path>
                    </a:pathLst>
                  </a:custGeom>
                  <a:solidFill>
                    <a:srgbClr val="202020"/>
                  </a:solidFill>
                  <a:ln w="9525">
                    <a:noFill/>
                    <a:round/>
                  </a:ln>
                </p:spPr>
                <p:txBody>
                  <a:bodyPr/>
                  <a:lstStyle/>
                  <a:p>
                    <a:endParaRPr lang="zh-CN" altLang="en-US"/>
                  </a:p>
                </p:txBody>
              </p:sp>
              <p:sp>
                <p:nvSpPr>
                  <p:cNvPr id="39291" name="Freeform 379"/>
                  <p:cNvSpPr/>
                  <p:nvPr/>
                </p:nvSpPr>
                <p:spPr bwMode="auto">
                  <a:xfrm>
                    <a:off x="6" y="0"/>
                    <a:ext cx="32" cy="11"/>
                  </a:xfrm>
                  <a:custGeom>
                    <a:avLst/>
                    <a:gdLst/>
                    <a:ahLst/>
                    <a:cxnLst>
                      <a:cxn ang="0">
                        <a:pos x="0" y="0"/>
                      </a:cxn>
                      <a:cxn ang="0">
                        <a:pos x="42" y="0"/>
                      </a:cxn>
                      <a:cxn ang="0">
                        <a:pos x="66" y="32"/>
                      </a:cxn>
                      <a:cxn ang="0">
                        <a:pos x="25" y="32"/>
                      </a:cxn>
                      <a:cxn ang="0">
                        <a:pos x="0" y="0"/>
                      </a:cxn>
                    </a:cxnLst>
                    <a:rect l="0" t="0" r="r" b="b"/>
                    <a:pathLst>
                      <a:path w="66" h="32">
                        <a:moveTo>
                          <a:pt x="0" y="0"/>
                        </a:moveTo>
                        <a:lnTo>
                          <a:pt x="42" y="0"/>
                        </a:lnTo>
                        <a:lnTo>
                          <a:pt x="66" y="32"/>
                        </a:lnTo>
                        <a:lnTo>
                          <a:pt x="25" y="32"/>
                        </a:lnTo>
                        <a:lnTo>
                          <a:pt x="0" y="0"/>
                        </a:lnTo>
                        <a:close/>
                      </a:path>
                    </a:pathLst>
                  </a:custGeom>
                  <a:solidFill>
                    <a:srgbClr val="606060"/>
                  </a:solidFill>
                  <a:ln w="9525">
                    <a:noFill/>
                    <a:round/>
                  </a:ln>
                </p:spPr>
                <p:txBody>
                  <a:bodyPr/>
                  <a:lstStyle/>
                  <a:p>
                    <a:endParaRPr lang="zh-CN" altLang="en-US"/>
                  </a:p>
                </p:txBody>
              </p:sp>
              <p:sp>
                <p:nvSpPr>
                  <p:cNvPr id="39292" name="Freeform 380"/>
                  <p:cNvSpPr/>
                  <p:nvPr/>
                </p:nvSpPr>
                <p:spPr bwMode="auto">
                  <a:xfrm>
                    <a:off x="11" y="12"/>
                    <a:ext cx="33" cy="10"/>
                  </a:xfrm>
                  <a:custGeom>
                    <a:avLst/>
                    <a:gdLst/>
                    <a:ahLst/>
                    <a:cxnLst>
                      <a:cxn ang="0">
                        <a:pos x="0" y="31"/>
                      </a:cxn>
                      <a:cxn ang="0">
                        <a:pos x="14" y="0"/>
                      </a:cxn>
                      <a:cxn ang="0">
                        <a:pos x="55" y="0"/>
                      </a:cxn>
                      <a:cxn ang="0">
                        <a:pos x="65" y="31"/>
                      </a:cxn>
                      <a:cxn ang="0">
                        <a:pos x="0" y="31"/>
                      </a:cxn>
                    </a:cxnLst>
                    <a:rect l="0" t="0" r="r" b="b"/>
                    <a:pathLst>
                      <a:path w="65" h="31">
                        <a:moveTo>
                          <a:pt x="0" y="31"/>
                        </a:moveTo>
                        <a:lnTo>
                          <a:pt x="14" y="0"/>
                        </a:lnTo>
                        <a:lnTo>
                          <a:pt x="55" y="0"/>
                        </a:lnTo>
                        <a:lnTo>
                          <a:pt x="65" y="31"/>
                        </a:lnTo>
                        <a:lnTo>
                          <a:pt x="0" y="31"/>
                        </a:lnTo>
                        <a:close/>
                      </a:path>
                    </a:pathLst>
                  </a:custGeom>
                  <a:solidFill>
                    <a:srgbClr val="808080"/>
                  </a:solidFill>
                  <a:ln w="9525">
                    <a:noFill/>
                    <a:round/>
                  </a:ln>
                </p:spPr>
                <p:txBody>
                  <a:bodyPr/>
                  <a:lstStyle/>
                  <a:p>
                    <a:endParaRPr lang="zh-CN" altLang="en-US"/>
                  </a:p>
                </p:txBody>
              </p:sp>
            </p:grpSp>
            <p:grpSp>
              <p:nvGrpSpPr>
                <p:cNvPr id="39247" name="Group 381"/>
                <p:cNvGrpSpPr/>
                <p:nvPr/>
              </p:nvGrpSpPr>
              <p:grpSpPr bwMode="auto">
                <a:xfrm>
                  <a:off x="12" y="13"/>
                  <a:ext cx="45" cy="23"/>
                  <a:chOff x="0" y="0"/>
                  <a:chExt cx="45" cy="23"/>
                </a:xfrm>
              </p:grpSpPr>
              <p:sp>
                <p:nvSpPr>
                  <p:cNvPr id="39294" name="Freeform 382"/>
                  <p:cNvSpPr/>
                  <p:nvPr/>
                </p:nvSpPr>
                <p:spPr bwMode="auto">
                  <a:xfrm>
                    <a:off x="0" y="0"/>
                    <a:ext cx="20" cy="23"/>
                  </a:xfrm>
                  <a:custGeom>
                    <a:avLst/>
                    <a:gdLst/>
                    <a:ahLst/>
                    <a:cxnLst>
                      <a:cxn ang="0">
                        <a:pos x="23" y="69"/>
                      </a:cxn>
                      <a:cxn ang="0">
                        <a:pos x="0" y="33"/>
                      </a:cxn>
                      <a:cxn ang="0">
                        <a:pos x="12" y="0"/>
                      </a:cxn>
                      <a:cxn ang="0">
                        <a:pos x="40" y="33"/>
                      </a:cxn>
                      <a:cxn ang="0">
                        <a:pos x="23" y="69"/>
                      </a:cxn>
                    </a:cxnLst>
                    <a:rect l="0" t="0" r="r" b="b"/>
                    <a:pathLst>
                      <a:path w="40" h="69">
                        <a:moveTo>
                          <a:pt x="23" y="69"/>
                        </a:moveTo>
                        <a:lnTo>
                          <a:pt x="0" y="33"/>
                        </a:lnTo>
                        <a:lnTo>
                          <a:pt x="12" y="0"/>
                        </a:lnTo>
                        <a:lnTo>
                          <a:pt x="40" y="33"/>
                        </a:lnTo>
                        <a:lnTo>
                          <a:pt x="23" y="69"/>
                        </a:lnTo>
                        <a:close/>
                      </a:path>
                    </a:pathLst>
                  </a:custGeom>
                  <a:solidFill>
                    <a:srgbClr val="202020"/>
                  </a:solidFill>
                  <a:ln w="9525">
                    <a:noFill/>
                    <a:round/>
                  </a:ln>
                </p:spPr>
                <p:txBody>
                  <a:bodyPr/>
                  <a:lstStyle/>
                  <a:p>
                    <a:endParaRPr lang="zh-CN" altLang="en-US"/>
                  </a:p>
                </p:txBody>
              </p:sp>
              <p:sp>
                <p:nvSpPr>
                  <p:cNvPr id="39295" name="Freeform 383"/>
                  <p:cNvSpPr/>
                  <p:nvPr/>
                </p:nvSpPr>
                <p:spPr bwMode="auto">
                  <a:xfrm>
                    <a:off x="7" y="1"/>
                    <a:ext cx="33" cy="11"/>
                  </a:xfrm>
                  <a:custGeom>
                    <a:avLst/>
                    <a:gdLst/>
                    <a:ahLst/>
                    <a:cxnLst>
                      <a:cxn ang="0">
                        <a:pos x="0" y="0"/>
                      </a:cxn>
                      <a:cxn ang="0">
                        <a:pos x="41" y="0"/>
                      </a:cxn>
                      <a:cxn ang="0">
                        <a:pos x="66" y="35"/>
                      </a:cxn>
                      <a:cxn ang="0">
                        <a:pos x="24" y="35"/>
                      </a:cxn>
                      <a:cxn ang="0">
                        <a:pos x="0" y="0"/>
                      </a:cxn>
                    </a:cxnLst>
                    <a:rect l="0" t="0" r="r" b="b"/>
                    <a:pathLst>
                      <a:path w="66" h="35">
                        <a:moveTo>
                          <a:pt x="0" y="0"/>
                        </a:moveTo>
                        <a:lnTo>
                          <a:pt x="41" y="0"/>
                        </a:lnTo>
                        <a:lnTo>
                          <a:pt x="66" y="35"/>
                        </a:lnTo>
                        <a:lnTo>
                          <a:pt x="24" y="35"/>
                        </a:lnTo>
                        <a:lnTo>
                          <a:pt x="0" y="0"/>
                        </a:lnTo>
                        <a:close/>
                      </a:path>
                    </a:pathLst>
                  </a:custGeom>
                  <a:solidFill>
                    <a:srgbClr val="606060"/>
                  </a:solidFill>
                  <a:ln w="9525">
                    <a:noFill/>
                    <a:round/>
                  </a:ln>
                </p:spPr>
                <p:txBody>
                  <a:bodyPr/>
                  <a:lstStyle/>
                  <a:p>
                    <a:endParaRPr lang="zh-CN" altLang="en-US"/>
                  </a:p>
                </p:txBody>
              </p:sp>
              <p:sp>
                <p:nvSpPr>
                  <p:cNvPr id="39296" name="Freeform 384"/>
                  <p:cNvSpPr/>
                  <p:nvPr/>
                </p:nvSpPr>
                <p:spPr bwMode="auto">
                  <a:xfrm>
                    <a:off x="12" y="13"/>
                    <a:ext cx="33" cy="10"/>
                  </a:xfrm>
                  <a:custGeom>
                    <a:avLst/>
                    <a:gdLst/>
                    <a:ahLst/>
                    <a:cxnLst>
                      <a:cxn ang="0">
                        <a:pos x="0" y="30"/>
                      </a:cxn>
                      <a:cxn ang="0">
                        <a:pos x="13" y="0"/>
                      </a:cxn>
                      <a:cxn ang="0">
                        <a:pos x="55" y="0"/>
                      </a:cxn>
                      <a:cxn ang="0">
                        <a:pos x="66" y="30"/>
                      </a:cxn>
                      <a:cxn ang="0">
                        <a:pos x="0" y="30"/>
                      </a:cxn>
                    </a:cxnLst>
                    <a:rect l="0" t="0" r="r" b="b"/>
                    <a:pathLst>
                      <a:path w="66" h="30">
                        <a:moveTo>
                          <a:pt x="0" y="30"/>
                        </a:moveTo>
                        <a:lnTo>
                          <a:pt x="13" y="0"/>
                        </a:lnTo>
                        <a:lnTo>
                          <a:pt x="55" y="0"/>
                        </a:lnTo>
                        <a:lnTo>
                          <a:pt x="66" y="30"/>
                        </a:lnTo>
                        <a:lnTo>
                          <a:pt x="0" y="30"/>
                        </a:lnTo>
                        <a:close/>
                      </a:path>
                    </a:pathLst>
                  </a:custGeom>
                  <a:solidFill>
                    <a:srgbClr val="808080"/>
                  </a:solidFill>
                  <a:ln w="9525">
                    <a:noFill/>
                    <a:round/>
                  </a:ln>
                </p:spPr>
                <p:txBody>
                  <a:bodyPr/>
                  <a:lstStyle/>
                  <a:p>
                    <a:endParaRPr lang="zh-CN" altLang="en-US"/>
                  </a:p>
                </p:txBody>
              </p:sp>
            </p:grpSp>
            <p:grpSp>
              <p:nvGrpSpPr>
                <p:cNvPr id="39248" name="Group 385"/>
                <p:cNvGrpSpPr/>
                <p:nvPr/>
              </p:nvGrpSpPr>
              <p:grpSpPr bwMode="auto">
                <a:xfrm>
                  <a:off x="25" y="27"/>
                  <a:ext cx="44" cy="23"/>
                  <a:chOff x="0" y="0"/>
                  <a:chExt cx="44" cy="23"/>
                </a:xfrm>
              </p:grpSpPr>
              <p:sp>
                <p:nvSpPr>
                  <p:cNvPr id="39298" name="Freeform 386"/>
                  <p:cNvSpPr/>
                  <p:nvPr/>
                </p:nvSpPr>
                <p:spPr bwMode="auto">
                  <a:xfrm>
                    <a:off x="0" y="0"/>
                    <a:ext cx="19" cy="23"/>
                  </a:xfrm>
                  <a:custGeom>
                    <a:avLst/>
                    <a:gdLst/>
                    <a:ahLst/>
                    <a:cxnLst>
                      <a:cxn ang="0">
                        <a:pos x="24" y="68"/>
                      </a:cxn>
                      <a:cxn ang="0">
                        <a:pos x="0" y="35"/>
                      </a:cxn>
                      <a:cxn ang="0">
                        <a:pos x="12" y="0"/>
                      </a:cxn>
                      <a:cxn ang="0">
                        <a:pos x="40" y="35"/>
                      </a:cxn>
                      <a:cxn ang="0">
                        <a:pos x="24" y="68"/>
                      </a:cxn>
                    </a:cxnLst>
                    <a:rect l="0" t="0" r="r" b="b"/>
                    <a:pathLst>
                      <a:path w="40" h="68">
                        <a:moveTo>
                          <a:pt x="24" y="68"/>
                        </a:moveTo>
                        <a:lnTo>
                          <a:pt x="0" y="35"/>
                        </a:lnTo>
                        <a:lnTo>
                          <a:pt x="12" y="0"/>
                        </a:lnTo>
                        <a:lnTo>
                          <a:pt x="40" y="35"/>
                        </a:lnTo>
                        <a:lnTo>
                          <a:pt x="24" y="68"/>
                        </a:lnTo>
                        <a:close/>
                      </a:path>
                    </a:pathLst>
                  </a:custGeom>
                  <a:solidFill>
                    <a:srgbClr val="202020"/>
                  </a:solidFill>
                  <a:ln w="9525">
                    <a:noFill/>
                    <a:round/>
                  </a:ln>
                </p:spPr>
                <p:txBody>
                  <a:bodyPr/>
                  <a:lstStyle/>
                  <a:p>
                    <a:endParaRPr lang="zh-CN" altLang="en-US"/>
                  </a:p>
                </p:txBody>
              </p:sp>
              <p:sp>
                <p:nvSpPr>
                  <p:cNvPr id="39299" name="Freeform 387"/>
                  <p:cNvSpPr/>
                  <p:nvPr/>
                </p:nvSpPr>
                <p:spPr bwMode="auto">
                  <a:xfrm>
                    <a:off x="6" y="0"/>
                    <a:ext cx="32" cy="12"/>
                  </a:xfrm>
                  <a:custGeom>
                    <a:avLst/>
                    <a:gdLst/>
                    <a:ahLst/>
                    <a:cxnLst>
                      <a:cxn ang="0">
                        <a:pos x="0" y="0"/>
                      </a:cxn>
                      <a:cxn ang="0">
                        <a:pos x="42" y="0"/>
                      </a:cxn>
                      <a:cxn ang="0">
                        <a:pos x="65" y="35"/>
                      </a:cxn>
                      <a:cxn ang="0">
                        <a:pos x="25" y="35"/>
                      </a:cxn>
                      <a:cxn ang="0">
                        <a:pos x="0" y="0"/>
                      </a:cxn>
                    </a:cxnLst>
                    <a:rect l="0" t="0" r="r" b="b"/>
                    <a:pathLst>
                      <a:path w="65" h="35">
                        <a:moveTo>
                          <a:pt x="0" y="0"/>
                        </a:moveTo>
                        <a:lnTo>
                          <a:pt x="42"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39300" name="Freeform 388"/>
                  <p:cNvSpPr/>
                  <p:nvPr/>
                </p:nvSpPr>
                <p:spPr bwMode="auto">
                  <a:xfrm>
                    <a:off x="12" y="13"/>
                    <a:ext cx="32" cy="9"/>
                  </a:xfrm>
                  <a:custGeom>
                    <a:avLst/>
                    <a:gdLst/>
                    <a:ahLst/>
                    <a:cxnLst>
                      <a:cxn ang="0">
                        <a:pos x="0" y="29"/>
                      </a:cxn>
                      <a:cxn ang="0">
                        <a:pos x="12" y="0"/>
                      </a:cxn>
                      <a:cxn ang="0">
                        <a:pos x="53" y="0"/>
                      </a:cxn>
                      <a:cxn ang="0">
                        <a:pos x="65" y="29"/>
                      </a:cxn>
                      <a:cxn ang="0">
                        <a:pos x="0" y="29"/>
                      </a:cxn>
                    </a:cxnLst>
                    <a:rect l="0" t="0" r="r" b="b"/>
                    <a:pathLst>
                      <a:path w="65" h="29">
                        <a:moveTo>
                          <a:pt x="0" y="29"/>
                        </a:moveTo>
                        <a:lnTo>
                          <a:pt x="12"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nvGrpSpPr>
                <p:cNvPr id="39252" name="Group 389"/>
                <p:cNvGrpSpPr/>
                <p:nvPr/>
              </p:nvGrpSpPr>
              <p:grpSpPr bwMode="auto">
                <a:xfrm>
                  <a:off x="38" y="40"/>
                  <a:ext cx="45" cy="23"/>
                  <a:chOff x="0" y="0"/>
                  <a:chExt cx="45" cy="23"/>
                </a:xfrm>
              </p:grpSpPr>
              <p:sp>
                <p:nvSpPr>
                  <p:cNvPr id="39302" name="Freeform 390"/>
                  <p:cNvSpPr/>
                  <p:nvPr/>
                </p:nvSpPr>
                <p:spPr bwMode="auto">
                  <a:xfrm>
                    <a:off x="0" y="0"/>
                    <a:ext cx="20" cy="23"/>
                  </a:xfrm>
                  <a:custGeom>
                    <a:avLst/>
                    <a:gdLst/>
                    <a:ahLst/>
                    <a:cxnLst>
                      <a:cxn ang="0">
                        <a:pos x="22" y="68"/>
                      </a:cxn>
                      <a:cxn ang="0">
                        <a:pos x="0" y="33"/>
                      </a:cxn>
                      <a:cxn ang="0">
                        <a:pos x="12" y="0"/>
                      </a:cxn>
                      <a:cxn ang="0">
                        <a:pos x="39" y="33"/>
                      </a:cxn>
                      <a:cxn ang="0">
                        <a:pos x="22" y="68"/>
                      </a:cxn>
                    </a:cxnLst>
                    <a:rect l="0" t="0" r="r" b="b"/>
                    <a:pathLst>
                      <a:path w="39" h="68">
                        <a:moveTo>
                          <a:pt x="22" y="68"/>
                        </a:moveTo>
                        <a:lnTo>
                          <a:pt x="0" y="33"/>
                        </a:lnTo>
                        <a:lnTo>
                          <a:pt x="12" y="0"/>
                        </a:lnTo>
                        <a:lnTo>
                          <a:pt x="39" y="33"/>
                        </a:lnTo>
                        <a:lnTo>
                          <a:pt x="22" y="68"/>
                        </a:lnTo>
                        <a:close/>
                      </a:path>
                    </a:pathLst>
                  </a:custGeom>
                  <a:solidFill>
                    <a:srgbClr val="202020"/>
                  </a:solidFill>
                  <a:ln w="9525">
                    <a:noFill/>
                    <a:round/>
                  </a:ln>
                </p:spPr>
                <p:txBody>
                  <a:bodyPr/>
                  <a:lstStyle/>
                  <a:p>
                    <a:endParaRPr lang="zh-CN" altLang="en-US"/>
                  </a:p>
                </p:txBody>
              </p:sp>
              <p:sp>
                <p:nvSpPr>
                  <p:cNvPr id="39303" name="Freeform 391"/>
                  <p:cNvSpPr/>
                  <p:nvPr/>
                </p:nvSpPr>
                <p:spPr bwMode="auto">
                  <a:xfrm>
                    <a:off x="7" y="1"/>
                    <a:ext cx="32" cy="11"/>
                  </a:xfrm>
                  <a:custGeom>
                    <a:avLst/>
                    <a:gdLst/>
                    <a:ahLst/>
                    <a:cxnLst>
                      <a:cxn ang="0">
                        <a:pos x="0" y="0"/>
                      </a:cxn>
                      <a:cxn ang="0">
                        <a:pos x="41" y="0"/>
                      </a:cxn>
                      <a:cxn ang="0">
                        <a:pos x="64" y="33"/>
                      </a:cxn>
                      <a:cxn ang="0">
                        <a:pos x="25" y="33"/>
                      </a:cxn>
                      <a:cxn ang="0">
                        <a:pos x="0" y="0"/>
                      </a:cxn>
                    </a:cxnLst>
                    <a:rect l="0" t="0" r="r" b="b"/>
                    <a:pathLst>
                      <a:path w="64" h="33">
                        <a:moveTo>
                          <a:pt x="0" y="0"/>
                        </a:moveTo>
                        <a:lnTo>
                          <a:pt x="41" y="0"/>
                        </a:lnTo>
                        <a:lnTo>
                          <a:pt x="64" y="33"/>
                        </a:lnTo>
                        <a:lnTo>
                          <a:pt x="25" y="33"/>
                        </a:lnTo>
                        <a:lnTo>
                          <a:pt x="0" y="0"/>
                        </a:lnTo>
                        <a:close/>
                      </a:path>
                    </a:pathLst>
                  </a:custGeom>
                  <a:solidFill>
                    <a:srgbClr val="606060"/>
                  </a:solidFill>
                  <a:ln w="9525">
                    <a:noFill/>
                    <a:round/>
                  </a:ln>
                </p:spPr>
                <p:txBody>
                  <a:bodyPr/>
                  <a:lstStyle/>
                  <a:p>
                    <a:endParaRPr lang="zh-CN" altLang="en-US"/>
                  </a:p>
                </p:txBody>
              </p:sp>
              <p:sp>
                <p:nvSpPr>
                  <p:cNvPr id="39304" name="Freeform 392"/>
                  <p:cNvSpPr/>
                  <p:nvPr/>
                </p:nvSpPr>
                <p:spPr bwMode="auto">
                  <a:xfrm>
                    <a:off x="12" y="13"/>
                    <a:ext cx="33" cy="9"/>
                  </a:xfrm>
                  <a:custGeom>
                    <a:avLst/>
                    <a:gdLst/>
                    <a:ahLst/>
                    <a:cxnLst>
                      <a:cxn ang="0">
                        <a:pos x="0" y="29"/>
                      </a:cxn>
                      <a:cxn ang="0">
                        <a:pos x="14" y="0"/>
                      </a:cxn>
                      <a:cxn ang="0">
                        <a:pos x="53" y="0"/>
                      </a:cxn>
                      <a:cxn ang="0">
                        <a:pos x="65" y="29"/>
                      </a:cxn>
                      <a:cxn ang="0">
                        <a:pos x="0" y="29"/>
                      </a:cxn>
                    </a:cxnLst>
                    <a:rect l="0" t="0" r="r" b="b"/>
                    <a:pathLst>
                      <a:path w="65" h="29">
                        <a:moveTo>
                          <a:pt x="0" y="29"/>
                        </a:moveTo>
                        <a:lnTo>
                          <a:pt x="14"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grpSp>
            <p:nvGrpSpPr>
              <p:cNvPr id="39256" name="Group 393"/>
              <p:cNvGrpSpPr/>
              <p:nvPr/>
            </p:nvGrpSpPr>
            <p:grpSpPr bwMode="auto">
              <a:xfrm>
                <a:off x="302" y="106"/>
                <a:ext cx="83" cy="63"/>
                <a:chOff x="0" y="0"/>
                <a:chExt cx="83" cy="63"/>
              </a:xfrm>
            </p:grpSpPr>
            <p:grpSp>
              <p:nvGrpSpPr>
                <p:cNvPr id="39260" name="Group 394"/>
                <p:cNvGrpSpPr/>
                <p:nvPr/>
              </p:nvGrpSpPr>
              <p:grpSpPr bwMode="auto">
                <a:xfrm>
                  <a:off x="0" y="0"/>
                  <a:ext cx="44" cy="22"/>
                  <a:chOff x="0" y="0"/>
                  <a:chExt cx="44" cy="22"/>
                </a:xfrm>
              </p:grpSpPr>
              <p:sp>
                <p:nvSpPr>
                  <p:cNvPr id="39307" name="Freeform 395"/>
                  <p:cNvSpPr/>
                  <p:nvPr/>
                </p:nvSpPr>
                <p:spPr bwMode="auto">
                  <a:xfrm>
                    <a:off x="0" y="0"/>
                    <a:ext cx="19" cy="22"/>
                  </a:xfrm>
                  <a:custGeom>
                    <a:avLst/>
                    <a:gdLst/>
                    <a:ahLst/>
                    <a:cxnLst>
                      <a:cxn ang="0">
                        <a:pos x="21" y="68"/>
                      </a:cxn>
                      <a:cxn ang="0">
                        <a:pos x="0" y="33"/>
                      </a:cxn>
                      <a:cxn ang="0">
                        <a:pos x="10" y="0"/>
                      </a:cxn>
                      <a:cxn ang="0">
                        <a:pos x="38" y="33"/>
                      </a:cxn>
                      <a:cxn ang="0">
                        <a:pos x="21" y="68"/>
                      </a:cxn>
                    </a:cxnLst>
                    <a:rect l="0" t="0" r="r" b="b"/>
                    <a:pathLst>
                      <a:path w="38" h="68">
                        <a:moveTo>
                          <a:pt x="21" y="68"/>
                        </a:moveTo>
                        <a:lnTo>
                          <a:pt x="0" y="33"/>
                        </a:lnTo>
                        <a:lnTo>
                          <a:pt x="10" y="0"/>
                        </a:lnTo>
                        <a:lnTo>
                          <a:pt x="38" y="33"/>
                        </a:lnTo>
                        <a:lnTo>
                          <a:pt x="21" y="68"/>
                        </a:lnTo>
                        <a:close/>
                      </a:path>
                    </a:pathLst>
                  </a:custGeom>
                  <a:solidFill>
                    <a:srgbClr val="202020"/>
                  </a:solidFill>
                  <a:ln w="9525">
                    <a:noFill/>
                    <a:round/>
                  </a:ln>
                </p:spPr>
                <p:txBody>
                  <a:bodyPr/>
                  <a:lstStyle/>
                  <a:p>
                    <a:endParaRPr lang="zh-CN" altLang="en-US"/>
                  </a:p>
                </p:txBody>
              </p:sp>
              <p:sp>
                <p:nvSpPr>
                  <p:cNvPr id="39308" name="Freeform 396"/>
                  <p:cNvSpPr/>
                  <p:nvPr/>
                </p:nvSpPr>
                <p:spPr bwMode="auto">
                  <a:xfrm>
                    <a:off x="6" y="0"/>
                    <a:ext cx="33" cy="12"/>
                  </a:xfrm>
                  <a:custGeom>
                    <a:avLst/>
                    <a:gdLst/>
                    <a:ahLst/>
                    <a:cxnLst>
                      <a:cxn ang="0">
                        <a:pos x="0" y="0"/>
                      </a:cxn>
                      <a:cxn ang="0">
                        <a:pos x="40" y="0"/>
                      </a:cxn>
                      <a:cxn ang="0">
                        <a:pos x="65" y="35"/>
                      </a:cxn>
                      <a:cxn ang="0">
                        <a:pos x="25" y="35"/>
                      </a:cxn>
                      <a:cxn ang="0">
                        <a:pos x="0" y="0"/>
                      </a:cxn>
                    </a:cxnLst>
                    <a:rect l="0" t="0" r="r" b="b"/>
                    <a:pathLst>
                      <a:path w="65" h="35">
                        <a:moveTo>
                          <a:pt x="0" y="0"/>
                        </a:moveTo>
                        <a:lnTo>
                          <a:pt x="40"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39309" name="Freeform 397"/>
                  <p:cNvSpPr/>
                  <p:nvPr/>
                </p:nvSpPr>
                <p:spPr bwMode="auto">
                  <a:xfrm>
                    <a:off x="11" y="12"/>
                    <a:ext cx="33" cy="10"/>
                  </a:xfrm>
                  <a:custGeom>
                    <a:avLst/>
                    <a:gdLst/>
                    <a:ahLst/>
                    <a:cxnLst>
                      <a:cxn ang="0">
                        <a:pos x="0" y="28"/>
                      </a:cxn>
                      <a:cxn ang="0">
                        <a:pos x="13" y="0"/>
                      </a:cxn>
                      <a:cxn ang="0">
                        <a:pos x="55" y="0"/>
                      </a:cxn>
                      <a:cxn ang="0">
                        <a:pos x="66" y="28"/>
                      </a:cxn>
                      <a:cxn ang="0">
                        <a:pos x="0" y="28"/>
                      </a:cxn>
                    </a:cxnLst>
                    <a:rect l="0" t="0" r="r" b="b"/>
                    <a:pathLst>
                      <a:path w="66" h="28">
                        <a:moveTo>
                          <a:pt x="0" y="28"/>
                        </a:moveTo>
                        <a:lnTo>
                          <a:pt x="13" y="0"/>
                        </a:lnTo>
                        <a:lnTo>
                          <a:pt x="55" y="0"/>
                        </a:lnTo>
                        <a:lnTo>
                          <a:pt x="66" y="28"/>
                        </a:lnTo>
                        <a:lnTo>
                          <a:pt x="0" y="28"/>
                        </a:lnTo>
                        <a:close/>
                      </a:path>
                    </a:pathLst>
                  </a:custGeom>
                  <a:solidFill>
                    <a:srgbClr val="808080"/>
                  </a:solidFill>
                  <a:ln w="9525">
                    <a:noFill/>
                    <a:round/>
                  </a:ln>
                </p:spPr>
                <p:txBody>
                  <a:bodyPr/>
                  <a:lstStyle/>
                  <a:p>
                    <a:endParaRPr lang="zh-CN" altLang="en-US"/>
                  </a:p>
                </p:txBody>
              </p:sp>
            </p:grpSp>
            <p:grpSp>
              <p:nvGrpSpPr>
                <p:cNvPr id="39264" name="Group 398"/>
                <p:cNvGrpSpPr/>
                <p:nvPr/>
              </p:nvGrpSpPr>
              <p:grpSpPr bwMode="auto">
                <a:xfrm>
                  <a:off x="12" y="13"/>
                  <a:ext cx="44" cy="23"/>
                  <a:chOff x="0" y="0"/>
                  <a:chExt cx="44" cy="23"/>
                </a:xfrm>
              </p:grpSpPr>
              <p:sp>
                <p:nvSpPr>
                  <p:cNvPr id="39311" name="Freeform 399"/>
                  <p:cNvSpPr/>
                  <p:nvPr/>
                </p:nvSpPr>
                <p:spPr bwMode="auto">
                  <a:xfrm>
                    <a:off x="0" y="0"/>
                    <a:ext cx="19" cy="23"/>
                  </a:xfrm>
                  <a:custGeom>
                    <a:avLst/>
                    <a:gdLst/>
                    <a:ahLst/>
                    <a:cxnLst>
                      <a:cxn ang="0">
                        <a:pos x="24" y="68"/>
                      </a:cxn>
                      <a:cxn ang="0">
                        <a:pos x="0" y="33"/>
                      </a:cxn>
                      <a:cxn ang="0">
                        <a:pos x="14" y="0"/>
                      </a:cxn>
                      <a:cxn ang="0">
                        <a:pos x="40" y="33"/>
                      </a:cxn>
                      <a:cxn ang="0">
                        <a:pos x="24" y="68"/>
                      </a:cxn>
                    </a:cxnLst>
                    <a:rect l="0" t="0" r="r" b="b"/>
                    <a:pathLst>
                      <a:path w="40" h="68">
                        <a:moveTo>
                          <a:pt x="24" y="68"/>
                        </a:moveTo>
                        <a:lnTo>
                          <a:pt x="0" y="33"/>
                        </a:lnTo>
                        <a:lnTo>
                          <a:pt x="14" y="0"/>
                        </a:lnTo>
                        <a:lnTo>
                          <a:pt x="40" y="33"/>
                        </a:lnTo>
                        <a:lnTo>
                          <a:pt x="24" y="68"/>
                        </a:lnTo>
                        <a:close/>
                      </a:path>
                    </a:pathLst>
                  </a:custGeom>
                  <a:solidFill>
                    <a:srgbClr val="202020"/>
                  </a:solidFill>
                  <a:ln w="9525">
                    <a:noFill/>
                    <a:round/>
                  </a:ln>
                </p:spPr>
                <p:txBody>
                  <a:bodyPr/>
                  <a:lstStyle/>
                  <a:p>
                    <a:endParaRPr lang="zh-CN" altLang="en-US"/>
                  </a:p>
                </p:txBody>
              </p:sp>
              <p:sp>
                <p:nvSpPr>
                  <p:cNvPr id="39312" name="Freeform 400"/>
                  <p:cNvSpPr/>
                  <p:nvPr/>
                </p:nvSpPr>
                <p:spPr bwMode="auto">
                  <a:xfrm>
                    <a:off x="7" y="1"/>
                    <a:ext cx="32" cy="11"/>
                  </a:xfrm>
                  <a:custGeom>
                    <a:avLst/>
                    <a:gdLst/>
                    <a:ahLst/>
                    <a:cxnLst>
                      <a:cxn ang="0">
                        <a:pos x="0" y="0"/>
                      </a:cxn>
                      <a:cxn ang="0">
                        <a:pos x="41" y="0"/>
                      </a:cxn>
                      <a:cxn ang="0">
                        <a:pos x="63" y="33"/>
                      </a:cxn>
                      <a:cxn ang="0">
                        <a:pos x="24" y="33"/>
                      </a:cxn>
                      <a:cxn ang="0">
                        <a:pos x="0" y="0"/>
                      </a:cxn>
                    </a:cxnLst>
                    <a:rect l="0" t="0" r="r" b="b"/>
                    <a:pathLst>
                      <a:path w="63" h="33">
                        <a:moveTo>
                          <a:pt x="0" y="0"/>
                        </a:moveTo>
                        <a:lnTo>
                          <a:pt x="41"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39313" name="Freeform 401"/>
                  <p:cNvSpPr/>
                  <p:nvPr/>
                </p:nvSpPr>
                <p:spPr bwMode="auto">
                  <a:xfrm>
                    <a:off x="12" y="13"/>
                    <a:ext cx="32" cy="10"/>
                  </a:xfrm>
                  <a:custGeom>
                    <a:avLst/>
                    <a:gdLst/>
                    <a:ahLst/>
                    <a:cxnLst>
                      <a:cxn ang="0">
                        <a:pos x="0" y="30"/>
                      </a:cxn>
                      <a:cxn ang="0">
                        <a:pos x="12" y="0"/>
                      </a:cxn>
                      <a:cxn ang="0">
                        <a:pos x="53" y="0"/>
                      </a:cxn>
                      <a:cxn ang="0">
                        <a:pos x="65" y="30"/>
                      </a:cxn>
                      <a:cxn ang="0">
                        <a:pos x="0" y="30"/>
                      </a:cxn>
                    </a:cxnLst>
                    <a:rect l="0" t="0" r="r" b="b"/>
                    <a:pathLst>
                      <a:path w="65" h="30">
                        <a:moveTo>
                          <a:pt x="0" y="30"/>
                        </a:moveTo>
                        <a:lnTo>
                          <a:pt x="12"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39268" name="Group 402"/>
                <p:cNvGrpSpPr/>
                <p:nvPr/>
              </p:nvGrpSpPr>
              <p:grpSpPr bwMode="auto">
                <a:xfrm>
                  <a:off x="25" y="27"/>
                  <a:ext cx="45" cy="23"/>
                  <a:chOff x="0" y="0"/>
                  <a:chExt cx="45" cy="23"/>
                </a:xfrm>
              </p:grpSpPr>
              <p:sp>
                <p:nvSpPr>
                  <p:cNvPr id="39315" name="Freeform 403"/>
                  <p:cNvSpPr/>
                  <p:nvPr/>
                </p:nvSpPr>
                <p:spPr bwMode="auto">
                  <a:xfrm>
                    <a:off x="0" y="0"/>
                    <a:ext cx="20" cy="23"/>
                  </a:xfrm>
                  <a:custGeom>
                    <a:avLst/>
                    <a:gdLst/>
                    <a:ahLst/>
                    <a:cxnLst>
                      <a:cxn ang="0">
                        <a:pos x="22" y="70"/>
                      </a:cxn>
                      <a:cxn ang="0">
                        <a:pos x="0" y="34"/>
                      </a:cxn>
                      <a:cxn ang="0">
                        <a:pos x="12" y="0"/>
                      </a:cxn>
                      <a:cxn ang="0">
                        <a:pos x="39" y="34"/>
                      </a:cxn>
                      <a:cxn ang="0">
                        <a:pos x="22" y="70"/>
                      </a:cxn>
                    </a:cxnLst>
                    <a:rect l="0" t="0" r="r" b="b"/>
                    <a:pathLst>
                      <a:path w="39" h="70">
                        <a:moveTo>
                          <a:pt x="22" y="70"/>
                        </a:moveTo>
                        <a:lnTo>
                          <a:pt x="0" y="34"/>
                        </a:lnTo>
                        <a:lnTo>
                          <a:pt x="12" y="0"/>
                        </a:lnTo>
                        <a:lnTo>
                          <a:pt x="39" y="34"/>
                        </a:lnTo>
                        <a:lnTo>
                          <a:pt x="22" y="70"/>
                        </a:lnTo>
                        <a:close/>
                      </a:path>
                    </a:pathLst>
                  </a:custGeom>
                  <a:solidFill>
                    <a:srgbClr val="202020"/>
                  </a:solidFill>
                  <a:ln w="9525">
                    <a:noFill/>
                    <a:round/>
                  </a:ln>
                </p:spPr>
                <p:txBody>
                  <a:bodyPr/>
                  <a:lstStyle/>
                  <a:p>
                    <a:endParaRPr lang="zh-CN" altLang="en-US"/>
                  </a:p>
                </p:txBody>
              </p:sp>
              <p:sp>
                <p:nvSpPr>
                  <p:cNvPr id="39316" name="Freeform 404"/>
                  <p:cNvSpPr/>
                  <p:nvPr/>
                </p:nvSpPr>
                <p:spPr bwMode="auto">
                  <a:xfrm>
                    <a:off x="6" y="0"/>
                    <a:ext cx="33"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39317" name="Freeform 405"/>
                  <p:cNvSpPr/>
                  <p:nvPr/>
                </p:nvSpPr>
                <p:spPr bwMode="auto">
                  <a:xfrm>
                    <a:off x="12" y="12"/>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39272" name="Group 406"/>
                <p:cNvGrpSpPr/>
                <p:nvPr/>
              </p:nvGrpSpPr>
              <p:grpSpPr bwMode="auto">
                <a:xfrm>
                  <a:off x="38" y="40"/>
                  <a:ext cx="45" cy="23"/>
                  <a:chOff x="0" y="0"/>
                  <a:chExt cx="45" cy="23"/>
                </a:xfrm>
              </p:grpSpPr>
              <p:sp>
                <p:nvSpPr>
                  <p:cNvPr id="39319" name="Freeform 407"/>
                  <p:cNvSpPr/>
                  <p:nvPr/>
                </p:nvSpPr>
                <p:spPr bwMode="auto">
                  <a:xfrm>
                    <a:off x="0" y="0"/>
                    <a:ext cx="20" cy="23"/>
                  </a:xfrm>
                  <a:custGeom>
                    <a:avLst/>
                    <a:gdLst/>
                    <a:ahLst/>
                    <a:cxnLst>
                      <a:cxn ang="0">
                        <a:pos x="24" y="70"/>
                      </a:cxn>
                      <a:cxn ang="0">
                        <a:pos x="0" y="35"/>
                      </a:cxn>
                      <a:cxn ang="0">
                        <a:pos x="13" y="0"/>
                      </a:cxn>
                      <a:cxn ang="0">
                        <a:pos x="41" y="35"/>
                      </a:cxn>
                      <a:cxn ang="0">
                        <a:pos x="24" y="70"/>
                      </a:cxn>
                    </a:cxnLst>
                    <a:rect l="0" t="0" r="r" b="b"/>
                    <a:pathLst>
                      <a:path w="41" h="70">
                        <a:moveTo>
                          <a:pt x="24" y="70"/>
                        </a:moveTo>
                        <a:lnTo>
                          <a:pt x="0" y="35"/>
                        </a:lnTo>
                        <a:lnTo>
                          <a:pt x="13" y="0"/>
                        </a:lnTo>
                        <a:lnTo>
                          <a:pt x="41" y="35"/>
                        </a:lnTo>
                        <a:lnTo>
                          <a:pt x="24" y="70"/>
                        </a:lnTo>
                        <a:close/>
                      </a:path>
                    </a:pathLst>
                  </a:custGeom>
                  <a:solidFill>
                    <a:srgbClr val="202020"/>
                  </a:solidFill>
                  <a:ln w="9525">
                    <a:noFill/>
                    <a:round/>
                  </a:ln>
                </p:spPr>
                <p:txBody>
                  <a:bodyPr/>
                  <a:lstStyle/>
                  <a:p>
                    <a:endParaRPr lang="zh-CN" altLang="en-US"/>
                  </a:p>
                </p:txBody>
              </p:sp>
              <p:sp>
                <p:nvSpPr>
                  <p:cNvPr id="39320" name="Freeform 408"/>
                  <p:cNvSpPr/>
                  <p:nvPr/>
                </p:nvSpPr>
                <p:spPr bwMode="auto">
                  <a:xfrm>
                    <a:off x="7" y="0"/>
                    <a:ext cx="32" cy="12"/>
                  </a:xfrm>
                  <a:custGeom>
                    <a:avLst/>
                    <a:gdLst/>
                    <a:ahLst/>
                    <a:cxnLst>
                      <a:cxn ang="0">
                        <a:pos x="0" y="0"/>
                      </a:cxn>
                      <a:cxn ang="0">
                        <a:pos x="41" y="0"/>
                      </a:cxn>
                      <a:cxn ang="0">
                        <a:pos x="65" y="34"/>
                      </a:cxn>
                      <a:cxn ang="0">
                        <a:pos x="24" y="34"/>
                      </a:cxn>
                      <a:cxn ang="0">
                        <a:pos x="0" y="0"/>
                      </a:cxn>
                    </a:cxnLst>
                    <a:rect l="0" t="0" r="r" b="b"/>
                    <a:pathLst>
                      <a:path w="65" h="34">
                        <a:moveTo>
                          <a:pt x="0" y="0"/>
                        </a:moveTo>
                        <a:lnTo>
                          <a:pt x="41" y="0"/>
                        </a:lnTo>
                        <a:lnTo>
                          <a:pt x="65" y="34"/>
                        </a:lnTo>
                        <a:lnTo>
                          <a:pt x="24" y="34"/>
                        </a:lnTo>
                        <a:lnTo>
                          <a:pt x="0" y="0"/>
                        </a:lnTo>
                        <a:close/>
                      </a:path>
                    </a:pathLst>
                  </a:custGeom>
                  <a:solidFill>
                    <a:srgbClr val="606060"/>
                  </a:solidFill>
                  <a:ln w="9525">
                    <a:noFill/>
                    <a:round/>
                  </a:ln>
                </p:spPr>
                <p:txBody>
                  <a:bodyPr/>
                  <a:lstStyle/>
                  <a:p>
                    <a:endParaRPr lang="zh-CN" altLang="en-US"/>
                  </a:p>
                </p:txBody>
              </p:sp>
              <p:sp>
                <p:nvSpPr>
                  <p:cNvPr id="39321" name="Freeform 409"/>
                  <p:cNvSpPr/>
                  <p:nvPr/>
                </p:nvSpPr>
                <p:spPr bwMode="auto">
                  <a:xfrm>
                    <a:off x="13" y="13"/>
                    <a:ext cx="32" cy="9"/>
                  </a:xfrm>
                  <a:custGeom>
                    <a:avLst/>
                    <a:gdLst/>
                    <a:ahLst/>
                    <a:cxnLst>
                      <a:cxn ang="0">
                        <a:pos x="0" y="28"/>
                      </a:cxn>
                      <a:cxn ang="0">
                        <a:pos x="12" y="0"/>
                      </a:cxn>
                      <a:cxn ang="0">
                        <a:pos x="54" y="0"/>
                      </a:cxn>
                      <a:cxn ang="0">
                        <a:pos x="66" y="28"/>
                      </a:cxn>
                      <a:cxn ang="0">
                        <a:pos x="0" y="28"/>
                      </a:cxn>
                    </a:cxnLst>
                    <a:rect l="0" t="0" r="r" b="b"/>
                    <a:pathLst>
                      <a:path w="66" h="28">
                        <a:moveTo>
                          <a:pt x="0" y="28"/>
                        </a:moveTo>
                        <a:lnTo>
                          <a:pt x="12" y="0"/>
                        </a:lnTo>
                        <a:lnTo>
                          <a:pt x="54" y="0"/>
                        </a:lnTo>
                        <a:lnTo>
                          <a:pt x="66" y="28"/>
                        </a:lnTo>
                        <a:lnTo>
                          <a:pt x="0" y="28"/>
                        </a:lnTo>
                        <a:close/>
                      </a:path>
                    </a:pathLst>
                  </a:custGeom>
                  <a:solidFill>
                    <a:srgbClr val="808080"/>
                  </a:solidFill>
                  <a:ln w="9525">
                    <a:noFill/>
                    <a:round/>
                  </a:ln>
                </p:spPr>
                <p:txBody>
                  <a:bodyPr/>
                  <a:lstStyle/>
                  <a:p>
                    <a:endParaRPr lang="zh-CN" altLang="en-US"/>
                  </a:p>
                </p:txBody>
              </p:sp>
            </p:grpSp>
          </p:grpSp>
          <p:grpSp>
            <p:nvGrpSpPr>
              <p:cNvPr id="39276" name="Group 410"/>
              <p:cNvGrpSpPr/>
              <p:nvPr/>
            </p:nvGrpSpPr>
            <p:grpSpPr bwMode="auto">
              <a:xfrm>
                <a:off x="354" y="159"/>
                <a:ext cx="45" cy="23"/>
                <a:chOff x="0" y="0"/>
                <a:chExt cx="45" cy="23"/>
              </a:xfrm>
            </p:grpSpPr>
            <p:sp>
              <p:nvSpPr>
                <p:cNvPr id="39323" name="Freeform 411"/>
                <p:cNvSpPr/>
                <p:nvPr/>
              </p:nvSpPr>
              <p:spPr bwMode="auto">
                <a:xfrm>
                  <a:off x="0" y="0"/>
                  <a:ext cx="20" cy="23"/>
                </a:xfrm>
                <a:custGeom>
                  <a:avLst/>
                  <a:gdLst/>
                  <a:ahLst/>
                  <a:cxnLst>
                    <a:cxn ang="0">
                      <a:pos x="23" y="70"/>
                    </a:cxn>
                    <a:cxn ang="0">
                      <a:pos x="0" y="34"/>
                    </a:cxn>
                    <a:cxn ang="0">
                      <a:pos x="13" y="0"/>
                    </a:cxn>
                    <a:cxn ang="0">
                      <a:pos x="39" y="34"/>
                    </a:cxn>
                    <a:cxn ang="0">
                      <a:pos x="23" y="70"/>
                    </a:cxn>
                  </a:cxnLst>
                  <a:rect l="0" t="0" r="r" b="b"/>
                  <a:pathLst>
                    <a:path w="39" h="70">
                      <a:moveTo>
                        <a:pt x="23" y="70"/>
                      </a:moveTo>
                      <a:lnTo>
                        <a:pt x="0" y="34"/>
                      </a:lnTo>
                      <a:lnTo>
                        <a:pt x="13" y="0"/>
                      </a:lnTo>
                      <a:lnTo>
                        <a:pt x="39" y="34"/>
                      </a:lnTo>
                      <a:lnTo>
                        <a:pt x="23" y="70"/>
                      </a:lnTo>
                      <a:close/>
                    </a:path>
                  </a:pathLst>
                </a:custGeom>
                <a:solidFill>
                  <a:srgbClr val="202020"/>
                </a:solidFill>
                <a:ln w="9525">
                  <a:noFill/>
                  <a:round/>
                </a:ln>
              </p:spPr>
              <p:txBody>
                <a:bodyPr/>
                <a:lstStyle/>
                <a:p>
                  <a:endParaRPr lang="zh-CN" altLang="en-US"/>
                </a:p>
              </p:txBody>
            </p:sp>
            <p:sp>
              <p:nvSpPr>
                <p:cNvPr id="39324" name="Freeform 412"/>
                <p:cNvSpPr/>
                <p:nvPr/>
              </p:nvSpPr>
              <p:spPr bwMode="auto">
                <a:xfrm>
                  <a:off x="7" y="0"/>
                  <a:ext cx="32" cy="12"/>
                </a:xfrm>
                <a:custGeom>
                  <a:avLst/>
                  <a:gdLst/>
                  <a:ahLst/>
                  <a:cxnLst>
                    <a:cxn ang="0">
                      <a:pos x="0" y="0"/>
                    </a:cxn>
                    <a:cxn ang="0">
                      <a:pos x="41" y="0"/>
                    </a:cxn>
                    <a:cxn ang="0">
                      <a:pos x="63" y="35"/>
                    </a:cxn>
                    <a:cxn ang="0">
                      <a:pos x="24" y="35"/>
                    </a:cxn>
                    <a:cxn ang="0">
                      <a:pos x="0" y="0"/>
                    </a:cxn>
                  </a:cxnLst>
                  <a:rect l="0" t="0" r="r" b="b"/>
                  <a:pathLst>
                    <a:path w="63" h="35">
                      <a:moveTo>
                        <a:pt x="0" y="0"/>
                      </a:moveTo>
                      <a:lnTo>
                        <a:pt x="41" y="0"/>
                      </a:lnTo>
                      <a:lnTo>
                        <a:pt x="63" y="35"/>
                      </a:lnTo>
                      <a:lnTo>
                        <a:pt x="24" y="35"/>
                      </a:lnTo>
                      <a:lnTo>
                        <a:pt x="0" y="0"/>
                      </a:lnTo>
                      <a:close/>
                    </a:path>
                  </a:pathLst>
                </a:custGeom>
                <a:solidFill>
                  <a:srgbClr val="606060"/>
                </a:solidFill>
                <a:ln w="9525">
                  <a:noFill/>
                  <a:round/>
                </a:ln>
              </p:spPr>
              <p:txBody>
                <a:bodyPr/>
                <a:lstStyle/>
                <a:p>
                  <a:endParaRPr lang="zh-CN" altLang="en-US"/>
                </a:p>
              </p:txBody>
            </p:sp>
            <p:sp>
              <p:nvSpPr>
                <p:cNvPr id="39325" name="Freeform 413"/>
                <p:cNvSpPr/>
                <p:nvPr/>
              </p:nvSpPr>
              <p:spPr bwMode="auto">
                <a:xfrm>
                  <a:off x="12" y="12"/>
                  <a:ext cx="33" cy="10"/>
                </a:xfrm>
                <a:custGeom>
                  <a:avLst/>
                  <a:gdLst/>
                  <a:ahLst/>
                  <a:cxnLst>
                    <a:cxn ang="0">
                      <a:pos x="0" y="30"/>
                    </a:cxn>
                    <a:cxn ang="0">
                      <a:pos x="13" y="0"/>
                    </a:cxn>
                    <a:cxn ang="0">
                      <a:pos x="52" y="0"/>
                    </a:cxn>
                    <a:cxn ang="0">
                      <a:pos x="64" y="30"/>
                    </a:cxn>
                    <a:cxn ang="0">
                      <a:pos x="0" y="30"/>
                    </a:cxn>
                  </a:cxnLst>
                  <a:rect l="0" t="0" r="r" b="b"/>
                  <a:pathLst>
                    <a:path w="64" h="30">
                      <a:moveTo>
                        <a:pt x="0" y="30"/>
                      </a:moveTo>
                      <a:lnTo>
                        <a:pt x="13" y="0"/>
                      </a:lnTo>
                      <a:lnTo>
                        <a:pt x="52" y="0"/>
                      </a:lnTo>
                      <a:lnTo>
                        <a:pt x="64" y="30"/>
                      </a:lnTo>
                      <a:lnTo>
                        <a:pt x="0" y="30"/>
                      </a:lnTo>
                      <a:close/>
                    </a:path>
                  </a:pathLst>
                </a:custGeom>
                <a:solidFill>
                  <a:srgbClr val="808080"/>
                </a:solidFill>
                <a:ln w="9525">
                  <a:noFill/>
                  <a:round/>
                </a:ln>
              </p:spPr>
              <p:txBody>
                <a:bodyPr/>
                <a:lstStyle/>
                <a:p>
                  <a:endParaRPr lang="zh-CN" altLang="en-US"/>
                </a:p>
              </p:txBody>
            </p:sp>
          </p:grpSp>
          <p:grpSp>
            <p:nvGrpSpPr>
              <p:cNvPr id="39280" name="Group 414"/>
              <p:cNvGrpSpPr/>
              <p:nvPr/>
            </p:nvGrpSpPr>
            <p:grpSpPr bwMode="auto">
              <a:xfrm>
                <a:off x="367" y="172"/>
                <a:ext cx="45" cy="23"/>
                <a:chOff x="0" y="0"/>
                <a:chExt cx="45" cy="23"/>
              </a:xfrm>
            </p:grpSpPr>
            <p:sp>
              <p:nvSpPr>
                <p:cNvPr id="39327" name="Freeform 415"/>
                <p:cNvSpPr/>
                <p:nvPr/>
              </p:nvSpPr>
              <p:spPr bwMode="auto">
                <a:xfrm>
                  <a:off x="0" y="0"/>
                  <a:ext cx="20" cy="23"/>
                </a:xfrm>
                <a:custGeom>
                  <a:avLst/>
                  <a:gdLst/>
                  <a:ahLst/>
                  <a:cxnLst>
                    <a:cxn ang="0">
                      <a:pos x="22" y="69"/>
                    </a:cxn>
                    <a:cxn ang="0">
                      <a:pos x="0" y="34"/>
                    </a:cxn>
                    <a:cxn ang="0">
                      <a:pos x="12" y="0"/>
                    </a:cxn>
                    <a:cxn ang="0">
                      <a:pos x="39" y="34"/>
                    </a:cxn>
                    <a:cxn ang="0">
                      <a:pos x="22" y="69"/>
                    </a:cxn>
                  </a:cxnLst>
                  <a:rect l="0" t="0" r="r" b="b"/>
                  <a:pathLst>
                    <a:path w="39" h="69">
                      <a:moveTo>
                        <a:pt x="22" y="69"/>
                      </a:moveTo>
                      <a:lnTo>
                        <a:pt x="0" y="34"/>
                      </a:lnTo>
                      <a:lnTo>
                        <a:pt x="12" y="0"/>
                      </a:lnTo>
                      <a:lnTo>
                        <a:pt x="39" y="34"/>
                      </a:lnTo>
                      <a:lnTo>
                        <a:pt x="22" y="69"/>
                      </a:lnTo>
                      <a:close/>
                    </a:path>
                  </a:pathLst>
                </a:custGeom>
                <a:solidFill>
                  <a:srgbClr val="202020"/>
                </a:solidFill>
                <a:ln w="9525">
                  <a:noFill/>
                  <a:round/>
                </a:ln>
              </p:spPr>
              <p:txBody>
                <a:bodyPr/>
                <a:lstStyle/>
                <a:p>
                  <a:endParaRPr lang="zh-CN" altLang="en-US"/>
                </a:p>
              </p:txBody>
            </p:sp>
            <p:sp>
              <p:nvSpPr>
                <p:cNvPr id="39328" name="Freeform 416"/>
                <p:cNvSpPr/>
                <p:nvPr/>
              </p:nvSpPr>
              <p:spPr bwMode="auto">
                <a:xfrm>
                  <a:off x="7" y="1"/>
                  <a:ext cx="32"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39329" name="Freeform 417"/>
                <p:cNvSpPr/>
                <p:nvPr/>
              </p:nvSpPr>
              <p:spPr bwMode="auto">
                <a:xfrm>
                  <a:off x="12" y="13"/>
                  <a:ext cx="33" cy="10"/>
                </a:xfrm>
                <a:custGeom>
                  <a:avLst/>
                  <a:gdLst/>
                  <a:ahLst/>
                  <a:cxnLst>
                    <a:cxn ang="0">
                      <a:pos x="0" y="30"/>
                    </a:cxn>
                    <a:cxn ang="0">
                      <a:pos x="11" y="0"/>
                    </a:cxn>
                    <a:cxn ang="0">
                      <a:pos x="53" y="0"/>
                    </a:cxn>
                    <a:cxn ang="0">
                      <a:pos x="65" y="30"/>
                    </a:cxn>
                    <a:cxn ang="0">
                      <a:pos x="0" y="30"/>
                    </a:cxn>
                  </a:cxnLst>
                  <a:rect l="0" t="0" r="r" b="b"/>
                  <a:pathLst>
                    <a:path w="65" h="30">
                      <a:moveTo>
                        <a:pt x="0" y="30"/>
                      </a:moveTo>
                      <a:lnTo>
                        <a:pt x="11"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39284" name="Group 418"/>
              <p:cNvGrpSpPr/>
              <p:nvPr/>
            </p:nvGrpSpPr>
            <p:grpSpPr bwMode="auto">
              <a:xfrm>
                <a:off x="379" y="186"/>
                <a:ext cx="44" cy="23"/>
                <a:chOff x="0" y="0"/>
                <a:chExt cx="44" cy="23"/>
              </a:xfrm>
            </p:grpSpPr>
            <p:sp>
              <p:nvSpPr>
                <p:cNvPr id="39331" name="Freeform 419"/>
                <p:cNvSpPr/>
                <p:nvPr/>
              </p:nvSpPr>
              <p:spPr bwMode="auto">
                <a:xfrm>
                  <a:off x="0" y="0"/>
                  <a:ext cx="21" cy="23"/>
                </a:xfrm>
                <a:custGeom>
                  <a:avLst/>
                  <a:gdLst/>
                  <a:ahLst/>
                  <a:cxnLst>
                    <a:cxn ang="0">
                      <a:pos x="24" y="68"/>
                    </a:cxn>
                    <a:cxn ang="0">
                      <a:pos x="0" y="32"/>
                    </a:cxn>
                    <a:cxn ang="0">
                      <a:pos x="13" y="0"/>
                    </a:cxn>
                    <a:cxn ang="0">
                      <a:pos x="41" y="32"/>
                    </a:cxn>
                    <a:cxn ang="0">
                      <a:pos x="24" y="68"/>
                    </a:cxn>
                  </a:cxnLst>
                  <a:rect l="0" t="0" r="r" b="b"/>
                  <a:pathLst>
                    <a:path w="41" h="68">
                      <a:moveTo>
                        <a:pt x="24" y="68"/>
                      </a:moveTo>
                      <a:lnTo>
                        <a:pt x="0" y="32"/>
                      </a:lnTo>
                      <a:lnTo>
                        <a:pt x="13" y="0"/>
                      </a:lnTo>
                      <a:lnTo>
                        <a:pt x="41" y="32"/>
                      </a:lnTo>
                      <a:lnTo>
                        <a:pt x="24" y="68"/>
                      </a:lnTo>
                      <a:close/>
                    </a:path>
                  </a:pathLst>
                </a:custGeom>
                <a:solidFill>
                  <a:srgbClr val="202020"/>
                </a:solidFill>
                <a:ln w="9525">
                  <a:noFill/>
                  <a:round/>
                </a:ln>
              </p:spPr>
              <p:txBody>
                <a:bodyPr/>
                <a:lstStyle/>
                <a:p>
                  <a:endParaRPr lang="zh-CN" altLang="en-US"/>
                </a:p>
              </p:txBody>
            </p:sp>
            <p:sp>
              <p:nvSpPr>
                <p:cNvPr id="39332" name="Freeform 420"/>
                <p:cNvSpPr/>
                <p:nvPr/>
              </p:nvSpPr>
              <p:spPr bwMode="auto">
                <a:xfrm>
                  <a:off x="8" y="1"/>
                  <a:ext cx="31" cy="10"/>
                </a:xfrm>
                <a:custGeom>
                  <a:avLst/>
                  <a:gdLst/>
                  <a:ahLst/>
                  <a:cxnLst>
                    <a:cxn ang="0">
                      <a:pos x="0" y="0"/>
                    </a:cxn>
                    <a:cxn ang="0">
                      <a:pos x="40" y="0"/>
                    </a:cxn>
                    <a:cxn ang="0">
                      <a:pos x="63" y="32"/>
                    </a:cxn>
                    <a:cxn ang="0">
                      <a:pos x="23" y="32"/>
                    </a:cxn>
                    <a:cxn ang="0">
                      <a:pos x="0" y="0"/>
                    </a:cxn>
                  </a:cxnLst>
                  <a:rect l="0" t="0" r="r" b="b"/>
                  <a:pathLst>
                    <a:path w="63" h="32">
                      <a:moveTo>
                        <a:pt x="0" y="0"/>
                      </a:moveTo>
                      <a:lnTo>
                        <a:pt x="40" y="0"/>
                      </a:lnTo>
                      <a:lnTo>
                        <a:pt x="63" y="32"/>
                      </a:lnTo>
                      <a:lnTo>
                        <a:pt x="23" y="32"/>
                      </a:lnTo>
                      <a:lnTo>
                        <a:pt x="0" y="0"/>
                      </a:lnTo>
                      <a:close/>
                    </a:path>
                  </a:pathLst>
                </a:custGeom>
                <a:solidFill>
                  <a:srgbClr val="606060"/>
                </a:solidFill>
                <a:ln w="9525">
                  <a:noFill/>
                  <a:round/>
                </a:ln>
              </p:spPr>
              <p:txBody>
                <a:bodyPr/>
                <a:lstStyle/>
                <a:p>
                  <a:endParaRPr lang="zh-CN" altLang="en-US"/>
                </a:p>
              </p:txBody>
            </p:sp>
            <p:sp>
              <p:nvSpPr>
                <p:cNvPr id="39333" name="Freeform 421"/>
                <p:cNvSpPr/>
                <p:nvPr/>
              </p:nvSpPr>
              <p:spPr bwMode="auto">
                <a:xfrm>
                  <a:off x="13" y="12"/>
                  <a:ext cx="31" cy="11"/>
                </a:xfrm>
                <a:custGeom>
                  <a:avLst/>
                  <a:gdLst/>
                  <a:ahLst/>
                  <a:cxnLst>
                    <a:cxn ang="0">
                      <a:pos x="0" y="31"/>
                    </a:cxn>
                    <a:cxn ang="0">
                      <a:pos x="12" y="0"/>
                    </a:cxn>
                    <a:cxn ang="0">
                      <a:pos x="52" y="0"/>
                    </a:cxn>
                    <a:cxn ang="0">
                      <a:pos x="63" y="31"/>
                    </a:cxn>
                    <a:cxn ang="0">
                      <a:pos x="0" y="31"/>
                    </a:cxn>
                  </a:cxnLst>
                  <a:rect l="0" t="0" r="r" b="b"/>
                  <a:pathLst>
                    <a:path w="63" h="31">
                      <a:moveTo>
                        <a:pt x="0" y="31"/>
                      </a:moveTo>
                      <a:lnTo>
                        <a:pt x="12" y="0"/>
                      </a:lnTo>
                      <a:lnTo>
                        <a:pt x="52" y="0"/>
                      </a:lnTo>
                      <a:lnTo>
                        <a:pt x="63" y="31"/>
                      </a:lnTo>
                      <a:lnTo>
                        <a:pt x="0" y="31"/>
                      </a:lnTo>
                      <a:close/>
                    </a:path>
                  </a:pathLst>
                </a:custGeom>
                <a:solidFill>
                  <a:srgbClr val="808080"/>
                </a:solidFill>
                <a:ln w="9525">
                  <a:noFill/>
                  <a:round/>
                </a:ln>
              </p:spPr>
              <p:txBody>
                <a:bodyPr/>
                <a:lstStyle/>
                <a:p>
                  <a:endParaRPr lang="zh-CN" altLang="en-US"/>
                </a:p>
              </p:txBody>
            </p:sp>
          </p:grpSp>
          <p:grpSp>
            <p:nvGrpSpPr>
              <p:cNvPr id="39288" name="Group 422"/>
              <p:cNvGrpSpPr/>
              <p:nvPr/>
            </p:nvGrpSpPr>
            <p:grpSpPr bwMode="auto">
              <a:xfrm>
                <a:off x="393" y="199"/>
                <a:ext cx="45" cy="23"/>
                <a:chOff x="0" y="0"/>
                <a:chExt cx="45" cy="23"/>
              </a:xfrm>
            </p:grpSpPr>
            <p:sp>
              <p:nvSpPr>
                <p:cNvPr id="39335" name="Freeform 423"/>
                <p:cNvSpPr/>
                <p:nvPr/>
              </p:nvSpPr>
              <p:spPr bwMode="auto">
                <a:xfrm>
                  <a:off x="0" y="0"/>
                  <a:ext cx="20" cy="23"/>
                </a:xfrm>
                <a:custGeom>
                  <a:avLst/>
                  <a:gdLst/>
                  <a:ahLst/>
                  <a:cxnLst>
                    <a:cxn ang="0">
                      <a:pos x="24" y="68"/>
                    </a:cxn>
                    <a:cxn ang="0">
                      <a:pos x="0" y="33"/>
                    </a:cxn>
                    <a:cxn ang="0">
                      <a:pos x="12" y="0"/>
                    </a:cxn>
                    <a:cxn ang="0">
                      <a:pos x="40" y="33"/>
                    </a:cxn>
                    <a:cxn ang="0">
                      <a:pos x="24" y="68"/>
                    </a:cxn>
                  </a:cxnLst>
                  <a:rect l="0" t="0" r="r" b="b"/>
                  <a:pathLst>
                    <a:path w="40" h="68">
                      <a:moveTo>
                        <a:pt x="24" y="68"/>
                      </a:moveTo>
                      <a:lnTo>
                        <a:pt x="0" y="33"/>
                      </a:lnTo>
                      <a:lnTo>
                        <a:pt x="12" y="0"/>
                      </a:lnTo>
                      <a:lnTo>
                        <a:pt x="40" y="33"/>
                      </a:lnTo>
                      <a:lnTo>
                        <a:pt x="24" y="68"/>
                      </a:lnTo>
                      <a:close/>
                    </a:path>
                  </a:pathLst>
                </a:custGeom>
                <a:solidFill>
                  <a:srgbClr val="202020"/>
                </a:solidFill>
                <a:ln w="9525">
                  <a:noFill/>
                  <a:round/>
                </a:ln>
              </p:spPr>
              <p:txBody>
                <a:bodyPr/>
                <a:lstStyle/>
                <a:p>
                  <a:endParaRPr lang="zh-CN" altLang="en-US"/>
                </a:p>
              </p:txBody>
            </p:sp>
            <p:sp>
              <p:nvSpPr>
                <p:cNvPr id="39336" name="Freeform 424"/>
                <p:cNvSpPr/>
                <p:nvPr/>
              </p:nvSpPr>
              <p:spPr bwMode="auto">
                <a:xfrm>
                  <a:off x="7" y="1"/>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39337" name="Freeform 425"/>
                <p:cNvSpPr/>
                <p:nvPr/>
              </p:nvSpPr>
              <p:spPr bwMode="auto">
                <a:xfrm>
                  <a:off x="13" y="13"/>
                  <a:ext cx="32" cy="9"/>
                </a:xfrm>
                <a:custGeom>
                  <a:avLst/>
                  <a:gdLst/>
                  <a:ahLst/>
                  <a:cxnLst>
                    <a:cxn ang="0">
                      <a:pos x="0" y="28"/>
                    </a:cxn>
                    <a:cxn ang="0">
                      <a:pos x="12" y="0"/>
                    </a:cxn>
                    <a:cxn ang="0">
                      <a:pos x="53" y="0"/>
                    </a:cxn>
                    <a:cxn ang="0">
                      <a:pos x="65" y="28"/>
                    </a:cxn>
                    <a:cxn ang="0">
                      <a:pos x="0" y="28"/>
                    </a:cxn>
                  </a:cxnLst>
                  <a:rect l="0" t="0" r="r" b="b"/>
                  <a:pathLst>
                    <a:path w="65" h="28">
                      <a:moveTo>
                        <a:pt x="0" y="28"/>
                      </a:moveTo>
                      <a:lnTo>
                        <a:pt x="12" y="0"/>
                      </a:lnTo>
                      <a:lnTo>
                        <a:pt x="53" y="0"/>
                      </a:lnTo>
                      <a:lnTo>
                        <a:pt x="65" y="28"/>
                      </a:lnTo>
                      <a:lnTo>
                        <a:pt x="0" y="28"/>
                      </a:lnTo>
                      <a:close/>
                    </a:path>
                  </a:pathLst>
                </a:custGeom>
                <a:solidFill>
                  <a:srgbClr val="808080"/>
                </a:solidFill>
                <a:ln w="9525">
                  <a:noFill/>
                  <a:round/>
                </a:ln>
              </p:spPr>
              <p:txBody>
                <a:bodyPr/>
                <a:lstStyle/>
                <a:p>
                  <a:endParaRPr lang="zh-CN" altLang="en-US"/>
                </a:p>
              </p:txBody>
            </p:sp>
          </p:grpSp>
          <p:grpSp>
            <p:nvGrpSpPr>
              <p:cNvPr id="39289" name="Group 426"/>
              <p:cNvGrpSpPr/>
              <p:nvPr/>
            </p:nvGrpSpPr>
            <p:grpSpPr bwMode="auto">
              <a:xfrm>
                <a:off x="408" y="213"/>
                <a:ext cx="44" cy="23"/>
                <a:chOff x="0" y="0"/>
                <a:chExt cx="44" cy="23"/>
              </a:xfrm>
            </p:grpSpPr>
            <p:sp>
              <p:nvSpPr>
                <p:cNvPr id="39339" name="Freeform 427"/>
                <p:cNvSpPr/>
                <p:nvPr/>
              </p:nvSpPr>
              <p:spPr bwMode="auto">
                <a:xfrm>
                  <a:off x="0" y="0"/>
                  <a:ext cx="19" cy="23"/>
                </a:xfrm>
                <a:custGeom>
                  <a:avLst/>
                  <a:gdLst/>
                  <a:ahLst/>
                  <a:cxnLst>
                    <a:cxn ang="0">
                      <a:pos x="23" y="69"/>
                    </a:cxn>
                    <a:cxn ang="0">
                      <a:pos x="0" y="34"/>
                    </a:cxn>
                    <a:cxn ang="0">
                      <a:pos x="12" y="0"/>
                    </a:cxn>
                    <a:cxn ang="0">
                      <a:pos x="40" y="34"/>
                    </a:cxn>
                    <a:cxn ang="0">
                      <a:pos x="23" y="69"/>
                    </a:cxn>
                  </a:cxnLst>
                  <a:rect l="0" t="0" r="r" b="b"/>
                  <a:pathLst>
                    <a:path w="40" h="69">
                      <a:moveTo>
                        <a:pt x="23" y="69"/>
                      </a:moveTo>
                      <a:lnTo>
                        <a:pt x="0" y="34"/>
                      </a:lnTo>
                      <a:lnTo>
                        <a:pt x="12" y="0"/>
                      </a:lnTo>
                      <a:lnTo>
                        <a:pt x="40" y="34"/>
                      </a:lnTo>
                      <a:lnTo>
                        <a:pt x="23" y="69"/>
                      </a:lnTo>
                      <a:close/>
                    </a:path>
                  </a:pathLst>
                </a:custGeom>
                <a:solidFill>
                  <a:srgbClr val="202020"/>
                </a:solidFill>
                <a:ln w="9525">
                  <a:noFill/>
                  <a:round/>
                </a:ln>
              </p:spPr>
              <p:txBody>
                <a:bodyPr/>
                <a:lstStyle/>
                <a:p>
                  <a:endParaRPr lang="zh-CN" altLang="en-US"/>
                </a:p>
              </p:txBody>
            </p:sp>
            <p:sp>
              <p:nvSpPr>
                <p:cNvPr id="39340" name="Freeform 428"/>
                <p:cNvSpPr/>
                <p:nvPr/>
              </p:nvSpPr>
              <p:spPr bwMode="auto">
                <a:xfrm>
                  <a:off x="6" y="1"/>
                  <a:ext cx="32" cy="11"/>
                </a:xfrm>
                <a:custGeom>
                  <a:avLst/>
                  <a:gdLst/>
                  <a:ahLst/>
                  <a:cxnLst>
                    <a:cxn ang="0">
                      <a:pos x="0" y="0"/>
                    </a:cxn>
                    <a:cxn ang="0">
                      <a:pos x="42" y="0"/>
                    </a:cxn>
                    <a:cxn ang="0">
                      <a:pos x="64" y="35"/>
                    </a:cxn>
                    <a:cxn ang="0">
                      <a:pos x="25" y="35"/>
                    </a:cxn>
                    <a:cxn ang="0">
                      <a:pos x="0" y="0"/>
                    </a:cxn>
                  </a:cxnLst>
                  <a:rect l="0" t="0" r="r" b="b"/>
                  <a:pathLst>
                    <a:path w="64" h="35">
                      <a:moveTo>
                        <a:pt x="0" y="0"/>
                      </a:moveTo>
                      <a:lnTo>
                        <a:pt x="42" y="0"/>
                      </a:lnTo>
                      <a:lnTo>
                        <a:pt x="64" y="35"/>
                      </a:lnTo>
                      <a:lnTo>
                        <a:pt x="25" y="35"/>
                      </a:lnTo>
                      <a:lnTo>
                        <a:pt x="0" y="0"/>
                      </a:lnTo>
                      <a:close/>
                    </a:path>
                  </a:pathLst>
                </a:custGeom>
                <a:solidFill>
                  <a:srgbClr val="606060"/>
                </a:solidFill>
                <a:ln w="9525">
                  <a:noFill/>
                  <a:round/>
                </a:ln>
              </p:spPr>
              <p:txBody>
                <a:bodyPr/>
                <a:lstStyle/>
                <a:p>
                  <a:endParaRPr lang="zh-CN" altLang="en-US"/>
                </a:p>
              </p:txBody>
            </p:sp>
            <p:sp>
              <p:nvSpPr>
                <p:cNvPr id="39341" name="Freeform 429"/>
                <p:cNvSpPr/>
                <p:nvPr/>
              </p:nvSpPr>
              <p:spPr bwMode="auto">
                <a:xfrm>
                  <a:off x="12" y="13"/>
                  <a:ext cx="32" cy="10"/>
                </a:xfrm>
                <a:custGeom>
                  <a:avLst/>
                  <a:gdLst/>
                  <a:ahLst/>
                  <a:cxnLst>
                    <a:cxn ang="0">
                      <a:pos x="0" y="30"/>
                    </a:cxn>
                    <a:cxn ang="0">
                      <a:pos x="15" y="0"/>
                    </a:cxn>
                    <a:cxn ang="0">
                      <a:pos x="54" y="0"/>
                    </a:cxn>
                    <a:cxn ang="0">
                      <a:pos x="66" y="30"/>
                    </a:cxn>
                    <a:cxn ang="0">
                      <a:pos x="0" y="30"/>
                    </a:cxn>
                  </a:cxnLst>
                  <a:rect l="0" t="0" r="r" b="b"/>
                  <a:pathLst>
                    <a:path w="66" h="30">
                      <a:moveTo>
                        <a:pt x="0" y="30"/>
                      </a:moveTo>
                      <a:lnTo>
                        <a:pt x="15"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39293" name="Group 430"/>
              <p:cNvGrpSpPr/>
              <p:nvPr/>
            </p:nvGrpSpPr>
            <p:grpSpPr bwMode="auto">
              <a:xfrm>
                <a:off x="421" y="227"/>
                <a:ext cx="45" cy="23"/>
                <a:chOff x="0" y="0"/>
                <a:chExt cx="45" cy="23"/>
              </a:xfrm>
            </p:grpSpPr>
            <p:sp>
              <p:nvSpPr>
                <p:cNvPr id="39343" name="Freeform 431"/>
                <p:cNvSpPr/>
                <p:nvPr/>
              </p:nvSpPr>
              <p:spPr bwMode="auto">
                <a:xfrm>
                  <a:off x="0" y="0"/>
                  <a:ext cx="20" cy="23"/>
                </a:xfrm>
                <a:custGeom>
                  <a:avLst/>
                  <a:gdLst/>
                  <a:ahLst/>
                  <a:cxnLst>
                    <a:cxn ang="0">
                      <a:pos x="22" y="68"/>
                    </a:cxn>
                    <a:cxn ang="0">
                      <a:pos x="0" y="35"/>
                    </a:cxn>
                    <a:cxn ang="0">
                      <a:pos x="12" y="0"/>
                    </a:cxn>
                    <a:cxn ang="0">
                      <a:pos x="39" y="35"/>
                    </a:cxn>
                    <a:cxn ang="0">
                      <a:pos x="22" y="68"/>
                    </a:cxn>
                  </a:cxnLst>
                  <a:rect l="0" t="0" r="r" b="b"/>
                  <a:pathLst>
                    <a:path w="39" h="68">
                      <a:moveTo>
                        <a:pt x="22" y="68"/>
                      </a:moveTo>
                      <a:lnTo>
                        <a:pt x="0" y="35"/>
                      </a:lnTo>
                      <a:lnTo>
                        <a:pt x="12" y="0"/>
                      </a:lnTo>
                      <a:lnTo>
                        <a:pt x="39" y="35"/>
                      </a:lnTo>
                      <a:lnTo>
                        <a:pt x="22" y="68"/>
                      </a:lnTo>
                      <a:close/>
                    </a:path>
                  </a:pathLst>
                </a:custGeom>
                <a:solidFill>
                  <a:srgbClr val="202020"/>
                </a:solidFill>
                <a:ln w="9525">
                  <a:noFill/>
                  <a:round/>
                </a:ln>
              </p:spPr>
              <p:txBody>
                <a:bodyPr/>
                <a:lstStyle/>
                <a:p>
                  <a:endParaRPr lang="zh-CN" altLang="en-US"/>
                </a:p>
              </p:txBody>
            </p:sp>
            <p:sp>
              <p:nvSpPr>
                <p:cNvPr id="39344" name="Freeform 432"/>
                <p:cNvSpPr/>
                <p:nvPr/>
              </p:nvSpPr>
              <p:spPr bwMode="auto">
                <a:xfrm>
                  <a:off x="6" y="0"/>
                  <a:ext cx="33" cy="12"/>
                </a:xfrm>
                <a:custGeom>
                  <a:avLst/>
                  <a:gdLst/>
                  <a:ahLst/>
                  <a:cxnLst>
                    <a:cxn ang="0">
                      <a:pos x="0" y="0"/>
                    </a:cxn>
                    <a:cxn ang="0">
                      <a:pos x="39" y="0"/>
                    </a:cxn>
                    <a:cxn ang="0">
                      <a:pos x="64" y="35"/>
                    </a:cxn>
                    <a:cxn ang="0">
                      <a:pos x="24" y="35"/>
                    </a:cxn>
                    <a:cxn ang="0">
                      <a:pos x="0" y="0"/>
                    </a:cxn>
                  </a:cxnLst>
                  <a:rect l="0" t="0" r="r" b="b"/>
                  <a:pathLst>
                    <a:path w="64" h="35">
                      <a:moveTo>
                        <a:pt x="0" y="0"/>
                      </a:moveTo>
                      <a:lnTo>
                        <a:pt x="39" y="0"/>
                      </a:lnTo>
                      <a:lnTo>
                        <a:pt x="64" y="35"/>
                      </a:lnTo>
                      <a:lnTo>
                        <a:pt x="24" y="35"/>
                      </a:lnTo>
                      <a:lnTo>
                        <a:pt x="0" y="0"/>
                      </a:lnTo>
                      <a:close/>
                    </a:path>
                  </a:pathLst>
                </a:custGeom>
                <a:solidFill>
                  <a:srgbClr val="606060"/>
                </a:solidFill>
                <a:ln w="9525">
                  <a:noFill/>
                  <a:round/>
                </a:ln>
              </p:spPr>
              <p:txBody>
                <a:bodyPr/>
                <a:lstStyle/>
                <a:p>
                  <a:endParaRPr lang="zh-CN" altLang="en-US"/>
                </a:p>
              </p:txBody>
            </p:sp>
            <p:sp>
              <p:nvSpPr>
                <p:cNvPr id="39345" name="Freeform 433"/>
                <p:cNvSpPr/>
                <p:nvPr/>
              </p:nvSpPr>
              <p:spPr bwMode="auto">
                <a:xfrm>
                  <a:off x="12" y="13"/>
                  <a:ext cx="33" cy="9"/>
                </a:xfrm>
                <a:custGeom>
                  <a:avLst/>
                  <a:gdLst/>
                  <a:ahLst/>
                  <a:cxnLst>
                    <a:cxn ang="0">
                      <a:pos x="0" y="29"/>
                    </a:cxn>
                    <a:cxn ang="0">
                      <a:pos x="12" y="0"/>
                    </a:cxn>
                    <a:cxn ang="0">
                      <a:pos x="54" y="0"/>
                    </a:cxn>
                    <a:cxn ang="0">
                      <a:pos x="66" y="29"/>
                    </a:cxn>
                    <a:cxn ang="0">
                      <a:pos x="0" y="29"/>
                    </a:cxn>
                  </a:cxnLst>
                  <a:rect l="0" t="0" r="r" b="b"/>
                  <a:pathLst>
                    <a:path w="66" h="29">
                      <a:moveTo>
                        <a:pt x="0" y="29"/>
                      </a:moveTo>
                      <a:lnTo>
                        <a:pt x="12" y="0"/>
                      </a:lnTo>
                      <a:lnTo>
                        <a:pt x="54" y="0"/>
                      </a:lnTo>
                      <a:lnTo>
                        <a:pt x="66" y="29"/>
                      </a:lnTo>
                      <a:lnTo>
                        <a:pt x="0" y="29"/>
                      </a:lnTo>
                      <a:close/>
                    </a:path>
                  </a:pathLst>
                </a:custGeom>
                <a:solidFill>
                  <a:srgbClr val="808080"/>
                </a:solidFill>
                <a:ln w="9525">
                  <a:noFill/>
                  <a:round/>
                </a:ln>
              </p:spPr>
              <p:txBody>
                <a:bodyPr/>
                <a:lstStyle/>
                <a:p>
                  <a:endParaRPr lang="zh-CN" altLang="en-US"/>
                </a:p>
              </p:txBody>
            </p:sp>
          </p:grpSp>
          <p:grpSp>
            <p:nvGrpSpPr>
              <p:cNvPr id="39297" name="Group 434"/>
              <p:cNvGrpSpPr/>
              <p:nvPr/>
            </p:nvGrpSpPr>
            <p:grpSpPr bwMode="auto">
              <a:xfrm>
                <a:off x="433" y="241"/>
                <a:ext cx="44" cy="23"/>
                <a:chOff x="0" y="0"/>
                <a:chExt cx="44" cy="23"/>
              </a:xfrm>
            </p:grpSpPr>
            <p:sp>
              <p:nvSpPr>
                <p:cNvPr id="39347" name="Freeform 435"/>
                <p:cNvSpPr/>
                <p:nvPr/>
              </p:nvSpPr>
              <p:spPr bwMode="auto">
                <a:xfrm>
                  <a:off x="0" y="0"/>
                  <a:ext cx="20" cy="23"/>
                </a:xfrm>
                <a:custGeom>
                  <a:avLst/>
                  <a:gdLst/>
                  <a:ahLst/>
                  <a:cxnLst>
                    <a:cxn ang="0">
                      <a:pos x="23" y="69"/>
                    </a:cxn>
                    <a:cxn ang="0">
                      <a:pos x="0" y="33"/>
                    </a:cxn>
                    <a:cxn ang="0">
                      <a:pos x="12" y="0"/>
                    </a:cxn>
                    <a:cxn ang="0">
                      <a:pos x="39" y="33"/>
                    </a:cxn>
                    <a:cxn ang="0">
                      <a:pos x="23" y="69"/>
                    </a:cxn>
                  </a:cxnLst>
                  <a:rect l="0" t="0" r="r" b="b"/>
                  <a:pathLst>
                    <a:path w="39" h="69">
                      <a:moveTo>
                        <a:pt x="23" y="69"/>
                      </a:moveTo>
                      <a:lnTo>
                        <a:pt x="0" y="33"/>
                      </a:lnTo>
                      <a:lnTo>
                        <a:pt x="12" y="0"/>
                      </a:lnTo>
                      <a:lnTo>
                        <a:pt x="39" y="33"/>
                      </a:lnTo>
                      <a:lnTo>
                        <a:pt x="23" y="69"/>
                      </a:lnTo>
                      <a:close/>
                    </a:path>
                  </a:pathLst>
                </a:custGeom>
                <a:solidFill>
                  <a:srgbClr val="202020"/>
                </a:solidFill>
                <a:ln w="9525">
                  <a:noFill/>
                  <a:round/>
                </a:ln>
              </p:spPr>
              <p:txBody>
                <a:bodyPr/>
                <a:lstStyle/>
                <a:p>
                  <a:endParaRPr lang="zh-CN" altLang="en-US"/>
                </a:p>
              </p:txBody>
            </p:sp>
            <p:sp>
              <p:nvSpPr>
                <p:cNvPr id="39348" name="Freeform 436"/>
                <p:cNvSpPr/>
                <p:nvPr/>
              </p:nvSpPr>
              <p:spPr bwMode="auto">
                <a:xfrm>
                  <a:off x="7" y="0"/>
                  <a:ext cx="32" cy="11"/>
                </a:xfrm>
                <a:custGeom>
                  <a:avLst/>
                  <a:gdLst/>
                  <a:ahLst/>
                  <a:cxnLst>
                    <a:cxn ang="0">
                      <a:pos x="0" y="0"/>
                    </a:cxn>
                    <a:cxn ang="0">
                      <a:pos x="41" y="0"/>
                    </a:cxn>
                    <a:cxn ang="0">
                      <a:pos x="64" y="33"/>
                    </a:cxn>
                    <a:cxn ang="0">
                      <a:pos x="23" y="33"/>
                    </a:cxn>
                    <a:cxn ang="0">
                      <a:pos x="0" y="0"/>
                    </a:cxn>
                  </a:cxnLst>
                  <a:rect l="0" t="0" r="r" b="b"/>
                  <a:pathLst>
                    <a:path w="64" h="33">
                      <a:moveTo>
                        <a:pt x="0" y="0"/>
                      </a:moveTo>
                      <a:lnTo>
                        <a:pt x="41" y="0"/>
                      </a:lnTo>
                      <a:lnTo>
                        <a:pt x="64" y="33"/>
                      </a:lnTo>
                      <a:lnTo>
                        <a:pt x="23" y="33"/>
                      </a:lnTo>
                      <a:lnTo>
                        <a:pt x="0" y="0"/>
                      </a:lnTo>
                      <a:close/>
                    </a:path>
                  </a:pathLst>
                </a:custGeom>
                <a:solidFill>
                  <a:srgbClr val="606060"/>
                </a:solidFill>
                <a:ln w="9525">
                  <a:noFill/>
                  <a:round/>
                </a:ln>
              </p:spPr>
              <p:txBody>
                <a:bodyPr/>
                <a:lstStyle/>
                <a:p>
                  <a:endParaRPr lang="zh-CN" altLang="en-US"/>
                </a:p>
              </p:txBody>
            </p:sp>
            <p:sp>
              <p:nvSpPr>
                <p:cNvPr id="39349" name="Freeform 437"/>
                <p:cNvSpPr/>
                <p:nvPr/>
              </p:nvSpPr>
              <p:spPr bwMode="auto">
                <a:xfrm>
                  <a:off x="13" y="12"/>
                  <a:ext cx="31" cy="10"/>
                </a:xfrm>
                <a:custGeom>
                  <a:avLst/>
                  <a:gdLst/>
                  <a:ahLst/>
                  <a:cxnLst>
                    <a:cxn ang="0">
                      <a:pos x="0" y="31"/>
                    </a:cxn>
                    <a:cxn ang="0">
                      <a:pos x="11" y="0"/>
                    </a:cxn>
                    <a:cxn ang="0">
                      <a:pos x="52" y="0"/>
                    </a:cxn>
                    <a:cxn ang="0">
                      <a:pos x="63" y="31"/>
                    </a:cxn>
                    <a:cxn ang="0">
                      <a:pos x="0" y="31"/>
                    </a:cxn>
                  </a:cxnLst>
                  <a:rect l="0" t="0" r="r" b="b"/>
                  <a:pathLst>
                    <a:path w="63" h="31">
                      <a:moveTo>
                        <a:pt x="0" y="31"/>
                      </a:moveTo>
                      <a:lnTo>
                        <a:pt x="11" y="0"/>
                      </a:lnTo>
                      <a:lnTo>
                        <a:pt x="52" y="0"/>
                      </a:lnTo>
                      <a:lnTo>
                        <a:pt x="63" y="31"/>
                      </a:lnTo>
                      <a:lnTo>
                        <a:pt x="0" y="31"/>
                      </a:lnTo>
                      <a:close/>
                    </a:path>
                  </a:pathLst>
                </a:custGeom>
                <a:solidFill>
                  <a:srgbClr val="808080"/>
                </a:solidFill>
                <a:ln w="9525">
                  <a:noFill/>
                  <a:round/>
                </a:ln>
              </p:spPr>
              <p:txBody>
                <a:bodyPr/>
                <a:lstStyle/>
                <a:p>
                  <a:endParaRPr lang="zh-CN" altLang="en-US"/>
                </a:p>
              </p:txBody>
            </p:sp>
          </p:grpSp>
          <p:sp>
            <p:nvSpPr>
              <p:cNvPr id="39350" name="Freeform 438"/>
              <p:cNvSpPr/>
              <p:nvPr/>
            </p:nvSpPr>
            <p:spPr bwMode="auto">
              <a:xfrm>
                <a:off x="272" y="30"/>
                <a:ext cx="40" cy="12"/>
              </a:xfrm>
              <a:custGeom>
                <a:avLst/>
                <a:gdLst/>
                <a:ahLst/>
                <a:cxnLst>
                  <a:cxn ang="0">
                    <a:pos x="0" y="0"/>
                  </a:cxn>
                  <a:cxn ang="0">
                    <a:pos x="27" y="36"/>
                  </a:cxn>
                  <a:cxn ang="0">
                    <a:pos x="79" y="36"/>
                  </a:cxn>
                  <a:cxn ang="0">
                    <a:pos x="50" y="0"/>
                  </a:cxn>
                  <a:cxn ang="0">
                    <a:pos x="0" y="0"/>
                  </a:cxn>
                </a:cxnLst>
                <a:rect l="0" t="0" r="r" b="b"/>
                <a:pathLst>
                  <a:path w="79" h="36">
                    <a:moveTo>
                      <a:pt x="0" y="0"/>
                    </a:moveTo>
                    <a:lnTo>
                      <a:pt x="27"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39351" name="Freeform 439"/>
              <p:cNvSpPr/>
              <p:nvPr/>
            </p:nvSpPr>
            <p:spPr bwMode="auto">
              <a:xfrm>
                <a:off x="293" y="50"/>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39352" name="Freeform 440"/>
              <p:cNvSpPr/>
              <p:nvPr/>
            </p:nvSpPr>
            <p:spPr bwMode="auto">
              <a:xfrm>
                <a:off x="312" y="68"/>
                <a:ext cx="39" cy="12"/>
              </a:xfrm>
              <a:custGeom>
                <a:avLst/>
                <a:gdLst/>
                <a:ahLst/>
                <a:cxnLst>
                  <a:cxn ang="0">
                    <a:pos x="0" y="0"/>
                  </a:cxn>
                  <a:cxn ang="0">
                    <a:pos x="27" y="36"/>
                  </a:cxn>
                  <a:cxn ang="0">
                    <a:pos x="78" y="36"/>
                  </a:cxn>
                  <a:cxn ang="0">
                    <a:pos x="49" y="0"/>
                  </a:cxn>
                  <a:cxn ang="0">
                    <a:pos x="0" y="0"/>
                  </a:cxn>
                </a:cxnLst>
                <a:rect l="0" t="0" r="r" b="b"/>
                <a:pathLst>
                  <a:path w="78" h="36">
                    <a:moveTo>
                      <a:pt x="0" y="0"/>
                    </a:moveTo>
                    <a:lnTo>
                      <a:pt x="27" y="36"/>
                    </a:lnTo>
                    <a:lnTo>
                      <a:pt x="78" y="36"/>
                    </a:lnTo>
                    <a:lnTo>
                      <a:pt x="49" y="0"/>
                    </a:lnTo>
                    <a:lnTo>
                      <a:pt x="0" y="0"/>
                    </a:lnTo>
                    <a:close/>
                  </a:path>
                </a:pathLst>
              </a:custGeom>
              <a:solidFill>
                <a:srgbClr val="FFFFFF"/>
              </a:solidFill>
              <a:ln w="9525">
                <a:noFill/>
                <a:round/>
              </a:ln>
            </p:spPr>
            <p:txBody>
              <a:bodyPr/>
              <a:lstStyle/>
              <a:p>
                <a:endParaRPr lang="zh-CN" altLang="en-US"/>
              </a:p>
            </p:txBody>
          </p:sp>
          <p:sp>
            <p:nvSpPr>
              <p:cNvPr id="39353" name="Freeform 441"/>
              <p:cNvSpPr/>
              <p:nvPr/>
            </p:nvSpPr>
            <p:spPr bwMode="auto">
              <a:xfrm>
                <a:off x="332" y="87"/>
                <a:ext cx="40"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39354" name="Freeform 442"/>
              <p:cNvSpPr/>
              <p:nvPr/>
            </p:nvSpPr>
            <p:spPr bwMode="auto">
              <a:xfrm>
                <a:off x="353" y="106"/>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39355" name="Freeform 443"/>
              <p:cNvSpPr/>
              <p:nvPr/>
            </p:nvSpPr>
            <p:spPr bwMode="auto">
              <a:xfrm>
                <a:off x="374" y="125"/>
                <a:ext cx="40" cy="12"/>
              </a:xfrm>
              <a:custGeom>
                <a:avLst/>
                <a:gdLst/>
                <a:ahLst/>
                <a:cxnLst>
                  <a:cxn ang="0">
                    <a:pos x="0" y="0"/>
                  </a:cxn>
                  <a:cxn ang="0">
                    <a:pos x="28" y="35"/>
                  </a:cxn>
                  <a:cxn ang="0">
                    <a:pos x="79" y="35"/>
                  </a:cxn>
                  <a:cxn ang="0">
                    <a:pos x="50" y="0"/>
                  </a:cxn>
                  <a:cxn ang="0">
                    <a:pos x="0" y="0"/>
                  </a:cxn>
                </a:cxnLst>
                <a:rect l="0" t="0" r="r" b="b"/>
                <a:pathLst>
                  <a:path w="79" h="35">
                    <a:moveTo>
                      <a:pt x="0" y="0"/>
                    </a:moveTo>
                    <a:lnTo>
                      <a:pt x="28" y="35"/>
                    </a:lnTo>
                    <a:lnTo>
                      <a:pt x="79" y="35"/>
                    </a:lnTo>
                    <a:lnTo>
                      <a:pt x="50" y="0"/>
                    </a:lnTo>
                    <a:lnTo>
                      <a:pt x="0" y="0"/>
                    </a:lnTo>
                    <a:close/>
                  </a:path>
                </a:pathLst>
              </a:custGeom>
              <a:solidFill>
                <a:srgbClr val="FFFFFF"/>
              </a:solidFill>
              <a:ln w="9525">
                <a:noFill/>
                <a:round/>
              </a:ln>
            </p:spPr>
            <p:txBody>
              <a:bodyPr/>
              <a:lstStyle/>
              <a:p>
                <a:endParaRPr lang="zh-CN" altLang="en-US"/>
              </a:p>
            </p:txBody>
          </p:sp>
          <p:sp>
            <p:nvSpPr>
              <p:cNvPr id="39356" name="Freeform 444"/>
              <p:cNvSpPr/>
              <p:nvPr/>
            </p:nvSpPr>
            <p:spPr bwMode="auto">
              <a:xfrm>
                <a:off x="395" y="143"/>
                <a:ext cx="40" cy="12"/>
              </a:xfrm>
              <a:custGeom>
                <a:avLst/>
                <a:gdLst/>
                <a:ahLst/>
                <a:cxnLst>
                  <a:cxn ang="0">
                    <a:pos x="0" y="0"/>
                  </a:cxn>
                  <a:cxn ang="0">
                    <a:pos x="28" y="36"/>
                  </a:cxn>
                  <a:cxn ang="0">
                    <a:pos x="80" y="36"/>
                  </a:cxn>
                  <a:cxn ang="0">
                    <a:pos x="51" y="0"/>
                  </a:cxn>
                  <a:cxn ang="0">
                    <a:pos x="0" y="0"/>
                  </a:cxn>
                </a:cxnLst>
                <a:rect l="0" t="0" r="r" b="b"/>
                <a:pathLst>
                  <a:path w="80" h="36">
                    <a:moveTo>
                      <a:pt x="0" y="0"/>
                    </a:moveTo>
                    <a:lnTo>
                      <a:pt x="28"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39357" name="Freeform 445"/>
              <p:cNvSpPr/>
              <p:nvPr/>
            </p:nvSpPr>
            <p:spPr bwMode="auto">
              <a:xfrm>
                <a:off x="415" y="162"/>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39358" name="Freeform 446"/>
              <p:cNvSpPr/>
              <p:nvPr/>
            </p:nvSpPr>
            <p:spPr bwMode="auto">
              <a:xfrm>
                <a:off x="434" y="181"/>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39359" name="Freeform 447"/>
              <p:cNvSpPr/>
              <p:nvPr/>
            </p:nvSpPr>
            <p:spPr bwMode="auto">
              <a:xfrm>
                <a:off x="454" y="200"/>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39360" name="Freeform 448"/>
              <p:cNvSpPr/>
              <p:nvPr/>
            </p:nvSpPr>
            <p:spPr bwMode="auto">
              <a:xfrm>
                <a:off x="475" y="219"/>
                <a:ext cx="40" cy="12"/>
              </a:xfrm>
              <a:custGeom>
                <a:avLst/>
                <a:gdLst/>
                <a:ahLst/>
                <a:cxnLst>
                  <a:cxn ang="0">
                    <a:pos x="0" y="0"/>
                  </a:cxn>
                  <a:cxn ang="0">
                    <a:pos x="28" y="36"/>
                  </a:cxn>
                  <a:cxn ang="0">
                    <a:pos x="81" y="36"/>
                  </a:cxn>
                  <a:cxn ang="0">
                    <a:pos x="52" y="0"/>
                  </a:cxn>
                  <a:cxn ang="0">
                    <a:pos x="0" y="0"/>
                  </a:cxn>
                </a:cxnLst>
                <a:rect l="0" t="0" r="r" b="b"/>
                <a:pathLst>
                  <a:path w="81" h="36">
                    <a:moveTo>
                      <a:pt x="0" y="0"/>
                    </a:moveTo>
                    <a:lnTo>
                      <a:pt x="28" y="36"/>
                    </a:lnTo>
                    <a:lnTo>
                      <a:pt x="81" y="36"/>
                    </a:lnTo>
                    <a:lnTo>
                      <a:pt x="52" y="0"/>
                    </a:lnTo>
                    <a:lnTo>
                      <a:pt x="0" y="0"/>
                    </a:lnTo>
                    <a:close/>
                  </a:path>
                </a:pathLst>
              </a:custGeom>
              <a:solidFill>
                <a:srgbClr val="FFFFFF"/>
              </a:solidFill>
              <a:ln w="9525">
                <a:noFill/>
                <a:round/>
              </a:ln>
            </p:spPr>
            <p:txBody>
              <a:bodyPr/>
              <a:lstStyle/>
              <a:p>
                <a:endParaRPr lang="zh-CN" altLang="en-US"/>
              </a:p>
            </p:txBody>
          </p:sp>
          <p:grpSp>
            <p:nvGrpSpPr>
              <p:cNvPr id="39301" name="Group 449"/>
              <p:cNvGrpSpPr/>
              <p:nvPr/>
            </p:nvGrpSpPr>
            <p:grpSpPr bwMode="auto">
              <a:xfrm>
                <a:off x="0" y="9"/>
                <a:ext cx="49" cy="24"/>
                <a:chOff x="0" y="0"/>
                <a:chExt cx="49" cy="24"/>
              </a:xfrm>
            </p:grpSpPr>
            <p:sp>
              <p:nvSpPr>
                <p:cNvPr id="39362" name="Freeform 450"/>
                <p:cNvSpPr/>
                <p:nvPr/>
              </p:nvSpPr>
              <p:spPr bwMode="auto">
                <a:xfrm>
                  <a:off x="0" y="0"/>
                  <a:ext cx="12" cy="24"/>
                </a:xfrm>
                <a:custGeom>
                  <a:avLst/>
                  <a:gdLst/>
                  <a:ahLst/>
                  <a:cxnLst>
                    <a:cxn ang="0">
                      <a:pos x="15" y="70"/>
                    </a:cxn>
                    <a:cxn ang="0">
                      <a:pos x="0" y="27"/>
                    </a:cxn>
                    <a:cxn ang="0">
                      <a:pos x="10" y="0"/>
                    </a:cxn>
                    <a:cxn ang="0">
                      <a:pos x="24" y="32"/>
                    </a:cxn>
                    <a:cxn ang="0">
                      <a:pos x="15" y="70"/>
                    </a:cxn>
                  </a:cxnLst>
                  <a:rect l="0" t="0" r="r" b="b"/>
                  <a:pathLst>
                    <a:path w="24" h="70">
                      <a:moveTo>
                        <a:pt x="15" y="70"/>
                      </a:moveTo>
                      <a:lnTo>
                        <a:pt x="0" y="27"/>
                      </a:lnTo>
                      <a:lnTo>
                        <a:pt x="10" y="0"/>
                      </a:lnTo>
                      <a:lnTo>
                        <a:pt x="24" y="32"/>
                      </a:lnTo>
                      <a:lnTo>
                        <a:pt x="15" y="70"/>
                      </a:lnTo>
                      <a:close/>
                    </a:path>
                  </a:pathLst>
                </a:custGeom>
                <a:solidFill>
                  <a:srgbClr val="606060"/>
                </a:solidFill>
                <a:ln w="9525">
                  <a:noFill/>
                  <a:round/>
                </a:ln>
              </p:spPr>
              <p:txBody>
                <a:bodyPr/>
                <a:lstStyle/>
                <a:p>
                  <a:endParaRPr lang="zh-CN" altLang="en-US"/>
                </a:p>
              </p:txBody>
            </p:sp>
            <p:sp>
              <p:nvSpPr>
                <p:cNvPr id="39363" name="Freeform 451"/>
                <p:cNvSpPr/>
                <p:nvPr/>
              </p:nvSpPr>
              <p:spPr bwMode="auto">
                <a:xfrm>
                  <a:off x="5" y="1"/>
                  <a:ext cx="37" cy="10"/>
                </a:xfrm>
                <a:custGeom>
                  <a:avLst/>
                  <a:gdLst/>
                  <a:ahLst/>
                  <a:cxnLst>
                    <a:cxn ang="0">
                      <a:pos x="1" y="0"/>
                    </a:cxn>
                    <a:cxn ang="0">
                      <a:pos x="50" y="0"/>
                    </a:cxn>
                    <a:cxn ang="0">
                      <a:pos x="52" y="4"/>
                    </a:cxn>
                    <a:cxn ang="0">
                      <a:pos x="56" y="12"/>
                    </a:cxn>
                    <a:cxn ang="0">
                      <a:pos x="73" y="30"/>
                    </a:cxn>
                    <a:cxn ang="0">
                      <a:pos x="18" y="30"/>
                    </a:cxn>
                    <a:cxn ang="0">
                      <a:pos x="9" y="21"/>
                    </a:cxn>
                    <a:cxn ang="0">
                      <a:pos x="0" y="6"/>
                    </a:cxn>
                    <a:cxn ang="0">
                      <a:pos x="1" y="0"/>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39364" name="Freeform 452"/>
                <p:cNvSpPr/>
                <p:nvPr/>
              </p:nvSpPr>
              <p:spPr bwMode="auto">
                <a:xfrm>
                  <a:off x="8" y="12"/>
                  <a:ext cx="41" cy="12"/>
                </a:xfrm>
                <a:custGeom>
                  <a:avLst/>
                  <a:gdLst/>
                  <a:ahLst/>
                  <a:cxnLst>
                    <a:cxn ang="0">
                      <a:pos x="0" y="36"/>
                    </a:cxn>
                    <a:cxn ang="0">
                      <a:pos x="2" y="19"/>
                    </a:cxn>
                    <a:cxn ang="0">
                      <a:pos x="6" y="6"/>
                    </a:cxn>
                    <a:cxn ang="0">
                      <a:pos x="11" y="0"/>
                    </a:cxn>
                    <a:cxn ang="0">
                      <a:pos x="67" y="0"/>
                    </a:cxn>
                    <a:cxn ang="0">
                      <a:pos x="82" y="36"/>
                    </a:cxn>
                    <a:cxn ang="0">
                      <a:pos x="0" y="36"/>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ln>
              </p:spPr>
              <p:txBody>
                <a:bodyPr/>
                <a:lstStyle/>
                <a:p>
                  <a:endParaRPr lang="zh-CN" altLang="en-US"/>
                </a:p>
              </p:txBody>
            </p:sp>
          </p:grpSp>
          <p:grpSp>
            <p:nvGrpSpPr>
              <p:cNvPr id="39305" name="Group 453"/>
              <p:cNvGrpSpPr/>
              <p:nvPr/>
            </p:nvGrpSpPr>
            <p:grpSpPr bwMode="auto">
              <a:xfrm>
                <a:off x="14" y="25"/>
                <a:ext cx="49" cy="22"/>
                <a:chOff x="0" y="0"/>
                <a:chExt cx="49" cy="22"/>
              </a:xfrm>
            </p:grpSpPr>
            <p:sp>
              <p:nvSpPr>
                <p:cNvPr id="39366" name="Freeform 454"/>
                <p:cNvSpPr/>
                <p:nvPr/>
              </p:nvSpPr>
              <p:spPr bwMode="auto">
                <a:xfrm>
                  <a:off x="0" y="0"/>
                  <a:ext cx="12" cy="22"/>
                </a:xfrm>
                <a:custGeom>
                  <a:avLst/>
                  <a:gdLst/>
                  <a:ahLst/>
                  <a:cxnLst>
                    <a:cxn ang="0">
                      <a:pos x="15" y="67"/>
                    </a:cxn>
                    <a:cxn ang="0">
                      <a:pos x="0" y="26"/>
                    </a:cxn>
                    <a:cxn ang="0">
                      <a:pos x="9" y="0"/>
                    </a:cxn>
                    <a:cxn ang="0">
                      <a:pos x="24" y="30"/>
                    </a:cxn>
                    <a:cxn ang="0">
                      <a:pos x="15" y="67"/>
                    </a:cxn>
                  </a:cxnLst>
                  <a:rect l="0" t="0" r="r" b="b"/>
                  <a:pathLst>
                    <a:path w="24" h="67">
                      <a:moveTo>
                        <a:pt x="15" y="67"/>
                      </a:moveTo>
                      <a:lnTo>
                        <a:pt x="0" y="26"/>
                      </a:lnTo>
                      <a:lnTo>
                        <a:pt x="9" y="0"/>
                      </a:lnTo>
                      <a:lnTo>
                        <a:pt x="24" y="30"/>
                      </a:lnTo>
                      <a:lnTo>
                        <a:pt x="15" y="67"/>
                      </a:lnTo>
                      <a:close/>
                    </a:path>
                  </a:pathLst>
                </a:custGeom>
                <a:solidFill>
                  <a:srgbClr val="606060"/>
                </a:solidFill>
                <a:ln w="9525">
                  <a:noFill/>
                  <a:round/>
                </a:ln>
              </p:spPr>
              <p:txBody>
                <a:bodyPr/>
                <a:lstStyle/>
                <a:p>
                  <a:endParaRPr lang="zh-CN" altLang="en-US"/>
                </a:p>
              </p:txBody>
            </p:sp>
            <p:sp>
              <p:nvSpPr>
                <p:cNvPr id="39367" name="Freeform 455"/>
                <p:cNvSpPr/>
                <p:nvPr/>
              </p:nvSpPr>
              <p:spPr bwMode="auto">
                <a:xfrm>
                  <a:off x="5" y="0"/>
                  <a:ext cx="36" cy="10"/>
                </a:xfrm>
                <a:custGeom>
                  <a:avLst/>
                  <a:gdLst/>
                  <a:ahLst/>
                  <a:cxnLst>
                    <a:cxn ang="0">
                      <a:pos x="2" y="0"/>
                    </a:cxn>
                    <a:cxn ang="0">
                      <a:pos x="50" y="0"/>
                    </a:cxn>
                    <a:cxn ang="0">
                      <a:pos x="52" y="2"/>
                    </a:cxn>
                    <a:cxn ang="0">
                      <a:pos x="57" y="13"/>
                    </a:cxn>
                    <a:cxn ang="0">
                      <a:pos x="74" y="29"/>
                    </a:cxn>
                    <a:cxn ang="0">
                      <a:pos x="19" y="29"/>
                    </a:cxn>
                    <a:cxn ang="0">
                      <a:pos x="9" y="20"/>
                    </a:cxn>
                    <a:cxn ang="0">
                      <a:pos x="0" y="6"/>
                    </a:cxn>
                    <a:cxn ang="0">
                      <a:pos x="2" y="0"/>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ln>
              </p:spPr>
              <p:txBody>
                <a:bodyPr/>
                <a:lstStyle/>
                <a:p>
                  <a:endParaRPr lang="zh-CN" altLang="en-US"/>
                </a:p>
              </p:txBody>
            </p:sp>
            <p:sp>
              <p:nvSpPr>
                <p:cNvPr id="39368" name="Freeform 456"/>
                <p:cNvSpPr/>
                <p:nvPr/>
              </p:nvSpPr>
              <p:spPr bwMode="auto">
                <a:xfrm>
                  <a:off x="8" y="11"/>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ln>
              </p:spPr>
              <p:txBody>
                <a:bodyPr/>
                <a:lstStyle/>
                <a:p>
                  <a:endParaRPr lang="zh-CN" altLang="en-US"/>
                </a:p>
              </p:txBody>
            </p:sp>
          </p:grpSp>
          <p:grpSp>
            <p:nvGrpSpPr>
              <p:cNvPr id="39306" name="Group 457"/>
              <p:cNvGrpSpPr/>
              <p:nvPr/>
            </p:nvGrpSpPr>
            <p:grpSpPr bwMode="auto">
              <a:xfrm>
                <a:off x="28" y="38"/>
                <a:ext cx="48" cy="23"/>
                <a:chOff x="0" y="0"/>
                <a:chExt cx="48" cy="23"/>
              </a:xfrm>
            </p:grpSpPr>
            <p:sp>
              <p:nvSpPr>
                <p:cNvPr id="39370" name="Freeform 458"/>
                <p:cNvSpPr/>
                <p:nvPr/>
              </p:nvSpPr>
              <p:spPr bwMode="auto">
                <a:xfrm>
                  <a:off x="0" y="0"/>
                  <a:ext cx="11" cy="23"/>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39371" name="Freeform 459"/>
                <p:cNvSpPr/>
                <p:nvPr/>
              </p:nvSpPr>
              <p:spPr bwMode="auto">
                <a:xfrm>
                  <a:off x="4" y="1"/>
                  <a:ext cx="37" cy="10"/>
                </a:xfrm>
                <a:custGeom>
                  <a:avLst/>
                  <a:gdLst/>
                  <a:ahLst/>
                  <a:cxnLst>
                    <a:cxn ang="0">
                      <a:pos x="1" y="0"/>
                    </a:cxn>
                    <a:cxn ang="0">
                      <a:pos x="50" y="0"/>
                    </a:cxn>
                    <a:cxn ang="0">
                      <a:pos x="51" y="3"/>
                    </a:cxn>
                    <a:cxn ang="0">
                      <a:pos x="56" y="12"/>
                    </a:cxn>
                    <a:cxn ang="0">
                      <a:pos x="72" y="30"/>
                    </a:cxn>
                    <a:cxn ang="0">
                      <a:pos x="18" y="30"/>
                    </a:cxn>
                    <a:cxn ang="0">
                      <a:pos x="9" y="21"/>
                    </a:cxn>
                    <a:cxn ang="0">
                      <a:pos x="0" y="6"/>
                    </a:cxn>
                    <a:cxn ang="0">
                      <a:pos x="1" y="0"/>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39372" name="Freeform 460"/>
                <p:cNvSpPr/>
                <p:nvPr/>
              </p:nvSpPr>
              <p:spPr bwMode="auto">
                <a:xfrm>
                  <a:off x="7" y="11"/>
                  <a:ext cx="41" cy="12"/>
                </a:xfrm>
                <a:custGeom>
                  <a:avLst/>
                  <a:gdLst/>
                  <a:ahLst/>
                  <a:cxnLst>
                    <a:cxn ang="0">
                      <a:pos x="0" y="36"/>
                    </a:cxn>
                    <a:cxn ang="0">
                      <a:pos x="1" y="21"/>
                    </a:cxn>
                    <a:cxn ang="0">
                      <a:pos x="7" y="8"/>
                    </a:cxn>
                    <a:cxn ang="0">
                      <a:pos x="11" y="0"/>
                    </a:cxn>
                    <a:cxn ang="0">
                      <a:pos x="67" y="0"/>
                    </a:cxn>
                    <a:cxn ang="0">
                      <a:pos x="83" y="36"/>
                    </a:cxn>
                    <a:cxn ang="0">
                      <a:pos x="0" y="36"/>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39310" name="Group 461"/>
              <p:cNvGrpSpPr/>
              <p:nvPr/>
            </p:nvGrpSpPr>
            <p:grpSpPr bwMode="auto">
              <a:xfrm>
                <a:off x="42" y="56"/>
                <a:ext cx="49" cy="23"/>
                <a:chOff x="0" y="0"/>
                <a:chExt cx="49" cy="23"/>
              </a:xfrm>
            </p:grpSpPr>
            <p:sp>
              <p:nvSpPr>
                <p:cNvPr id="39374" name="Freeform 462"/>
                <p:cNvSpPr/>
                <p:nvPr/>
              </p:nvSpPr>
              <p:spPr bwMode="auto">
                <a:xfrm>
                  <a:off x="0" y="0"/>
                  <a:ext cx="11" cy="23"/>
                </a:xfrm>
                <a:custGeom>
                  <a:avLst/>
                  <a:gdLst/>
                  <a:ahLst/>
                  <a:cxnLst>
                    <a:cxn ang="0">
                      <a:pos x="15" y="68"/>
                    </a:cxn>
                    <a:cxn ang="0">
                      <a:pos x="0" y="26"/>
                    </a:cxn>
                    <a:cxn ang="0">
                      <a:pos x="11" y="0"/>
                    </a:cxn>
                    <a:cxn ang="0">
                      <a:pos x="24" y="31"/>
                    </a:cxn>
                    <a:cxn ang="0">
                      <a:pos x="15" y="68"/>
                    </a:cxn>
                  </a:cxnLst>
                  <a:rect l="0" t="0" r="r" b="b"/>
                  <a:pathLst>
                    <a:path w="24" h="68">
                      <a:moveTo>
                        <a:pt x="15" y="68"/>
                      </a:moveTo>
                      <a:lnTo>
                        <a:pt x="0" y="26"/>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39375" name="Freeform 463"/>
                <p:cNvSpPr/>
                <p:nvPr/>
              </p:nvSpPr>
              <p:spPr bwMode="auto">
                <a:xfrm>
                  <a:off x="5" y="0"/>
                  <a:ext cx="36" cy="10"/>
                </a:xfrm>
                <a:custGeom>
                  <a:avLst/>
                  <a:gdLst/>
                  <a:ahLst/>
                  <a:cxnLst>
                    <a:cxn ang="0">
                      <a:pos x="1" y="0"/>
                    </a:cxn>
                    <a:cxn ang="0">
                      <a:pos x="48" y="0"/>
                    </a:cxn>
                    <a:cxn ang="0">
                      <a:pos x="50" y="3"/>
                    </a:cxn>
                    <a:cxn ang="0">
                      <a:pos x="56" y="12"/>
                    </a:cxn>
                    <a:cxn ang="0">
                      <a:pos x="72" y="30"/>
                    </a:cxn>
                    <a:cxn ang="0">
                      <a:pos x="17" y="30"/>
                    </a:cxn>
                    <a:cxn ang="0">
                      <a:pos x="8" y="21"/>
                    </a:cxn>
                    <a:cxn ang="0">
                      <a:pos x="0" y="6"/>
                    </a:cxn>
                    <a:cxn ang="0">
                      <a:pos x="1" y="0"/>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ln>
              </p:spPr>
              <p:txBody>
                <a:bodyPr/>
                <a:lstStyle/>
                <a:p>
                  <a:endParaRPr lang="zh-CN" altLang="en-US"/>
                </a:p>
              </p:txBody>
            </p:sp>
            <p:sp>
              <p:nvSpPr>
                <p:cNvPr id="39376" name="Freeform 464"/>
                <p:cNvSpPr/>
                <p:nvPr/>
              </p:nvSpPr>
              <p:spPr bwMode="auto">
                <a:xfrm>
                  <a:off x="8" y="11"/>
                  <a:ext cx="41" cy="12"/>
                </a:xfrm>
                <a:custGeom>
                  <a:avLst/>
                  <a:gdLst/>
                  <a:ahLst/>
                  <a:cxnLst>
                    <a:cxn ang="0">
                      <a:pos x="0" y="36"/>
                    </a:cxn>
                    <a:cxn ang="0">
                      <a:pos x="1" y="19"/>
                    </a:cxn>
                    <a:cxn ang="0">
                      <a:pos x="7" y="8"/>
                    </a:cxn>
                    <a:cxn ang="0">
                      <a:pos x="11" y="0"/>
                    </a:cxn>
                    <a:cxn ang="0">
                      <a:pos x="67" y="0"/>
                    </a:cxn>
                    <a:cxn ang="0">
                      <a:pos x="83" y="36"/>
                    </a:cxn>
                    <a:cxn ang="0">
                      <a:pos x="0" y="36"/>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39314" name="Group 465"/>
              <p:cNvGrpSpPr/>
              <p:nvPr/>
            </p:nvGrpSpPr>
            <p:grpSpPr bwMode="auto">
              <a:xfrm>
                <a:off x="52" y="71"/>
                <a:ext cx="133" cy="106"/>
                <a:chOff x="0" y="0"/>
                <a:chExt cx="133" cy="106"/>
              </a:xfrm>
            </p:grpSpPr>
            <p:sp>
              <p:nvSpPr>
                <p:cNvPr id="39378" name="Freeform 466"/>
                <p:cNvSpPr/>
                <p:nvPr/>
              </p:nvSpPr>
              <p:spPr bwMode="auto">
                <a:xfrm>
                  <a:off x="0" y="1"/>
                  <a:ext cx="91" cy="105"/>
                </a:xfrm>
                <a:custGeom>
                  <a:avLst/>
                  <a:gdLst/>
                  <a:ahLst/>
                  <a:cxnLst>
                    <a:cxn ang="0">
                      <a:pos x="171" y="314"/>
                    </a:cxn>
                    <a:cxn ang="0">
                      <a:pos x="0" y="27"/>
                    </a:cxn>
                    <a:cxn ang="0">
                      <a:pos x="13" y="0"/>
                    </a:cxn>
                    <a:cxn ang="0">
                      <a:pos x="182" y="278"/>
                    </a:cxn>
                    <a:cxn ang="0">
                      <a:pos x="171" y="314"/>
                    </a:cxn>
                  </a:cxnLst>
                  <a:rect l="0" t="0" r="r" b="b"/>
                  <a:pathLst>
                    <a:path w="182" h="314">
                      <a:moveTo>
                        <a:pt x="171" y="314"/>
                      </a:moveTo>
                      <a:lnTo>
                        <a:pt x="0" y="27"/>
                      </a:lnTo>
                      <a:lnTo>
                        <a:pt x="13" y="0"/>
                      </a:lnTo>
                      <a:lnTo>
                        <a:pt x="182" y="278"/>
                      </a:lnTo>
                      <a:lnTo>
                        <a:pt x="171" y="314"/>
                      </a:lnTo>
                      <a:close/>
                    </a:path>
                  </a:pathLst>
                </a:custGeom>
                <a:solidFill>
                  <a:srgbClr val="A0A0A0"/>
                </a:solidFill>
                <a:ln w="9525">
                  <a:noFill/>
                  <a:round/>
                </a:ln>
              </p:spPr>
              <p:txBody>
                <a:bodyPr/>
                <a:lstStyle/>
                <a:p>
                  <a:endParaRPr lang="zh-CN" altLang="en-US"/>
                </a:p>
              </p:txBody>
            </p:sp>
            <p:sp>
              <p:nvSpPr>
                <p:cNvPr id="39379" name="Freeform 467"/>
                <p:cNvSpPr/>
                <p:nvPr/>
              </p:nvSpPr>
              <p:spPr bwMode="auto">
                <a:xfrm>
                  <a:off x="7" y="0"/>
                  <a:ext cx="118" cy="94"/>
                </a:xfrm>
                <a:custGeom>
                  <a:avLst/>
                  <a:gdLst/>
                  <a:ahLst/>
                  <a:cxnLst>
                    <a:cxn ang="0">
                      <a:pos x="1" y="0"/>
                    </a:cxn>
                    <a:cxn ang="0">
                      <a:pos x="56" y="0"/>
                    </a:cxn>
                    <a:cxn ang="0">
                      <a:pos x="58" y="0"/>
                    </a:cxn>
                    <a:cxn ang="0">
                      <a:pos x="65" y="10"/>
                    </a:cxn>
                    <a:cxn ang="0">
                      <a:pos x="235" y="281"/>
                    </a:cxn>
                    <a:cxn ang="0">
                      <a:pos x="165" y="277"/>
                    </a:cxn>
                    <a:cxn ang="0">
                      <a:pos x="9" y="19"/>
                    </a:cxn>
                    <a:cxn ang="0">
                      <a:pos x="0" y="4"/>
                    </a:cxn>
                    <a:cxn ang="0">
                      <a:pos x="1" y="0"/>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ln>
              </p:spPr>
              <p:txBody>
                <a:bodyPr/>
                <a:lstStyle/>
                <a:p>
                  <a:endParaRPr lang="zh-CN" altLang="en-US"/>
                </a:p>
              </p:txBody>
            </p:sp>
            <p:sp>
              <p:nvSpPr>
                <p:cNvPr id="39380" name="Freeform 468"/>
                <p:cNvSpPr/>
                <p:nvPr/>
              </p:nvSpPr>
              <p:spPr bwMode="auto">
                <a:xfrm>
                  <a:off x="86" y="94"/>
                  <a:ext cx="47" cy="12"/>
                </a:xfrm>
                <a:custGeom>
                  <a:avLst/>
                  <a:gdLst/>
                  <a:ahLst/>
                  <a:cxnLst>
                    <a:cxn ang="0">
                      <a:pos x="0" y="36"/>
                    </a:cxn>
                    <a:cxn ang="0">
                      <a:pos x="2" y="19"/>
                    </a:cxn>
                    <a:cxn ang="0">
                      <a:pos x="8" y="7"/>
                    </a:cxn>
                    <a:cxn ang="0">
                      <a:pos x="12" y="0"/>
                    </a:cxn>
                    <a:cxn ang="0">
                      <a:pos x="76" y="0"/>
                    </a:cxn>
                    <a:cxn ang="0">
                      <a:pos x="95" y="36"/>
                    </a:cxn>
                    <a:cxn ang="0">
                      <a:pos x="0" y="36"/>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ln>
              </p:spPr>
              <p:txBody>
                <a:bodyPr/>
                <a:lstStyle/>
                <a:p>
                  <a:endParaRPr lang="zh-CN" altLang="en-US"/>
                </a:p>
              </p:txBody>
            </p:sp>
          </p:grpSp>
          <p:grpSp>
            <p:nvGrpSpPr>
              <p:cNvPr id="39318" name="Group 469"/>
              <p:cNvGrpSpPr/>
              <p:nvPr/>
            </p:nvGrpSpPr>
            <p:grpSpPr bwMode="auto">
              <a:xfrm>
                <a:off x="144" y="168"/>
                <a:ext cx="48" cy="23"/>
                <a:chOff x="0" y="0"/>
                <a:chExt cx="48" cy="23"/>
              </a:xfrm>
            </p:grpSpPr>
            <p:sp>
              <p:nvSpPr>
                <p:cNvPr id="39382" name="Freeform 470"/>
                <p:cNvSpPr/>
                <p:nvPr/>
              </p:nvSpPr>
              <p:spPr bwMode="auto">
                <a:xfrm>
                  <a:off x="0" y="0"/>
                  <a:ext cx="11" cy="23"/>
                </a:xfrm>
                <a:custGeom>
                  <a:avLst/>
                  <a:gdLst/>
                  <a:ahLst/>
                  <a:cxnLst>
                    <a:cxn ang="0">
                      <a:pos x="14" y="68"/>
                    </a:cxn>
                    <a:cxn ang="0">
                      <a:pos x="0" y="27"/>
                    </a:cxn>
                    <a:cxn ang="0">
                      <a:pos x="9" y="0"/>
                    </a:cxn>
                    <a:cxn ang="0">
                      <a:pos x="24" y="32"/>
                    </a:cxn>
                    <a:cxn ang="0">
                      <a:pos x="14" y="68"/>
                    </a:cxn>
                  </a:cxnLst>
                  <a:rect l="0" t="0" r="r" b="b"/>
                  <a:pathLst>
                    <a:path w="24" h="68">
                      <a:moveTo>
                        <a:pt x="14" y="68"/>
                      </a:moveTo>
                      <a:lnTo>
                        <a:pt x="0" y="27"/>
                      </a:lnTo>
                      <a:lnTo>
                        <a:pt x="9" y="0"/>
                      </a:lnTo>
                      <a:lnTo>
                        <a:pt x="24" y="32"/>
                      </a:lnTo>
                      <a:lnTo>
                        <a:pt x="14" y="68"/>
                      </a:lnTo>
                      <a:close/>
                    </a:path>
                  </a:pathLst>
                </a:custGeom>
                <a:solidFill>
                  <a:srgbClr val="606060"/>
                </a:solidFill>
                <a:ln w="9525">
                  <a:noFill/>
                  <a:round/>
                </a:ln>
              </p:spPr>
              <p:txBody>
                <a:bodyPr/>
                <a:lstStyle/>
                <a:p>
                  <a:endParaRPr lang="zh-CN" altLang="en-US"/>
                </a:p>
              </p:txBody>
            </p:sp>
            <p:sp>
              <p:nvSpPr>
                <p:cNvPr id="39383" name="Freeform 471"/>
                <p:cNvSpPr/>
                <p:nvPr/>
              </p:nvSpPr>
              <p:spPr bwMode="auto">
                <a:xfrm>
                  <a:off x="4" y="1"/>
                  <a:ext cx="37" cy="10"/>
                </a:xfrm>
                <a:custGeom>
                  <a:avLst/>
                  <a:gdLst/>
                  <a:ahLst/>
                  <a:cxnLst>
                    <a:cxn ang="0">
                      <a:pos x="2" y="0"/>
                    </a:cxn>
                    <a:cxn ang="0">
                      <a:pos x="50" y="0"/>
                    </a:cxn>
                    <a:cxn ang="0">
                      <a:pos x="51" y="3"/>
                    </a:cxn>
                    <a:cxn ang="0">
                      <a:pos x="57" y="12"/>
                    </a:cxn>
                    <a:cxn ang="0">
                      <a:pos x="74" y="30"/>
                    </a:cxn>
                    <a:cxn ang="0">
                      <a:pos x="19" y="30"/>
                    </a:cxn>
                    <a:cxn ang="0">
                      <a:pos x="9" y="21"/>
                    </a:cxn>
                    <a:cxn ang="0">
                      <a:pos x="0" y="6"/>
                    </a:cxn>
                    <a:cxn ang="0">
                      <a:pos x="2" y="0"/>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ln>
              </p:spPr>
              <p:txBody>
                <a:bodyPr/>
                <a:lstStyle/>
                <a:p>
                  <a:endParaRPr lang="zh-CN" altLang="en-US"/>
                </a:p>
              </p:txBody>
            </p:sp>
            <p:sp>
              <p:nvSpPr>
                <p:cNvPr id="39384" name="Freeform 472"/>
                <p:cNvSpPr/>
                <p:nvPr/>
              </p:nvSpPr>
              <p:spPr bwMode="auto">
                <a:xfrm>
                  <a:off x="7" y="12"/>
                  <a:ext cx="41" cy="11"/>
                </a:xfrm>
                <a:custGeom>
                  <a:avLst/>
                  <a:gdLst/>
                  <a:ahLst/>
                  <a:cxnLst>
                    <a:cxn ang="0">
                      <a:pos x="0" y="34"/>
                    </a:cxn>
                    <a:cxn ang="0">
                      <a:pos x="1" y="19"/>
                    </a:cxn>
                    <a:cxn ang="0">
                      <a:pos x="5" y="6"/>
                    </a:cxn>
                    <a:cxn ang="0">
                      <a:pos x="10" y="0"/>
                    </a:cxn>
                    <a:cxn ang="0">
                      <a:pos x="67" y="0"/>
                    </a:cxn>
                    <a:cxn ang="0">
                      <a:pos x="81" y="34"/>
                    </a:cxn>
                    <a:cxn ang="0">
                      <a:pos x="0" y="34"/>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ln>
              </p:spPr>
              <p:txBody>
                <a:bodyPr/>
                <a:lstStyle/>
                <a:p>
                  <a:endParaRPr lang="zh-CN" altLang="en-US"/>
                </a:p>
              </p:txBody>
            </p:sp>
          </p:grpSp>
          <p:grpSp>
            <p:nvGrpSpPr>
              <p:cNvPr id="39322" name="Group 473"/>
              <p:cNvGrpSpPr/>
              <p:nvPr/>
            </p:nvGrpSpPr>
            <p:grpSpPr bwMode="auto">
              <a:xfrm>
                <a:off x="157" y="184"/>
                <a:ext cx="49" cy="22"/>
                <a:chOff x="0" y="0"/>
                <a:chExt cx="49" cy="22"/>
              </a:xfrm>
            </p:grpSpPr>
            <p:sp>
              <p:nvSpPr>
                <p:cNvPr id="39386" name="Freeform 474"/>
                <p:cNvSpPr/>
                <p:nvPr/>
              </p:nvSpPr>
              <p:spPr bwMode="auto">
                <a:xfrm>
                  <a:off x="0" y="0"/>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39387" name="Freeform 475"/>
                <p:cNvSpPr/>
                <p:nvPr/>
              </p:nvSpPr>
              <p:spPr bwMode="auto">
                <a:xfrm>
                  <a:off x="5" y="0"/>
                  <a:ext cx="36" cy="10"/>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ln>
              </p:spPr>
              <p:txBody>
                <a:bodyPr/>
                <a:lstStyle/>
                <a:p>
                  <a:endParaRPr lang="zh-CN" altLang="en-US"/>
                </a:p>
              </p:txBody>
            </p:sp>
            <p:sp>
              <p:nvSpPr>
                <p:cNvPr id="39388" name="Freeform 476"/>
                <p:cNvSpPr/>
                <p:nvPr/>
              </p:nvSpPr>
              <p:spPr bwMode="auto">
                <a:xfrm>
                  <a:off x="8" y="10"/>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39326" name="Group 477"/>
              <p:cNvGrpSpPr/>
              <p:nvPr/>
            </p:nvGrpSpPr>
            <p:grpSpPr bwMode="auto">
              <a:xfrm>
                <a:off x="386" y="240"/>
                <a:ext cx="49" cy="23"/>
                <a:chOff x="0" y="0"/>
                <a:chExt cx="49" cy="23"/>
              </a:xfrm>
            </p:grpSpPr>
            <p:sp>
              <p:nvSpPr>
                <p:cNvPr id="39390" name="Freeform 478"/>
                <p:cNvSpPr/>
                <p:nvPr/>
              </p:nvSpPr>
              <p:spPr bwMode="auto">
                <a:xfrm>
                  <a:off x="0" y="0"/>
                  <a:ext cx="11" cy="23"/>
                </a:xfrm>
                <a:custGeom>
                  <a:avLst/>
                  <a:gdLst/>
                  <a:ahLst/>
                  <a:cxnLst>
                    <a:cxn ang="0">
                      <a:pos x="13" y="69"/>
                    </a:cxn>
                    <a:cxn ang="0">
                      <a:pos x="0" y="27"/>
                    </a:cxn>
                    <a:cxn ang="0">
                      <a:pos x="9" y="0"/>
                    </a:cxn>
                    <a:cxn ang="0">
                      <a:pos x="22" y="32"/>
                    </a:cxn>
                    <a:cxn ang="0">
                      <a:pos x="13" y="69"/>
                    </a:cxn>
                  </a:cxnLst>
                  <a:rect l="0" t="0" r="r" b="b"/>
                  <a:pathLst>
                    <a:path w="22" h="69">
                      <a:moveTo>
                        <a:pt x="13" y="69"/>
                      </a:moveTo>
                      <a:lnTo>
                        <a:pt x="0" y="27"/>
                      </a:lnTo>
                      <a:lnTo>
                        <a:pt x="9" y="0"/>
                      </a:lnTo>
                      <a:lnTo>
                        <a:pt x="22" y="32"/>
                      </a:lnTo>
                      <a:lnTo>
                        <a:pt x="13" y="69"/>
                      </a:lnTo>
                      <a:close/>
                    </a:path>
                  </a:pathLst>
                </a:custGeom>
                <a:solidFill>
                  <a:srgbClr val="606060"/>
                </a:solidFill>
                <a:ln w="9525">
                  <a:noFill/>
                  <a:round/>
                </a:ln>
              </p:spPr>
              <p:txBody>
                <a:bodyPr/>
                <a:lstStyle/>
                <a:p>
                  <a:endParaRPr lang="zh-CN" altLang="en-US"/>
                </a:p>
              </p:txBody>
            </p:sp>
            <p:sp>
              <p:nvSpPr>
                <p:cNvPr id="39391" name="Freeform 479"/>
                <p:cNvSpPr/>
                <p:nvPr/>
              </p:nvSpPr>
              <p:spPr bwMode="auto">
                <a:xfrm>
                  <a:off x="4" y="1"/>
                  <a:ext cx="37" cy="10"/>
                </a:xfrm>
                <a:custGeom>
                  <a:avLst/>
                  <a:gdLst/>
                  <a:ahLst/>
                  <a:cxnLst>
                    <a:cxn ang="0">
                      <a:pos x="3" y="0"/>
                    </a:cxn>
                    <a:cxn ang="0">
                      <a:pos x="51" y="0"/>
                    </a:cxn>
                    <a:cxn ang="0">
                      <a:pos x="53" y="4"/>
                    </a:cxn>
                    <a:cxn ang="0">
                      <a:pos x="56" y="13"/>
                    </a:cxn>
                    <a:cxn ang="0">
                      <a:pos x="74" y="31"/>
                    </a:cxn>
                    <a:cxn ang="0">
                      <a:pos x="18" y="31"/>
                    </a:cxn>
                    <a:cxn ang="0">
                      <a:pos x="9" y="22"/>
                    </a:cxn>
                    <a:cxn ang="0">
                      <a:pos x="0" y="6"/>
                    </a:cxn>
                    <a:cxn ang="0">
                      <a:pos x="3" y="0"/>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ln>
              </p:spPr>
              <p:txBody>
                <a:bodyPr/>
                <a:lstStyle/>
                <a:p>
                  <a:endParaRPr lang="zh-CN" altLang="en-US"/>
                </a:p>
              </p:txBody>
            </p:sp>
            <p:sp>
              <p:nvSpPr>
                <p:cNvPr id="39392" name="Freeform 480"/>
                <p:cNvSpPr/>
                <p:nvPr/>
              </p:nvSpPr>
              <p:spPr bwMode="auto">
                <a:xfrm>
                  <a:off x="7" y="11"/>
                  <a:ext cx="42" cy="12"/>
                </a:xfrm>
                <a:custGeom>
                  <a:avLst/>
                  <a:gdLst/>
                  <a:ahLst/>
                  <a:cxnLst>
                    <a:cxn ang="0">
                      <a:pos x="0" y="36"/>
                    </a:cxn>
                    <a:cxn ang="0">
                      <a:pos x="2" y="19"/>
                    </a:cxn>
                    <a:cxn ang="0">
                      <a:pos x="7" y="6"/>
                    </a:cxn>
                    <a:cxn ang="0">
                      <a:pos x="11" y="0"/>
                    </a:cxn>
                    <a:cxn ang="0">
                      <a:pos x="68" y="0"/>
                    </a:cxn>
                    <a:cxn ang="0">
                      <a:pos x="83" y="36"/>
                    </a:cxn>
                    <a:cxn ang="0">
                      <a:pos x="0" y="36"/>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ln>
              </p:spPr>
              <p:txBody>
                <a:bodyPr/>
                <a:lstStyle/>
                <a:p>
                  <a:endParaRPr lang="zh-CN" altLang="en-US"/>
                </a:p>
              </p:txBody>
            </p:sp>
          </p:grpSp>
          <p:grpSp>
            <p:nvGrpSpPr>
              <p:cNvPr id="39330" name="Group 481"/>
              <p:cNvGrpSpPr/>
              <p:nvPr/>
            </p:nvGrpSpPr>
            <p:grpSpPr bwMode="auto">
              <a:xfrm>
                <a:off x="234" y="214"/>
                <a:ext cx="48" cy="23"/>
                <a:chOff x="0" y="0"/>
                <a:chExt cx="48" cy="23"/>
              </a:xfrm>
            </p:grpSpPr>
            <p:sp>
              <p:nvSpPr>
                <p:cNvPr id="39394" name="Freeform 482"/>
                <p:cNvSpPr/>
                <p:nvPr/>
              </p:nvSpPr>
              <p:spPr bwMode="auto">
                <a:xfrm>
                  <a:off x="0" y="0"/>
                  <a:ext cx="11" cy="23"/>
                </a:xfrm>
                <a:custGeom>
                  <a:avLst/>
                  <a:gdLst/>
                  <a:ahLst/>
                  <a:cxnLst>
                    <a:cxn ang="0">
                      <a:pos x="15" y="70"/>
                    </a:cxn>
                    <a:cxn ang="0">
                      <a:pos x="0" y="27"/>
                    </a:cxn>
                    <a:cxn ang="0">
                      <a:pos x="9" y="0"/>
                    </a:cxn>
                    <a:cxn ang="0">
                      <a:pos x="24" y="32"/>
                    </a:cxn>
                    <a:cxn ang="0">
                      <a:pos x="15" y="70"/>
                    </a:cxn>
                  </a:cxnLst>
                  <a:rect l="0" t="0" r="r" b="b"/>
                  <a:pathLst>
                    <a:path w="24" h="70">
                      <a:moveTo>
                        <a:pt x="15" y="70"/>
                      </a:moveTo>
                      <a:lnTo>
                        <a:pt x="0" y="27"/>
                      </a:lnTo>
                      <a:lnTo>
                        <a:pt x="9" y="0"/>
                      </a:lnTo>
                      <a:lnTo>
                        <a:pt x="24" y="32"/>
                      </a:lnTo>
                      <a:lnTo>
                        <a:pt x="15" y="70"/>
                      </a:lnTo>
                      <a:close/>
                    </a:path>
                  </a:pathLst>
                </a:custGeom>
                <a:solidFill>
                  <a:srgbClr val="606060"/>
                </a:solidFill>
                <a:ln w="9525">
                  <a:noFill/>
                  <a:round/>
                </a:ln>
              </p:spPr>
              <p:txBody>
                <a:bodyPr/>
                <a:lstStyle/>
                <a:p>
                  <a:endParaRPr lang="zh-CN" altLang="en-US"/>
                </a:p>
              </p:txBody>
            </p:sp>
            <p:sp>
              <p:nvSpPr>
                <p:cNvPr id="39395" name="Freeform 483"/>
                <p:cNvSpPr/>
                <p:nvPr/>
              </p:nvSpPr>
              <p:spPr bwMode="auto">
                <a:xfrm>
                  <a:off x="4" y="1"/>
                  <a:ext cx="37" cy="10"/>
                </a:xfrm>
                <a:custGeom>
                  <a:avLst/>
                  <a:gdLst/>
                  <a:ahLst/>
                  <a:cxnLst>
                    <a:cxn ang="0">
                      <a:pos x="2" y="0"/>
                    </a:cxn>
                    <a:cxn ang="0">
                      <a:pos x="50" y="0"/>
                    </a:cxn>
                    <a:cxn ang="0">
                      <a:pos x="52" y="4"/>
                    </a:cxn>
                    <a:cxn ang="0">
                      <a:pos x="57" y="13"/>
                    </a:cxn>
                    <a:cxn ang="0">
                      <a:pos x="74" y="30"/>
                    </a:cxn>
                    <a:cxn ang="0">
                      <a:pos x="19" y="30"/>
                    </a:cxn>
                    <a:cxn ang="0">
                      <a:pos x="9" y="22"/>
                    </a:cxn>
                    <a:cxn ang="0">
                      <a:pos x="0" y="6"/>
                    </a:cxn>
                    <a:cxn ang="0">
                      <a:pos x="2" y="0"/>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ln>
              </p:spPr>
              <p:txBody>
                <a:bodyPr/>
                <a:lstStyle/>
                <a:p>
                  <a:endParaRPr lang="zh-CN" altLang="en-US"/>
                </a:p>
              </p:txBody>
            </p:sp>
            <p:sp>
              <p:nvSpPr>
                <p:cNvPr id="39396" name="Freeform 484"/>
                <p:cNvSpPr/>
                <p:nvPr/>
              </p:nvSpPr>
              <p:spPr bwMode="auto">
                <a:xfrm>
                  <a:off x="7" y="11"/>
                  <a:ext cx="41" cy="12"/>
                </a:xfrm>
                <a:custGeom>
                  <a:avLst/>
                  <a:gdLst/>
                  <a:ahLst/>
                  <a:cxnLst>
                    <a:cxn ang="0">
                      <a:pos x="0" y="36"/>
                    </a:cxn>
                    <a:cxn ang="0">
                      <a:pos x="1" y="19"/>
                    </a:cxn>
                    <a:cxn ang="0">
                      <a:pos x="5" y="6"/>
                    </a:cxn>
                    <a:cxn ang="0">
                      <a:pos x="10" y="0"/>
                    </a:cxn>
                    <a:cxn ang="0">
                      <a:pos x="67" y="0"/>
                    </a:cxn>
                    <a:cxn ang="0">
                      <a:pos x="81" y="36"/>
                    </a:cxn>
                    <a:cxn ang="0">
                      <a:pos x="0" y="36"/>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ln>
              </p:spPr>
              <p:txBody>
                <a:bodyPr/>
                <a:lstStyle/>
                <a:p>
                  <a:endParaRPr lang="zh-CN" altLang="en-US"/>
                </a:p>
              </p:txBody>
            </p:sp>
          </p:grpSp>
          <p:grpSp>
            <p:nvGrpSpPr>
              <p:cNvPr id="39334" name="Group 485"/>
              <p:cNvGrpSpPr/>
              <p:nvPr/>
            </p:nvGrpSpPr>
            <p:grpSpPr bwMode="auto">
              <a:xfrm>
                <a:off x="243" y="228"/>
                <a:ext cx="49" cy="23"/>
                <a:chOff x="0" y="0"/>
                <a:chExt cx="49" cy="23"/>
              </a:xfrm>
            </p:grpSpPr>
            <p:sp>
              <p:nvSpPr>
                <p:cNvPr id="39398" name="Freeform 486"/>
                <p:cNvSpPr/>
                <p:nvPr/>
              </p:nvSpPr>
              <p:spPr bwMode="auto">
                <a:xfrm>
                  <a:off x="0" y="0"/>
                  <a:ext cx="12" cy="23"/>
                </a:xfrm>
                <a:custGeom>
                  <a:avLst/>
                  <a:gdLst/>
                  <a:ahLst/>
                  <a:cxnLst>
                    <a:cxn ang="0">
                      <a:pos x="16" y="68"/>
                    </a:cxn>
                    <a:cxn ang="0">
                      <a:pos x="0" y="25"/>
                    </a:cxn>
                    <a:cxn ang="0">
                      <a:pos x="11" y="0"/>
                    </a:cxn>
                    <a:cxn ang="0">
                      <a:pos x="25" y="31"/>
                    </a:cxn>
                    <a:cxn ang="0">
                      <a:pos x="16" y="68"/>
                    </a:cxn>
                  </a:cxnLst>
                  <a:rect l="0" t="0" r="r" b="b"/>
                  <a:pathLst>
                    <a:path w="25" h="68">
                      <a:moveTo>
                        <a:pt x="16" y="68"/>
                      </a:moveTo>
                      <a:lnTo>
                        <a:pt x="0" y="25"/>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9399" name="Freeform 487"/>
                <p:cNvSpPr/>
                <p:nvPr/>
              </p:nvSpPr>
              <p:spPr bwMode="auto">
                <a:xfrm>
                  <a:off x="5" y="1"/>
                  <a:ext cx="37" cy="10"/>
                </a:xfrm>
                <a:custGeom>
                  <a:avLst/>
                  <a:gdLst/>
                  <a:ahLst/>
                  <a:cxnLst>
                    <a:cxn ang="0">
                      <a:pos x="1" y="0"/>
                    </a:cxn>
                    <a:cxn ang="0">
                      <a:pos x="49" y="0"/>
                    </a:cxn>
                    <a:cxn ang="0">
                      <a:pos x="50" y="3"/>
                    </a:cxn>
                    <a:cxn ang="0">
                      <a:pos x="57" y="12"/>
                    </a:cxn>
                    <a:cxn ang="0">
                      <a:pos x="74" y="30"/>
                    </a:cxn>
                    <a:cxn ang="0">
                      <a:pos x="18" y="30"/>
                    </a:cxn>
                    <a:cxn ang="0">
                      <a:pos x="9" y="21"/>
                    </a:cxn>
                    <a:cxn ang="0">
                      <a:pos x="0" y="5"/>
                    </a:cxn>
                    <a:cxn ang="0">
                      <a:pos x="1" y="0"/>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39400" name="Freeform 488"/>
                <p:cNvSpPr/>
                <p:nvPr/>
              </p:nvSpPr>
              <p:spPr bwMode="auto">
                <a:xfrm>
                  <a:off x="8" y="11"/>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39401" name="Freeform 489"/>
              <p:cNvSpPr/>
              <p:nvPr/>
            </p:nvSpPr>
            <p:spPr bwMode="auto">
              <a:xfrm>
                <a:off x="287" y="227"/>
                <a:ext cx="25" cy="43"/>
              </a:xfrm>
              <a:custGeom>
                <a:avLst/>
                <a:gdLst/>
                <a:ahLst/>
                <a:cxnLst>
                  <a:cxn ang="0">
                    <a:pos x="40" y="128"/>
                  </a:cxn>
                  <a:cxn ang="0">
                    <a:pos x="0" y="29"/>
                  </a:cxn>
                  <a:cxn ang="0">
                    <a:pos x="0" y="20"/>
                  </a:cxn>
                  <a:cxn ang="0">
                    <a:pos x="2" y="11"/>
                  </a:cxn>
                  <a:cxn ang="0">
                    <a:pos x="10" y="0"/>
                  </a:cxn>
                  <a:cxn ang="0">
                    <a:pos x="51" y="91"/>
                  </a:cxn>
                  <a:cxn ang="0">
                    <a:pos x="40" y="128"/>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ln>
            </p:spPr>
            <p:txBody>
              <a:bodyPr/>
              <a:lstStyle/>
              <a:p>
                <a:endParaRPr lang="zh-CN" altLang="en-US"/>
              </a:p>
            </p:txBody>
          </p:sp>
          <p:sp>
            <p:nvSpPr>
              <p:cNvPr id="39402" name="Freeform 490"/>
              <p:cNvSpPr/>
              <p:nvPr/>
            </p:nvSpPr>
            <p:spPr bwMode="auto">
              <a:xfrm>
                <a:off x="292" y="227"/>
                <a:ext cx="91" cy="29"/>
              </a:xfrm>
              <a:custGeom>
                <a:avLst/>
                <a:gdLst/>
                <a:ahLst/>
                <a:cxnLst>
                  <a:cxn ang="0">
                    <a:pos x="0" y="0"/>
                  </a:cxn>
                  <a:cxn ang="0">
                    <a:pos x="64" y="0"/>
                  </a:cxn>
                  <a:cxn ang="0">
                    <a:pos x="67" y="13"/>
                  </a:cxn>
                  <a:cxn ang="0">
                    <a:pos x="75" y="28"/>
                  </a:cxn>
                  <a:cxn ang="0">
                    <a:pos x="84" y="42"/>
                  </a:cxn>
                  <a:cxn ang="0">
                    <a:pos x="158" y="42"/>
                  </a:cxn>
                  <a:cxn ang="0">
                    <a:pos x="163" y="55"/>
                  </a:cxn>
                  <a:cxn ang="0">
                    <a:pos x="172" y="67"/>
                  </a:cxn>
                  <a:cxn ang="0">
                    <a:pos x="183" y="85"/>
                  </a:cxn>
                  <a:cxn ang="0">
                    <a:pos x="64" y="85"/>
                  </a:cxn>
                  <a:cxn ang="0">
                    <a:pos x="41" y="85"/>
                  </a:cxn>
                  <a:cxn ang="0">
                    <a:pos x="0" y="0"/>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ln>
            </p:spPr>
            <p:txBody>
              <a:bodyPr/>
              <a:lstStyle/>
              <a:p>
                <a:endParaRPr lang="zh-CN" altLang="en-US"/>
              </a:p>
            </p:txBody>
          </p:sp>
          <p:sp>
            <p:nvSpPr>
              <p:cNvPr id="39403" name="Freeform 491"/>
              <p:cNvSpPr/>
              <p:nvPr/>
            </p:nvSpPr>
            <p:spPr bwMode="auto">
              <a:xfrm>
                <a:off x="308" y="256"/>
                <a:ext cx="81" cy="12"/>
              </a:xfrm>
              <a:custGeom>
                <a:avLst/>
                <a:gdLst/>
                <a:ahLst/>
                <a:cxnLst>
                  <a:cxn ang="0">
                    <a:pos x="0" y="36"/>
                  </a:cxn>
                  <a:cxn ang="0">
                    <a:pos x="1" y="20"/>
                  </a:cxn>
                  <a:cxn ang="0">
                    <a:pos x="7" y="8"/>
                  </a:cxn>
                  <a:cxn ang="0">
                    <a:pos x="10" y="0"/>
                  </a:cxn>
                  <a:cxn ang="0">
                    <a:pos x="150" y="0"/>
                  </a:cxn>
                  <a:cxn ang="0">
                    <a:pos x="160" y="36"/>
                  </a:cxn>
                  <a:cxn ang="0">
                    <a:pos x="0" y="36"/>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ln>
            </p:spPr>
            <p:txBody>
              <a:bodyPr/>
              <a:lstStyle/>
              <a:p>
                <a:endParaRPr lang="zh-CN" altLang="en-US"/>
              </a:p>
            </p:txBody>
          </p:sp>
        </p:grpSp>
        <p:grpSp>
          <p:nvGrpSpPr>
            <p:cNvPr id="39338" name="Group 492"/>
            <p:cNvGrpSpPr/>
            <p:nvPr/>
          </p:nvGrpSpPr>
          <p:grpSpPr bwMode="auto">
            <a:xfrm>
              <a:off x="296" y="853"/>
              <a:ext cx="413" cy="50"/>
              <a:chOff x="0" y="0"/>
              <a:chExt cx="413" cy="50"/>
            </a:xfrm>
          </p:grpSpPr>
          <p:sp>
            <p:nvSpPr>
              <p:cNvPr id="39405" name="Freeform 493"/>
              <p:cNvSpPr/>
              <p:nvPr/>
            </p:nvSpPr>
            <p:spPr bwMode="auto">
              <a:xfrm>
                <a:off x="0" y="0"/>
                <a:ext cx="413" cy="50"/>
              </a:xfrm>
              <a:custGeom>
                <a:avLst/>
                <a:gdLst/>
                <a:ahLst/>
                <a:cxnLst>
                  <a:cxn ang="0">
                    <a:pos x="35" y="13"/>
                  </a:cxn>
                  <a:cxn ang="0">
                    <a:pos x="17" y="27"/>
                  </a:cxn>
                  <a:cxn ang="0">
                    <a:pos x="9" y="48"/>
                  </a:cxn>
                  <a:cxn ang="0">
                    <a:pos x="0" y="97"/>
                  </a:cxn>
                  <a:cxn ang="0">
                    <a:pos x="4" y="124"/>
                  </a:cxn>
                  <a:cxn ang="0">
                    <a:pos x="13" y="138"/>
                  </a:cxn>
                  <a:cxn ang="0">
                    <a:pos x="26" y="151"/>
                  </a:cxn>
                  <a:cxn ang="0">
                    <a:pos x="783" y="142"/>
                  </a:cxn>
                  <a:cxn ang="0">
                    <a:pos x="807" y="128"/>
                  </a:cxn>
                  <a:cxn ang="0">
                    <a:pos x="816" y="107"/>
                  </a:cxn>
                  <a:cxn ang="0">
                    <a:pos x="825" y="61"/>
                  </a:cxn>
                  <a:cxn ang="0">
                    <a:pos x="821" y="27"/>
                  </a:cxn>
                  <a:cxn ang="0">
                    <a:pos x="806" y="9"/>
                  </a:cxn>
                  <a:cxn ang="0">
                    <a:pos x="785" y="0"/>
                  </a:cxn>
                  <a:cxn ang="0">
                    <a:pos x="35" y="13"/>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cmpd="sng">
                <a:solidFill>
                  <a:srgbClr val="000000"/>
                </a:solidFill>
                <a:round/>
              </a:ln>
            </p:spPr>
            <p:txBody>
              <a:bodyPr/>
              <a:lstStyle/>
              <a:p>
                <a:endParaRPr lang="zh-CN" altLang="en-US"/>
              </a:p>
            </p:txBody>
          </p:sp>
          <p:sp>
            <p:nvSpPr>
              <p:cNvPr id="39406" name="Freeform 494"/>
              <p:cNvSpPr/>
              <p:nvPr/>
            </p:nvSpPr>
            <p:spPr bwMode="auto">
              <a:xfrm>
                <a:off x="52" y="12"/>
                <a:ext cx="330" cy="27"/>
              </a:xfrm>
              <a:custGeom>
                <a:avLst/>
                <a:gdLst/>
                <a:ahLst/>
                <a:cxnLst>
                  <a:cxn ang="0">
                    <a:pos x="4" y="23"/>
                  </a:cxn>
                  <a:cxn ang="0">
                    <a:pos x="0" y="50"/>
                  </a:cxn>
                  <a:cxn ang="0">
                    <a:pos x="153" y="50"/>
                  </a:cxn>
                  <a:cxn ang="0">
                    <a:pos x="153" y="79"/>
                  </a:cxn>
                  <a:cxn ang="0">
                    <a:pos x="500" y="73"/>
                  </a:cxn>
                  <a:cxn ang="0">
                    <a:pos x="500" y="50"/>
                  </a:cxn>
                  <a:cxn ang="0">
                    <a:pos x="656" y="50"/>
                  </a:cxn>
                  <a:cxn ang="0">
                    <a:pos x="658" y="23"/>
                  </a:cxn>
                  <a:cxn ang="0">
                    <a:pos x="504" y="23"/>
                  </a:cxn>
                  <a:cxn ang="0">
                    <a:pos x="504" y="0"/>
                  </a:cxn>
                  <a:cxn ang="0">
                    <a:pos x="153" y="8"/>
                  </a:cxn>
                  <a:cxn ang="0">
                    <a:pos x="153" y="23"/>
                  </a:cxn>
                  <a:cxn ang="0">
                    <a:pos x="4" y="23"/>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ln>
            </p:spPr>
            <p:txBody>
              <a:bodyPr/>
              <a:lstStyle/>
              <a:p>
                <a:endParaRPr lang="zh-CN" altLang="en-US"/>
              </a:p>
            </p:txBody>
          </p:sp>
          <p:sp>
            <p:nvSpPr>
              <p:cNvPr id="39407" name="Rectangle 495"/>
              <p:cNvSpPr>
                <a:spLocks noChangeArrowheads="1"/>
              </p:cNvSpPr>
              <p:nvPr/>
            </p:nvSpPr>
            <p:spPr bwMode="auto">
              <a:xfrm>
                <a:off x="62" y="35"/>
                <a:ext cx="26" cy="7"/>
              </a:xfrm>
              <a:prstGeom prst="rect">
                <a:avLst/>
              </a:prstGeom>
              <a:solidFill>
                <a:srgbClr val="00A000"/>
              </a:solidFill>
              <a:ln w="9525">
                <a:noFill/>
                <a:miter lim="800000"/>
              </a:ln>
            </p:spPr>
            <p:txBody>
              <a:bodyPr/>
              <a:lstStyle/>
              <a:p>
                <a:endParaRPr lang="zh-CN" altLang="en-US"/>
              </a:p>
            </p:txBody>
          </p:sp>
          <p:sp>
            <p:nvSpPr>
              <p:cNvPr id="39408" name="Rectangle 496"/>
              <p:cNvSpPr>
                <a:spLocks noChangeArrowheads="1"/>
              </p:cNvSpPr>
              <p:nvPr/>
            </p:nvSpPr>
            <p:spPr bwMode="auto">
              <a:xfrm>
                <a:off x="317" y="34"/>
                <a:ext cx="53" cy="6"/>
              </a:xfrm>
              <a:prstGeom prst="rect">
                <a:avLst/>
              </a:prstGeom>
              <a:solidFill>
                <a:srgbClr val="202020"/>
              </a:solidFill>
              <a:ln w="7938" cmpd="sng">
                <a:solidFill>
                  <a:srgbClr val="000000"/>
                </a:solidFill>
                <a:miter lim="800000"/>
              </a:ln>
            </p:spPr>
            <p:txBody>
              <a:bodyPr/>
              <a:lstStyle/>
              <a:p>
                <a:endParaRPr lang="zh-CN" altLang="en-US"/>
              </a:p>
            </p:txBody>
          </p:sp>
        </p:grpSp>
        <p:grpSp>
          <p:nvGrpSpPr>
            <p:cNvPr id="39342" name="Group 497"/>
            <p:cNvGrpSpPr/>
            <p:nvPr/>
          </p:nvGrpSpPr>
          <p:grpSpPr bwMode="auto">
            <a:xfrm>
              <a:off x="603" y="509"/>
              <a:ext cx="508" cy="321"/>
              <a:chOff x="0" y="0"/>
              <a:chExt cx="508" cy="321"/>
            </a:xfrm>
          </p:grpSpPr>
          <p:sp>
            <p:nvSpPr>
              <p:cNvPr id="39410" name="Freeform 498"/>
              <p:cNvSpPr/>
              <p:nvPr/>
            </p:nvSpPr>
            <p:spPr bwMode="auto">
              <a:xfrm>
                <a:off x="413" y="254"/>
                <a:ext cx="95" cy="66"/>
              </a:xfrm>
              <a:custGeom>
                <a:avLst/>
                <a:gdLst/>
                <a:ahLst/>
                <a:cxnLst>
                  <a:cxn ang="0">
                    <a:pos x="126" y="9"/>
                  </a:cxn>
                  <a:cxn ang="0">
                    <a:pos x="93" y="0"/>
                  </a:cxn>
                  <a:cxn ang="0">
                    <a:pos x="59" y="5"/>
                  </a:cxn>
                  <a:cxn ang="0">
                    <a:pos x="32" y="17"/>
                  </a:cxn>
                  <a:cxn ang="0">
                    <a:pos x="9" y="45"/>
                  </a:cxn>
                  <a:cxn ang="0">
                    <a:pos x="0" y="94"/>
                  </a:cxn>
                  <a:cxn ang="0">
                    <a:pos x="0" y="137"/>
                  </a:cxn>
                  <a:cxn ang="0">
                    <a:pos x="0" y="200"/>
                  </a:cxn>
                  <a:cxn ang="0">
                    <a:pos x="191" y="200"/>
                  </a:cxn>
                  <a:cxn ang="0">
                    <a:pos x="181" y="81"/>
                  </a:cxn>
                  <a:cxn ang="0">
                    <a:pos x="157" y="30"/>
                  </a:cxn>
                  <a:cxn ang="0">
                    <a:pos x="126" y="9"/>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cmpd="sng">
                <a:solidFill>
                  <a:srgbClr val="404040"/>
                </a:solidFill>
                <a:round/>
              </a:ln>
            </p:spPr>
            <p:txBody>
              <a:bodyPr/>
              <a:lstStyle/>
              <a:p>
                <a:endParaRPr lang="zh-CN" altLang="en-US"/>
              </a:p>
            </p:txBody>
          </p:sp>
          <p:sp>
            <p:nvSpPr>
              <p:cNvPr id="39411" name="Freeform 499"/>
              <p:cNvSpPr/>
              <p:nvPr/>
            </p:nvSpPr>
            <p:spPr bwMode="auto">
              <a:xfrm>
                <a:off x="0" y="0"/>
                <a:ext cx="429" cy="264"/>
              </a:xfrm>
              <a:custGeom>
                <a:avLst/>
                <a:gdLst/>
                <a:ahLst/>
                <a:cxnLst>
                  <a:cxn ang="0">
                    <a:pos x="0" y="0"/>
                  </a:cxn>
                  <a:cxn ang="0">
                    <a:pos x="860" y="764"/>
                  </a:cxn>
                  <a:cxn ang="0">
                    <a:pos x="849" y="777"/>
                  </a:cxn>
                  <a:cxn ang="0">
                    <a:pos x="838" y="791"/>
                  </a:cxn>
                  <a:cxn ang="0">
                    <a:pos x="0" y="0"/>
                  </a:cxn>
                </a:cxnLst>
                <a:rect l="0" t="0" r="r" b="b"/>
                <a:pathLst>
                  <a:path w="860" h="791">
                    <a:moveTo>
                      <a:pt x="0" y="0"/>
                    </a:moveTo>
                    <a:lnTo>
                      <a:pt x="860" y="764"/>
                    </a:lnTo>
                    <a:lnTo>
                      <a:pt x="849" y="777"/>
                    </a:lnTo>
                    <a:lnTo>
                      <a:pt x="838" y="791"/>
                    </a:lnTo>
                    <a:lnTo>
                      <a:pt x="0" y="0"/>
                    </a:lnTo>
                    <a:close/>
                  </a:path>
                </a:pathLst>
              </a:custGeom>
              <a:solidFill>
                <a:schemeClr val="bg2"/>
              </a:solidFill>
              <a:ln w="9525">
                <a:noFill/>
                <a:round/>
              </a:ln>
            </p:spPr>
            <p:txBody>
              <a:bodyPr/>
              <a:lstStyle/>
              <a:p>
                <a:endParaRPr lang="zh-CN" altLang="en-US"/>
              </a:p>
            </p:txBody>
          </p:sp>
          <p:sp>
            <p:nvSpPr>
              <p:cNvPr id="39412" name="Freeform 500"/>
              <p:cNvSpPr/>
              <p:nvPr/>
            </p:nvSpPr>
            <p:spPr bwMode="auto">
              <a:xfrm>
                <a:off x="294" y="173"/>
                <a:ext cx="141" cy="122"/>
              </a:xfrm>
              <a:custGeom>
                <a:avLst/>
                <a:gdLst/>
                <a:ahLst/>
                <a:cxnLst>
                  <a:cxn ang="0">
                    <a:pos x="4" y="95"/>
                  </a:cxn>
                  <a:cxn ang="0">
                    <a:pos x="24" y="62"/>
                  </a:cxn>
                  <a:cxn ang="0">
                    <a:pos x="54" y="43"/>
                  </a:cxn>
                  <a:cxn ang="0">
                    <a:pos x="78" y="42"/>
                  </a:cxn>
                  <a:cxn ang="0">
                    <a:pos x="128" y="43"/>
                  </a:cxn>
                  <a:cxn ang="0">
                    <a:pos x="132" y="0"/>
                  </a:cxn>
                  <a:cxn ang="0">
                    <a:pos x="281" y="130"/>
                  </a:cxn>
                  <a:cxn ang="0">
                    <a:pos x="272" y="179"/>
                  </a:cxn>
                  <a:cxn ang="0">
                    <a:pos x="228" y="170"/>
                  </a:cxn>
                  <a:cxn ang="0">
                    <a:pos x="191" y="184"/>
                  </a:cxn>
                  <a:cxn ang="0">
                    <a:pos x="158" y="210"/>
                  </a:cxn>
                  <a:cxn ang="0">
                    <a:pos x="150" y="232"/>
                  </a:cxn>
                  <a:cxn ang="0">
                    <a:pos x="149" y="295"/>
                  </a:cxn>
                  <a:cxn ang="0">
                    <a:pos x="149" y="338"/>
                  </a:cxn>
                  <a:cxn ang="0">
                    <a:pos x="150" y="366"/>
                  </a:cxn>
                  <a:cxn ang="0">
                    <a:pos x="0" y="229"/>
                  </a:cxn>
                  <a:cxn ang="0">
                    <a:pos x="0" y="139"/>
                  </a:cxn>
                  <a:cxn ang="0">
                    <a:pos x="4" y="9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cmpd="sng">
                <a:solidFill>
                  <a:srgbClr val="000000"/>
                </a:solidFill>
                <a:round/>
              </a:ln>
            </p:spPr>
            <p:txBody>
              <a:bodyPr/>
              <a:lstStyle/>
              <a:p>
                <a:endParaRPr lang="zh-CN" altLang="en-US"/>
              </a:p>
            </p:txBody>
          </p:sp>
          <p:sp>
            <p:nvSpPr>
              <p:cNvPr id="39413" name="Line 501"/>
              <p:cNvSpPr>
                <a:spLocks noChangeShapeType="1"/>
              </p:cNvSpPr>
              <p:nvPr/>
            </p:nvSpPr>
            <p:spPr bwMode="auto">
              <a:xfrm>
                <a:off x="359" y="188"/>
                <a:ext cx="76" cy="44"/>
              </a:xfrm>
              <a:prstGeom prst="line">
                <a:avLst/>
              </a:prstGeom>
              <a:noFill/>
              <a:ln w="7938" cmpd="sng">
                <a:solidFill>
                  <a:srgbClr val="000000"/>
                </a:solidFill>
                <a:round/>
              </a:ln>
            </p:spPr>
            <p:txBody>
              <a:bodyPr/>
              <a:lstStyle/>
              <a:p>
                <a:endParaRPr lang="zh-CN" altLang="en-US"/>
              </a:p>
            </p:txBody>
          </p:sp>
          <p:sp>
            <p:nvSpPr>
              <p:cNvPr id="39414" name="Freeform 502"/>
              <p:cNvSpPr/>
              <p:nvPr/>
            </p:nvSpPr>
            <p:spPr bwMode="auto">
              <a:xfrm>
                <a:off x="15" y="9"/>
                <a:ext cx="111" cy="96"/>
              </a:xfrm>
              <a:custGeom>
                <a:avLst/>
                <a:gdLst/>
                <a:ahLst/>
                <a:cxnLst>
                  <a:cxn ang="0">
                    <a:pos x="10" y="98"/>
                  </a:cxn>
                  <a:cxn ang="0">
                    <a:pos x="27" y="64"/>
                  </a:cxn>
                  <a:cxn ang="0">
                    <a:pos x="53" y="45"/>
                  </a:cxn>
                  <a:cxn ang="0">
                    <a:pos x="81" y="41"/>
                  </a:cxn>
                  <a:cxn ang="0">
                    <a:pos x="131" y="42"/>
                  </a:cxn>
                  <a:cxn ang="0">
                    <a:pos x="135" y="0"/>
                  </a:cxn>
                  <a:cxn ang="0">
                    <a:pos x="222" y="80"/>
                  </a:cxn>
                  <a:cxn ang="0">
                    <a:pos x="218" y="120"/>
                  </a:cxn>
                  <a:cxn ang="0">
                    <a:pos x="190" y="118"/>
                  </a:cxn>
                  <a:cxn ang="0">
                    <a:pos x="168" y="116"/>
                  </a:cxn>
                  <a:cxn ang="0">
                    <a:pos x="135" y="125"/>
                  </a:cxn>
                  <a:cxn ang="0">
                    <a:pos x="118" y="137"/>
                  </a:cxn>
                  <a:cxn ang="0">
                    <a:pos x="102" y="161"/>
                  </a:cxn>
                  <a:cxn ang="0">
                    <a:pos x="98" y="192"/>
                  </a:cxn>
                  <a:cxn ang="0">
                    <a:pos x="93" y="289"/>
                  </a:cxn>
                  <a:cxn ang="0">
                    <a:pos x="0" y="197"/>
                  </a:cxn>
                  <a:cxn ang="0">
                    <a:pos x="4" y="138"/>
                  </a:cxn>
                  <a:cxn ang="0">
                    <a:pos x="10" y="98"/>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cmpd="sng">
                <a:solidFill>
                  <a:srgbClr val="000000"/>
                </a:solidFill>
                <a:round/>
              </a:ln>
            </p:spPr>
            <p:txBody>
              <a:bodyPr/>
              <a:lstStyle/>
              <a:p>
                <a:endParaRPr lang="zh-CN" altLang="en-US"/>
              </a:p>
            </p:txBody>
          </p:sp>
          <p:sp>
            <p:nvSpPr>
              <p:cNvPr id="39415" name="Freeform 503"/>
              <p:cNvSpPr/>
              <p:nvPr/>
            </p:nvSpPr>
            <p:spPr bwMode="auto">
              <a:xfrm>
                <a:off x="229" y="149"/>
                <a:ext cx="64" cy="62"/>
              </a:xfrm>
              <a:custGeom>
                <a:avLst/>
                <a:gdLst/>
                <a:ahLst/>
                <a:cxnLst>
                  <a:cxn ang="0">
                    <a:pos x="128" y="5"/>
                  </a:cxn>
                  <a:cxn ang="0">
                    <a:pos x="59" y="0"/>
                  </a:cxn>
                  <a:cxn ang="0">
                    <a:pos x="30" y="14"/>
                  </a:cxn>
                  <a:cxn ang="0">
                    <a:pos x="9" y="40"/>
                  </a:cxn>
                  <a:cxn ang="0">
                    <a:pos x="0" y="89"/>
                  </a:cxn>
                  <a:cxn ang="0">
                    <a:pos x="0" y="186"/>
                  </a:cxn>
                  <a:cxn ang="0">
                    <a:pos x="0" y="182"/>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cmpd="sng">
                <a:solidFill>
                  <a:srgbClr val="000000"/>
                </a:solidFill>
                <a:round/>
              </a:ln>
            </p:spPr>
            <p:txBody>
              <a:bodyPr/>
              <a:lstStyle/>
              <a:p>
                <a:endParaRPr lang="zh-CN" altLang="en-US"/>
              </a:p>
            </p:txBody>
          </p:sp>
          <p:sp>
            <p:nvSpPr>
              <p:cNvPr id="39416" name="Freeform 504"/>
              <p:cNvSpPr/>
              <p:nvPr/>
            </p:nvSpPr>
            <p:spPr bwMode="auto">
              <a:xfrm>
                <a:off x="213" y="138"/>
                <a:ext cx="63" cy="61"/>
              </a:xfrm>
              <a:custGeom>
                <a:avLst/>
                <a:gdLst/>
                <a:ahLst/>
                <a:cxnLst>
                  <a:cxn ang="0">
                    <a:pos x="126" y="3"/>
                  </a:cxn>
                  <a:cxn ang="0">
                    <a:pos x="59" y="0"/>
                  </a:cxn>
                  <a:cxn ang="0">
                    <a:pos x="24" y="15"/>
                  </a:cxn>
                  <a:cxn ang="0">
                    <a:pos x="9" y="39"/>
                  </a:cxn>
                  <a:cxn ang="0">
                    <a:pos x="0" y="88"/>
                  </a:cxn>
                  <a:cxn ang="0">
                    <a:pos x="0" y="185"/>
                  </a:cxn>
                  <a:cxn ang="0">
                    <a:pos x="0" y="180"/>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cmpd="sng">
                <a:solidFill>
                  <a:srgbClr val="000000"/>
                </a:solidFill>
                <a:round/>
              </a:ln>
            </p:spPr>
            <p:txBody>
              <a:bodyPr/>
              <a:lstStyle/>
              <a:p>
                <a:endParaRPr lang="zh-CN" altLang="en-US"/>
              </a:p>
            </p:txBody>
          </p:sp>
          <p:sp>
            <p:nvSpPr>
              <p:cNvPr id="39417" name="Freeform 505"/>
              <p:cNvSpPr/>
              <p:nvPr/>
            </p:nvSpPr>
            <p:spPr bwMode="auto">
              <a:xfrm>
                <a:off x="195" y="127"/>
                <a:ext cx="64" cy="62"/>
              </a:xfrm>
              <a:custGeom>
                <a:avLst/>
                <a:gdLst/>
                <a:ahLst/>
                <a:cxnLst>
                  <a:cxn ang="0">
                    <a:pos x="127" y="5"/>
                  </a:cxn>
                  <a:cxn ang="0">
                    <a:pos x="59" y="0"/>
                  </a:cxn>
                  <a:cxn ang="0">
                    <a:pos x="30" y="14"/>
                  </a:cxn>
                  <a:cxn ang="0">
                    <a:pos x="9" y="39"/>
                  </a:cxn>
                  <a:cxn ang="0">
                    <a:pos x="0" y="88"/>
                  </a:cxn>
                  <a:cxn ang="0">
                    <a:pos x="0" y="185"/>
                  </a:cxn>
                  <a:cxn ang="0">
                    <a:pos x="0" y="182"/>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cmpd="sng">
                <a:solidFill>
                  <a:srgbClr val="000000"/>
                </a:solidFill>
                <a:round/>
              </a:ln>
            </p:spPr>
            <p:txBody>
              <a:bodyPr/>
              <a:lstStyle/>
              <a:p>
                <a:endParaRPr lang="zh-CN" altLang="en-US"/>
              </a:p>
            </p:txBody>
          </p:sp>
          <p:sp>
            <p:nvSpPr>
              <p:cNvPr id="39418" name="Freeform 506"/>
              <p:cNvSpPr/>
              <p:nvPr/>
            </p:nvSpPr>
            <p:spPr bwMode="auto">
              <a:xfrm>
                <a:off x="174" y="117"/>
                <a:ext cx="64" cy="62"/>
              </a:xfrm>
              <a:custGeom>
                <a:avLst/>
                <a:gdLst/>
                <a:ahLst/>
                <a:cxnLst>
                  <a:cxn ang="0">
                    <a:pos x="127" y="5"/>
                  </a:cxn>
                  <a:cxn ang="0">
                    <a:pos x="59" y="0"/>
                  </a:cxn>
                  <a:cxn ang="0">
                    <a:pos x="32" y="10"/>
                  </a:cxn>
                  <a:cxn ang="0">
                    <a:pos x="9" y="39"/>
                  </a:cxn>
                  <a:cxn ang="0">
                    <a:pos x="0" y="88"/>
                  </a:cxn>
                  <a:cxn ang="0">
                    <a:pos x="0" y="186"/>
                  </a:cxn>
                  <a:cxn ang="0">
                    <a:pos x="0" y="182"/>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cmpd="sng">
                <a:solidFill>
                  <a:srgbClr val="000000"/>
                </a:solidFill>
                <a:round/>
              </a:ln>
            </p:spPr>
            <p:txBody>
              <a:bodyPr/>
              <a:lstStyle/>
              <a:p>
                <a:endParaRPr lang="zh-CN" altLang="en-US"/>
              </a:p>
            </p:txBody>
          </p:sp>
          <p:sp>
            <p:nvSpPr>
              <p:cNvPr id="39419" name="Freeform 507"/>
              <p:cNvSpPr/>
              <p:nvPr/>
            </p:nvSpPr>
            <p:spPr bwMode="auto">
              <a:xfrm>
                <a:off x="156" y="106"/>
                <a:ext cx="64" cy="62"/>
              </a:xfrm>
              <a:custGeom>
                <a:avLst/>
                <a:gdLst/>
                <a:ahLst/>
                <a:cxnLst>
                  <a:cxn ang="0">
                    <a:pos x="128" y="4"/>
                  </a:cxn>
                  <a:cxn ang="0">
                    <a:pos x="59" y="0"/>
                  </a:cxn>
                  <a:cxn ang="0">
                    <a:pos x="32" y="13"/>
                  </a:cxn>
                  <a:cxn ang="0">
                    <a:pos x="9" y="40"/>
                  </a:cxn>
                  <a:cxn ang="0">
                    <a:pos x="0" y="88"/>
                  </a:cxn>
                  <a:cxn ang="0">
                    <a:pos x="0" y="186"/>
                  </a:cxn>
                  <a:cxn ang="0">
                    <a:pos x="0" y="182"/>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cmpd="sng">
                <a:solidFill>
                  <a:srgbClr val="000000"/>
                </a:solidFill>
                <a:round/>
              </a:ln>
            </p:spPr>
            <p:txBody>
              <a:bodyPr/>
              <a:lstStyle/>
              <a:p>
                <a:endParaRPr lang="zh-CN" altLang="en-US"/>
              </a:p>
            </p:txBody>
          </p:sp>
          <p:sp>
            <p:nvSpPr>
              <p:cNvPr id="39420" name="Freeform 508"/>
              <p:cNvSpPr/>
              <p:nvPr/>
            </p:nvSpPr>
            <p:spPr bwMode="auto">
              <a:xfrm>
                <a:off x="138" y="93"/>
                <a:ext cx="63" cy="62"/>
              </a:xfrm>
              <a:custGeom>
                <a:avLst/>
                <a:gdLst/>
                <a:ahLst/>
                <a:cxnLst>
                  <a:cxn ang="0">
                    <a:pos x="126" y="4"/>
                  </a:cxn>
                  <a:cxn ang="0">
                    <a:pos x="58" y="0"/>
                  </a:cxn>
                  <a:cxn ang="0">
                    <a:pos x="31" y="14"/>
                  </a:cxn>
                  <a:cxn ang="0">
                    <a:pos x="8" y="40"/>
                  </a:cxn>
                  <a:cxn ang="0">
                    <a:pos x="0" y="89"/>
                  </a:cxn>
                  <a:cxn ang="0">
                    <a:pos x="0" y="186"/>
                  </a:cxn>
                  <a:cxn ang="0">
                    <a:pos x="0" y="182"/>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cmpd="sng">
                <a:solidFill>
                  <a:srgbClr val="000000"/>
                </a:solidFill>
                <a:round/>
              </a:ln>
            </p:spPr>
            <p:txBody>
              <a:bodyPr/>
              <a:lstStyle/>
              <a:p>
                <a:endParaRPr lang="zh-CN" altLang="en-US"/>
              </a:p>
            </p:txBody>
          </p:sp>
          <p:sp>
            <p:nvSpPr>
              <p:cNvPr id="39421" name="Freeform 509"/>
              <p:cNvSpPr/>
              <p:nvPr/>
            </p:nvSpPr>
            <p:spPr bwMode="auto">
              <a:xfrm>
                <a:off x="122" y="81"/>
                <a:ext cx="64" cy="62"/>
              </a:xfrm>
              <a:custGeom>
                <a:avLst/>
                <a:gdLst/>
                <a:ahLst/>
                <a:cxnLst>
                  <a:cxn ang="0">
                    <a:pos x="127" y="5"/>
                  </a:cxn>
                  <a:cxn ang="0">
                    <a:pos x="59" y="0"/>
                  </a:cxn>
                  <a:cxn ang="0">
                    <a:pos x="33" y="16"/>
                  </a:cxn>
                  <a:cxn ang="0">
                    <a:pos x="9" y="40"/>
                  </a:cxn>
                  <a:cxn ang="0">
                    <a:pos x="0" y="89"/>
                  </a:cxn>
                  <a:cxn ang="0">
                    <a:pos x="0" y="186"/>
                  </a:cxn>
                  <a:cxn ang="0">
                    <a:pos x="0" y="182"/>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cmpd="sng">
                <a:solidFill>
                  <a:srgbClr val="000000"/>
                </a:solidFill>
                <a:round/>
              </a:ln>
            </p:spPr>
            <p:txBody>
              <a:bodyPr/>
              <a:lstStyle/>
              <a:p>
                <a:endParaRPr lang="zh-CN" altLang="en-US"/>
              </a:p>
            </p:txBody>
          </p:sp>
          <p:sp>
            <p:nvSpPr>
              <p:cNvPr id="39422" name="Freeform 510"/>
              <p:cNvSpPr/>
              <p:nvPr/>
            </p:nvSpPr>
            <p:spPr bwMode="auto">
              <a:xfrm>
                <a:off x="104" y="73"/>
                <a:ext cx="63" cy="62"/>
              </a:xfrm>
              <a:custGeom>
                <a:avLst/>
                <a:gdLst/>
                <a:ahLst/>
                <a:cxnLst>
                  <a:cxn ang="0">
                    <a:pos x="127" y="4"/>
                  </a:cxn>
                  <a:cxn ang="0">
                    <a:pos x="59" y="0"/>
                  </a:cxn>
                  <a:cxn ang="0">
                    <a:pos x="32" y="13"/>
                  </a:cxn>
                  <a:cxn ang="0">
                    <a:pos x="10" y="39"/>
                  </a:cxn>
                  <a:cxn ang="0">
                    <a:pos x="0" y="88"/>
                  </a:cxn>
                  <a:cxn ang="0">
                    <a:pos x="0" y="186"/>
                  </a:cxn>
                  <a:cxn ang="0">
                    <a:pos x="0" y="180"/>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cmpd="sng">
                <a:solidFill>
                  <a:srgbClr val="000000"/>
                </a:solidFill>
                <a:round/>
              </a:ln>
            </p:spPr>
            <p:txBody>
              <a:bodyPr/>
              <a:lstStyle/>
              <a:p>
                <a:endParaRPr lang="zh-CN" altLang="en-US"/>
              </a:p>
            </p:txBody>
          </p:sp>
          <p:sp>
            <p:nvSpPr>
              <p:cNvPr id="39423" name="Freeform 511"/>
              <p:cNvSpPr/>
              <p:nvPr/>
            </p:nvSpPr>
            <p:spPr bwMode="auto">
              <a:xfrm>
                <a:off x="81" y="24"/>
                <a:ext cx="47" cy="25"/>
              </a:xfrm>
              <a:custGeom>
                <a:avLst/>
                <a:gdLst/>
                <a:ahLst/>
                <a:cxnLst>
                  <a:cxn ang="0">
                    <a:pos x="0" y="0"/>
                  </a:cxn>
                  <a:cxn ang="0">
                    <a:pos x="89" y="74"/>
                  </a:cxn>
                  <a:cxn ang="0">
                    <a:pos x="96" y="74"/>
                  </a:cxn>
                  <a:cxn ang="0">
                    <a:pos x="93" y="74"/>
                  </a:cxn>
                </a:cxnLst>
                <a:rect l="0" t="0" r="r" b="b"/>
                <a:pathLst>
                  <a:path w="96" h="74">
                    <a:moveTo>
                      <a:pt x="0" y="0"/>
                    </a:moveTo>
                    <a:lnTo>
                      <a:pt x="89" y="74"/>
                    </a:lnTo>
                    <a:lnTo>
                      <a:pt x="96" y="74"/>
                    </a:lnTo>
                    <a:lnTo>
                      <a:pt x="93" y="74"/>
                    </a:lnTo>
                  </a:path>
                </a:pathLst>
              </a:custGeom>
              <a:solidFill>
                <a:schemeClr val="bg2"/>
              </a:solidFill>
              <a:ln w="7938" cmpd="sng">
                <a:solidFill>
                  <a:srgbClr val="000000"/>
                </a:solidFill>
                <a:round/>
              </a:ln>
            </p:spPr>
            <p:txBody>
              <a:bodyPr/>
              <a:lstStyle/>
              <a:p>
                <a:endParaRPr lang="zh-CN" altLang="en-US"/>
              </a:p>
            </p:txBody>
          </p:sp>
          <p:sp>
            <p:nvSpPr>
              <p:cNvPr id="39424" name="Oval 512"/>
              <p:cNvSpPr>
                <a:spLocks noChangeArrowheads="1"/>
              </p:cNvSpPr>
              <p:nvPr/>
            </p:nvSpPr>
            <p:spPr bwMode="auto">
              <a:xfrm>
                <a:off x="112" y="295"/>
                <a:ext cx="78" cy="26"/>
              </a:xfrm>
              <a:prstGeom prst="ellipse">
                <a:avLst/>
              </a:prstGeom>
              <a:solidFill>
                <a:schemeClr val="bg2"/>
              </a:solidFill>
              <a:ln w="9525">
                <a:noFill/>
                <a:round/>
              </a:ln>
            </p:spPr>
            <p:txBody>
              <a:bodyPr/>
              <a:lstStyle/>
              <a:p>
                <a:endParaRPr lang="zh-CN" altLang="en-US"/>
              </a:p>
            </p:txBody>
          </p:sp>
          <p:sp>
            <p:nvSpPr>
              <p:cNvPr id="39425" name="Oval 513"/>
              <p:cNvSpPr>
                <a:spLocks noChangeArrowheads="1"/>
              </p:cNvSpPr>
              <p:nvPr/>
            </p:nvSpPr>
            <p:spPr bwMode="auto">
              <a:xfrm>
                <a:off x="205" y="294"/>
                <a:ext cx="78" cy="25"/>
              </a:xfrm>
              <a:prstGeom prst="ellipse">
                <a:avLst/>
              </a:prstGeom>
              <a:solidFill>
                <a:schemeClr val="bg2"/>
              </a:solidFill>
              <a:ln w="9525">
                <a:noFill/>
                <a:round/>
              </a:ln>
            </p:spPr>
            <p:txBody>
              <a:bodyPr/>
              <a:lstStyle/>
              <a:p>
                <a:endParaRPr lang="zh-CN" altLang="en-US"/>
              </a:p>
            </p:txBody>
          </p:sp>
          <p:sp>
            <p:nvSpPr>
              <p:cNvPr id="39426" name="Freeform 514"/>
              <p:cNvSpPr/>
              <p:nvPr/>
            </p:nvSpPr>
            <p:spPr bwMode="auto">
              <a:xfrm>
                <a:off x="284" y="308"/>
                <a:ext cx="94" cy="8"/>
              </a:xfrm>
              <a:custGeom>
                <a:avLst/>
                <a:gdLst/>
                <a:ahLst/>
                <a:cxnLst>
                  <a:cxn ang="0">
                    <a:pos x="0" y="25"/>
                  </a:cxn>
                  <a:cxn ang="0">
                    <a:pos x="6" y="0"/>
                  </a:cxn>
                  <a:cxn ang="0">
                    <a:pos x="175" y="0"/>
                  </a:cxn>
                  <a:cxn ang="0">
                    <a:pos x="188" y="19"/>
                  </a:cxn>
                  <a:cxn ang="0">
                    <a:pos x="0" y="25"/>
                  </a:cxn>
                </a:cxnLst>
                <a:rect l="0" t="0" r="r" b="b"/>
                <a:pathLst>
                  <a:path w="188" h="25">
                    <a:moveTo>
                      <a:pt x="0" y="25"/>
                    </a:moveTo>
                    <a:lnTo>
                      <a:pt x="6" y="0"/>
                    </a:lnTo>
                    <a:lnTo>
                      <a:pt x="175" y="0"/>
                    </a:lnTo>
                    <a:lnTo>
                      <a:pt x="188" y="19"/>
                    </a:lnTo>
                    <a:lnTo>
                      <a:pt x="0" y="25"/>
                    </a:lnTo>
                    <a:close/>
                  </a:path>
                </a:pathLst>
              </a:custGeom>
              <a:solidFill>
                <a:schemeClr val="bg2"/>
              </a:solidFill>
              <a:ln w="9525">
                <a:noFill/>
                <a:round/>
              </a:ln>
            </p:spPr>
            <p:txBody>
              <a:bodyPr/>
              <a:lstStyle/>
              <a:p>
                <a:endParaRPr lang="zh-CN" altLang="en-US"/>
              </a:p>
            </p:txBody>
          </p:sp>
          <p:sp>
            <p:nvSpPr>
              <p:cNvPr id="39427" name="Oval 515"/>
              <p:cNvSpPr>
                <a:spLocks noChangeArrowheads="1"/>
              </p:cNvSpPr>
              <p:nvPr/>
            </p:nvSpPr>
            <p:spPr bwMode="auto">
              <a:xfrm>
                <a:off x="111" y="290"/>
                <a:ext cx="78" cy="27"/>
              </a:xfrm>
              <a:prstGeom prst="ellipse">
                <a:avLst/>
              </a:prstGeom>
              <a:solidFill>
                <a:schemeClr val="bg2"/>
              </a:solidFill>
              <a:ln w="9525">
                <a:noFill/>
                <a:round/>
              </a:ln>
            </p:spPr>
            <p:txBody>
              <a:bodyPr/>
              <a:lstStyle/>
              <a:p>
                <a:endParaRPr lang="zh-CN" altLang="en-US"/>
              </a:p>
            </p:txBody>
          </p:sp>
          <p:sp>
            <p:nvSpPr>
              <p:cNvPr id="39428" name="Oval 516"/>
              <p:cNvSpPr>
                <a:spLocks noChangeArrowheads="1"/>
              </p:cNvSpPr>
              <p:nvPr/>
            </p:nvSpPr>
            <p:spPr bwMode="auto">
              <a:xfrm>
                <a:off x="204" y="289"/>
                <a:ext cx="77" cy="25"/>
              </a:xfrm>
              <a:prstGeom prst="ellipse">
                <a:avLst/>
              </a:prstGeom>
              <a:solidFill>
                <a:schemeClr val="bg2"/>
              </a:solidFill>
              <a:ln w="9525">
                <a:noFill/>
                <a:round/>
              </a:ln>
            </p:spPr>
            <p:txBody>
              <a:bodyPr/>
              <a:lstStyle/>
              <a:p>
                <a:endParaRPr lang="zh-CN" altLang="en-US"/>
              </a:p>
            </p:txBody>
          </p:sp>
        </p:grpSp>
      </p:grpSp>
      <p:sp>
        <p:nvSpPr>
          <p:cNvPr id="39429" name="Text Box 517"/>
          <p:cNvSpPr txBox="1">
            <a:spLocks noChangeArrowheads="1"/>
          </p:cNvSpPr>
          <p:nvPr/>
        </p:nvSpPr>
        <p:spPr bwMode="auto">
          <a:xfrm>
            <a:off x="3203575" y="2108200"/>
            <a:ext cx="1403350" cy="457200"/>
          </a:xfrm>
          <a:prstGeom prst="rect">
            <a:avLst/>
          </a:prstGeom>
          <a:noFill/>
          <a:ln w="9525">
            <a:noFill/>
            <a:miter lim="800000"/>
          </a:ln>
          <a:effectLst/>
        </p:spPr>
        <p:txBody>
          <a:bodyPr wrap="none">
            <a:spAutoFit/>
          </a:bodyPr>
          <a:lstStyle/>
          <a:p>
            <a:pPr algn="l"/>
            <a:r>
              <a:rPr lang="zh-CN" sz="2400">
                <a:solidFill>
                  <a:schemeClr val="tx2"/>
                </a:solidFill>
                <a:latin typeface="Arial" pitchFamily="34" charset="0"/>
                <a:ea typeface="黑体" pitchFamily="49" charset="-122"/>
              </a:rPr>
              <a:t>中间人 </a:t>
            </a:r>
            <a:r>
              <a:rPr lang="zh-CN" altLang="zh-CN" sz="2400">
                <a:solidFill>
                  <a:schemeClr val="tx2"/>
                </a:solidFill>
                <a:latin typeface="Arial" pitchFamily="34" charset="0"/>
                <a:ea typeface="黑体" pitchFamily="49" charset="-122"/>
              </a:rPr>
              <a:t>C</a:t>
            </a:r>
          </a:p>
        </p:txBody>
      </p:sp>
      <p:sp>
        <p:nvSpPr>
          <p:cNvPr id="39430" name="Line 518"/>
          <p:cNvSpPr>
            <a:spLocks noChangeShapeType="1"/>
          </p:cNvSpPr>
          <p:nvPr/>
        </p:nvSpPr>
        <p:spPr bwMode="auto">
          <a:xfrm rot="5400000">
            <a:off x="2946400" y="4594226"/>
            <a:ext cx="3432175" cy="0"/>
          </a:xfrm>
          <a:prstGeom prst="line">
            <a:avLst/>
          </a:prstGeom>
          <a:noFill/>
          <a:ln w="28575" cmpd="sng">
            <a:solidFill>
              <a:schemeClr val="tx2"/>
            </a:solidFill>
            <a:round/>
            <a:tailEnd type="triangle" w="med" len="med"/>
          </a:ln>
          <a:effectLst/>
        </p:spPr>
        <p:txBody>
          <a:bodyPr wrap="none" anchor="ctr"/>
          <a:lstStyle/>
          <a:p>
            <a:endParaRPr lang="zh-CN" altLang="en-US"/>
          </a:p>
        </p:txBody>
      </p:sp>
      <p:grpSp>
        <p:nvGrpSpPr>
          <p:cNvPr id="39346" name="Group 519"/>
          <p:cNvGrpSpPr/>
          <p:nvPr/>
        </p:nvGrpSpPr>
        <p:grpSpPr bwMode="auto">
          <a:xfrm>
            <a:off x="4665663" y="2938463"/>
            <a:ext cx="3987800" cy="423862"/>
            <a:chOff x="0" y="0"/>
            <a:chExt cx="2512" cy="267"/>
          </a:xfrm>
        </p:grpSpPr>
        <p:sp>
          <p:nvSpPr>
            <p:cNvPr id="39432" name="Line 520"/>
            <p:cNvSpPr>
              <a:spLocks noChangeShapeType="1"/>
            </p:cNvSpPr>
            <p:nvPr/>
          </p:nvSpPr>
          <p:spPr bwMode="auto">
            <a:xfrm>
              <a:off x="0" y="136"/>
              <a:ext cx="2512" cy="12"/>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39433" name="Rectangle 521"/>
            <p:cNvSpPr>
              <a:spLocks noChangeArrowheads="1"/>
            </p:cNvSpPr>
            <p:nvPr/>
          </p:nvSpPr>
          <p:spPr bwMode="auto">
            <a:xfrm>
              <a:off x="567" y="0"/>
              <a:ext cx="619" cy="267"/>
            </a:xfrm>
            <a:prstGeom prst="rect">
              <a:avLst/>
            </a:prstGeom>
            <a:solidFill>
              <a:srgbClr val="FFCCFF"/>
            </a:solidFill>
            <a:ln w="9525" cmpd="sng">
              <a:solidFill>
                <a:schemeClr val="tx2"/>
              </a:solidFill>
              <a:miter lim="800000"/>
            </a:ln>
            <a:effectLst>
              <a:outerShdw dist="35921" dir="2700000" algn="ctr" rotWithShape="0">
                <a:schemeClr val="bg2"/>
              </a:outerShdw>
            </a:effectLst>
          </p:spPr>
          <p:txBody>
            <a:bodyPr wrap="none" anchor="ctr"/>
            <a:lstStyle/>
            <a:p>
              <a:r>
                <a:rPr lang="zh-CN" sz="1800">
                  <a:solidFill>
                    <a:schemeClr val="tx2"/>
                  </a:solidFill>
                  <a:latin typeface="Arial" pitchFamily="34" charset="0"/>
                  <a:ea typeface="黑体" pitchFamily="49" charset="-122"/>
                </a:rPr>
                <a:t>我是 </a:t>
              </a:r>
              <a:r>
                <a:rPr lang="zh-CN" altLang="zh-CN" sz="1800">
                  <a:solidFill>
                    <a:schemeClr val="tx2"/>
                  </a:solidFill>
                  <a:latin typeface="Arial" pitchFamily="34" charset="0"/>
                  <a:ea typeface="黑体" pitchFamily="49" charset="-122"/>
                </a:rPr>
                <a:t>A</a:t>
              </a:r>
            </a:p>
          </p:txBody>
        </p:sp>
      </p:grpSp>
      <p:grpSp>
        <p:nvGrpSpPr>
          <p:cNvPr id="39361" name="Group 522"/>
          <p:cNvGrpSpPr/>
          <p:nvPr/>
        </p:nvGrpSpPr>
        <p:grpSpPr bwMode="auto">
          <a:xfrm>
            <a:off x="4640263" y="3457575"/>
            <a:ext cx="3987800" cy="423863"/>
            <a:chOff x="0" y="0"/>
            <a:chExt cx="2512" cy="267"/>
          </a:xfrm>
        </p:grpSpPr>
        <p:sp>
          <p:nvSpPr>
            <p:cNvPr id="39435" name="Line 523"/>
            <p:cNvSpPr>
              <a:spLocks noChangeShapeType="1"/>
            </p:cNvSpPr>
            <p:nvPr/>
          </p:nvSpPr>
          <p:spPr bwMode="auto">
            <a:xfrm flipH="1">
              <a:off x="0" y="136"/>
              <a:ext cx="2512" cy="12"/>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39436" name="Rectangle 524"/>
            <p:cNvSpPr>
              <a:spLocks noChangeArrowheads="1"/>
            </p:cNvSpPr>
            <p:nvPr/>
          </p:nvSpPr>
          <p:spPr bwMode="auto">
            <a:xfrm>
              <a:off x="1460" y="0"/>
              <a:ext cx="568" cy="267"/>
            </a:xfrm>
            <a:prstGeom prst="rect">
              <a:avLst/>
            </a:prstGeom>
            <a:solidFill>
              <a:srgbClr val="FFFF99"/>
            </a:solidFill>
            <a:ln w="9525" cmpd="sng">
              <a:solidFill>
                <a:schemeClr val="tx2"/>
              </a:solidFill>
              <a:miter lim="800000"/>
            </a:ln>
            <a:effectLst>
              <a:outerShdw dist="35921" dir="2700000" algn="ctr" rotWithShape="0">
                <a:schemeClr val="bg2"/>
              </a:outerShdw>
            </a:effectLst>
          </p:spPr>
          <p:txBody>
            <a:bodyPr wrap="none" anchor="ctr"/>
            <a:lstStyle/>
            <a:p>
              <a:r>
                <a:rPr lang="zh-CN" altLang="zh-CN" sz="1800" i="1">
                  <a:solidFill>
                    <a:schemeClr val="tx2"/>
                  </a:solidFill>
                  <a:latin typeface="Arial" pitchFamily="34" charset="0"/>
                  <a:ea typeface="黑体" pitchFamily="49" charset="-122"/>
                </a:rPr>
                <a:t>R</a:t>
              </a:r>
              <a:r>
                <a:rPr lang="zh-CN" altLang="zh-CN" sz="1800" baseline="-25000">
                  <a:solidFill>
                    <a:schemeClr val="tx2"/>
                  </a:solidFill>
                  <a:latin typeface="Arial" pitchFamily="34" charset="0"/>
                  <a:ea typeface="黑体" pitchFamily="49" charset="-122"/>
                </a:rPr>
                <a:t>B</a:t>
              </a:r>
            </a:p>
          </p:txBody>
        </p:sp>
      </p:grpSp>
      <p:grpSp>
        <p:nvGrpSpPr>
          <p:cNvPr id="39365" name="Group 525"/>
          <p:cNvGrpSpPr/>
          <p:nvPr/>
        </p:nvGrpSpPr>
        <p:grpSpPr bwMode="auto">
          <a:xfrm>
            <a:off x="4640263" y="3716338"/>
            <a:ext cx="3987800" cy="731837"/>
            <a:chOff x="0" y="0"/>
            <a:chExt cx="2512" cy="461"/>
          </a:xfrm>
        </p:grpSpPr>
        <p:sp>
          <p:nvSpPr>
            <p:cNvPr id="39438" name="Line 526"/>
            <p:cNvSpPr>
              <a:spLocks noChangeShapeType="1"/>
            </p:cNvSpPr>
            <p:nvPr/>
          </p:nvSpPr>
          <p:spPr bwMode="auto">
            <a:xfrm>
              <a:off x="0" y="330"/>
              <a:ext cx="2512" cy="12"/>
            </a:xfrm>
            <a:prstGeom prst="line">
              <a:avLst/>
            </a:prstGeom>
            <a:noFill/>
            <a:ln w="57150" cmpd="sng">
              <a:solidFill>
                <a:schemeClr val="hlink"/>
              </a:solidFill>
              <a:round/>
              <a:tailEnd type="triangle" w="med" len="lg"/>
            </a:ln>
            <a:effectLst/>
          </p:spPr>
          <p:txBody>
            <a:bodyPr wrap="none" anchor="ctr"/>
            <a:lstStyle/>
            <a:p>
              <a:endParaRPr lang="zh-CN" altLang="en-US"/>
            </a:p>
          </p:txBody>
        </p:sp>
        <p:sp>
          <p:nvSpPr>
            <p:cNvPr id="39439" name="Rectangle 527"/>
            <p:cNvSpPr>
              <a:spLocks noChangeArrowheads="1"/>
            </p:cNvSpPr>
            <p:nvPr/>
          </p:nvSpPr>
          <p:spPr bwMode="auto">
            <a:xfrm>
              <a:off x="644" y="193"/>
              <a:ext cx="567" cy="268"/>
            </a:xfrm>
            <a:prstGeom prst="rect">
              <a:avLst/>
            </a:prstGeom>
            <a:solidFill>
              <a:srgbClr val="FFFF99"/>
            </a:solidFill>
            <a:ln w="9525" cmpd="sng">
              <a:solidFill>
                <a:schemeClr val="tx2"/>
              </a:solidFill>
              <a:miter lim="800000"/>
            </a:ln>
            <a:effectLst>
              <a:outerShdw dist="35921" dir="2700000" algn="ctr" rotWithShape="0">
                <a:schemeClr val="bg2"/>
              </a:outerShdw>
            </a:effectLst>
          </p:spPr>
          <p:txBody>
            <a:bodyPr wrap="none" anchor="ctr"/>
            <a:lstStyle/>
            <a:p>
              <a:r>
                <a:rPr lang="zh-CN" altLang="zh-CN" sz="1800" i="1">
                  <a:solidFill>
                    <a:schemeClr val="tx2"/>
                  </a:solidFill>
                  <a:latin typeface="Arial" pitchFamily="34" charset="0"/>
                  <a:ea typeface="黑体" pitchFamily="49" charset="-122"/>
                </a:rPr>
                <a:t>R</a:t>
              </a:r>
              <a:r>
                <a:rPr lang="zh-CN" altLang="zh-CN" sz="1800" baseline="-25000">
                  <a:solidFill>
                    <a:schemeClr val="tx2"/>
                  </a:solidFill>
                  <a:latin typeface="Arial" pitchFamily="34" charset="0"/>
                  <a:ea typeface="黑体" pitchFamily="49" charset="-122"/>
                </a:rPr>
                <a:t>B</a:t>
              </a:r>
            </a:p>
          </p:txBody>
        </p:sp>
        <p:pic>
          <p:nvPicPr>
            <p:cNvPr id="39440" name="Picture 528"/>
            <p:cNvPicPr>
              <a:picLocks noChangeArrowheads="1"/>
            </p:cNvPicPr>
            <p:nvPr/>
          </p:nvPicPr>
          <p:blipFill>
            <a:blip r:embed="rId2" cstate="print"/>
            <a:srcRect/>
            <a:stretch>
              <a:fillRect/>
            </a:stretch>
          </p:blipFill>
          <p:spPr bwMode="auto">
            <a:xfrm>
              <a:off x="489" y="45"/>
              <a:ext cx="227" cy="256"/>
            </a:xfrm>
            <a:prstGeom prst="rect">
              <a:avLst/>
            </a:prstGeom>
            <a:noFill/>
            <a:ln w="9525">
              <a:noFill/>
              <a:miter lim="800000"/>
              <a:headEnd/>
              <a:tailEnd/>
            </a:ln>
            <a:effectLst/>
          </p:spPr>
        </p:pic>
        <p:sp>
          <p:nvSpPr>
            <p:cNvPr id="39441" name="Text Box 529"/>
            <p:cNvSpPr txBox="1">
              <a:spLocks noChangeArrowheads="1"/>
            </p:cNvSpPr>
            <p:nvPr/>
          </p:nvSpPr>
          <p:spPr bwMode="auto">
            <a:xfrm>
              <a:off x="171" y="0"/>
              <a:ext cx="378" cy="230"/>
            </a:xfrm>
            <a:prstGeom prst="rect">
              <a:avLst/>
            </a:prstGeom>
            <a:noFill/>
            <a:ln w="9525">
              <a:noFill/>
              <a:miter lim="800000"/>
            </a:ln>
            <a:effectLst/>
          </p:spPr>
          <p:txBody>
            <a:bodyPr wrap="none">
              <a:spAutoFit/>
            </a:bodyPr>
            <a:lstStyle/>
            <a:p>
              <a:pPr algn="l"/>
              <a:r>
                <a:rPr lang="zh-CN" altLang="zh-CN" sz="1800" i="1">
                  <a:solidFill>
                    <a:schemeClr val="tx2"/>
                  </a:solidFill>
                  <a:latin typeface="Arial" pitchFamily="34" charset="0"/>
                  <a:ea typeface="黑体" pitchFamily="49" charset="-122"/>
                </a:rPr>
                <a:t>SK</a:t>
              </a:r>
              <a:r>
                <a:rPr lang="zh-CN" altLang="zh-CN" sz="1800" baseline="-25000">
                  <a:solidFill>
                    <a:schemeClr val="tx2"/>
                  </a:solidFill>
                  <a:latin typeface="Arial" pitchFamily="34" charset="0"/>
                  <a:ea typeface="黑体" pitchFamily="49" charset="-122"/>
                </a:rPr>
                <a:t>C</a:t>
              </a:r>
            </a:p>
          </p:txBody>
        </p:sp>
      </p:grpSp>
      <p:grpSp>
        <p:nvGrpSpPr>
          <p:cNvPr id="39369" name="Group 530"/>
          <p:cNvGrpSpPr/>
          <p:nvPr/>
        </p:nvGrpSpPr>
        <p:grpSpPr bwMode="auto">
          <a:xfrm>
            <a:off x="4665663" y="4494213"/>
            <a:ext cx="3987800" cy="423862"/>
            <a:chOff x="0" y="0"/>
            <a:chExt cx="2512" cy="267"/>
          </a:xfrm>
        </p:grpSpPr>
        <p:sp>
          <p:nvSpPr>
            <p:cNvPr id="39443" name="Line 531"/>
            <p:cNvSpPr>
              <a:spLocks noChangeShapeType="1"/>
            </p:cNvSpPr>
            <p:nvPr/>
          </p:nvSpPr>
          <p:spPr bwMode="auto">
            <a:xfrm flipH="1">
              <a:off x="0" y="119"/>
              <a:ext cx="2512" cy="12"/>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39444" name="Rectangle 532"/>
            <p:cNvSpPr>
              <a:spLocks noChangeArrowheads="1"/>
            </p:cNvSpPr>
            <p:nvPr/>
          </p:nvSpPr>
          <p:spPr bwMode="auto">
            <a:xfrm>
              <a:off x="1342" y="0"/>
              <a:ext cx="980" cy="267"/>
            </a:xfrm>
            <a:prstGeom prst="rect">
              <a:avLst/>
            </a:prstGeom>
            <a:solidFill>
              <a:srgbClr val="CCECFF"/>
            </a:solidFill>
            <a:ln w="9525" cmpd="sng">
              <a:solidFill>
                <a:schemeClr val="tx2"/>
              </a:solidFill>
              <a:miter lim="800000"/>
            </a:ln>
            <a:effectLst>
              <a:outerShdw dist="35921" dir="2700000" algn="ctr" rotWithShape="0">
                <a:schemeClr val="bg2"/>
              </a:outerShdw>
            </a:effectLst>
          </p:spPr>
          <p:txBody>
            <a:bodyPr wrap="none" anchor="ctr"/>
            <a:lstStyle/>
            <a:p>
              <a:r>
                <a:rPr lang="zh-CN" sz="1800">
                  <a:solidFill>
                    <a:schemeClr val="tx2"/>
                  </a:solidFill>
                  <a:latin typeface="Arial" pitchFamily="34" charset="0"/>
                  <a:ea typeface="黑体" pitchFamily="49" charset="-122"/>
                </a:rPr>
                <a:t>请把公钥发来</a:t>
              </a:r>
              <a:endParaRPr lang="zh-CN" sz="1800" baseline="-25000">
                <a:solidFill>
                  <a:schemeClr val="tx2"/>
                </a:solidFill>
                <a:latin typeface="Arial" pitchFamily="34" charset="0"/>
                <a:ea typeface="黑体" pitchFamily="49" charset="-122"/>
              </a:endParaRPr>
            </a:p>
          </p:txBody>
        </p:sp>
      </p:grpSp>
      <p:grpSp>
        <p:nvGrpSpPr>
          <p:cNvPr id="39373" name="Group 533"/>
          <p:cNvGrpSpPr/>
          <p:nvPr/>
        </p:nvGrpSpPr>
        <p:grpSpPr bwMode="auto">
          <a:xfrm>
            <a:off x="4665663" y="4949825"/>
            <a:ext cx="3987800" cy="423863"/>
            <a:chOff x="0" y="0"/>
            <a:chExt cx="2512" cy="267"/>
          </a:xfrm>
        </p:grpSpPr>
        <p:sp>
          <p:nvSpPr>
            <p:cNvPr id="39446" name="Line 534"/>
            <p:cNvSpPr>
              <a:spLocks noChangeShapeType="1"/>
            </p:cNvSpPr>
            <p:nvPr/>
          </p:nvSpPr>
          <p:spPr bwMode="auto">
            <a:xfrm>
              <a:off x="0" y="146"/>
              <a:ext cx="2512" cy="12"/>
            </a:xfrm>
            <a:prstGeom prst="line">
              <a:avLst/>
            </a:prstGeom>
            <a:noFill/>
            <a:ln w="57150" cmpd="sng">
              <a:solidFill>
                <a:schemeClr val="hlink"/>
              </a:solidFill>
              <a:round/>
              <a:tailEnd type="triangle" w="med" len="lg"/>
            </a:ln>
            <a:effectLst/>
          </p:spPr>
          <p:txBody>
            <a:bodyPr wrap="none" anchor="ctr"/>
            <a:lstStyle/>
            <a:p>
              <a:endParaRPr lang="zh-CN" altLang="en-US"/>
            </a:p>
          </p:txBody>
        </p:sp>
        <p:sp>
          <p:nvSpPr>
            <p:cNvPr id="39447" name="Rectangle 535"/>
            <p:cNvSpPr>
              <a:spLocks noChangeArrowheads="1"/>
            </p:cNvSpPr>
            <p:nvPr/>
          </p:nvSpPr>
          <p:spPr bwMode="auto">
            <a:xfrm>
              <a:off x="620" y="0"/>
              <a:ext cx="567" cy="267"/>
            </a:xfrm>
            <a:prstGeom prst="rect">
              <a:avLst/>
            </a:prstGeom>
            <a:solidFill>
              <a:srgbClr val="99FF66"/>
            </a:solidFill>
            <a:ln w="9525" cmpd="sng">
              <a:solidFill>
                <a:schemeClr val="tx2"/>
              </a:solidFill>
              <a:miter lim="800000"/>
            </a:ln>
            <a:effectLst>
              <a:outerShdw dist="35921" dir="2700000" algn="ctr" rotWithShape="0">
                <a:schemeClr val="bg2"/>
              </a:outerShdw>
            </a:effectLst>
          </p:spPr>
          <p:txBody>
            <a:bodyPr wrap="none" anchor="ctr"/>
            <a:lstStyle/>
            <a:p>
              <a:r>
                <a:rPr lang="zh-CN" altLang="zh-CN" sz="1800" i="1">
                  <a:solidFill>
                    <a:schemeClr val="tx2"/>
                  </a:solidFill>
                  <a:latin typeface="Arial" pitchFamily="34" charset="0"/>
                  <a:ea typeface="黑体" pitchFamily="49" charset="-122"/>
                </a:rPr>
                <a:t>PK</a:t>
              </a:r>
              <a:r>
                <a:rPr lang="zh-CN" altLang="zh-CN" sz="1800" baseline="-25000">
                  <a:solidFill>
                    <a:schemeClr val="tx2"/>
                  </a:solidFill>
                  <a:latin typeface="Arial" pitchFamily="34" charset="0"/>
                  <a:ea typeface="黑体" pitchFamily="49" charset="-122"/>
                </a:rPr>
                <a:t>C</a:t>
              </a:r>
            </a:p>
          </p:txBody>
        </p:sp>
      </p:grpSp>
      <p:grpSp>
        <p:nvGrpSpPr>
          <p:cNvPr id="39377" name="Group 536"/>
          <p:cNvGrpSpPr/>
          <p:nvPr/>
        </p:nvGrpSpPr>
        <p:grpSpPr bwMode="auto">
          <a:xfrm>
            <a:off x="655638" y="3598863"/>
            <a:ext cx="3987800" cy="423862"/>
            <a:chOff x="0" y="0"/>
            <a:chExt cx="2512" cy="267"/>
          </a:xfrm>
        </p:grpSpPr>
        <p:sp>
          <p:nvSpPr>
            <p:cNvPr id="39449" name="Line 537"/>
            <p:cNvSpPr>
              <a:spLocks noChangeShapeType="1"/>
            </p:cNvSpPr>
            <p:nvPr/>
          </p:nvSpPr>
          <p:spPr bwMode="auto">
            <a:xfrm flipH="1">
              <a:off x="0" y="119"/>
              <a:ext cx="2512" cy="12"/>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39450" name="Rectangle 538"/>
            <p:cNvSpPr>
              <a:spLocks noChangeArrowheads="1"/>
            </p:cNvSpPr>
            <p:nvPr/>
          </p:nvSpPr>
          <p:spPr bwMode="auto">
            <a:xfrm>
              <a:off x="1598" y="0"/>
              <a:ext cx="568" cy="267"/>
            </a:xfrm>
            <a:prstGeom prst="rect">
              <a:avLst/>
            </a:prstGeom>
            <a:solidFill>
              <a:srgbClr val="FFFF99"/>
            </a:solidFill>
            <a:ln w="9525" cmpd="sng">
              <a:solidFill>
                <a:schemeClr val="tx2"/>
              </a:solidFill>
              <a:miter lim="800000"/>
            </a:ln>
            <a:effectLst>
              <a:outerShdw dist="35921" dir="2700000" algn="ctr" rotWithShape="0">
                <a:schemeClr val="bg2"/>
              </a:outerShdw>
            </a:effectLst>
          </p:spPr>
          <p:txBody>
            <a:bodyPr wrap="none" anchor="ctr"/>
            <a:lstStyle/>
            <a:p>
              <a:r>
                <a:rPr lang="zh-CN" altLang="zh-CN" sz="1800" i="1">
                  <a:solidFill>
                    <a:schemeClr val="tx2"/>
                  </a:solidFill>
                  <a:latin typeface="Arial" pitchFamily="34" charset="0"/>
                  <a:ea typeface="黑体" pitchFamily="49" charset="-122"/>
                </a:rPr>
                <a:t>R</a:t>
              </a:r>
              <a:r>
                <a:rPr lang="zh-CN" altLang="zh-CN" sz="1800" baseline="-25000">
                  <a:solidFill>
                    <a:schemeClr val="tx2"/>
                  </a:solidFill>
                  <a:latin typeface="Arial" pitchFamily="34" charset="0"/>
                  <a:ea typeface="黑体" pitchFamily="49" charset="-122"/>
                </a:rPr>
                <a:t>B</a:t>
              </a:r>
            </a:p>
          </p:txBody>
        </p:sp>
      </p:grpSp>
      <p:grpSp>
        <p:nvGrpSpPr>
          <p:cNvPr id="39381" name="Group 539"/>
          <p:cNvGrpSpPr/>
          <p:nvPr/>
        </p:nvGrpSpPr>
        <p:grpSpPr bwMode="auto">
          <a:xfrm>
            <a:off x="679450" y="3810000"/>
            <a:ext cx="3986213" cy="782638"/>
            <a:chOff x="0" y="0"/>
            <a:chExt cx="2511" cy="493"/>
          </a:xfrm>
        </p:grpSpPr>
        <p:sp>
          <p:nvSpPr>
            <p:cNvPr id="39452" name="Line 540"/>
            <p:cNvSpPr>
              <a:spLocks noChangeShapeType="1"/>
            </p:cNvSpPr>
            <p:nvPr/>
          </p:nvSpPr>
          <p:spPr bwMode="auto">
            <a:xfrm>
              <a:off x="0" y="362"/>
              <a:ext cx="2511" cy="12"/>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39453" name="Rectangle 541"/>
            <p:cNvSpPr>
              <a:spLocks noChangeArrowheads="1"/>
            </p:cNvSpPr>
            <p:nvPr/>
          </p:nvSpPr>
          <p:spPr bwMode="auto">
            <a:xfrm>
              <a:off x="643" y="226"/>
              <a:ext cx="568" cy="267"/>
            </a:xfrm>
            <a:prstGeom prst="rect">
              <a:avLst/>
            </a:prstGeom>
            <a:solidFill>
              <a:srgbClr val="FFFF99"/>
            </a:solidFill>
            <a:ln w="9525" cmpd="sng">
              <a:solidFill>
                <a:schemeClr val="tx2"/>
              </a:solidFill>
              <a:miter lim="800000"/>
            </a:ln>
            <a:effectLst>
              <a:outerShdw dist="35921" dir="2700000" algn="ctr" rotWithShape="0">
                <a:schemeClr val="bg2"/>
              </a:outerShdw>
            </a:effectLst>
          </p:spPr>
          <p:txBody>
            <a:bodyPr wrap="none" anchor="ctr"/>
            <a:lstStyle/>
            <a:p>
              <a:r>
                <a:rPr lang="zh-CN" altLang="zh-CN" sz="1800" i="1">
                  <a:solidFill>
                    <a:schemeClr val="tx2"/>
                  </a:solidFill>
                  <a:latin typeface="Arial" pitchFamily="34" charset="0"/>
                  <a:ea typeface="黑体" pitchFamily="49" charset="-122"/>
                </a:rPr>
                <a:t>R</a:t>
              </a:r>
              <a:r>
                <a:rPr lang="zh-CN" altLang="zh-CN" sz="1800" baseline="-25000">
                  <a:solidFill>
                    <a:schemeClr val="tx2"/>
                  </a:solidFill>
                  <a:latin typeface="Arial" pitchFamily="34" charset="0"/>
                  <a:ea typeface="黑体" pitchFamily="49" charset="-122"/>
                </a:rPr>
                <a:t>B</a:t>
              </a:r>
            </a:p>
          </p:txBody>
        </p:sp>
        <p:pic>
          <p:nvPicPr>
            <p:cNvPr id="39454" name="Picture 542"/>
            <p:cNvPicPr>
              <a:picLocks noChangeArrowheads="1"/>
            </p:cNvPicPr>
            <p:nvPr/>
          </p:nvPicPr>
          <p:blipFill>
            <a:blip r:embed="rId2" cstate="print"/>
            <a:srcRect/>
            <a:stretch>
              <a:fillRect/>
            </a:stretch>
          </p:blipFill>
          <p:spPr bwMode="auto">
            <a:xfrm>
              <a:off x="488" y="78"/>
              <a:ext cx="227" cy="256"/>
            </a:xfrm>
            <a:prstGeom prst="rect">
              <a:avLst/>
            </a:prstGeom>
            <a:noFill/>
            <a:ln w="9525">
              <a:noFill/>
              <a:miter lim="800000"/>
              <a:headEnd/>
              <a:tailEnd/>
            </a:ln>
            <a:effectLst/>
          </p:spPr>
        </p:pic>
        <p:sp>
          <p:nvSpPr>
            <p:cNvPr id="39455" name="Text Box 543"/>
            <p:cNvSpPr txBox="1">
              <a:spLocks noChangeArrowheads="1"/>
            </p:cNvSpPr>
            <p:nvPr/>
          </p:nvSpPr>
          <p:spPr bwMode="auto">
            <a:xfrm>
              <a:off x="167" y="0"/>
              <a:ext cx="372" cy="230"/>
            </a:xfrm>
            <a:prstGeom prst="rect">
              <a:avLst/>
            </a:prstGeom>
            <a:noFill/>
            <a:ln w="9525">
              <a:noFill/>
              <a:miter lim="800000"/>
            </a:ln>
            <a:effectLst/>
          </p:spPr>
          <p:txBody>
            <a:bodyPr wrap="none">
              <a:spAutoFit/>
            </a:bodyPr>
            <a:lstStyle/>
            <a:p>
              <a:pPr algn="l"/>
              <a:r>
                <a:rPr lang="zh-CN" altLang="zh-CN" sz="1800" i="1">
                  <a:solidFill>
                    <a:schemeClr val="tx2"/>
                  </a:solidFill>
                  <a:latin typeface="Arial" pitchFamily="34" charset="0"/>
                  <a:ea typeface="黑体" pitchFamily="49" charset="-122"/>
                </a:rPr>
                <a:t>SK</a:t>
              </a:r>
              <a:r>
                <a:rPr lang="zh-CN" altLang="zh-CN" sz="1800" baseline="-25000">
                  <a:solidFill>
                    <a:schemeClr val="tx2"/>
                  </a:solidFill>
                  <a:latin typeface="Arial" pitchFamily="34" charset="0"/>
                  <a:ea typeface="黑体" pitchFamily="49" charset="-122"/>
                </a:rPr>
                <a:t>A</a:t>
              </a:r>
            </a:p>
          </p:txBody>
        </p:sp>
      </p:grpSp>
      <p:grpSp>
        <p:nvGrpSpPr>
          <p:cNvPr id="39385" name="Group 544"/>
          <p:cNvGrpSpPr/>
          <p:nvPr/>
        </p:nvGrpSpPr>
        <p:grpSpPr bwMode="auto">
          <a:xfrm>
            <a:off x="679450" y="4683125"/>
            <a:ext cx="3986213" cy="423863"/>
            <a:chOff x="0" y="0"/>
            <a:chExt cx="2511" cy="267"/>
          </a:xfrm>
        </p:grpSpPr>
        <p:sp>
          <p:nvSpPr>
            <p:cNvPr id="39457" name="Line 545"/>
            <p:cNvSpPr>
              <a:spLocks noChangeShapeType="1"/>
            </p:cNvSpPr>
            <p:nvPr/>
          </p:nvSpPr>
          <p:spPr bwMode="auto">
            <a:xfrm flipH="1">
              <a:off x="0" y="119"/>
              <a:ext cx="2511" cy="12"/>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39458" name="Rectangle 546"/>
            <p:cNvSpPr>
              <a:spLocks noChangeArrowheads="1"/>
            </p:cNvSpPr>
            <p:nvPr/>
          </p:nvSpPr>
          <p:spPr bwMode="auto">
            <a:xfrm>
              <a:off x="1341" y="0"/>
              <a:ext cx="980" cy="267"/>
            </a:xfrm>
            <a:prstGeom prst="rect">
              <a:avLst/>
            </a:prstGeom>
            <a:solidFill>
              <a:srgbClr val="CCECFF"/>
            </a:solidFill>
            <a:ln w="9525" cmpd="sng">
              <a:solidFill>
                <a:schemeClr val="tx2"/>
              </a:solidFill>
              <a:miter lim="800000"/>
            </a:ln>
            <a:effectLst>
              <a:outerShdw dist="35921" dir="2700000" algn="ctr" rotWithShape="0">
                <a:schemeClr val="bg2"/>
              </a:outerShdw>
            </a:effectLst>
          </p:spPr>
          <p:txBody>
            <a:bodyPr wrap="none" anchor="ctr"/>
            <a:lstStyle/>
            <a:p>
              <a:r>
                <a:rPr lang="zh-CN" sz="1800">
                  <a:solidFill>
                    <a:schemeClr val="tx2"/>
                  </a:solidFill>
                  <a:latin typeface="Arial" pitchFamily="34" charset="0"/>
                  <a:ea typeface="黑体" pitchFamily="49" charset="-122"/>
                </a:rPr>
                <a:t>请把公钥发来</a:t>
              </a:r>
              <a:endParaRPr lang="zh-CN" sz="1800" baseline="-25000">
                <a:solidFill>
                  <a:schemeClr val="tx2"/>
                </a:solidFill>
                <a:latin typeface="Arial" pitchFamily="34" charset="0"/>
                <a:ea typeface="黑体" pitchFamily="49" charset="-122"/>
              </a:endParaRPr>
            </a:p>
          </p:txBody>
        </p:sp>
      </p:grpSp>
      <p:grpSp>
        <p:nvGrpSpPr>
          <p:cNvPr id="39389" name="Group 547"/>
          <p:cNvGrpSpPr/>
          <p:nvPr/>
        </p:nvGrpSpPr>
        <p:grpSpPr bwMode="auto">
          <a:xfrm>
            <a:off x="679450" y="5157788"/>
            <a:ext cx="3986213" cy="423862"/>
            <a:chOff x="0" y="0"/>
            <a:chExt cx="2511" cy="267"/>
          </a:xfrm>
        </p:grpSpPr>
        <p:sp>
          <p:nvSpPr>
            <p:cNvPr id="39460" name="Line 548"/>
            <p:cNvSpPr>
              <a:spLocks noChangeShapeType="1"/>
            </p:cNvSpPr>
            <p:nvPr/>
          </p:nvSpPr>
          <p:spPr bwMode="auto">
            <a:xfrm>
              <a:off x="0" y="133"/>
              <a:ext cx="2511" cy="12"/>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39461" name="Rectangle 549"/>
            <p:cNvSpPr>
              <a:spLocks noChangeArrowheads="1"/>
            </p:cNvSpPr>
            <p:nvPr/>
          </p:nvSpPr>
          <p:spPr bwMode="auto">
            <a:xfrm>
              <a:off x="619" y="0"/>
              <a:ext cx="568" cy="267"/>
            </a:xfrm>
            <a:prstGeom prst="rect">
              <a:avLst/>
            </a:prstGeom>
            <a:solidFill>
              <a:srgbClr val="99FF66"/>
            </a:solidFill>
            <a:ln w="9525" cmpd="sng">
              <a:solidFill>
                <a:schemeClr val="tx2"/>
              </a:solidFill>
              <a:miter lim="800000"/>
            </a:ln>
            <a:effectLst>
              <a:outerShdw dist="35921" dir="2700000" algn="ctr" rotWithShape="0">
                <a:schemeClr val="bg2"/>
              </a:outerShdw>
            </a:effectLst>
          </p:spPr>
          <p:txBody>
            <a:bodyPr wrap="none" anchor="ctr"/>
            <a:lstStyle/>
            <a:p>
              <a:r>
                <a:rPr lang="zh-CN" altLang="zh-CN" sz="1800" i="1">
                  <a:solidFill>
                    <a:schemeClr val="tx2"/>
                  </a:solidFill>
                  <a:latin typeface="Arial" pitchFamily="34" charset="0"/>
                  <a:ea typeface="黑体" pitchFamily="49" charset="-122"/>
                </a:rPr>
                <a:t>PK</a:t>
              </a:r>
              <a:r>
                <a:rPr lang="zh-CN" altLang="zh-CN" sz="1800" baseline="-25000">
                  <a:solidFill>
                    <a:schemeClr val="tx2"/>
                  </a:solidFill>
                  <a:latin typeface="Arial" pitchFamily="34" charset="0"/>
                  <a:ea typeface="黑体" pitchFamily="49" charset="-122"/>
                </a:rPr>
                <a:t>A</a:t>
              </a:r>
            </a:p>
          </p:txBody>
        </p:sp>
      </p:grpSp>
      <p:grpSp>
        <p:nvGrpSpPr>
          <p:cNvPr id="39393" name="Group 550"/>
          <p:cNvGrpSpPr/>
          <p:nvPr/>
        </p:nvGrpSpPr>
        <p:grpSpPr bwMode="auto">
          <a:xfrm>
            <a:off x="4665663" y="5319713"/>
            <a:ext cx="3987800" cy="779462"/>
            <a:chOff x="0" y="0"/>
            <a:chExt cx="2512" cy="491"/>
          </a:xfrm>
        </p:grpSpPr>
        <p:sp>
          <p:nvSpPr>
            <p:cNvPr id="39463" name="Line 551"/>
            <p:cNvSpPr>
              <a:spLocks noChangeShapeType="1"/>
            </p:cNvSpPr>
            <p:nvPr/>
          </p:nvSpPr>
          <p:spPr bwMode="auto">
            <a:xfrm flipH="1">
              <a:off x="0" y="360"/>
              <a:ext cx="2512" cy="12"/>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39464" name="Rectangle 552"/>
            <p:cNvSpPr>
              <a:spLocks noChangeArrowheads="1"/>
            </p:cNvSpPr>
            <p:nvPr/>
          </p:nvSpPr>
          <p:spPr bwMode="auto">
            <a:xfrm>
              <a:off x="1754" y="224"/>
              <a:ext cx="567" cy="267"/>
            </a:xfrm>
            <a:prstGeom prst="rect">
              <a:avLst/>
            </a:prstGeom>
            <a:solidFill>
              <a:srgbClr val="FF9900"/>
            </a:solidFill>
            <a:ln w="9525" cmpd="sng">
              <a:solidFill>
                <a:schemeClr val="tx2"/>
              </a:solidFill>
              <a:miter lim="800000"/>
            </a:ln>
            <a:effectLst>
              <a:outerShdw dist="35921" dir="2700000" algn="ctr" rotWithShape="0">
                <a:schemeClr val="bg2"/>
              </a:outerShdw>
            </a:effectLst>
          </p:spPr>
          <p:txBody>
            <a:bodyPr wrap="none" anchor="ctr"/>
            <a:lstStyle/>
            <a:p>
              <a:r>
                <a:rPr lang="zh-CN" altLang="zh-CN" sz="1800" i="1">
                  <a:solidFill>
                    <a:schemeClr val="tx2"/>
                  </a:solidFill>
                  <a:latin typeface="Arial" pitchFamily="34" charset="0"/>
                  <a:ea typeface="黑体" pitchFamily="49" charset="-122"/>
                </a:rPr>
                <a:t>DATA</a:t>
              </a:r>
              <a:endParaRPr lang="zh-CN" altLang="zh-CN" sz="1800" i="1" baseline="-25000">
                <a:solidFill>
                  <a:schemeClr val="tx2"/>
                </a:solidFill>
                <a:latin typeface="Arial" pitchFamily="34" charset="0"/>
                <a:ea typeface="黑体" pitchFamily="49" charset="-122"/>
              </a:endParaRPr>
            </a:p>
          </p:txBody>
        </p:sp>
        <p:pic>
          <p:nvPicPr>
            <p:cNvPr id="39465" name="Picture 553"/>
            <p:cNvPicPr>
              <a:picLocks noChangeArrowheads="1"/>
            </p:cNvPicPr>
            <p:nvPr/>
          </p:nvPicPr>
          <p:blipFill>
            <a:blip r:embed="rId2" cstate="print"/>
            <a:srcRect/>
            <a:stretch>
              <a:fillRect/>
            </a:stretch>
          </p:blipFill>
          <p:spPr bwMode="auto">
            <a:xfrm>
              <a:off x="1651" y="76"/>
              <a:ext cx="227" cy="255"/>
            </a:xfrm>
            <a:prstGeom prst="rect">
              <a:avLst/>
            </a:prstGeom>
            <a:noFill/>
            <a:ln w="9525">
              <a:noFill/>
              <a:miter lim="800000"/>
              <a:headEnd/>
              <a:tailEnd/>
            </a:ln>
            <a:effectLst/>
          </p:spPr>
        </p:pic>
        <p:sp>
          <p:nvSpPr>
            <p:cNvPr id="39466" name="Text Box 554"/>
            <p:cNvSpPr txBox="1">
              <a:spLocks noChangeArrowheads="1"/>
            </p:cNvSpPr>
            <p:nvPr/>
          </p:nvSpPr>
          <p:spPr bwMode="auto">
            <a:xfrm>
              <a:off x="1333" y="0"/>
              <a:ext cx="377" cy="230"/>
            </a:xfrm>
            <a:prstGeom prst="rect">
              <a:avLst/>
            </a:prstGeom>
            <a:noFill/>
            <a:ln w="9525">
              <a:noFill/>
              <a:miter lim="800000"/>
            </a:ln>
            <a:effectLst/>
          </p:spPr>
          <p:txBody>
            <a:bodyPr wrap="none">
              <a:spAutoFit/>
            </a:bodyPr>
            <a:lstStyle/>
            <a:p>
              <a:pPr algn="l"/>
              <a:r>
                <a:rPr lang="zh-CN" altLang="zh-CN" sz="1800" i="1">
                  <a:solidFill>
                    <a:schemeClr val="tx2"/>
                  </a:solidFill>
                  <a:latin typeface="Arial" pitchFamily="34" charset="0"/>
                  <a:ea typeface="黑体" pitchFamily="49" charset="-122"/>
                </a:rPr>
                <a:t>PK</a:t>
              </a:r>
              <a:r>
                <a:rPr lang="zh-CN" altLang="zh-CN" sz="1800" baseline="-25000">
                  <a:solidFill>
                    <a:schemeClr val="tx2"/>
                  </a:solidFill>
                  <a:latin typeface="Arial" pitchFamily="34" charset="0"/>
                  <a:ea typeface="黑体" pitchFamily="49" charset="-122"/>
                </a:rPr>
                <a:t>C</a:t>
              </a:r>
            </a:p>
          </p:txBody>
        </p:sp>
      </p:grpSp>
      <p:grpSp>
        <p:nvGrpSpPr>
          <p:cNvPr id="39397" name="Group 555"/>
          <p:cNvGrpSpPr/>
          <p:nvPr/>
        </p:nvGrpSpPr>
        <p:grpSpPr bwMode="auto">
          <a:xfrm>
            <a:off x="679450" y="5511800"/>
            <a:ext cx="3986213" cy="776288"/>
            <a:chOff x="0" y="0"/>
            <a:chExt cx="2511" cy="489"/>
          </a:xfrm>
        </p:grpSpPr>
        <p:sp>
          <p:nvSpPr>
            <p:cNvPr id="39468" name="Line 556"/>
            <p:cNvSpPr>
              <a:spLocks noChangeShapeType="1"/>
            </p:cNvSpPr>
            <p:nvPr/>
          </p:nvSpPr>
          <p:spPr bwMode="auto">
            <a:xfrm flipH="1">
              <a:off x="0" y="358"/>
              <a:ext cx="2511" cy="12"/>
            </a:xfrm>
            <a:prstGeom prst="line">
              <a:avLst/>
            </a:prstGeom>
            <a:noFill/>
            <a:ln w="57150" cmpd="sng">
              <a:solidFill>
                <a:schemeClr val="tx2"/>
              </a:solidFill>
              <a:round/>
              <a:tailEnd type="triangle" w="med" len="lg"/>
            </a:ln>
            <a:effectLst/>
          </p:spPr>
          <p:txBody>
            <a:bodyPr wrap="none" anchor="ctr"/>
            <a:lstStyle/>
            <a:p>
              <a:endParaRPr lang="zh-CN" altLang="en-US"/>
            </a:p>
          </p:txBody>
        </p:sp>
        <p:sp>
          <p:nvSpPr>
            <p:cNvPr id="39469" name="Rectangle 557"/>
            <p:cNvSpPr>
              <a:spLocks noChangeArrowheads="1"/>
            </p:cNvSpPr>
            <p:nvPr/>
          </p:nvSpPr>
          <p:spPr bwMode="auto">
            <a:xfrm>
              <a:off x="1738" y="222"/>
              <a:ext cx="568" cy="267"/>
            </a:xfrm>
            <a:prstGeom prst="rect">
              <a:avLst/>
            </a:prstGeom>
            <a:solidFill>
              <a:srgbClr val="FF9900"/>
            </a:solidFill>
            <a:ln w="9525" cmpd="sng">
              <a:solidFill>
                <a:schemeClr val="tx2"/>
              </a:solidFill>
              <a:miter lim="800000"/>
            </a:ln>
            <a:effectLst>
              <a:outerShdw dist="35921" dir="2700000" algn="ctr" rotWithShape="0">
                <a:schemeClr val="bg2"/>
              </a:outerShdw>
            </a:effectLst>
          </p:spPr>
          <p:txBody>
            <a:bodyPr wrap="none" anchor="ctr"/>
            <a:lstStyle/>
            <a:p>
              <a:r>
                <a:rPr lang="zh-CN" altLang="zh-CN" sz="1800" i="1">
                  <a:solidFill>
                    <a:schemeClr val="tx2"/>
                  </a:solidFill>
                  <a:latin typeface="Arial" pitchFamily="34" charset="0"/>
                  <a:ea typeface="黑体" pitchFamily="49" charset="-122"/>
                </a:rPr>
                <a:t>DATA</a:t>
              </a:r>
            </a:p>
          </p:txBody>
        </p:sp>
        <p:pic>
          <p:nvPicPr>
            <p:cNvPr id="39470" name="Picture 558"/>
            <p:cNvPicPr>
              <a:picLocks noChangeArrowheads="1"/>
            </p:cNvPicPr>
            <p:nvPr/>
          </p:nvPicPr>
          <p:blipFill>
            <a:blip r:embed="rId2" cstate="print"/>
            <a:srcRect/>
            <a:stretch>
              <a:fillRect/>
            </a:stretch>
          </p:blipFill>
          <p:spPr bwMode="auto">
            <a:xfrm>
              <a:off x="1636" y="74"/>
              <a:ext cx="226" cy="255"/>
            </a:xfrm>
            <a:prstGeom prst="rect">
              <a:avLst/>
            </a:prstGeom>
            <a:noFill/>
            <a:ln w="9525">
              <a:noFill/>
              <a:miter lim="800000"/>
              <a:headEnd/>
              <a:tailEnd/>
            </a:ln>
            <a:effectLst/>
          </p:spPr>
        </p:pic>
        <p:sp>
          <p:nvSpPr>
            <p:cNvPr id="39471" name="Text Box 559"/>
            <p:cNvSpPr txBox="1">
              <a:spLocks noChangeArrowheads="1"/>
            </p:cNvSpPr>
            <p:nvPr/>
          </p:nvSpPr>
          <p:spPr bwMode="auto">
            <a:xfrm>
              <a:off x="1309" y="0"/>
              <a:ext cx="372" cy="230"/>
            </a:xfrm>
            <a:prstGeom prst="rect">
              <a:avLst/>
            </a:prstGeom>
            <a:noFill/>
            <a:ln w="9525">
              <a:noFill/>
              <a:miter lim="800000"/>
            </a:ln>
            <a:effectLst/>
          </p:spPr>
          <p:txBody>
            <a:bodyPr wrap="none">
              <a:spAutoFit/>
            </a:bodyPr>
            <a:lstStyle/>
            <a:p>
              <a:pPr algn="l"/>
              <a:r>
                <a:rPr lang="zh-CN" altLang="zh-CN" sz="1800" i="1">
                  <a:solidFill>
                    <a:schemeClr val="tx2"/>
                  </a:solidFill>
                  <a:latin typeface="Arial" pitchFamily="34" charset="0"/>
                  <a:ea typeface="黑体" pitchFamily="49" charset="-122"/>
                </a:rPr>
                <a:t>PK</a:t>
              </a:r>
              <a:r>
                <a:rPr lang="zh-CN" altLang="zh-CN" sz="1800" baseline="-25000">
                  <a:solidFill>
                    <a:schemeClr val="tx2"/>
                  </a:solidFill>
                  <a:latin typeface="Arial" pitchFamily="34" charset="0"/>
                  <a:ea typeface="黑体" pitchFamily="49" charset="-122"/>
                </a:rPr>
                <a:t>A</a:t>
              </a:r>
            </a:p>
          </p:txBody>
        </p:sp>
      </p:grpSp>
      <p:sp>
        <p:nvSpPr>
          <p:cNvPr id="39472" name="Text Box 560"/>
          <p:cNvSpPr txBox="1">
            <a:spLocks noChangeArrowheads="1"/>
          </p:cNvSpPr>
          <p:nvPr/>
        </p:nvSpPr>
        <p:spPr bwMode="auto">
          <a:xfrm>
            <a:off x="0" y="5913438"/>
            <a:ext cx="641350" cy="366712"/>
          </a:xfrm>
          <a:prstGeom prst="rect">
            <a:avLst/>
          </a:prstGeom>
          <a:noFill/>
          <a:ln w="9525">
            <a:noFill/>
            <a:miter lim="800000"/>
          </a:ln>
          <a:effectLst/>
        </p:spPr>
        <p:txBody>
          <a:bodyPr wrap="none">
            <a:spAutoFit/>
          </a:bodyPr>
          <a:lstStyle/>
          <a:p>
            <a:pPr algn="l"/>
            <a:r>
              <a:rPr lang="zh-CN" sz="1800">
                <a:solidFill>
                  <a:schemeClr val="tx2"/>
                </a:solidFill>
                <a:latin typeface="Arial" pitchFamily="34" charset="0"/>
                <a:ea typeface="黑体" pitchFamily="49" charset="-122"/>
              </a:rPr>
              <a:t>时间</a:t>
            </a:r>
          </a:p>
        </p:txBody>
      </p:sp>
      <p:sp>
        <p:nvSpPr>
          <p:cNvPr id="561" name="矩形 560"/>
          <p:cNvSpPr/>
          <p:nvPr/>
        </p:nvSpPr>
        <p:spPr>
          <a:xfrm>
            <a:off x="642910" y="1357298"/>
            <a:ext cx="5500726" cy="584775"/>
          </a:xfrm>
          <a:prstGeom prst="rect">
            <a:avLst/>
          </a:prstGeom>
        </p:spPr>
        <p:txBody>
          <a:bodyPr wrap="square">
            <a:spAutoFit/>
          </a:bodyPr>
          <a:lstStyle/>
          <a:p>
            <a:pPr lvl="0" algn="ctr">
              <a:spcBef>
                <a:spcPct val="0"/>
              </a:spcBef>
            </a:pPr>
            <a:r>
              <a:rPr lang="zh-CN" altLang="en-US" sz="3200" b="1" dirty="0" smtClean="0">
                <a:solidFill>
                  <a:srgbClr val="FF0000"/>
                </a:solidFill>
                <a:cs typeface="+mj-cs"/>
              </a:rPr>
              <a:t>（</a:t>
            </a:r>
            <a:r>
              <a:rPr lang="en-US" altLang="zh-CN" sz="3200" b="1" dirty="0" smtClean="0">
                <a:solidFill>
                  <a:srgbClr val="FF0000"/>
                </a:solidFill>
                <a:cs typeface="+mj-cs"/>
              </a:rPr>
              <a:t>5</a:t>
            </a:r>
            <a:r>
              <a:rPr lang="zh-CN" altLang="en-US" sz="3200" b="1" dirty="0" smtClean="0">
                <a:solidFill>
                  <a:srgbClr val="FF0000"/>
                </a:solidFill>
                <a:cs typeface="+mj-cs"/>
              </a:rPr>
              <a:t>）存在中间人攻击问题 </a:t>
            </a:r>
            <a:endParaRPr lang="zh-CN" altLang="en-US" sz="3200" b="1" dirty="0">
              <a:solidFill>
                <a:srgbClr val="FF0000"/>
              </a:solidFill>
              <a:cs typeface="+mj-cs"/>
            </a:endParaRPr>
          </a:p>
        </p:txBody>
      </p:sp>
      <p:sp>
        <p:nvSpPr>
          <p:cNvPr id="563" name="Rectangle 2"/>
          <p:cNvSpPr>
            <a:spLocks noGrp="1" noChangeArrowheads="1"/>
          </p:cNvSpPr>
          <p:nvPr>
            <p:ph type="title"/>
          </p:nvPr>
        </p:nvSpPr>
        <p:spPr/>
        <p:txBody>
          <a:bodyPr/>
          <a:lstStyle/>
          <a:p>
            <a:r>
              <a:rPr lang="en-US" altLang="zh-CN" dirty="0" smtClean="0"/>
              <a:t>3</a:t>
            </a:r>
            <a:r>
              <a:rPr lang="zh-CN" altLang="en-US" dirty="0" smtClean="0"/>
              <a:t>、如何实现实体鉴别 </a:t>
            </a:r>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500"/>
                            </p:stCondLst>
                            <p:childTnLst>
                              <p:par>
                                <p:cTn id="9" presetID="22" presetClass="entr" presetSubtype="8" fill="hold" nodeType="afterEffect">
                                  <p:stCondLst>
                                    <p:cond delay="500"/>
                                  </p:stCondLst>
                                  <p:childTnLst>
                                    <p:set>
                                      <p:cBhvr>
                                        <p:cTn id="10" dur="1" fill="hold">
                                          <p:stCondLst>
                                            <p:cond delay="0"/>
                                          </p:stCondLst>
                                        </p:cTn>
                                        <p:tgtEl>
                                          <p:spTgt spid="39346"/>
                                        </p:tgtEl>
                                        <p:attrNameLst>
                                          <p:attrName>style.visibility</p:attrName>
                                        </p:attrNameLst>
                                      </p:cBhvr>
                                      <p:to>
                                        <p:strVal val="visible"/>
                                      </p:to>
                                    </p:set>
                                    <p:animEffect transition="in" filter="wipe(left)">
                                      <p:cBhvr>
                                        <p:cTn id="11" dur="2000"/>
                                        <p:tgtEl>
                                          <p:spTgt spid="39346"/>
                                        </p:tgtEl>
                                      </p:cBhvr>
                                    </p:animEffect>
                                  </p:childTnLst>
                                </p:cTn>
                              </p:par>
                            </p:childTnLst>
                          </p:cTn>
                        </p:par>
                        <p:par>
                          <p:cTn id="12" fill="hold">
                            <p:stCondLst>
                              <p:cond delay="5000"/>
                            </p:stCondLst>
                            <p:childTnLst>
                              <p:par>
                                <p:cTn id="13" presetID="22" presetClass="entr" presetSubtype="2" fill="hold" nodeType="afterEffect">
                                  <p:stCondLst>
                                    <p:cond delay="500"/>
                                  </p:stCondLst>
                                  <p:childTnLst>
                                    <p:set>
                                      <p:cBhvr>
                                        <p:cTn id="14" dur="1" fill="hold">
                                          <p:stCondLst>
                                            <p:cond delay="0"/>
                                          </p:stCondLst>
                                        </p:cTn>
                                        <p:tgtEl>
                                          <p:spTgt spid="39361"/>
                                        </p:tgtEl>
                                        <p:attrNameLst>
                                          <p:attrName>style.visibility</p:attrName>
                                        </p:attrNameLst>
                                      </p:cBhvr>
                                      <p:to>
                                        <p:strVal val="visible"/>
                                      </p:to>
                                    </p:set>
                                    <p:animEffect transition="in" filter="wipe(right)">
                                      <p:cBhvr>
                                        <p:cTn id="15" dur="2000"/>
                                        <p:tgtEl>
                                          <p:spTgt spid="39361"/>
                                        </p:tgtEl>
                                      </p:cBhvr>
                                    </p:animEffect>
                                  </p:childTnLst>
                                </p:cTn>
                              </p:par>
                            </p:childTnLst>
                          </p:cTn>
                        </p:par>
                        <p:par>
                          <p:cTn id="16" fill="hold">
                            <p:stCondLst>
                              <p:cond delay="7500"/>
                            </p:stCondLst>
                            <p:childTnLst>
                              <p:par>
                                <p:cTn id="17" presetID="22" presetClass="entr" presetSubtype="2" fill="hold" nodeType="afterEffect">
                                  <p:stCondLst>
                                    <p:cond delay="500"/>
                                  </p:stCondLst>
                                  <p:childTnLst>
                                    <p:set>
                                      <p:cBhvr>
                                        <p:cTn id="18" dur="1" fill="hold">
                                          <p:stCondLst>
                                            <p:cond delay="0"/>
                                          </p:stCondLst>
                                        </p:cTn>
                                        <p:tgtEl>
                                          <p:spTgt spid="39377"/>
                                        </p:tgtEl>
                                        <p:attrNameLst>
                                          <p:attrName>style.visibility</p:attrName>
                                        </p:attrNameLst>
                                      </p:cBhvr>
                                      <p:to>
                                        <p:strVal val="visible"/>
                                      </p:to>
                                    </p:set>
                                    <p:animEffect transition="in" filter="wipe(right)">
                                      <p:cBhvr>
                                        <p:cTn id="19" dur="2000"/>
                                        <p:tgtEl>
                                          <p:spTgt spid="39377"/>
                                        </p:tgtEl>
                                      </p:cBhvr>
                                    </p:animEffect>
                                  </p:childTnLst>
                                </p:cTn>
                              </p:par>
                            </p:childTnLst>
                          </p:cTn>
                        </p:par>
                        <p:par>
                          <p:cTn id="20" fill="hold">
                            <p:stCondLst>
                              <p:cond delay="10000"/>
                            </p:stCondLst>
                            <p:childTnLst>
                              <p:par>
                                <p:cTn id="21" presetID="22" presetClass="entr" presetSubtype="8" fill="hold" nodeType="afterEffect">
                                  <p:stCondLst>
                                    <p:cond delay="500"/>
                                  </p:stCondLst>
                                  <p:childTnLst>
                                    <p:set>
                                      <p:cBhvr>
                                        <p:cTn id="22" dur="1" fill="hold">
                                          <p:stCondLst>
                                            <p:cond delay="0"/>
                                          </p:stCondLst>
                                        </p:cTn>
                                        <p:tgtEl>
                                          <p:spTgt spid="39365"/>
                                        </p:tgtEl>
                                        <p:attrNameLst>
                                          <p:attrName>style.visibility</p:attrName>
                                        </p:attrNameLst>
                                      </p:cBhvr>
                                      <p:to>
                                        <p:strVal val="visible"/>
                                      </p:to>
                                    </p:set>
                                    <p:animEffect transition="in" filter="wipe(left)">
                                      <p:cBhvr>
                                        <p:cTn id="23" dur="2000"/>
                                        <p:tgtEl>
                                          <p:spTgt spid="39365"/>
                                        </p:tgtEl>
                                      </p:cBhvr>
                                    </p:animEffect>
                                  </p:childTnLst>
                                </p:cTn>
                              </p:par>
                            </p:childTnLst>
                          </p:cTn>
                        </p:par>
                        <p:par>
                          <p:cTn id="24" fill="hold">
                            <p:stCondLst>
                              <p:cond delay="12500"/>
                            </p:stCondLst>
                            <p:childTnLst>
                              <p:par>
                                <p:cTn id="25" presetID="22" presetClass="entr" presetSubtype="8" fill="hold" nodeType="afterEffect">
                                  <p:stCondLst>
                                    <p:cond delay="500"/>
                                  </p:stCondLst>
                                  <p:childTnLst>
                                    <p:set>
                                      <p:cBhvr>
                                        <p:cTn id="26" dur="1" fill="hold">
                                          <p:stCondLst>
                                            <p:cond delay="0"/>
                                          </p:stCondLst>
                                        </p:cTn>
                                        <p:tgtEl>
                                          <p:spTgt spid="39381"/>
                                        </p:tgtEl>
                                        <p:attrNameLst>
                                          <p:attrName>style.visibility</p:attrName>
                                        </p:attrNameLst>
                                      </p:cBhvr>
                                      <p:to>
                                        <p:strVal val="visible"/>
                                      </p:to>
                                    </p:set>
                                    <p:animEffect transition="in" filter="wipe(left)">
                                      <p:cBhvr>
                                        <p:cTn id="27" dur="2000"/>
                                        <p:tgtEl>
                                          <p:spTgt spid="39381"/>
                                        </p:tgtEl>
                                      </p:cBhvr>
                                    </p:animEffect>
                                  </p:childTnLst>
                                </p:cTn>
                              </p:par>
                            </p:childTnLst>
                          </p:cTn>
                        </p:par>
                        <p:par>
                          <p:cTn id="28" fill="hold">
                            <p:stCondLst>
                              <p:cond delay="15000"/>
                            </p:stCondLst>
                            <p:childTnLst>
                              <p:par>
                                <p:cTn id="29" presetID="22" presetClass="entr" presetSubtype="2" fill="hold" nodeType="afterEffect">
                                  <p:stCondLst>
                                    <p:cond delay="500"/>
                                  </p:stCondLst>
                                  <p:childTnLst>
                                    <p:set>
                                      <p:cBhvr>
                                        <p:cTn id="30" dur="1" fill="hold">
                                          <p:stCondLst>
                                            <p:cond delay="0"/>
                                          </p:stCondLst>
                                        </p:cTn>
                                        <p:tgtEl>
                                          <p:spTgt spid="39369"/>
                                        </p:tgtEl>
                                        <p:attrNameLst>
                                          <p:attrName>style.visibility</p:attrName>
                                        </p:attrNameLst>
                                      </p:cBhvr>
                                      <p:to>
                                        <p:strVal val="visible"/>
                                      </p:to>
                                    </p:set>
                                    <p:animEffect transition="in" filter="wipe(right)">
                                      <p:cBhvr>
                                        <p:cTn id="31" dur="2000"/>
                                        <p:tgtEl>
                                          <p:spTgt spid="39369"/>
                                        </p:tgtEl>
                                      </p:cBhvr>
                                    </p:animEffect>
                                  </p:childTnLst>
                                </p:cTn>
                              </p:par>
                            </p:childTnLst>
                          </p:cTn>
                        </p:par>
                        <p:par>
                          <p:cTn id="32" fill="hold">
                            <p:stCondLst>
                              <p:cond delay="17500"/>
                            </p:stCondLst>
                            <p:childTnLst>
                              <p:par>
                                <p:cTn id="33" presetID="22" presetClass="entr" presetSubtype="2" fill="hold" nodeType="afterEffect">
                                  <p:stCondLst>
                                    <p:cond delay="500"/>
                                  </p:stCondLst>
                                  <p:childTnLst>
                                    <p:set>
                                      <p:cBhvr>
                                        <p:cTn id="34" dur="1" fill="hold">
                                          <p:stCondLst>
                                            <p:cond delay="0"/>
                                          </p:stCondLst>
                                        </p:cTn>
                                        <p:tgtEl>
                                          <p:spTgt spid="39385"/>
                                        </p:tgtEl>
                                        <p:attrNameLst>
                                          <p:attrName>style.visibility</p:attrName>
                                        </p:attrNameLst>
                                      </p:cBhvr>
                                      <p:to>
                                        <p:strVal val="visible"/>
                                      </p:to>
                                    </p:set>
                                    <p:animEffect transition="in" filter="wipe(right)">
                                      <p:cBhvr>
                                        <p:cTn id="35" dur="2000"/>
                                        <p:tgtEl>
                                          <p:spTgt spid="39385"/>
                                        </p:tgtEl>
                                      </p:cBhvr>
                                    </p:animEffect>
                                  </p:childTnLst>
                                </p:cTn>
                              </p:par>
                            </p:childTnLst>
                          </p:cTn>
                        </p:par>
                        <p:par>
                          <p:cTn id="36" fill="hold">
                            <p:stCondLst>
                              <p:cond delay="20000"/>
                            </p:stCondLst>
                            <p:childTnLst>
                              <p:par>
                                <p:cTn id="37" presetID="22" presetClass="entr" presetSubtype="8" fill="hold" nodeType="afterEffect">
                                  <p:stCondLst>
                                    <p:cond delay="500"/>
                                  </p:stCondLst>
                                  <p:childTnLst>
                                    <p:set>
                                      <p:cBhvr>
                                        <p:cTn id="38" dur="1" fill="hold">
                                          <p:stCondLst>
                                            <p:cond delay="0"/>
                                          </p:stCondLst>
                                        </p:cTn>
                                        <p:tgtEl>
                                          <p:spTgt spid="39373"/>
                                        </p:tgtEl>
                                        <p:attrNameLst>
                                          <p:attrName>style.visibility</p:attrName>
                                        </p:attrNameLst>
                                      </p:cBhvr>
                                      <p:to>
                                        <p:strVal val="visible"/>
                                      </p:to>
                                    </p:set>
                                    <p:animEffect transition="in" filter="wipe(left)">
                                      <p:cBhvr>
                                        <p:cTn id="39" dur="2000"/>
                                        <p:tgtEl>
                                          <p:spTgt spid="39373"/>
                                        </p:tgtEl>
                                      </p:cBhvr>
                                    </p:animEffect>
                                  </p:childTnLst>
                                </p:cTn>
                              </p:par>
                            </p:childTnLst>
                          </p:cTn>
                        </p:par>
                        <p:par>
                          <p:cTn id="40" fill="hold">
                            <p:stCondLst>
                              <p:cond delay="22500"/>
                            </p:stCondLst>
                            <p:childTnLst>
                              <p:par>
                                <p:cTn id="41" presetID="22" presetClass="entr" presetSubtype="8" fill="hold" nodeType="afterEffect">
                                  <p:stCondLst>
                                    <p:cond delay="500"/>
                                  </p:stCondLst>
                                  <p:childTnLst>
                                    <p:set>
                                      <p:cBhvr>
                                        <p:cTn id="42" dur="1" fill="hold">
                                          <p:stCondLst>
                                            <p:cond delay="0"/>
                                          </p:stCondLst>
                                        </p:cTn>
                                        <p:tgtEl>
                                          <p:spTgt spid="39389"/>
                                        </p:tgtEl>
                                        <p:attrNameLst>
                                          <p:attrName>style.visibility</p:attrName>
                                        </p:attrNameLst>
                                      </p:cBhvr>
                                      <p:to>
                                        <p:strVal val="visible"/>
                                      </p:to>
                                    </p:set>
                                    <p:animEffect transition="in" filter="wipe(left)">
                                      <p:cBhvr>
                                        <p:cTn id="43" dur="2000"/>
                                        <p:tgtEl>
                                          <p:spTgt spid="39389"/>
                                        </p:tgtEl>
                                      </p:cBhvr>
                                    </p:animEffect>
                                  </p:childTnLst>
                                </p:cTn>
                              </p:par>
                            </p:childTnLst>
                          </p:cTn>
                        </p:par>
                        <p:par>
                          <p:cTn id="44" fill="hold">
                            <p:stCondLst>
                              <p:cond delay="25000"/>
                            </p:stCondLst>
                            <p:childTnLst>
                              <p:par>
                                <p:cTn id="45" presetID="22" presetClass="entr" presetSubtype="2" fill="hold" nodeType="afterEffect">
                                  <p:stCondLst>
                                    <p:cond delay="500"/>
                                  </p:stCondLst>
                                  <p:childTnLst>
                                    <p:set>
                                      <p:cBhvr>
                                        <p:cTn id="46" dur="1" fill="hold">
                                          <p:stCondLst>
                                            <p:cond delay="0"/>
                                          </p:stCondLst>
                                        </p:cTn>
                                        <p:tgtEl>
                                          <p:spTgt spid="39393"/>
                                        </p:tgtEl>
                                        <p:attrNameLst>
                                          <p:attrName>style.visibility</p:attrName>
                                        </p:attrNameLst>
                                      </p:cBhvr>
                                      <p:to>
                                        <p:strVal val="visible"/>
                                      </p:to>
                                    </p:set>
                                    <p:animEffect transition="in" filter="wipe(right)">
                                      <p:cBhvr>
                                        <p:cTn id="47" dur="2000"/>
                                        <p:tgtEl>
                                          <p:spTgt spid="39393"/>
                                        </p:tgtEl>
                                      </p:cBhvr>
                                    </p:animEffect>
                                  </p:childTnLst>
                                </p:cTn>
                              </p:par>
                            </p:childTnLst>
                          </p:cTn>
                        </p:par>
                        <p:par>
                          <p:cTn id="48" fill="hold">
                            <p:stCondLst>
                              <p:cond delay="27500"/>
                            </p:stCondLst>
                            <p:childTnLst>
                              <p:par>
                                <p:cTn id="49" presetID="22" presetClass="entr" presetSubtype="2" fill="hold" nodeType="afterEffect">
                                  <p:stCondLst>
                                    <p:cond delay="500"/>
                                  </p:stCondLst>
                                  <p:childTnLst>
                                    <p:set>
                                      <p:cBhvr>
                                        <p:cTn id="50" dur="1" fill="hold">
                                          <p:stCondLst>
                                            <p:cond delay="0"/>
                                          </p:stCondLst>
                                        </p:cTn>
                                        <p:tgtEl>
                                          <p:spTgt spid="39397"/>
                                        </p:tgtEl>
                                        <p:attrNameLst>
                                          <p:attrName>style.visibility</p:attrName>
                                        </p:attrNameLst>
                                      </p:cBhvr>
                                      <p:to>
                                        <p:strVal val="visible"/>
                                      </p:to>
                                    </p:set>
                                    <p:animEffect transition="in" filter="wipe(right)">
                                      <p:cBhvr>
                                        <p:cTn id="51" dur="2000"/>
                                        <p:tgtEl>
                                          <p:spTgt spid="3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360" y="1341120"/>
            <a:ext cx="8229600" cy="4525963"/>
          </a:xfrm>
        </p:spPr>
        <p:txBody>
          <a:bodyPr>
            <a:noAutofit/>
          </a:bodyPr>
          <a:lstStyle/>
          <a:p>
            <a:pPr>
              <a:lnSpc>
                <a:spcPct val="120000"/>
              </a:lnSpc>
              <a:buNone/>
            </a:pP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）什么是鉴别？</a:t>
            </a:r>
          </a:p>
          <a:p>
            <a:pPr>
              <a:lnSpc>
                <a:spcPct val="120000"/>
              </a:lnSpc>
              <a:buNone/>
            </a:pPr>
            <a:r>
              <a:rPr lang="zh-CN" altLang="en-US" sz="2400" dirty="0" smtClean="0">
                <a:latin typeface="黑体" pitchFamily="49" charset="-122"/>
                <a:ea typeface="黑体" pitchFamily="49" charset="-122"/>
              </a:rPr>
              <a:t>它是要验证通信的对方的确是自己所要通信的对象，而不是其他的冒充者。</a:t>
            </a:r>
          </a:p>
          <a:p>
            <a:pPr>
              <a:lnSpc>
                <a:spcPct val="120000"/>
              </a:lnSpc>
              <a:buNone/>
            </a:pP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2</a:t>
            </a:r>
            <a:r>
              <a:rPr lang="zh-CN" altLang="en-US" sz="2400" dirty="0" smtClean="0">
                <a:latin typeface="黑体" pitchFamily="49" charset="-122"/>
                <a:ea typeface="黑体" pitchFamily="49" charset="-122"/>
              </a:rPr>
              <a:t>）为什么使用鉴别？</a:t>
            </a:r>
          </a:p>
          <a:p>
            <a:pPr>
              <a:lnSpc>
                <a:spcPct val="120000"/>
              </a:lnSpc>
              <a:buNone/>
            </a:pPr>
            <a:r>
              <a:rPr lang="zh-CN" altLang="en-US" sz="2400" dirty="0" smtClean="0">
                <a:latin typeface="黑体" pitchFamily="49" charset="-122"/>
                <a:ea typeface="黑体" pitchFamily="49" charset="-122"/>
              </a:rPr>
              <a:t>通过 鉴别可以验证通信的对方的真实性。</a:t>
            </a:r>
          </a:p>
          <a:p>
            <a:pPr>
              <a:lnSpc>
                <a:spcPct val="120000"/>
              </a:lnSpc>
              <a:buNone/>
            </a:pP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3</a:t>
            </a:r>
            <a:r>
              <a:rPr lang="zh-CN" altLang="en-US" sz="2400" dirty="0" smtClean="0">
                <a:latin typeface="黑体" pitchFamily="49" charset="-122"/>
                <a:ea typeface="黑体" pitchFamily="49" charset="-122"/>
              </a:rPr>
              <a:t>）鉴别与加密的区别</a:t>
            </a:r>
          </a:p>
          <a:p>
            <a:pPr marL="514350" indent="-514350">
              <a:lnSpc>
                <a:spcPct val="120000"/>
              </a:lnSpc>
              <a:buFont typeface="+mj-ea"/>
              <a:buAutoNum type="circleNumDbPlain"/>
            </a:pPr>
            <a:r>
              <a:rPr lang="zh-CN" altLang="en-US" sz="2400" dirty="0" smtClean="0">
                <a:solidFill>
                  <a:srgbClr val="FF0000"/>
                </a:solidFill>
                <a:latin typeface="黑体" pitchFamily="49" charset="-122"/>
                <a:ea typeface="黑体" pitchFamily="49" charset="-122"/>
              </a:rPr>
              <a:t>鉴别</a:t>
            </a:r>
            <a:r>
              <a:rPr lang="zh-CN" altLang="en-US" sz="2400" dirty="0" smtClean="0">
                <a:latin typeface="黑体" pitchFamily="49" charset="-122"/>
                <a:ea typeface="黑体" pitchFamily="49" charset="-122"/>
              </a:rPr>
              <a:t>主要用来对付主动攻击中的篡改和伪造，</a:t>
            </a:r>
            <a:r>
              <a:rPr lang="zh-CN" altLang="en-US" sz="2400" dirty="0" smtClean="0">
                <a:solidFill>
                  <a:srgbClr val="FF0000"/>
                </a:solidFill>
                <a:latin typeface="黑体" pitchFamily="49" charset="-122"/>
                <a:ea typeface="黑体" pitchFamily="49" charset="-122"/>
              </a:rPr>
              <a:t>加密</a:t>
            </a:r>
            <a:r>
              <a:rPr lang="zh-CN" altLang="en-US" sz="2400" dirty="0" smtClean="0">
                <a:latin typeface="黑体" pitchFamily="49" charset="-122"/>
                <a:ea typeface="黑体" pitchFamily="49" charset="-122"/>
              </a:rPr>
              <a:t>对付被动攻击；</a:t>
            </a:r>
          </a:p>
          <a:p>
            <a:pPr marL="514350" indent="-514350">
              <a:lnSpc>
                <a:spcPct val="120000"/>
              </a:lnSpc>
              <a:buFont typeface="+mj-ea"/>
              <a:buAutoNum type="circleNumDbPlain"/>
            </a:pPr>
            <a:r>
              <a:rPr lang="en-US" altLang="zh-CN" sz="2400" dirty="0" smtClean="0">
                <a:latin typeface="黑体" pitchFamily="49" charset="-122"/>
                <a:ea typeface="黑体" pitchFamily="49" charset="-122"/>
              </a:rPr>
              <a:t> </a:t>
            </a:r>
            <a:r>
              <a:rPr lang="zh-CN" altLang="en-US" sz="2400" dirty="0" smtClean="0">
                <a:solidFill>
                  <a:srgbClr val="FF0000"/>
                </a:solidFill>
                <a:latin typeface="黑体" pitchFamily="49" charset="-122"/>
                <a:ea typeface="黑体" pitchFamily="49" charset="-122"/>
              </a:rPr>
              <a:t>报文鉴别</a:t>
            </a:r>
            <a:r>
              <a:rPr lang="zh-CN" altLang="en-US" sz="2400" dirty="0" smtClean="0">
                <a:latin typeface="黑体" pitchFamily="49" charset="-122"/>
                <a:ea typeface="黑体" pitchFamily="49" charset="-122"/>
              </a:rPr>
              <a:t>使得通信的接收方能够验证所收到的报文的真伪，加密可达到报文鉴别的目的，但在网络的应用中许多报文并</a:t>
            </a:r>
            <a:r>
              <a:rPr lang="zh-CN" altLang="en-US" sz="2400" dirty="0" smtClean="0">
                <a:solidFill>
                  <a:srgbClr val="FF0000"/>
                </a:solidFill>
                <a:latin typeface="黑体" pitchFamily="49" charset="-122"/>
                <a:ea typeface="黑体" pitchFamily="49" charset="-122"/>
              </a:rPr>
              <a:t>不需要加密</a:t>
            </a:r>
            <a:r>
              <a:rPr lang="zh-CN" altLang="en-US" sz="2400" dirty="0" smtClean="0">
                <a:latin typeface="黑体" pitchFamily="49" charset="-122"/>
                <a:ea typeface="黑体" pitchFamily="49" charset="-122"/>
              </a:rPr>
              <a:t>。</a:t>
            </a:r>
          </a:p>
          <a:p>
            <a:pPr>
              <a:lnSpc>
                <a:spcPct val="120000"/>
              </a:lnSpc>
              <a:buNone/>
            </a:pPr>
            <a:endParaRPr lang="zh-CN" altLang="en-US" sz="2400" dirty="0" smtClean="0">
              <a:latin typeface="黑体" pitchFamily="49" charset="-122"/>
              <a:ea typeface="黑体" pitchFamily="49" charset="-122"/>
            </a:endParaRPr>
          </a:p>
          <a:p>
            <a:pPr>
              <a:lnSpc>
                <a:spcPct val="120000"/>
              </a:lnSpc>
              <a:buNone/>
            </a:pPr>
            <a:endParaRPr lang="zh-CN" altLang="en-US" sz="2400" dirty="0" smtClean="0">
              <a:latin typeface="黑体" pitchFamily="49" charset="-122"/>
              <a:ea typeface="黑体" pitchFamily="49" charset="-122"/>
            </a:endParaRPr>
          </a:p>
          <a:p>
            <a:pPr>
              <a:lnSpc>
                <a:spcPct val="120000"/>
              </a:lnSpc>
              <a:buNone/>
            </a:pPr>
            <a:endParaRPr lang="zh-CN" altLang="en-US" sz="2400" dirty="0" smtClean="0">
              <a:latin typeface="黑体" pitchFamily="49" charset="-122"/>
              <a:ea typeface="黑体" pitchFamily="49" charset="-122"/>
            </a:endParaRPr>
          </a:p>
          <a:p>
            <a:pPr>
              <a:buNone/>
            </a:pPr>
            <a:endParaRPr lang="zh-CN" altLang="en-US" sz="2400" dirty="0" smtClean="0">
              <a:latin typeface="黑体" pitchFamily="49" charset="-122"/>
              <a:ea typeface="黑体" pitchFamily="49" charset="-122"/>
            </a:endParaRPr>
          </a:p>
        </p:txBody>
      </p:sp>
      <p:sp>
        <p:nvSpPr>
          <p:cNvPr id="4" name="Rectangle 2"/>
          <p:cNvSpPr>
            <a:spLocks noGrp="1" noChangeArrowheads="1"/>
          </p:cNvSpPr>
          <p:nvPr>
            <p:ph type="title"/>
          </p:nvPr>
        </p:nvSpPr>
        <p:spPr>
          <a:xfrm>
            <a:off x="1150938" y="214313"/>
            <a:ext cx="7237412" cy="1462087"/>
          </a:xfrm>
        </p:spPr>
        <p:txBody>
          <a:bodyPr/>
          <a:lstStyle/>
          <a:p>
            <a:r>
              <a:rPr lang="en-US" altLang="zh-CN" sz="4800" dirty="0" smtClean="0">
                <a:latin typeface="黑体" pitchFamily="49" charset="-122"/>
                <a:ea typeface="黑体" pitchFamily="49" charset="-122"/>
              </a:rPr>
              <a:t>1</a:t>
            </a:r>
            <a:r>
              <a:rPr lang="zh-CN" altLang="en-US" sz="4800" dirty="0" smtClean="0">
                <a:latin typeface="黑体" pitchFamily="49" charset="-122"/>
                <a:ea typeface="黑体" pitchFamily="49" charset="-122"/>
              </a:rPr>
              <a:t>、为什么使用鉴别？</a:t>
            </a:r>
            <a:endParaRPr lang="en-US" altLang="zh-CN" sz="4800" dirty="0" smtClean="0">
              <a:latin typeface="黑体" pitchFamily="49" charset="-122"/>
              <a:ea typeface="黑体"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p:txBody>
          <a:bodyPr>
            <a:normAutofit/>
          </a:bodyPr>
          <a:lstStyle/>
          <a:p>
            <a:pPr>
              <a:buNone/>
            </a:pPr>
            <a:r>
              <a:rPr lang="zh-CN" altLang="en-US" dirty="0" smtClean="0"/>
              <a:t>（</a:t>
            </a:r>
            <a:r>
              <a:rPr lang="en-US" altLang="zh-CN" dirty="0" smtClean="0"/>
              <a:t>4</a:t>
            </a:r>
            <a:r>
              <a:rPr lang="zh-CN" altLang="en-US" dirty="0" smtClean="0"/>
              <a:t>）鉴别分类</a:t>
            </a:r>
            <a:endParaRPr lang="en-US" altLang="zh-CN" dirty="0" smtClean="0"/>
          </a:p>
          <a:p>
            <a:pPr marL="514350" indent="-514350">
              <a:buNone/>
            </a:pPr>
            <a:r>
              <a:rPr lang="en-US" altLang="zh-CN" dirty="0" smtClean="0"/>
              <a:t>	(</a:t>
            </a:r>
            <a:r>
              <a:rPr lang="en-US" altLang="zh-CN" dirty="0" err="1" smtClean="0"/>
              <a:t>i</a:t>
            </a:r>
            <a:r>
              <a:rPr lang="en-US" altLang="zh-CN" dirty="0" smtClean="0"/>
              <a:t>)</a:t>
            </a:r>
            <a:r>
              <a:rPr lang="zh-CN" altLang="en-US" dirty="0" smtClean="0"/>
              <a:t>报文鉴别</a:t>
            </a:r>
            <a:endParaRPr lang="en-US" altLang="zh-CN" dirty="0" smtClean="0"/>
          </a:p>
          <a:p>
            <a:pPr marL="514350" indent="-514350">
              <a:buNone/>
            </a:pPr>
            <a:r>
              <a:rPr lang="en-US" altLang="zh-CN" dirty="0" smtClean="0"/>
              <a:t>	</a:t>
            </a:r>
            <a:r>
              <a:rPr lang="zh-CN" altLang="en-US" dirty="0" smtClean="0"/>
              <a:t>所收到的报文的确是报文的发送者所发送的，而不其他 人伪造的或篡改的。</a:t>
            </a:r>
            <a:endParaRPr lang="en-US" altLang="zh-CN" dirty="0" smtClean="0"/>
          </a:p>
          <a:p>
            <a:pPr marL="514350" indent="-514350">
              <a:buNone/>
            </a:pPr>
            <a:r>
              <a:rPr lang="en-US" altLang="zh-CN" dirty="0" smtClean="0"/>
              <a:t>	(ii)</a:t>
            </a:r>
            <a:r>
              <a:rPr lang="zh-CN" altLang="en-US" dirty="0" smtClean="0"/>
              <a:t>实体鉴别</a:t>
            </a:r>
            <a:endParaRPr lang="en-US" altLang="zh-CN" dirty="0" smtClean="0"/>
          </a:p>
          <a:p>
            <a:pPr marL="514350" indent="-514350">
              <a:buNone/>
            </a:pPr>
            <a:r>
              <a:rPr lang="en-US" altLang="zh-CN" dirty="0" smtClean="0"/>
              <a:t>	</a:t>
            </a:r>
            <a:r>
              <a:rPr lang="zh-CN" altLang="en-US" dirty="0" smtClean="0"/>
              <a:t>实体可 以是一个 人或一个客户或服务器</a:t>
            </a:r>
            <a:r>
              <a:rPr lang="zh-CN" altLang="en-US" dirty="0" smtClean="0">
                <a:sym typeface="+mn-ea"/>
              </a:rPr>
              <a:t>进程</a:t>
            </a:r>
            <a:endParaRPr lang="en-US" altLang="zh-CN" dirty="0" smtClean="0"/>
          </a:p>
          <a:p>
            <a:pPr>
              <a:buNone/>
            </a:pPr>
            <a:r>
              <a:rPr lang="zh-CN" dirty="0" smtClean="0"/>
              <a:t> </a:t>
            </a:r>
            <a:endParaRPr lang="zh-CN" dirty="0"/>
          </a:p>
        </p:txBody>
      </p:sp>
      <p:sp>
        <p:nvSpPr>
          <p:cNvPr id="5" name="Rectangle 2"/>
          <p:cNvSpPr>
            <a:spLocks noGrp="1" noChangeArrowheads="1"/>
          </p:cNvSpPr>
          <p:nvPr>
            <p:ph type="title"/>
          </p:nvPr>
        </p:nvSpPr>
        <p:spPr>
          <a:xfrm>
            <a:off x="1150938" y="214313"/>
            <a:ext cx="7453312" cy="1462087"/>
          </a:xfrm>
        </p:spPr>
        <p:txBody>
          <a:bodyPr/>
          <a:lstStyle/>
          <a:p>
            <a:r>
              <a:rPr lang="en-US" altLang="zh-CN" sz="4800" dirty="0" smtClean="0">
                <a:latin typeface="黑体" pitchFamily="49" charset="-122"/>
                <a:ea typeface="黑体" pitchFamily="49" charset="-122"/>
              </a:rPr>
              <a:t>1</a:t>
            </a:r>
            <a:r>
              <a:rPr lang="zh-CN" altLang="en-US" sz="4800" dirty="0" smtClean="0">
                <a:latin typeface="黑体" pitchFamily="49" charset="-122"/>
                <a:ea typeface="黑体" pitchFamily="49" charset="-122"/>
              </a:rPr>
              <a:t>、为什么使用鉴别？</a:t>
            </a:r>
            <a:endParaRPr lang="en-US" altLang="zh-CN" sz="4800" dirty="0" smtClean="0">
              <a:latin typeface="黑体" pitchFamily="49" charset="-122"/>
              <a:ea typeface="黑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50938" y="214313"/>
            <a:ext cx="7381875" cy="1462087"/>
          </a:xfrm>
        </p:spPr>
        <p:txBody>
          <a:bodyPr/>
          <a:lstStyle/>
          <a:p>
            <a:r>
              <a:rPr lang="en-US" altLang="zh-CN" dirty="0" smtClean="0">
                <a:latin typeface="黑体" pitchFamily="49" charset="-122"/>
                <a:ea typeface="黑体" pitchFamily="49" charset="-122"/>
              </a:rPr>
              <a:t>1</a:t>
            </a:r>
            <a:r>
              <a:rPr lang="zh-CN" altLang="en-US" dirty="0" smtClean="0">
                <a:latin typeface="黑体" pitchFamily="49" charset="-122"/>
                <a:ea typeface="黑体" pitchFamily="49" charset="-122"/>
              </a:rPr>
              <a:t>、为什么使用鉴别？</a:t>
            </a:r>
            <a:endParaRPr lang="en-US" altLang="zh-CN" dirty="0" smtClean="0">
              <a:latin typeface="黑体" pitchFamily="49" charset="-122"/>
              <a:ea typeface="黑体" pitchFamily="49" charset="-122"/>
            </a:endParaRPr>
          </a:p>
        </p:txBody>
      </p:sp>
      <p:sp>
        <p:nvSpPr>
          <p:cNvPr id="28675" name="Rectangle 3"/>
          <p:cNvSpPr>
            <a:spLocks noGrp="1" noChangeArrowheads="1"/>
          </p:cNvSpPr>
          <p:nvPr>
            <p:ph type="body" idx="1"/>
          </p:nvPr>
        </p:nvSpPr>
        <p:spPr>
          <a:xfrm>
            <a:off x="599440" y="1774825"/>
            <a:ext cx="8217535" cy="4824095"/>
          </a:xfrm>
        </p:spPr>
        <p:txBody>
          <a:bodyPr>
            <a:normAutofit/>
          </a:bodyPr>
          <a:lstStyle/>
          <a:p>
            <a:pPr marL="514350" indent="-514350">
              <a:lnSpc>
                <a:spcPct val="150000"/>
              </a:lnSpc>
              <a:buNone/>
            </a:pPr>
            <a:r>
              <a:rPr lang="zh-CN" dirty="0" smtClean="0">
                <a:solidFill>
                  <a:srgbClr val="FF0000"/>
                </a:solidFill>
                <a:latin typeface="黑体" pitchFamily="49" charset="-122"/>
                <a:ea typeface="黑体" pitchFamily="49" charset="-122"/>
              </a:rPr>
              <a:t>（</a:t>
            </a:r>
            <a:r>
              <a:rPr lang="en-US" altLang="zh-CN" dirty="0" smtClean="0">
                <a:solidFill>
                  <a:srgbClr val="FF0000"/>
                </a:solidFill>
                <a:latin typeface="黑体" pitchFamily="49" charset="-122"/>
                <a:ea typeface="黑体" pitchFamily="49" charset="-122"/>
              </a:rPr>
              <a:t>5</a:t>
            </a:r>
            <a:r>
              <a:rPr lang="zh-CN" altLang="en-US" dirty="0" smtClean="0">
                <a:solidFill>
                  <a:srgbClr val="FF0000"/>
                </a:solidFill>
                <a:latin typeface="黑体" pitchFamily="49" charset="-122"/>
                <a:ea typeface="黑体" pitchFamily="49" charset="-122"/>
              </a:rPr>
              <a:t>）为什么不使用数字签名代替报文鉴别？</a:t>
            </a:r>
            <a:endParaRPr lang="en-US" altLang="zh-CN" dirty="0" smtClean="0">
              <a:solidFill>
                <a:srgbClr val="FF0000"/>
              </a:solidFill>
              <a:latin typeface="黑体" pitchFamily="49" charset="-122"/>
              <a:ea typeface="黑体" pitchFamily="49" charset="-122"/>
            </a:endParaRPr>
          </a:p>
          <a:p>
            <a:pPr marL="514350" indent="-514350">
              <a:lnSpc>
                <a:spcPct val="150000"/>
              </a:lnSpc>
              <a:buFont typeface="+mj-ea"/>
              <a:buAutoNum type="circleNumDbPlain"/>
            </a:pPr>
            <a:r>
              <a:rPr lang="zh-CN" altLang="en-US" dirty="0" smtClean="0">
                <a:latin typeface="黑体" pitchFamily="49" charset="-122"/>
                <a:ea typeface="黑体" pitchFamily="49" charset="-122"/>
              </a:rPr>
              <a:t>不是所有的报文都需要加密，当传送不需要加密的报文时，应当使接收者能用很简单的方法鉴别报文的真伪；</a:t>
            </a:r>
            <a:endParaRPr lang="en-US" altLang="zh-CN" dirty="0" smtClean="0">
              <a:latin typeface="黑体" pitchFamily="49" charset="-122"/>
              <a:ea typeface="黑体" pitchFamily="49" charset="-122"/>
            </a:endParaRPr>
          </a:p>
          <a:p>
            <a:pPr marL="514350" indent="-514350">
              <a:lnSpc>
                <a:spcPct val="150000"/>
              </a:lnSpc>
              <a:buFont typeface="+mj-ea"/>
              <a:buAutoNum type="circleNumDbPlain"/>
            </a:pPr>
            <a:r>
              <a:rPr lang="zh-CN" altLang="en-US" dirty="0" smtClean="0">
                <a:latin typeface="黑体" pitchFamily="49" charset="-122"/>
                <a:ea typeface="黑体" pitchFamily="49" charset="-122"/>
              </a:rPr>
              <a:t>太</a:t>
            </a:r>
            <a:r>
              <a:rPr lang="zh-CN" dirty="0" smtClean="0">
                <a:latin typeface="黑体" pitchFamily="49" charset="-122"/>
                <a:ea typeface="黑体" pitchFamily="49" charset="-122"/>
              </a:rPr>
              <a:t>长</a:t>
            </a:r>
            <a:r>
              <a:rPr lang="zh-CN" dirty="0">
                <a:latin typeface="黑体" pitchFamily="49" charset="-122"/>
                <a:ea typeface="黑体" pitchFamily="49" charset="-122"/>
              </a:rPr>
              <a:t>的</a:t>
            </a:r>
            <a:r>
              <a:rPr lang="zh-CN" dirty="0" smtClean="0">
                <a:latin typeface="黑体" pitchFamily="49" charset="-122"/>
                <a:ea typeface="黑体" pitchFamily="49" charset="-122"/>
              </a:rPr>
              <a:t>报文</a:t>
            </a:r>
            <a:r>
              <a:rPr lang="zh-CN" altLang="en-US" dirty="0" smtClean="0">
                <a:latin typeface="黑体" pitchFamily="49" charset="-122"/>
                <a:ea typeface="黑体" pitchFamily="49" charset="-122"/>
              </a:rPr>
              <a:t>如果采取</a:t>
            </a:r>
            <a:r>
              <a:rPr lang="zh-CN" dirty="0" smtClean="0">
                <a:latin typeface="黑体" pitchFamily="49" charset="-122"/>
                <a:ea typeface="黑体" pitchFamily="49" charset="-122"/>
              </a:rPr>
              <a:t>数字签名</a:t>
            </a:r>
            <a:r>
              <a:rPr lang="zh-CN" altLang="en-US" dirty="0" smtClean="0">
                <a:latin typeface="黑体" pitchFamily="49" charset="-122"/>
                <a:ea typeface="黑体" pitchFamily="49" charset="-122"/>
              </a:rPr>
              <a:t>会大大增加</a:t>
            </a:r>
            <a:r>
              <a:rPr lang="zh-CN" dirty="0" smtClean="0">
                <a:latin typeface="黑体" pitchFamily="49" charset="-122"/>
                <a:ea typeface="黑体" pitchFamily="49" charset="-122"/>
              </a:rPr>
              <a:t>计算机的负担。</a:t>
            </a:r>
            <a:r>
              <a:rPr lang="en-US" altLang="zh-CN" dirty="0" smtClean="0">
                <a:latin typeface="黑体" pitchFamily="49" charset="-122"/>
                <a:ea typeface="黑体" pitchFamily="49" charset="-122"/>
              </a:rPr>
              <a:t>   </a:t>
            </a:r>
            <a:endParaRPr lang="zh-CN" dirty="0">
              <a:latin typeface="黑体" pitchFamily="49" charset="-122"/>
              <a:ea typeface="黑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9750" y="214313"/>
            <a:ext cx="8135938" cy="1462087"/>
          </a:xfrm>
        </p:spPr>
        <p:txBody>
          <a:bodyPr>
            <a:normAutofit/>
          </a:bodyPr>
          <a:lstStyle/>
          <a:p>
            <a:r>
              <a:rPr lang="en-US" altLang="zh-CN" dirty="0" smtClean="0">
                <a:latin typeface="黑体" pitchFamily="49" charset="-122"/>
                <a:ea typeface="黑体" pitchFamily="49" charset="-122"/>
              </a:rPr>
              <a:t>2</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如何实现报文鉴别</a:t>
            </a:r>
            <a:endParaRPr lang="zh-CN" altLang="zh-CN" dirty="0">
              <a:latin typeface="黑体" pitchFamily="49" charset="-122"/>
              <a:ea typeface="黑体" pitchFamily="49" charset="-122"/>
            </a:endParaRPr>
          </a:p>
        </p:txBody>
      </p:sp>
      <p:sp>
        <p:nvSpPr>
          <p:cNvPr id="29699" name="Rectangle 3"/>
          <p:cNvSpPr>
            <a:spLocks noGrp="1" noChangeArrowheads="1"/>
          </p:cNvSpPr>
          <p:nvPr>
            <p:ph type="body" idx="1"/>
          </p:nvPr>
        </p:nvSpPr>
        <p:spPr>
          <a:xfrm>
            <a:off x="714348" y="1571612"/>
            <a:ext cx="8059738" cy="4879975"/>
          </a:xfrm>
        </p:spPr>
        <p:txBody>
          <a:bodyPr>
            <a:normAutofit/>
          </a:bodyPr>
          <a:lstStyle/>
          <a:p>
            <a:pPr>
              <a:buNone/>
            </a:pP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1</a:t>
            </a:r>
            <a:r>
              <a:rPr lang="zh-CN" altLang="en-US" sz="2800" dirty="0" smtClean="0">
                <a:latin typeface="黑体" pitchFamily="49" charset="-122"/>
                <a:ea typeface="黑体" pitchFamily="49" charset="-122"/>
              </a:rPr>
              <a:t>）报文摘要 </a:t>
            </a:r>
            <a:r>
              <a:rPr lang="zh-CN" altLang="zh-CN" sz="2800" dirty="0" smtClean="0">
                <a:latin typeface="黑体" pitchFamily="49" charset="-122"/>
                <a:ea typeface="黑体" pitchFamily="49" charset="-122"/>
              </a:rPr>
              <a:t>MD (Message Digest)</a:t>
            </a:r>
            <a:r>
              <a:rPr lang="zh-CN" altLang="en-US" sz="2800" dirty="0" smtClean="0">
                <a:latin typeface="黑体" pitchFamily="49" charset="-122"/>
                <a:ea typeface="黑体" pitchFamily="49" charset="-122"/>
              </a:rPr>
              <a:t>是报文鉴别的最简单的方法 。报文摘要的优点：</a:t>
            </a:r>
            <a:endParaRPr lang="en-US" altLang="zh-CN" sz="2800" dirty="0" smtClean="0">
              <a:latin typeface="黑体" pitchFamily="49" charset="-122"/>
              <a:ea typeface="黑体" pitchFamily="49" charset="-122"/>
            </a:endParaRPr>
          </a:p>
          <a:p>
            <a:pPr marL="514350" indent="-514350">
              <a:buFont typeface="+mj-ea"/>
              <a:buAutoNum type="circleNumDbPlain"/>
            </a:pPr>
            <a:r>
              <a:rPr lang="zh-CN" altLang="en-US" sz="2800" dirty="0" smtClean="0">
                <a:latin typeface="黑体" pitchFamily="49" charset="-122"/>
                <a:ea typeface="黑体" pitchFamily="49" charset="-122"/>
              </a:rPr>
              <a:t>简单和节省资源，因为只对很短的定长报文摘要 </a:t>
            </a:r>
            <a:r>
              <a:rPr lang="zh-CN" altLang="zh-CN" sz="2800" i="1" dirty="0" smtClean="0">
                <a:latin typeface="黑体" pitchFamily="49" charset="-122"/>
                <a:ea typeface="黑体" pitchFamily="49" charset="-122"/>
              </a:rPr>
              <a:t>H </a:t>
            </a:r>
            <a:r>
              <a:rPr lang="zh-CN" altLang="en-US" sz="2800" dirty="0" smtClean="0">
                <a:latin typeface="黑体" pitchFamily="49" charset="-122"/>
                <a:ea typeface="黑体" pitchFamily="49" charset="-122"/>
              </a:rPr>
              <a:t>进行数字签名，比对整个长报文进行数字签名要简单得多，另外所耗费的计算资源也很小。</a:t>
            </a:r>
          </a:p>
          <a:p>
            <a:pPr marL="514350" indent="-514350">
              <a:buFont typeface="+mj-ea"/>
              <a:buAutoNum type="circleNumDbPlain"/>
            </a:pPr>
            <a:r>
              <a:rPr lang="zh-CN" altLang="en-US" sz="2800" dirty="0" smtClean="0">
                <a:latin typeface="黑体" pitchFamily="49" charset="-122"/>
                <a:ea typeface="黑体" pitchFamily="49" charset="-122"/>
              </a:rPr>
              <a:t>鉴别报文的效果是一样，报文 </a:t>
            </a:r>
            <a:r>
              <a:rPr lang="zh-CN" altLang="zh-CN" sz="2800" i="1" dirty="0" smtClean="0">
                <a:latin typeface="黑体" pitchFamily="49" charset="-122"/>
                <a:ea typeface="黑体" pitchFamily="49" charset="-122"/>
              </a:rPr>
              <a:t>X </a:t>
            </a:r>
            <a:r>
              <a:rPr lang="zh-CN" altLang="en-US" sz="2800" dirty="0" smtClean="0">
                <a:latin typeface="黑体" pitchFamily="49" charset="-122"/>
                <a:ea typeface="黑体" pitchFamily="49" charset="-122"/>
              </a:rPr>
              <a:t>和已签名的报文摘要 </a:t>
            </a:r>
            <a:r>
              <a:rPr lang="zh-CN" altLang="zh-CN" sz="2800" i="1" dirty="0" smtClean="0">
                <a:latin typeface="黑体" pitchFamily="49" charset="-122"/>
                <a:ea typeface="黑体" pitchFamily="49" charset="-122"/>
              </a:rPr>
              <a:t>D</a:t>
            </a:r>
            <a:r>
              <a:rPr lang="zh-CN" altLang="zh-CN" sz="2800" dirty="0" smtClean="0">
                <a:latin typeface="黑体" pitchFamily="49" charset="-122"/>
                <a:ea typeface="黑体" pitchFamily="49" charset="-122"/>
              </a:rPr>
              <a:t>(</a:t>
            </a:r>
            <a:r>
              <a:rPr lang="zh-CN" altLang="zh-CN" sz="2800" i="1" dirty="0" smtClean="0">
                <a:latin typeface="黑体" pitchFamily="49" charset="-122"/>
                <a:ea typeface="黑体" pitchFamily="49" charset="-122"/>
              </a:rPr>
              <a:t>H</a:t>
            </a:r>
            <a:r>
              <a:rPr lang="zh-CN"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合在一起是不可伪造的，是可检验的和不可否认的。 </a:t>
            </a:r>
          </a:p>
          <a:p>
            <a:pPr>
              <a:buNone/>
            </a:pPr>
            <a:endParaRPr lang="zh-CN" altLang="zh-CN" sz="2800"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latin typeface="黑体" pitchFamily="49" charset="-122"/>
                <a:ea typeface="黑体" pitchFamily="49" charset="-122"/>
              </a:rPr>
              <a:t>2</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如何实现报文鉴别</a:t>
            </a:r>
            <a:endParaRPr lang="en-US" altLang="zh-CN" dirty="0" smtClean="0"/>
          </a:p>
        </p:txBody>
      </p:sp>
      <p:sp>
        <p:nvSpPr>
          <p:cNvPr id="30723" name="Rectangle 3"/>
          <p:cNvSpPr>
            <a:spLocks noGrp="1" noChangeArrowheads="1"/>
          </p:cNvSpPr>
          <p:nvPr>
            <p:ph type="body" idx="1"/>
          </p:nvPr>
        </p:nvSpPr>
        <p:spPr/>
        <p:txBody>
          <a:bodyPr/>
          <a:lstStyle/>
          <a:p>
            <a:pPr marL="609600" indent="-609600">
              <a:buNone/>
            </a:pPr>
            <a:r>
              <a:rPr lang="zh-CN" dirty="0" smtClean="0"/>
              <a:t>（</a:t>
            </a:r>
            <a:r>
              <a:rPr lang="en-US" altLang="zh-CN" dirty="0" smtClean="0"/>
              <a:t>2</a:t>
            </a:r>
            <a:r>
              <a:rPr lang="zh-CN" altLang="en-US" dirty="0" smtClean="0"/>
              <a:t>）报文摘要算法</a:t>
            </a:r>
            <a:endParaRPr lang="en-US" altLang="zh-CN" dirty="0" smtClean="0"/>
          </a:p>
          <a:p>
            <a:pPr marL="609600" indent="-609600">
              <a:buFont typeface="+mj-ea"/>
              <a:buAutoNum type="circleNumDbPlain"/>
            </a:pPr>
            <a:r>
              <a:rPr lang="zh-CN" altLang="en-US" dirty="0" smtClean="0"/>
              <a:t>报文摘要算法就是一种</a:t>
            </a:r>
            <a:r>
              <a:rPr lang="zh-CN" altLang="en-US" dirty="0" smtClean="0">
                <a:solidFill>
                  <a:schemeClr val="hlink"/>
                </a:solidFill>
              </a:rPr>
              <a:t>散列函数</a:t>
            </a:r>
            <a:r>
              <a:rPr lang="zh-CN" altLang="en-US" dirty="0" smtClean="0"/>
              <a:t>。这种散列函数也叫做密码编码的检验和。报文摘要算法是防止报文被人恶意篡改。 </a:t>
            </a:r>
          </a:p>
          <a:p>
            <a:pPr marL="609600" indent="-609600">
              <a:buFont typeface="+mj-ea"/>
              <a:buAutoNum type="circleNumDbPlain"/>
            </a:pPr>
            <a:r>
              <a:rPr lang="zh-CN" altLang="en-US" dirty="0" smtClean="0"/>
              <a:t>报文摘要算法</a:t>
            </a:r>
            <a:r>
              <a:rPr lang="en-US" altLang="zh-CN" dirty="0" smtClean="0"/>
              <a:t>MD5</a:t>
            </a:r>
            <a:r>
              <a:rPr lang="zh-CN" altLang="en-US" dirty="0" smtClean="0"/>
              <a:t>已大量使用，</a:t>
            </a:r>
            <a:r>
              <a:rPr lang="en-US" altLang="zh-CN" dirty="0" smtClean="0"/>
              <a:t>SHA</a:t>
            </a:r>
            <a:r>
              <a:rPr lang="zh-CN" altLang="en-US" dirty="0" smtClean="0"/>
              <a:t>安全散列算法也制定出来。</a:t>
            </a:r>
          </a:p>
          <a:p>
            <a:pPr>
              <a:buNone/>
            </a:pPr>
            <a:endParaRPr lang="en-US" altLang="zh-CN" dirty="0" smtClean="0"/>
          </a:p>
          <a:p>
            <a:pPr>
              <a:buNone/>
            </a:pPr>
            <a:endParaRPr 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323850" y="1928813"/>
            <a:ext cx="8496300" cy="3000375"/>
          </a:xfrm>
          <a:prstGeom prst="rect">
            <a:avLst/>
          </a:prstGeom>
          <a:noFill/>
          <a:ln w="9525">
            <a:noFill/>
            <a:miter lim="800000"/>
            <a:headEnd/>
            <a:tailEnd/>
          </a:ln>
          <a:effectLst/>
        </p:spPr>
      </p:pic>
      <p:sp>
        <p:nvSpPr>
          <p:cNvPr id="3" name="Rectangle 2"/>
          <p:cNvSpPr txBox="1">
            <a:spLocks noChangeArrowheads="1"/>
          </p:cNvSpPr>
          <p:nvPr/>
        </p:nvSpPr>
        <p:spPr>
          <a:xfrm>
            <a:off x="457200" y="274638"/>
            <a:ext cx="8229600" cy="1143000"/>
          </a:xfrm>
          <a:prstGeom prst="rect">
            <a:avLst/>
          </a:prstGeom>
        </p:spPr>
        <p:txBody>
          <a:bodyPr/>
          <a:lstStyle/>
          <a:p>
            <a:pPr lvl="0" algn="ctr">
              <a:spcBef>
                <a:spcPct val="0"/>
              </a:spcBef>
            </a:pPr>
            <a:r>
              <a:rPr lang="en-US" altLang="zh-CN" sz="4400" dirty="0" smtClean="0">
                <a:latin typeface="黑体" pitchFamily="49" charset="-122"/>
                <a:ea typeface="黑体" pitchFamily="49" charset="-122"/>
              </a:rPr>
              <a:t>2</a:t>
            </a:r>
            <a:r>
              <a:rPr lang="zh-CN" altLang="en-US" sz="4400" dirty="0" smtClean="0">
                <a:latin typeface="黑体" pitchFamily="49" charset="-122"/>
                <a:ea typeface="黑体" pitchFamily="49" charset="-122"/>
              </a:rPr>
              <a:t>、</a:t>
            </a:r>
            <a:r>
              <a:rPr lang="en-US" altLang="zh-CN" sz="4400" dirty="0" smtClean="0">
                <a:latin typeface="黑体" pitchFamily="49" charset="-122"/>
                <a:ea typeface="黑体" pitchFamily="49" charset="-122"/>
              </a:rPr>
              <a:t> </a:t>
            </a:r>
            <a:r>
              <a:rPr lang="zh-CN" altLang="en-US" sz="4400" dirty="0" smtClean="0">
                <a:latin typeface="黑体" pitchFamily="49" charset="-122"/>
                <a:ea typeface="黑体" pitchFamily="49" charset="-122"/>
              </a:rPr>
              <a:t>如何实现报文鉴别</a:t>
            </a:r>
            <a:endParaRPr kumimoji="0" lang="zh-CN"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矩形 4"/>
          <p:cNvSpPr/>
          <p:nvPr/>
        </p:nvSpPr>
        <p:spPr>
          <a:xfrm>
            <a:off x="1071538" y="5214950"/>
            <a:ext cx="6286544" cy="523220"/>
          </a:xfrm>
          <a:prstGeom prst="rect">
            <a:avLst/>
          </a:prstGeom>
        </p:spPr>
        <p:txBody>
          <a:bodyPr wrap="square">
            <a:spAutoFit/>
          </a:bodyPr>
          <a:lstStyle/>
          <a:p>
            <a:pPr algn="ctr"/>
            <a:r>
              <a:rPr lang="zh-CN" altLang="en-US" sz="2800" b="1" dirty="0" smtClean="0">
                <a:solidFill>
                  <a:prstClr val="black"/>
                </a:solidFill>
              </a:rPr>
              <a:t>报文摘要的实现 </a:t>
            </a:r>
            <a:endParaRPr lang="zh-CN" altLang="en-US" sz="11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215" y="1485265"/>
            <a:ext cx="8479155" cy="4526280"/>
          </a:xfrm>
        </p:spPr>
        <p:txBody>
          <a:bodyPr>
            <a:noAutofit/>
          </a:bodyPr>
          <a:lstStyle/>
          <a:p>
            <a:pPr marL="514350" indent="-514350">
              <a:lnSpc>
                <a:spcPct val="120000"/>
              </a:lnSpc>
              <a:buNone/>
            </a:pPr>
            <a:r>
              <a:rPr lang="zh-CN" dirty="0" smtClean="0">
                <a:solidFill>
                  <a:srgbClr val="FF0000"/>
                </a:solidFill>
              </a:rPr>
              <a:t>（</a:t>
            </a:r>
            <a:r>
              <a:rPr lang="en-US" altLang="zh-CN" dirty="0" smtClean="0">
                <a:solidFill>
                  <a:srgbClr val="FF0000"/>
                </a:solidFill>
              </a:rPr>
              <a:t>3</a:t>
            </a:r>
            <a:r>
              <a:rPr lang="zh-CN" altLang="en-US" dirty="0" smtClean="0">
                <a:solidFill>
                  <a:srgbClr val="FF0000"/>
                </a:solidFill>
              </a:rPr>
              <a:t>）报文摘要的实现</a:t>
            </a:r>
          </a:p>
          <a:p>
            <a:pPr marL="514350" indent="-514350">
              <a:lnSpc>
                <a:spcPct val="120000"/>
              </a:lnSpc>
              <a:buFont typeface="+mj-ea"/>
              <a:buAutoNum type="circleNumDbPlain"/>
            </a:pPr>
            <a:r>
              <a:rPr lang="zh-CN" altLang="zh-CN" sz="2400" dirty="0" smtClean="0">
                <a:latin typeface="黑体" pitchFamily="49" charset="-122"/>
                <a:ea typeface="黑体" pitchFamily="49" charset="-122"/>
              </a:rPr>
              <a:t>A </a:t>
            </a:r>
            <a:r>
              <a:rPr lang="zh-CN" altLang="en-US" sz="2400" dirty="0" smtClean="0">
                <a:latin typeface="黑体" pitchFamily="49" charset="-122"/>
                <a:ea typeface="黑体" pitchFamily="49" charset="-122"/>
              </a:rPr>
              <a:t>将报文 </a:t>
            </a:r>
            <a:r>
              <a:rPr lang="zh-CN" altLang="zh-CN" sz="2400" i="1" dirty="0" smtClean="0">
                <a:latin typeface="黑体" pitchFamily="49" charset="-122"/>
                <a:ea typeface="黑体" pitchFamily="49" charset="-122"/>
              </a:rPr>
              <a:t>X</a:t>
            </a:r>
            <a:r>
              <a:rPr lang="zh-CN"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经过报文摘要算法</a:t>
            </a:r>
            <a:r>
              <a:rPr lang="en-US" altLang="zh-CN" sz="2400" dirty="0" smtClean="0">
                <a:latin typeface="黑体" pitchFamily="49" charset="-122"/>
                <a:ea typeface="黑体" pitchFamily="49" charset="-122"/>
              </a:rPr>
              <a:t>MD5</a:t>
            </a:r>
            <a:r>
              <a:rPr lang="zh-CN" altLang="en-US" sz="2400" dirty="0" smtClean="0">
                <a:latin typeface="黑体" pitchFamily="49" charset="-122"/>
                <a:ea typeface="黑体" pitchFamily="49" charset="-122"/>
              </a:rPr>
              <a:t>运算后得出很短的报文摘要</a:t>
            </a:r>
            <a:r>
              <a:rPr lang="zh-CN" altLang="zh-CN" sz="2400" i="1" dirty="0" smtClean="0">
                <a:latin typeface="黑体" pitchFamily="49" charset="-122"/>
                <a:ea typeface="黑体" pitchFamily="49" charset="-122"/>
              </a:rPr>
              <a:t>H</a:t>
            </a:r>
            <a:r>
              <a:rPr lang="zh-CN" altLang="en-US" sz="2400" i="1" dirty="0" smtClean="0">
                <a:latin typeface="黑体" pitchFamily="49" charset="-122"/>
                <a:ea typeface="黑体" pitchFamily="49" charset="-122"/>
              </a:rPr>
              <a:t>；</a:t>
            </a:r>
          </a:p>
          <a:p>
            <a:pPr marL="457200" indent="-457200">
              <a:lnSpc>
                <a:spcPct val="120000"/>
              </a:lnSpc>
              <a:buFont typeface="+mj-ea"/>
              <a:buAutoNum type="circleNumDbPlain"/>
            </a:pPr>
            <a:r>
              <a:rPr lang="zh-CN" altLang="en-US" sz="2400" dirty="0" smtClean="0">
                <a:latin typeface="黑体" pitchFamily="49" charset="-122"/>
                <a:ea typeface="黑体" pitchFamily="49" charset="-122"/>
              </a:rPr>
              <a:t>用自己的私钥对</a:t>
            </a:r>
            <a:r>
              <a:rPr lang="zh-CN" altLang="zh-CN" sz="2400" i="1" dirty="0" smtClean="0">
                <a:latin typeface="黑体" pitchFamily="49" charset="-122"/>
                <a:ea typeface="黑体" pitchFamily="49" charset="-122"/>
              </a:rPr>
              <a:t>H </a:t>
            </a:r>
            <a:r>
              <a:rPr lang="zh-CN" altLang="en-US" sz="2400" dirty="0" smtClean="0">
                <a:latin typeface="黑体" pitchFamily="49" charset="-122"/>
                <a:ea typeface="黑体" pitchFamily="49" charset="-122"/>
              </a:rPr>
              <a:t>进行</a:t>
            </a:r>
            <a:r>
              <a:rPr lang="zh-CN" altLang="zh-CN" sz="2400" i="1" dirty="0" smtClean="0">
                <a:latin typeface="黑体" pitchFamily="49" charset="-122"/>
                <a:ea typeface="黑体" pitchFamily="49" charset="-122"/>
              </a:rPr>
              <a:t>D</a:t>
            </a:r>
            <a:r>
              <a:rPr lang="zh-CN" altLang="en-US" sz="2400" dirty="0" smtClean="0">
                <a:latin typeface="黑体" pitchFamily="49" charset="-122"/>
                <a:ea typeface="黑体" pitchFamily="49" charset="-122"/>
              </a:rPr>
              <a:t>运算，即进行数字签名；</a:t>
            </a:r>
          </a:p>
          <a:p>
            <a:pPr marL="457200" indent="-457200">
              <a:lnSpc>
                <a:spcPct val="120000"/>
              </a:lnSpc>
              <a:buFont typeface="+mj-ea"/>
              <a:buAutoNum type="circleNumDbPlain"/>
            </a:pPr>
            <a:r>
              <a:rPr lang="zh-CN" altLang="en-US" sz="2400" dirty="0" smtClean="0">
                <a:latin typeface="黑体" pitchFamily="49" charset="-122"/>
                <a:ea typeface="黑体" pitchFamily="49" charset="-122"/>
              </a:rPr>
              <a:t>得出已签名的报文摘要</a:t>
            </a:r>
            <a:r>
              <a:rPr lang="zh-CN" altLang="zh-CN" sz="2400" i="1" dirty="0" smtClean="0">
                <a:latin typeface="黑体" pitchFamily="49" charset="-122"/>
                <a:ea typeface="黑体" pitchFamily="49" charset="-122"/>
              </a:rPr>
              <a:t>D</a:t>
            </a:r>
            <a:r>
              <a:rPr lang="zh-CN" altLang="zh-CN" sz="2400" dirty="0" smtClean="0">
                <a:latin typeface="黑体" pitchFamily="49" charset="-122"/>
                <a:ea typeface="黑体" pitchFamily="49" charset="-122"/>
              </a:rPr>
              <a:t>(</a:t>
            </a:r>
            <a:r>
              <a:rPr lang="zh-CN" altLang="zh-CN" sz="2400" i="1" dirty="0" smtClean="0">
                <a:latin typeface="黑体" pitchFamily="49" charset="-122"/>
                <a:ea typeface="黑体" pitchFamily="49" charset="-122"/>
              </a:rPr>
              <a:t>H</a:t>
            </a:r>
            <a:r>
              <a:rPr lang="zh-CN"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后，并将其追加在报文</a:t>
            </a:r>
            <a:r>
              <a:rPr lang="zh-CN" altLang="zh-CN" sz="2400" i="1" dirty="0" smtClean="0">
                <a:latin typeface="黑体" pitchFamily="49" charset="-122"/>
                <a:ea typeface="黑体" pitchFamily="49" charset="-122"/>
              </a:rPr>
              <a:t>X</a:t>
            </a:r>
            <a:r>
              <a:rPr lang="zh-CN" altLang="en-US" sz="2400" dirty="0" smtClean="0">
                <a:latin typeface="黑体" pitchFamily="49" charset="-122"/>
                <a:ea typeface="黑体" pitchFamily="49" charset="-122"/>
              </a:rPr>
              <a:t>后面发送给</a:t>
            </a:r>
            <a:r>
              <a:rPr lang="zh-CN" altLang="zh-CN" sz="2400" dirty="0" smtClean="0">
                <a:latin typeface="黑体" pitchFamily="49" charset="-122"/>
                <a:ea typeface="黑体" pitchFamily="49" charset="-122"/>
              </a:rPr>
              <a:t>B</a:t>
            </a:r>
            <a:r>
              <a:rPr lang="zh-CN" altLang="en-US" sz="2400" dirty="0" smtClean="0">
                <a:latin typeface="黑体" pitchFamily="49" charset="-122"/>
                <a:ea typeface="黑体" pitchFamily="49" charset="-122"/>
              </a:rPr>
              <a:t>；</a:t>
            </a:r>
          </a:p>
          <a:p>
            <a:pPr marL="457200" indent="-457200">
              <a:lnSpc>
                <a:spcPct val="120000"/>
              </a:lnSpc>
              <a:buFont typeface="+mj-ea"/>
              <a:buAutoNum type="circleNumDbPlain"/>
            </a:pPr>
            <a:r>
              <a:rPr lang="zh-CN" altLang="zh-CN" sz="2400" dirty="0" smtClean="0">
                <a:latin typeface="黑体" pitchFamily="49" charset="-122"/>
                <a:ea typeface="黑体" pitchFamily="49" charset="-122"/>
              </a:rPr>
              <a:t>B </a:t>
            </a:r>
            <a:r>
              <a:rPr lang="zh-CN" altLang="en-US" sz="2400" dirty="0" smtClean="0">
                <a:latin typeface="黑体" pitchFamily="49" charset="-122"/>
                <a:ea typeface="黑体" pitchFamily="49" charset="-122"/>
              </a:rPr>
              <a:t>收到报文后首先把已签名的</a:t>
            </a:r>
            <a:r>
              <a:rPr lang="zh-CN" altLang="zh-CN" sz="2400" i="1" dirty="0" smtClean="0">
                <a:latin typeface="黑体" pitchFamily="49" charset="-122"/>
                <a:ea typeface="黑体" pitchFamily="49" charset="-122"/>
              </a:rPr>
              <a:t>D</a:t>
            </a:r>
            <a:r>
              <a:rPr lang="zh-CN" altLang="zh-CN" sz="2400" dirty="0" smtClean="0">
                <a:latin typeface="黑体" pitchFamily="49" charset="-122"/>
                <a:ea typeface="黑体" pitchFamily="49" charset="-122"/>
              </a:rPr>
              <a:t>(</a:t>
            </a:r>
            <a:r>
              <a:rPr lang="zh-CN" altLang="zh-CN" sz="2400" i="1" dirty="0" smtClean="0">
                <a:latin typeface="黑体" pitchFamily="49" charset="-122"/>
                <a:ea typeface="黑体" pitchFamily="49" charset="-122"/>
              </a:rPr>
              <a:t>H</a:t>
            </a:r>
            <a:r>
              <a:rPr lang="zh-CN"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和报文</a:t>
            </a:r>
            <a:r>
              <a:rPr lang="zh-CN" altLang="zh-CN" sz="2400" i="1" dirty="0" smtClean="0">
                <a:latin typeface="黑体" pitchFamily="49" charset="-122"/>
                <a:ea typeface="黑体" pitchFamily="49" charset="-122"/>
              </a:rPr>
              <a:t>X </a:t>
            </a:r>
            <a:r>
              <a:rPr lang="zh-CN" altLang="en-US" sz="2400" dirty="0" smtClean="0">
                <a:latin typeface="黑体" pitchFamily="49" charset="-122"/>
                <a:ea typeface="黑体" pitchFamily="49" charset="-122"/>
              </a:rPr>
              <a:t>分离；</a:t>
            </a:r>
          </a:p>
          <a:p>
            <a:pPr marL="457200" indent="-457200">
              <a:lnSpc>
                <a:spcPct val="120000"/>
              </a:lnSpc>
              <a:buFont typeface="+mj-ea"/>
              <a:buAutoNum type="circleNumDbPlain"/>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用</a:t>
            </a:r>
            <a:r>
              <a:rPr lang="zh-CN"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的公钥对</a:t>
            </a:r>
            <a:r>
              <a:rPr lang="zh-CN" altLang="zh-CN" sz="2400" i="1" dirty="0" smtClean="0">
                <a:latin typeface="黑体" pitchFamily="49" charset="-122"/>
                <a:ea typeface="黑体" pitchFamily="49" charset="-122"/>
              </a:rPr>
              <a:t>D</a:t>
            </a:r>
            <a:r>
              <a:rPr lang="zh-CN" altLang="zh-CN" sz="2400" dirty="0" smtClean="0">
                <a:latin typeface="黑体" pitchFamily="49" charset="-122"/>
                <a:ea typeface="黑体" pitchFamily="49" charset="-122"/>
              </a:rPr>
              <a:t>(</a:t>
            </a:r>
            <a:r>
              <a:rPr lang="zh-CN" altLang="zh-CN" sz="2400" i="1" dirty="0" smtClean="0">
                <a:latin typeface="黑体" pitchFamily="49" charset="-122"/>
                <a:ea typeface="黑体" pitchFamily="49" charset="-122"/>
              </a:rPr>
              <a:t>H</a:t>
            </a:r>
            <a:r>
              <a:rPr lang="zh-CN"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进行</a:t>
            </a:r>
            <a:r>
              <a:rPr lang="zh-CN" altLang="zh-CN" sz="2400" i="1" dirty="0" smtClean="0">
                <a:latin typeface="黑体" pitchFamily="49" charset="-122"/>
                <a:ea typeface="黑体" pitchFamily="49" charset="-122"/>
              </a:rPr>
              <a:t>E</a:t>
            </a:r>
            <a:r>
              <a:rPr lang="zh-CN" altLang="en-US" sz="2400" dirty="0" smtClean="0">
                <a:latin typeface="黑体" pitchFamily="49" charset="-122"/>
                <a:ea typeface="黑体" pitchFamily="49" charset="-122"/>
              </a:rPr>
              <a:t>运算，得出报文摘要</a:t>
            </a:r>
            <a:r>
              <a:rPr lang="zh-CN" altLang="zh-CN" sz="2400" i="1" dirty="0" smtClean="0">
                <a:latin typeface="黑体" pitchFamily="49" charset="-122"/>
                <a:ea typeface="黑体" pitchFamily="49" charset="-122"/>
              </a:rPr>
              <a:t>H </a:t>
            </a:r>
            <a:r>
              <a:rPr lang="zh-CN" altLang="en-US" sz="2400" i="1" dirty="0" smtClean="0">
                <a:latin typeface="黑体" pitchFamily="49" charset="-122"/>
                <a:ea typeface="黑体" pitchFamily="49" charset="-122"/>
              </a:rPr>
              <a:t>；</a:t>
            </a:r>
          </a:p>
          <a:p>
            <a:pPr marL="457200" indent="-457200">
              <a:lnSpc>
                <a:spcPct val="120000"/>
              </a:lnSpc>
              <a:buFont typeface="+mj-ea"/>
              <a:buAutoNum type="circleNumDbPlain"/>
            </a:pPr>
            <a:r>
              <a:rPr lang="en-US" altLang="zh-CN" sz="2400" i="1" dirty="0" smtClean="0">
                <a:latin typeface="黑体" pitchFamily="49" charset="-122"/>
                <a:ea typeface="黑体" pitchFamily="49" charset="-122"/>
              </a:rPr>
              <a:t> </a:t>
            </a:r>
            <a:r>
              <a:rPr lang="zh-CN" altLang="en-US" sz="2400" dirty="0" smtClean="0">
                <a:latin typeface="黑体" pitchFamily="49" charset="-122"/>
                <a:ea typeface="黑体" pitchFamily="49" charset="-122"/>
              </a:rPr>
              <a:t>对报文</a:t>
            </a:r>
            <a:r>
              <a:rPr lang="zh-CN" altLang="zh-CN" sz="2400" i="1" dirty="0" smtClean="0">
                <a:latin typeface="黑体" pitchFamily="49" charset="-122"/>
                <a:ea typeface="黑体" pitchFamily="49" charset="-122"/>
              </a:rPr>
              <a:t>X </a:t>
            </a:r>
            <a:r>
              <a:rPr lang="zh-CN" altLang="en-US" sz="2400" dirty="0" smtClean="0">
                <a:latin typeface="黑体" pitchFamily="49" charset="-122"/>
                <a:ea typeface="黑体" pitchFamily="49" charset="-122"/>
              </a:rPr>
              <a:t>进行报文摘要运算，比较两个报文提要否相同；</a:t>
            </a:r>
          </a:p>
          <a:p>
            <a:pPr marL="457200" indent="-457200">
              <a:lnSpc>
                <a:spcPct val="120000"/>
              </a:lnSpc>
              <a:buFont typeface="+mj-ea"/>
              <a:buAutoNum type="circleNumDbPlain"/>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相同，断定收到的报文是</a:t>
            </a:r>
            <a:r>
              <a:rPr lang="zh-CN"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产生的。否则就不是。 </a:t>
            </a:r>
          </a:p>
          <a:p>
            <a:endParaRPr lang="zh-CN" altLang="en-US" sz="2400" dirty="0" smtClean="0">
              <a:latin typeface="黑体" pitchFamily="49" charset="-122"/>
              <a:ea typeface="黑体" pitchFamily="49" charset="-122"/>
            </a:endParaRPr>
          </a:p>
        </p:txBody>
      </p:sp>
      <p:sp>
        <p:nvSpPr>
          <p:cNvPr id="4" name="Rectangle 2"/>
          <p:cNvSpPr>
            <a:spLocks noGrp="1" noChangeArrowheads="1"/>
          </p:cNvSpPr>
          <p:nvPr>
            <p:ph type="title"/>
          </p:nvPr>
        </p:nvSpPr>
        <p:spPr>
          <a:xfrm>
            <a:off x="457200" y="274638"/>
            <a:ext cx="8229600" cy="1143000"/>
          </a:xfrm>
        </p:spPr>
        <p:txBody>
          <a:bodyPr/>
          <a:lstStyle/>
          <a:p>
            <a:r>
              <a:rPr lang="en-US" altLang="zh-CN" dirty="0" smtClean="0">
                <a:latin typeface="黑体" pitchFamily="49" charset="-122"/>
                <a:ea typeface="黑体" pitchFamily="49" charset="-122"/>
              </a:rPr>
              <a:t>2</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如何实现报文鉴别</a:t>
            </a:r>
            <a:endParaRPr 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214313"/>
            <a:ext cx="7381875" cy="1462087"/>
          </a:xfrm>
        </p:spPr>
        <p:txBody>
          <a:bodyPr/>
          <a:lstStyle/>
          <a:p>
            <a:pPr algn="ctr"/>
            <a:r>
              <a:rPr lang="en-US" altLang="zh-CN" dirty="0" smtClean="0"/>
              <a:t>3</a:t>
            </a:r>
            <a:r>
              <a:rPr lang="zh-CN" altLang="en-US" dirty="0" smtClean="0"/>
              <a:t>、如何实现</a:t>
            </a:r>
            <a:r>
              <a:rPr lang="zh-CN" dirty="0" smtClean="0"/>
              <a:t>实体</a:t>
            </a:r>
            <a:r>
              <a:rPr lang="zh-CN" dirty="0"/>
              <a:t>鉴别 </a:t>
            </a:r>
          </a:p>
        </p:txBody>
      </p:sp>
      <p:sp>
        <p:nvSpPr>
          <p:cNvPr id="33795" name="Rectangle 3"/>
          <p:cNvSpPr>
            <a:spLocks noGrp="1" noChangeArrowheads="1"/>
          </p:cNvSpPr>
          <p:nvPr>
            <p:ph type="body" idx="1"/>
          </p:nvPr>
        </p:nvSpPr>
        <p:spPr/>
        <p:txBody>
          <a:bodyPr/>
          <a:lstStyle/>
          <a:p>
            <a:pPr>
              <a:lnSpc>
                <a:spcPct val="130000"/>
              </a:lnSpc>
              <a:buNone/>
            </a:pPr>
            <a:r>
              <a:rPr lang="en-US" altLang="zh-CN" dirty="0" smtClean="0"/>
              <a:t>	</a:t>
            </a:r>
            <a:r>
              <a:rPr lang="zh-CN" altLang="en-US" dirty="0" smtClean="0"/>
              <a:t>（</a:t>
            </a:r>
            <a:r>
              <a:rPr lang="en-US" altLang="zh-CN" dirty="0" smtClean="0"/>
              <a:t>1</a:t>
            </a:r>
            <a:r>
              <a:rPr lang="zh-CN" altLang="en-US" dirty="0" smtClean="0"/>
              <a:t>）</a:t>
            </a:r>
            <a:r>
              <a:rPr lang="zh-CN" dirty="0" smtClean="0"/>
              <a:t>实体</a:t>
            </a:r>
            <a:r>
              <a:rPr lang="zh-CN" dirty="0"/>
              <a:t>鉴别和报文</a:t>
            </a:r>
            <a:r>
              <a:rPr lang="zh-CN" dirty="0" smtClean="0"/>
              <a:t>鉴别</a:t>
            </a:r>
            <a:r>
              <a:rPr lang="zh-CN" altLang="en-US" dirty="0" smtClean="0"/>
              <a:t>的区别 ？</a:t>
            </a:r>
            <a:endParaRPr lang="zh-CN" dirty="0"/>
          </a:p>
          <a:p>
            <a:pPr>
              <a:lnSpc>
                <a:spcPct val="130000"/>
              </a:lnSpc>
              <a:buNone/>
            </a:pPr>
            <a:r>
              <a:rPr lang="en-US" altLang="zh-CN" dirty="0" smtClean="0"/>
              <a:t>	</a:t>
            </a:r>
            <a:r>
              <a:rPr lang="zh-CN" dirty="0" smtClean="0"/>
              <a:t>报文</a:t>
            </a:r>
            <a:r>
              <a:rPr lang="zh-CN" dirty="0"/>
              <a:t>鉴别是对每一个收到的报文都要鉴别报文的发送者，而实体鉴别是在系统接入的全部持续时间内对和自己通信的对方实体</a:t>
            </a:r>
            <a:r>
              <a:rPr lang="zh-CN" dirty="0">
                <a:solidFill>
                  <a:schemeClr val="hlink"/>
                </a:solidFill>
              </a:rPr>
              <a:t>只需验证一次</a:t>
            </a:r>
            <a:r>
              <a:rPr lang="zh-CN" dirty="0"/>
              <a:t>。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1038</Words>
  <Application>Microsoft Office PowerPoint</Application>
  <PresentationFormat>全屏显示(4:3)</PresentationFormat>
  <Paragraphs>105</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知识点四：鉴别</vt:lpstr>
      <vt:lpstr>1、为什么使用鉴别？</vt:lpstr>
      <vt:lpstr>1、为什么使用鉴别？</vt:lpstr>
      <vt:lpstr>1、为什么使用鉴别？</vt:lpstr>
      <vt:lpstr>2、 如何实现报文鉴别</vt:lpstr>
      <vt:lpstr>2、 如何实现报文鉴别</vt:lpstr>
      <vt:lpstr>幻灯片 7</vt:lpstr>
      <vt:lpstr>2、 如何实现报文鉴别</vt:lpstr>
      <vt:lpstr>3、如何实现实体鉴别 </vt:lpstr>
      <vt:lpstr>3、如何实现实体鉴别 </vt:lpstr>
      <vt:lpstr>3、如何实现实体鉴别 </vt:lpstr>
      <vt:lpstr>3、如何实现实体鉴别 </vt:lpstr>
      <vt:lpstr>3、如何实现实体鉴别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知识点四、  鉴别</dc:title>
  <dc:creator>Administrator</dc:creator>
  <cp:lastModifiedBy>Administrator</cp:lastModifiedBy>
  <cp:revision>4</cp:revision>
  <dcterms:created xsi:type="dcterms:W3CDTF">2016-01-21T10:25:40Z</dcterms:created>
  <dcterms:modified xsi:type="dcterms:W3CDTF">2016-01-21T11:09:58Z</dcterms:modified>
</cp:coreProperties>
</file>