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70" r:id="rId4"/>
    <p:sldId id="271" r:id="rId5"/>
    <p:sldId id="258" r:id="rId6"/>
    <p:sldId id="259" r:id="rId7"/>
    <p:sldId id="260" r:id="rId8"/>
    <p:sldId id="261" r:id="rId9"/>
    <p:sldId id="272" r:id="rId10"/>
    <p:sldId id="262" r:id="rId11"/>
    <p:sldId id="263" r:id="rId12"/>
    <p:sldId id="264" r:id="rId13"/>
    <p:sldId id="265" r:id="rId14"/>
    <p:sldId id="266" r:id="rId15"/>
    <p:sldId id="268" r:id="rId16"/>
    <p:sldId id="267" r:id="rId17"/>
    <p:sldId id="320" r:id="rId18"/>
    <p:sldId id="269" r:id="rId19"/>
    <p:sldId id="273" r:id="rId20"/>
    <p:sldId id="274" r:id="rId21"/>
    <p:sldId id="275" r:id="rId22"/>
    <p:sldId id="276" r:id="rId24"/>
    <p:sldId id="277" r:id="rId25"/>
    <p:sldId id="278" r:id="rId26"/>
    <p:sldId id="279" r:id="rId27"/>
    <p:sldId id="280" r:id="rId28"/>
    <p:sldId id="281" r:id="rId29"/>
    <p:sldId id="282" r:id="rId30"/>
    <p:sldId id="283" r:id="rId31"/>
    <p:sldId id="284" r:id="rId32"/>
    <p:sldId id="285" r:id="rId33"/>
    <p:sldId id="286" r:id="rId34"/>
    <p:sldId id="287" r:id="rId35"/>
    <p:sldId id="328" r:id="rId36"/>
    <p:sldId id="288" r:id="rId37"/>
    <p:sldId id="326" r:id="rId38"/>
    <p:sldId id="327" r:id="rId39"/>
    <p:sldId id="325" r:id="rId40"/>
    <p:sldId id="289" r:id="rId41"/>
    <p:sldId id="290" r:id="rId42"/>
    <p:sldId id="291" r:id="rId43"/>
    <p:sldId id="292" r:id="rId44"/>
    <p:sldId id="293" r:id="rId45"/>
    <p:sldId id="294" r:id="rId46"/>
    <p:sldId id="295" r:id="rId47"/>
    <p:sldId id="296" r:id="rId48"/>
    <p:sldId id="297" r:id="rId49"/>
    <p:sldId id="298" r:id="rId50"/>
    <p:sldId id="299" r:id="rId51"/>
    <p:sldId id="321" r:id="rId52"/>
    <p:sldId id="318" r:id="rId53"/>
    <p:sldId id="300" r:id="rId54"/>
    <p:sldId id="301" r:id="rId55"/>
    <p:sldId id="302" r:id="rId56"/>
    <p:sldId id="303" r:id="rId57"/>
    <p:sldId id="304" r:id="rId58"/>
    <p:sldId id="305" r:id="rId59"/>
    <p:sldId id="306" r:id="rId60"/>
    <p:sldId id="307" r:id="rId61"/>
    <p:sldId id="308" r:id="rId62"/>
    <p:sldId id="309" r:id="rId63"/>
    <p:sldId id="322" r:id="rId64"/>
    <p:sldId id="310" r:id="rId65"/>
    <p:sldId id="311" r:id="rId66"/>
    <p:sldId id="312" r:id="rId67"/>
    <p:sldId id="313" r:id="rId68"/>
    <p:sldId id="314" r:id="rId69"/>
    <p:sldId id="315" r:id="rId70"/>
    <p:sldId id="316" r:id="rId71"/>
    <p:sldId id="324" r:id="rId72"/>
    <p:sldId id="317" r:id="rId73"/>
    <p:sldId id="319" r:id="rId74"/>
  </p:sldIdLst>
  <p:sldSz cx="9144000" cy="6858000" type="screen4x3"/>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86" d="100"/>
          <a:sy n="86" d="100"/>
        </p:scale>
        <p:origin x="-14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7C00-A0B0-4ED0-87B9-2994B73BB2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E1688-49BE-4812-8285-856B1EB0E9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p:cNvSpPr>
          <p:nvPr>
            <p:ph type="sldImg"/>
          </p:nvPr>
        </p:nvSpPr>
        <p:spPr/>
      </p:sp>
      <p:sp>
        <p:nvSpPr>
          <p:cNvPr id="8806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8806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21</a:t>
            </a:r>
            <a:endParaRPr lang="zh-CN"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p:cNvSpPr>
          <p:nvPr>
            <p:ph type="sldImg"/>
          </p:nvPr>
        </p:nvSpPr>
        <p:spPr/>
      </p:sp>
      <p:sp>
        <p:nvSpPr>
          <p:cNvPr id="9728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728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30</a:t>
            </a:r>
            <a:endParaRPr lang="zh-CN"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p:sp>
      <p:sp>
        <p:nvSpPr>
          <p:cNvPr id="9830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830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31</a:t>
            </a:r>
            <a:endParaRPr lang="zh-CN"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p:cNvSpPr>
          <p:nvPr>
            <p:ph type="sldImg"/>
          </p:nvPr>
        </p:nvSpPr>
        <p:spPr/>
      </p:sp>
      <p:sp>
        <p:nvSpPr>
          <p:cNvPr id="9933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933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32</a:t>
            </a:r>
            <a:endParaRPr lang="zh-CN"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p:cNvSpPr>
          <p:nvPr>
            <p:ph type="sldImg"/>
          </p:nvPr>
        </p:nvSpPr>
        <p:spPr/>
      </p:sp>
      <p:sp>
        <p:nvSpPr>
          <p:cNvPr id="10035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035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33</a:t>
            </a:r>
            <a:endParaRPr lang="zh-CN"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p:sp>
      <p:sp>
        <p:nvSpPr>
          <p:cNvPr id="10137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138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34</a:t>
            </a:r>
            <a:endParaRPr lang="zh-CN"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p:cNvSpPr>
          <p:nvPr>
            <p:ph type="sldImg"/>
          </p:nvPr>
        </p:nvSpPr>
        <p:spPr/>
      </p:sp>
      <p:sp>
        <p:nvSpPr>
          <p:cNvPr id="10240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240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35</a:t>
            </a:r>
            <a:endParaRPr lang="zh-CN"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p:sp>
      <p:sp>
        <p:nvSpPr>
          <p:cNvPr id="10342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342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36</a:t>
            </a:r>
            <a:endParaRPr lang="zh-CN"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p:cNvSpPr>
          <p:nvPr>
            <p:ph type="sldImg"/>
          </p:nvPr>
        </p:nvSpPr>
        <p:spPr/>
      </p:sp>
      <p:sp>
        <p:nvSpPr>
          <p:cNvPr id="10445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445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37</a:t>
            </a:r>
            <a:endParaRPr lang="zh-CN"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p:cNvSpPr>
          <p:nvPr>
            <p:ph type="sldImg"/>
          </p:nvPr>
        </p:nvSpPr>
        <p:spPr/>
      </p:sp>
      <p:sp>
        <p:nvSpPr>
          <p:cNvPr id="10547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547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38</a:t>
            </a:r>
            <a:endParaRPr lang="zh-CN"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p:cNvSpPr>
          <p:nvPr>
            <p:ph type="sldImg"/>
          </p:nvPr>
        </p:nvSpPr>
        <p:spPr/>
      </p:sp>
      <p:sp>
        <p:nvSpPr>
          <p:cNvPr id="10649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650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39</a:t>
            </a:r>
            <a:endParaRPr lang="zh-CN"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p:cNvSpPr>
          <p:nvPr>
            <p:ph type="sldImg"/>
          </p:nvPr>
        </p:nvSpPr>
        <p:spPr/>
      </p:sp>
      <p:sp>
        <p:nvSpPr>
          <p:cNvPr id="8909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8909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22</a:t>
            </a:r>
            <a:endParaRPr lang="zh-CN"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p:sp>
      <p:sp>
        <p:nvSpPr>
          <p:cNvPr id="10752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752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40</a:t>
            </a:r>
            <a:endParaRPr lang="zh-CN"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p:cNvSpPr>
          <p:nvPr>
            <p:ph type="sldImg"/>
          </p:nvPr>
        </p:nvSpPr>
        <p:spPr/>
      </p:sp>
      <p:sp>
        <p:nvSpPr>
          <p:cNvPr id="10854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854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41</a:t>
            </a:r>
            <a:endParaRPr lang="zh-CN"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p:cNvSpPr>
          <p:nvPr>
            <p:ph type="sldImg"/>
          </p:nvPr>
        </p:nvSpPr>
        <p:spPr/>
      </p:sp>
      <p:sp>
        <p:nvSpPr>
          <p:cNvPr id="10957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0957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42</a:t>
            </a:r>
            <a:endParaRPr lang="zh-CN"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p:cNvSpPr>
          <p:nvPr>
            <p:ph type="sldImg"/>
          </p:nvPr>
        </p:nvSpPr>
        <p:spPr/>
      </p:sp>
      <p:sp>
        <p:nvSpPr>
          <p:cNvPr id="11059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059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43</a:t>
            </a:r>
            <a:endParaRPr lang="zh-CN"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p:cNvSpPr>
          <p:nvPr>
            <p:ph type="sldImg"/>
          </p:nvPr>
        </p:nvSpPr>
        <p:spPr/>
      </p:sp>
      <p:sp>
        <p:nvSpPr>
          <p:cNvPr id="11161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162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44</a:t>
            </a:r>
            <a:endParaRPr lang="zh-CN"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p:cNvSpPr>
          <p:nvPr>
            <p:ph type="sldImg"/>
          </p:nvPr>
        </p:nvSpPr>
        <p:spPr/>
      </p:sp>
      <p:sp>
        <p:nvSpPr>
          <p:cNvPr id="11264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264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45</a:t>
            </a:r>
            <a:endParaRPr lang="zh-CN"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p:cNvSpPr>
          <p:nvPr>
            <p:ph type="sldImg"/>
          </p:nvPr>
        </p:nvSpPr>
        <p:spPr/>
      </p:sp>
      <p:sp>
        <p:nvSpPr>
          <p:cNvPr id="11366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366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46</a:t>
            </a:r>
            <a:endParaRPr lang="zh-CN"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p:cNvSpPr>
          <p:nvPr>
            <p:ph type="sldImg"/>
          </p:nvPr>
        </p:nvSpPr>
        <p:spPr/>
      </p:sp>
      <p:sp>
        <p:nvSpPr>
          <p:cNvPr id="11469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469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47</a:t>
            </a:r>
            <a:endParaRPr lang="zh-CN"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p:cNvSpPr>
          <p:nvPr>
            <p:ph type="sldImg"/>
          </p:nvPr>
        </p:nvSpPr>
        <p:spPr/>
      </p:sp>
      <p:sp>
        <p:nvSpPr>
          <p:cNvPr id="11571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571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48</a:t>
            </a:r>
            <a:endParaRPr lang="zh-CN"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p:cNvSpPr>
          <p:nvPr>
            <p:ph type="sldImg"/>
          </p:nvPr>
        </p:nvSpPr>
        <p:spPr/>
      </p:sp>
      <p:sp>
        <p:nvSpPr>
          <p:cNvPr id="11673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674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49</a:t>
            </a:r>
            <a:endParaRPr lang="zh-CN"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p:cNvSpPr>
          <p:nvPr>
            <p:ph type="sldImg"/>
          </p:nvPr>
        </p:nvSpPr>
        <p:spPr/>
      </p:sp>
      <p:sp>
        <p:nvSpPr>
          <p:cNvPr id="9011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011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23</a:t>
            </a:r>
            <a:endParaRPr lang="zh-CN"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p:cNvSpPr>
          <p:nvPr>
            <p:ph type="sldImg"/>
          </p:nvPr>
        </p:nvSpPr>
        <p:spPr/>
      </p:sp>
      <p:sp>
        <p:nvSpPr>
          <p:cNvPr id="11776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776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50</a:t>
            </a:r>
            <a:endParaRPr lang="zh-CN"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p:cNvSpPr>
          <p:nvPr>
            <p:ph type="sldImg"/>
          </p:nvPr>
        </p:nvSpPr>
        <p:spPr/>
      </p:sp>
      <p:sp>
        <p:nvSpPr>
          <p:cNvPr id="11878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878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51</a:t>
            </a:r>
            <a:endParaRPr lang="zh-CN"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p:cNvSpPr>
          <p:nvPr>
            <p:ph type="sldImg"/>
          </p:nvPr>
        </p:nvSpPr>
        <p:spPr/>
      </p:sp>
      <p:sp>
        <p:nvSpPr>
          <p:cNvPr id="11981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1981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52</a:t>
            </a:r>
            <a:endParaRPr lang="zh-CN"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p:cNvSpPr>
          <p:nvPr>
            <p:ph type="sldImg"/>
          </p:nvPr>
        </p:nvSpPr>
        <p:spPr/>
      </p:sp>
      <p:sp>
        <p:nvSpPr>
          <p:cNvPr id="12083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083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53</a:t>
            </a:r>
            <a:endParaRPr lang="zh-CN"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p:sp>
      <p:sp>
        <p:nvSpPr>
          <p:cNvPr id="12185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186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54</a:t>
            </a:r>
            <a:endParaRPr lang="zh-CN"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p:cNvSpPr>
          <p:nvPr>
            <p:ph type="sldImg"/>
          </p:nvPr>
        </p:nvSpPr>
        <p:spPr/>
      </p:sp>
      <p:sp>
        <p:nvSpPr>
          <p:cNvPr id="12288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288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56</a:t>
            </a:r>
            <a:endParaRPr lang="zh-CN"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p:cNvSpPr>
          <p:nvPr>
            <p:ph type="sldImg"/>
          </p:nvPr>
        </p:nvSpPr>
        <p:spPr/>
      </p:sp>
      <p:sp>
        <p:nvSpPr>
          <p:cNvPr id="12390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dirty="0"/>
          </a:p>
        </p:txBody>
      </p:sp>
      <p:sp>
        <p:nvSpPr>
          <p:cNvPr id="12390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57</a:t>
            </a:r>
            <a:endParaRPr lang="zh-CN"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p:cNvSpPr>
          <p:nvPr>
            <p:ph type="sldImg"/>
          </p:nvPr>
        </p:nvSpPr>
        <p:spPr/>
      </p:sp>
      <p:sp>
        <p:nvSpPr>
          <p:cNvPr id="12493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493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58</a:t>
            </a:r>
            <a:endParaRPr lang="zh-CN"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p:cNvSpPr>
          <p:nvPr>
            <p:ph type="sldImg"/>
          </p:nvPr>
        </p:nvSpPr>
        <p:spPr/>
      </p:sp>
      <p:sp>
        <p:nvSpPr>
          <p:cNvPr id="12595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595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59</a:t>
            </a:r>
            <a:endParaRPr lang="zh-CN"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p:cNvSpPr>
          <p:nvPr>
            <p:ph type="sldImg"/>
          </p:nvPr>
        </p:nvSpPr>
        <p:spPr/>
      </p:sp>
      <p:sp>
        <p:nvSpPr>
          <p:cNvPr id="12697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698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60</a:t>
            </a:r>
            <a:endParaRPr lang="zh-CN"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p:cNvSpPr>
          <p:nvPr>
            <p:ph type="sldImg"/>
          </p:nvPr>
        </p:nvSpPr>
        <p:spPr/>
      </p:sp>
      <p:sp>
        <p:nvSpPr>
          <p:cNvPr id="9113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114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24</a:t>
            </a:r>
            <a:endParaRPr lang="zh-CN" altLang="zh-CN"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p:cNvSpPr>
          <p:nvPr>
            <p:ph type="sldImg"/>
          </p:nvPr>
        </p:nvSpPr>
        <p:spPr/>
      </p:sp>
      <p:sp>
        <p:nvSpPr>
          <p:cNvPr id="12800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800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61</a:t>
            </a:r>
            <a:endParaRPr lang="zh-CN"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p:sp>
      <p:sp>
        <p:nvSpPr>
          <p:cNvPr id="12902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2902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62</a:t>
            </a:r>
            <a:endParaRPr lang="zh-CN" altLang="zh-CN"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p:cNvSpPr>
          <p:nvPr>
            <p:ph type="sldImg"/>
          </p:nvPr>
        </p:nvSpPr>
        <p:spPr/>
      </p:sp>
      <p:sp>
        <p:nvSpPr>
          <p:cNvPr id="13005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13005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63</a:t>
            </a:r>
            <a:endParaRPr lang="zh-CN"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p:cNvSpPr>
          <p:nvPr>
            <p:ph type="sldImg"/>
          </p:nvPr>
        </p:nvSpPr>
        <p:spPr/>
      </p:sp>
      <p:sp>
        <p:nvSpPr>
          <p:cNvPr id="92163"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2164"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25</a:t>
            </a:r>
            <a:endParaRPr lang="zh-CN"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p:cNvSpPr>
          <p:nvPr>
            <p:ph type="sldImg"/>
          </p:nvPr>
        </p:nvSpPr>
        <p:spPr/>
      </p:sp>
      <p:sp>
        <p:nvSpPr>
          <p:cNvPr id="93187"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3188"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26</a:t>
            </a:r>
            <a:endParaRPr lang="zh-CN"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p:sp>
      <p:sp>
        <p:nvSpPr>
          <p:cNvPr id="94211"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4212"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27</a:t>
            </a:r>
            <a:endParaRPr lang="zh-CN"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p:cNvSpPr>
          <p:nvPr>
            <p:ph type="sldImg"/>
          </p:nvPr>
        </p:nvSpPr>
        <p:spPr/>
      </p:sp>
      <p:sp>
        <p:nvSpPr>
          <p:cNvPr id="95235"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5236"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28</a:t>
            </a:r>
            <a:endParaRPr lang="zh-CN"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p:cNvSpPr>
          <p:nvPr>
            <p:ph type="sldImg"/>
          </p:nvPr>
        </p:nvSpPr>
        <p:spPr/>
      </p:sp>
      <p:sp>
        <p:nvSpPr>
          <p:cNvPr id="96259" name="Rectangle 3"/>
          <p:cNvSpPr>
            <a:spLocks noGrp="1" noChangeArrowheads="1"/>
          </p:cNvSpPr>
          <p:nvPr>
            <p:ph type="body"/>
          </p:nvPr>
        </p:nvSpPr>
        <p:spPr bwMode="auto">
          <a:xfrm>
            <a:off x="685800" y="4400550"/>
            <a:ext cx="5486400" cy="3600450"/>
          </a:xfrm>
          <a:prstGeom prst="rect">
            <a:avLst/>
          </a:prstGeom>
          <a:noFill/>
          <a:ln>
            <a:miter lim="800000"/>
          </a:ln>
        </p:spPr>
        <p:txBody>
          <a:bodyPr/>
          <a:lstStyle/>
          <a:p>
            <a:endParaRPr lang="zh-CN" altLang="zh-CN"/>
          </a:p>
        </p:txBody>
      </p:sp>
      <p:sp>
        <p:nvSpPr>
          <p:cNvPr id="96260" name="Rectangle 4"/>
          <p:cNvSpPr>
            <a:spLocks noChangeArrowheads="1"/>
          </p:cNvSpPr>
          <p:nvPr/>
        </p:nvSpPr>
        <p:spPr bwMode="auto">
          <a:xfrm>
            <a:off x="3884613" y="8685213"/>
            <a:ext cx="2971800" cy="458787"/>
          </a:xfrm>
          <a:prstGeom prst="rect">
            <a:avLst/>
          </a:prstGeom>
          <a:noFill/>
          <a:ln w="9525">
            <a:noFill/>
            <a:miter lim="800000"/>
          </a:ln>
          <a:effectLst/>
        </p:spPr>
        <p:txBody>
          <a:bodyPr anchor="b"/>
          <a:lstStyle/>
          <a:p>
            <a:pPr algn="r"/>
            <a:r>
              <a:rPr lang="zh-CN" altLang="zh-CN" sz="1200"/>
              <a:t>29</a:t>
            </a:r>
            <a:endParaRPr lang="zh-CN"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image" Target="../media/image6.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第四章网络层</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b="1" dirty="0" smtClean="0"/>
              <a:t>为什么要设计网络层？它在应用中有哪些作用呢？世界上有很多种网络和大量分布在不同地点的主机，既然这些主机分布在不同的国家和地区，为什么我们能够访问这些不同的网络和主机，我们是如何找到他们的？他们又是如何找到我们</a:t>
            </a:r>
            <a:r>
              <a:rPr lang="en-US" b="1" dirty="0" smtClean="0"/>
              <a:t>?</a:t>
            </a:r>
            <a:r>
              <a:rPr lang="zh-CN" altLang="en-US" b="1" dirty="0" smtClean="0"/>
              <a:t>带着这样一些问题来学习网络层的内容。</a:t>
            </a:r>
            <a:endParaRPr lang="zh-CN" altLang="en-US" b="1" dirty="0" smtClean="0"/>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900" b="1" dirty="0" smtClean="0"/>
              <a:t>电路交换的分为三个过程：</a:t>
            </a:r>
            <a:br>
              <a:rPr lang="zh-CN" altLang="en-US" sz="4900" b="1" dirty="0" smtClean="0"/>
            </a:br>
            <a:endParaRPr lang="zh-CN" altLang="en-US" b="1" dirty="0"/>
          </a:p>
        </p:txBody>
      </p:sp>
      <p:sp>
        <p:nvSpPr>
          <p:cNvPr id="3" name="内容占位符 2"/>
          <p:cNvSpPr>
            <a:spLocks noGrp="1"/>
          </p:cNvSpPr>
          <p:nvPr>
            <p:ph idx="1"/>
          </p:nvPr>
        </p:nvSpPr>
        <p:spPr/>
        <p:txBody>
          <a:bodyPr>
            <a:noAutofit/>
          </a:bodyPr>
          <a:lstStyle/>
          <a:p>
            <a:pPr>
              <a:lnSpc>
                <a:spcPct val="150000"/>
              </a:lnSpc>
              <a:buNone/>
            </a:pPr>
            <a:r>
              <a:rPr lang="zh-CN" altLang="en-US" sz="2800" b="1" dirty="0" smtClean="0"/>
              <a:t>（</a:t>
            </a:r>
            <a:r>
              <a:rPr lang="en-US" sz="2800" b="1" dirty="0" smtClean="0"/>
              <a:t>1</a:t>
            </a:r>
            <a:r>
              <a:rPr lang="zh-CN" altLang="en-US" sz="2800" b="1" dirty="0" smtClean="0"/>
              <a:t>）电路建立：在传输任何数据之前，要先经过呼叫过程建立一条端到端的电路。</a:t>
            </a:r>
            <a:endParaRPr lang="zh-CN" altLang="en-US" sz="2800" b="1" dirty="0" smtClean="0"/>
          </a:p>
          <a:p>
            <a:pPr>
              <a:lnSpc>
                <a:spcPct val="150000"/>
              </a:lnSpc>
              <a:buNone/>
            </a:pPr>
            <a:r>
              <a:rPr lang="zh-CN" altLang="en-US" sz="2800" b="1" dirty="0" smtClean="0"/>
              <a:t>（</a:t>
            </a:r>
            <a:r>
              <a:rPr lang="en-US" sz="2800" b="1" dirty="0" smtClean="0"/>
              <a:t>2</a:t>
            </a:r>
            <a:r>
              <a:rPr lang="zh-CN" altLang="en-US" sz="2800" b="1" dirty="0" smtClean="0"/>
              <a:t>）数据传输：在整个数据传输过程中，所建立的电路必须始终保持连接状态。</a:t>
            </a:r>
            <a:endParaRPr lang="zh-CN" altLang="en-US" sz="2800" b="1" dirty="0" smtClean="0"/>
          </a:p>
          <a:p>
            <a:pPr>
              <a:lnSpc>
                <a:spcPct val="150000"/>
              </a:lnSpc>
              <a:buNone/>
            </a:pPr>
            <a:r>
              <a:rPr lang="zh-CN" altLang="en-US" sz="2800" b="1" dirty="0" smtClean="0"/>
              <a:t>（</a:t>
            </a:r>
            <a:r>
              <a:rPr lang="en-US" sz="2800" b="1" dirty="0" smtClean="0"/>
              <a:t>3</a:t>
            </a:r>
            <a:r>
              <a:rPr lang="zh-CN" altLang="en-US" sz="2800" b="1" dirty="0" smtClean="0"/>
              <a:t>）电路拆除：数据传输结束后，由某一方（</a:t>
            </a:r>
            <a:r>
              <a:rPr lang="en-US" sz="2800" b="1" dirty="0" smtClean="0"/>
              <a:t>A</a:t>
            </a:r>
            <a:r>
              <a:rPr lang="zh-CN" altLang="en-US" sz="2800" b="1" dirty="0" smtClean="0"/>
              <a:t>或</a:t>
            </a:r>
            <a:r>
              <a:rPr lang="en-US" sz="2800" b="1" dirty="0" smtClean="0"/>
              <a:t>C</a:t>
            </a:r>
            <a:r>
              <a:rPr lang="zh-CN" altLang="en-US" sz="2800" b="1" dirty="0" smtClean="0"/>
              <a:t>）发出拆除请求，然后逐节拆除到对方节点。</a:t>
            </a:r>
            <a:endParaRPr lang="zh-CN" altLang="en-US" sz="2800" b="1" dirty="0" smtClean="0"/>
          </a:p>
          <a:p>
            <a:pPr>
              <a:lnSpc>
                <a:spcPct val="150000"/>
              </a:lnSpc>
              <a:buNone/>
            </a:pPr>
            <a:endParaRPr lang="zh-CN" alt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电路交换特点</a:t>
            </a:r>
            <a:endParaRPr lang="zh-CN" altLang="en-US" dirty="0"/>
          </a:p>
        </p:txBody>
      </p:sp>
      <p:sp>
        <p:nvSpPr>
          <p:cNvPr id="3" name="内容占位符 2"/>
          <p:cNvSpPr>
            <a:spLocks noGrp="1"/>
          </p:cNvSpPr>
          <p:nvPr>
            <p:ph idx="1"/>
          </p:nvPr>
        </p:nvSpPr>
        <p:spPr>
          <a:xfrm>
            <a:off x="457200" y="1285860"/>
            <a:ext cx="8229600" cy="4840303"/>
          </a:xfrm>
        </p:spPr>
        <p:txBody>
          <a:bodyPr>
            <a:noAutofit/>
          </a:bodyPr>
          <a:lstStyle/>
          <a:p>
            <a:pPr>
              <a:buNone/>
            </a:pPr>
            <a:r>
              <a:rPr lang="zh-CN" altLang="en-US" b="1" dirty="0" smtClean="0">
                <a:solidFill>
                  <a:srgbClr val="FF0000"/>
                </a:solidFill>
              </a:rPr>
              <a:t>优点：</a:t>
            </a:r>
            <a:endParaRPr lang="en-US" altLang="zh-CN" b="1" dirty="0" smtClean="0">
              <a:solidFill>
                <a:srgbClr val="FF0000"/>
              </a:solidFill>
            </a:endParaRPr>
          </a:p>
          <a:p>
            <a:pPr>
              <a:buNone/>
            </a:pPr>
            <a:r>
              <a:rPr lang="zh-CN" altLang="en-US" sz="2800" b="1" dirty="0" smtClean="0"/>
              <a:t>数据传输可靠、迅速，数据不会丢失且保持原来的</a:t>
            </a:r>
            <a:endParaRPr lang="en-US" altLang="zh-CN" sz="2800" b="1" dirty="0" smtClean="0"/>
          </a:p>
          <a:p>
            <a:pPr>
              <a:buNone/>
            </a:pPr>
            <a:r>
              <a:rPr lang="zh-CN" altLang="en-US" sz="2800" b="1" dirty="0" smtClean="0"/>
              <a:t>序列。</a:t>
            </a:r>
            <a:endParaRPr lang="zh-CN" altLang="en-US" sz="2400" b="1" dirty="0" smtClean="0"/>
          </a:p>
          <a:p>
            <a:pPr>
              <a:buNone/>
            </a:pPr>
            <a:r>
              <a:rPr lang="zh-CN" altLang="en-US" b="1" dirty="0" smtClean="0">
                <a:solidFill>
                  <a:srgbClr val="FF0000"/>
                </a:solidFill>
              </a:rPr>
              <a:t>缺点：</a:t>
            </a:r>
            <a:endParaRPr lang="en-US" altLang="zh-CN" b="1" dirty="0" smtClean="0">
              <a:solidFill>
                <a:srgbClr val="FF0000"/>
              </a:solidFill>
            </a:endParaRPr>
          </a:p>
          <a:p>
            <a:pPr>
              <a:buNone/>
            </a:pPr>
            <a:r>
              <a:rPr lang="zh-CN" altLang="en-US" sz="2800" b="1" dirty="0" smtClean="0"/>
              <a:t>在某些情况下，电路空闲时的信道容易被浪费：</a:t>
            </a:r>
            <a:endParaRPr lang="en-US" altLang="zh-CN" sz="2800" b="1" dirty="0" smtClean="0"/>
          </a:p>
          <a:p>
            <a:pPr>
              <a:buNone/>
            </a:pPr>
            <a:r>
              <a:rPr lang="zh-CN" altLang="en-US" sz="2800" b="1" dirty="0" smtClean="0"/>
              <a:t>在短时间数据传输时电路建立和拆除所用的时间得</a:t>
            </a:r>
            <a:endParaRPr lang="en-US" altLang="zh-CN" sz="2800" b="1" dirty="0" smtClean="0"/>
          </a:p>
          <a:p>
            <a:pPr>
              <a:buNone/>
            </a:pPr>
            <a:r>
              <a:rPr lang="zh-CN" altLang="en-US" sz="2800" b="1" dirty="0" smtClean="0"/>
              <a:t>不偿失。</a:t>
            </a:r>
            <a:endParaRPr lang="en-US" altLang="zh-CN" sz="2800" b="1" dirty="0" smtClean="0"/>
          </a:p>
          <a:p>
            <a:pPr>
              <a:buNone/>
            </a:pPr>
            <a:r>
              <a:rPr lang="zh-CN" altLang="en-US" sz="2800" b="1" dirty="0" smtClean="0"/>
              <a:t>因此，它适用于系统间要求高质量的大量数据传输</a:t>
            </a:r>
            <a:endParaRPr lang="en-US" altLang="zh-CN" sz="2800" b="1" dirty="0" smtClean="0"/>
          </a:p>
          <a:p>
            <a:pPr>
              <a:buNone/>
            </a:pPr>
            <a:r>
              <a:rPr lang="zh-CN" altLang="en-US" sz="2800" b="1" dirty="0" smtClean="0"/>
              <a:t>的情况。对于突发式的通信，电路交换效率不高。</a:t>
            </a:r>
            <a:endParaRPr lang="zh-CN" altLang="en-US" sz="2800" b="1" dirty="0" smtClean="0"/>
          </a:p>
          <a:p>
            <a:pPr>
              <a:lnSpc>
                <a:spcPct val="160000"/>
              </a:lnSpc>
              <a:buNone/>
            </a:pPr>
            <a:endParaRPr lang="zh-CN" alt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虚电路服务</a:t>
            </a:r>
            <a:endParaRPr lang="zh-CN" altLang="en-US" b="1" dirty="0"/>
          </a:p>
        </p:txBody>
      </p:sp>
      <p:sp>
        <p:nvSpPr>
          <p:cNvPr id="3" name="内容占位符 2"/>
          <p:cNvSpPr>
            <a:spLocks noGrp="1"/>
          </p:cNvSpPr>
          <p:nvPr>
            <p:ph idx="1"/>
          </p:nvPr>
        </p:nvSpPr>
        <p:spPr>
          <a:xfrm>
            <a:off x="500034" y="1357298"/>
            <a:ext cx="8229600" cy="4525963"/>
          </a:xfrm>
        </p:spPr>
        <p:txBody>
          <a:bodyPr>
            <a:noAutofit/>
          </a:bodyPr>
          <a:lstStyle/>
          <a:p>
            <a:pPr>
              <a:lnSpc>
                <a:spcPct val="120000"/>
              </a:lnSpc>
            </a:pPr>
            <a:r>
              <a:rPr lang="zh-CN" altLang="en-US" sz="2800" b="1" dirty="0" smtClean="0"/>
              <a:t>虚电路服务就是以电信网为蓝本提出的一种应用于计算机网络的工作方式，</a:t>
            </a:r>
            <a:r>
              <a:rPr lang="zh-CN" altLang="en-US" sz="2800" b="1" dirty="0" smtClean="0">
                <a:solidFill>
                  <a:srgbClr val="FF0000"/>
                </a:solidFill>
              </a:rPr>
              <a:t>网络层向传输层</a:t>
            </a:r>
            <a:r>
              <a:rPr lang="zh-CN" altLang="en-US" sz="2800" b="1" dirty="0" smtClean="0"/>
              <a:t>提供的一种</a:t>
            </a:r>
            <a:r>
              <a:rPr lang="zh-CN" altLang="en-US" sz="2800" b="1" dirty="0" smtClean="0">
                <a:solidFill>
                  <a:srgbClr val="FF0000"/>
                </a:solidFill>
              </a:rPr>
              <a:t>面向连接</a:t>
            </a:r>
            <a:r>
              <a:rPr lang="zh-CN" altLang="en-US" sz="2800" b="1" dirty="0" smtClean="0"/>
              <a:t>的，使所有分组</a:t>
            </a:r>
            <a:r>
              <a:rPr lang="zh-CN" altLang="en-US" sz="2800" b="1" dirty="0" smtClean="0">
                <a:solidFill>
                  <a:srgbClr val="FF0000"/>
                </a:solidFill>
              </a:rPr>
              <a:t>有序到达</a:t>
            </a:r>
            <a:r>
              <a:rPr lang="zh-CN" altLang="en-US" sz="2800" b="1" dirty="0" smtClean="0"/>
              <a:t>目的系统的</a:t>
            </a:r>
            <a:r>
              <a:rPr lang="zh-CN" altLang="en-US" sz="2800" b="1" dirty="0" smtClean="0">
                <a:solidFill>
                  <a:srgbClr val="FF0000"/>
                </a:solidFill>
              </a:rPr>
              <a:t>可靠的数据传输服务</a:t>
            </a:r>
            <a:r>
              <a:rPr lang="zh-CN" altLang="en-US" sz="2800" b="1" dirty="0" smtClean="0"/>
              <a:t>。</a:t>
            </a:r>
            <a:endParaRPr lang="en-US" altLang="zh-CN" sz="2800" b="1" dirty="0" smtClean="0"/>
          </a:p>
          <a:p>
            <a:pPr>
              <a:lnSpc>
                <a:spcPct val="120000"/>
              </a:lnSpc>
            </a:pPr>
            <a:r>
              <a:rPr lang="zh-CN" altLang="en-US" sz="2800" b="1" dirty="0" smtClean="0"/>
              <a:t>虚电路是面向连接的数据传输，工作过程类似于电路交换，不同之处在于此时的</a:t>
            </a:r>
            <a:r>
              <a:rPr lang="zh-CN" altLang="en-US" sz="2800" b="1" dirty="0" smtClean="0">
                <a:solidFill>
                  <a:srgbClr val="FF0000"/>
                </a:solidFill>
              </a:rPr>
              <a:t>电路是虚拟的</a:t>
            </a:r>
            <a:r>
              <a:rPr lang="zh-CN" altLang="en-US" sz="2800" b="1" dirty="0" smtClean="0"/>
              <a:t>。</a:t>
            </a:r>
            <a:endParaRPr lang="zh-CN" altLang="en-US" sz="2800" b="1" dirty="0" smtClean="0"/>
          </a:p>
          <a:p>
            <a:pPr>
              <a:lnSpc>
                <a:spcPct val="120000"/>
              </a:lnSpc>
            </a:pPr>
            <a:r>
              <a:rPr lang="zh-CN" altLang="en-US" sz="2800" b="1" dirty="0" smtClean="0"/>
              <a:t>虚电路工作过程包括了</a:t>
            </a:r>
            <a:r>
              <a:rPr lang="zh-CN" altLang="en-US" sz="2800" b="1" dirty="0" smtClean="0">
                <a:solidFill>
                  <a:srgbClr val="FF0000"/>
                </a:solidFill>
              </a:rPr>
              <a:t>虚电路建立、数据传输、虚电路释放</a:t>
            </a:r>
            <a:r>
              <a:rPr lang="zh-CN" altLang="en-US" sz="2800" b="1" dirty="0" smtClean="0"/>
              <a:t>三个过程。</a:t>
            </a:r>
            <a:endParaRPr lang="zh-CN" altLang="en-US" sz="2800" b="1" dirty="0" smtClean="0"/>
          </a:p>
          <a:p>
            <a:pPr>
              <a:lnSpc>
                <a:spcPct val="120000"/>
              </a:lnSpc>
            </a:pPr>
            <a:endParaRPr lang="zh-CN" alt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b="1" dirty="0" smtClean="0"/>
              <a:t>问题：</a:t>
            </a:r>
            <a:r>
              <a:rPr lang="en-US" sz="3600" b="1" dirty="0" smtClean="0"/>
              <a:t>QQ</a:t>
            </a:r>
            <a:r>
              <a:rPr lang="zh-CN" altLang="en-US" sz="3600" b="1" dirty="0" smtClean="0"/>
              <a:t>聊天的特点？与电话通信的区别？</a:t>
            </a:r>
            <a:endParaRPr lang="zh-CN" altLang="en-US" b="1" dirty="0"/>
          </a:p>
        </p:txBody>
      </p:sp>
      <p:sp>
        <p:nvSpPr>
          <p:cNvPr id="3" name="内容占位符 2"/>
          <p:cNvSpPr>
            <a:spLocks noGrp="1"/>
          </p:cNvSpPr>
          <p:nvPr>
            <p:ph idx="1"/>
          </p:nvPr>
        </p:nvSpPr>
        <p:spPr>
          <a:xfrm>
            <a:off x="539552" y="1196752"/>
            <a:ext cx="8229600" cy="4525963"/>
          </a:xfrm>
        </p:spPr>
        <p:txBody>
          <a:bodyPr>
            <a:noAutofit/>
          </a:bodyPr>
          <a:lstStyle/>
          <a:p>
            <a:pPr>
              <a:buNone/>
            </a:pPr>
            <a:r>
              <a:rPr lang="zh-CN" altLang="en-US" sz="2800" b="1" dirty="0" smtClean="0">
                <a:solidFill>
                  <a:srgbClr val="FF0000"/>
                </a:solidFill>
              </a:rPr>
              <a:t>因特网的设计思路</a:t>
            </a:r>
            <a:r>
              <a:rPr lang="zh-CN" altLang="en-US" sz="2800" b="1" dirty="0" smtClean="0"/>
              <a:t>：</a:t>
            </a:r>
            <a:endParaRPr lang="zh-CN" altLang="en-US" sz="2800" b="1" dirty="0" smtClean="0"/>
          </a:p>
          <a:p>
            <a:pPr>
              <a:buNone/>
            </a:pPr>
            <a:r>
              <a:rPr lang="zh-CN" altLang="en-US" sz="2800" b="1" dirty="0" smtClean="0"/>
              <a:t>（</a:t>
            </a:r>
            <a:r>
              <a:rPr lang="en-US" sz="2800" b="1" dirty="0" smtClean="0"/>
              <a:t>1</a:t>
            </a:r>
            <a:r>
              <a:rPr lang="zh-CN" altLang="en-US" sz="2800" b="1" dirty="0" smtClean="0"/>
              <a:t>）网络层</a:t>
            </a:r>
            <a:r>
              <a:rPr lang="zh-CN" altLang="en-US" sz="2800" b="1" dirty="0" smtClean="0">
                <a:solidFill>
                  <a:srgbClr val="FF0000"/>
                </a:solidFill>
              </a:rPr>
              <a:t>向上</a:t>
            </a:r>
            <a:r>
              <a:rPr lang="zh-CN" altLang="en-US" sz="2800" b="1" dirty="0" smtClean="0">
                <a:solidFill>
                  <a:srgbClr val="00B0F0"/>
                </a:solidFill>
              </a:rPr>
              <a:t>只提供简单灵活的、无连接的、尽最大努力交付的数据报服务</a:t>
            </a:r>
            <a:r>
              <a:rPr lang="zh-CN" altLang="en-US" sz="2800" b="1" dirty="0" smtClean="0"/>
              <a:t>。网络在发送分组时不需要先建立连接。每个分组</a:t>
            </a:r>
            <a:r>
              <a:rPr lang="en-US" sz="2800" b="1" dirty="0" smtClean="0"/>
              <a:t>(</a:t>
            </a:r>
            <a:r>
              <a:rPr lang="zh-CN" altLang="en-US" sz="2800" b="1" dirty="0" smtClean="0"/>
              <a:t>也就是</a:t>
            </a:r>
            <a:r>
              <a:rPr lang="en-US" sz="2800" b="1" dirty="0" smtClean="0"/>
              <a:t>IP</a:t>
            </a:r>
            <a:r>
              <a:rPr lang="zh-CN" altLang="en-US" sz="2800" b="1" dirty="0" smtClean="0"/>
              <a:t>数据报</a:t>
            </a:r>
            <a:r>
              <a:rPr lang="en-US" sz="2800" b="1" dirty="0" smtClean="0"/>
              <a:t>)</a:t>
            </a:r>
            <a:r>
              <a:rPr lang="zh-CN" altLang="en-US" sz="2800" b="1" dirty="0" smtClean="0"/>
              <a:t>独立发送，与其前后的分组无关</a:t>
            </a:r>
            <a:r>
              <a:rPr lang="en-US" sz="2800" b="1" dirty="0" smtClean="0"/>
              <a:t>(</a:t>
            </a:r>
            <a:r>
              <a:rPr lang="zh-CN" altLang="en-US" sz="2800" b="1" dirty="0" smtClean="0"/>
              <a:t>不进行编号</a:t>
            </a:r>
            <a:r>
              <a:rPr lang="en-US" sz="2800" b="1" dirty="0" smtClean="0"/>
              <a:t>)</a:t>
            </a:r>
            <a:r>
              <a:rPr lang="zh-CN" altLang="en-US" sz="2800" b="1" dirty="0" smtClean="0"/>
              <a:t>。</a:t>
            </a:r>
            <a:endParaRPr lang="zh-CN" altLang="en-US" sz="2800" b="1" dirty="0" smtClean="0"/>
          </a:p>
          <a:p>
            <a:pPr>
              <a:buNone/>
            </a:pPr>
            <a:r>
              <a:rPr lang="zh-CN" altLang="en-US" sz="2800" b="1" dirty="0" smtClean="0"/>
              <a:t>（</a:t>
            </a:r>
            <a:r>
              <a:rPr lang="en-US" sz="2800" b="1" dirty="0" smtClean="0"/>
              <a:t>2</a:t>
            </a:r>
            <a:r>
              <a:rPr lang="zh-CN" altLang="en-US" sz="2800" b="1" dirty="0" smtClean="0"/>
              <a:t>）</a:t>
            </a:r>
            <a:r>
              <a:rPr lang="zh-CN" altLang="en-US" sz="2800" b="1" dirty="0" smtClean="0">
                <a:solidFill>
                  <a:srgbClr val="FF0000"/>
                </a:solidFill>
              </a:rPr>
              <a:t>网络层不提供服务质量的承诺</a:t>
            </a:r>
            <a:r>
              <a:rPr lang="zh-CN" altLang="en-US" sz="2800" b="1" dirty="0" smtClean="0"/>
              <a:t>。也就是说所传送的分组，可能出错、丢失、重复或失序，当然也不保证分组交付的时限。</a:t>
            </a:r>
            <a:endParaRPr lang="zh-CN" altLang="en-US" sz="2800" b="1" dirty="0" smtClean="0"/>
          </a:p>
          <a:p>
            <a:pPr>
              <a:buNone/>
            </a:pPr>
            <a:r>
              <a:rPr lang="zh-CN" altLang="en-US" sz="2800" b="1" dirty="0" smtClean="0"/>
              <a:t>     这种</a:t>
            </a:r>
            <a:r>
              <a:rPr lang="zh-CN" altLang="en-US" sz="2800" b="1" dirty="0" smtClean="0">
                <a:solidFill>
                  <a:srgbClr val="FF0000"/>
                </a:solidFill>
              </a:rPr>
              <a:t>设计思路的好处</a:t>
            </a:r>
            <a:r>
              <a:rPr lang="zh-CN" altLang="en-US" sz="2800" b="1" dirty="0" smtClean="0"/>
              <a:t>：网络的造价大大降低、运行方式灵活、能够适应多种应用。</a:t>
            </a:r>
            <a:endParaRPr lang="zh-CN" altLang="en-US" sz="2800" b="1" dirty="0" smtClean="0"/>
          </a:p>
          <a:p>
            <a:pPr>
              <a:buNone/>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Autofit/>
          </a:bodyPr>
          <a:lstStyle/>
          <a:p>
            <a:r>
              <a:rPr lang="zh-CN" altLang="en-US" sz="4000" b="1" dirty="0" smtClean="0"/>
              <a:t>知识点三</a:t>
            </a:r>
            <a:r>
              <a:rPr lang="en-US" sz="4000" b="1" dirty="0" smtClean="0"/>
              <a:t>IP</a:t>
            </a:r>
            <a:r>
              <a:rPr lang="zh-CN" altLang="en-US" sz="4000" b="1" dirty="0" smtClean="0"/>
              <a:t>数据报</a:t>
            </a:r>
            <a:br>
              <a:rPr lang="zh-CN" altLang="en-US" sz="4000" b="1" dirty="0" smtClean="0"/>
            </a:br>
            <a:endParaRPr lang="zh-CN" altLang="en-US" sz="4000" dirty="0"/>
          </a:p>
        </p:txBody>
      </p:sp>
      <p:sp>
        <p:nvSpPr>
          <p:cNvPr id="3" name="内容占位符 2"/>
          <p:cNvSpPr>
            <a:spLocks noGrp="1"/>
          </p:cNvSpPr>
          <p:nvPr>
            <p:ph idx="1"/>
          </p:nvPr>
        </p:nvSpPr>
        <p:spPr>
          <a:xfrm>
            <a:off x="467544" y="1124744"/>
            <a:ext cx="8229600" cy="5256584"/>
          </a:xfrm>
        </p:spPr>
        <p:txBody>
          <a:bodyPr>
            <a:noAutofit/>
          </a:bodyPr>
          <a:lstStyle/>
          <a:p>
            <a:pPr>
              <a:lnSpc>
                <a:spcPct val="150000"/>
              </a:lnSpc>
            </a:pPr>
            <a:r>
              <a:rPr lang="zh-CN" altLang="en-US" sz="2800" b="1" dirty="0" smtClean="0">
                <a:solidFill>
                  <a:srgbClr val="FF0000"/>
                </a:solidFill>
              </a:rPr>
              <a:t>数据报</a:t>
            </a:r>
            <a:r>
              <a:rPr lang="zh-CN" altLang="en-US" sz="2800" b="1" dirty="0" smtClean="0"/>
              <a:t>是通过网络传输的数据的</a:t>
            </a:r>
            <a:r>
              <a:rPr lang="zh-CN" altLang="en-US" sz="2800" b="1" dirty="0" smtClean="0">
                <a:solidFill>
                  <a:srgbClr val="FF0000"/>
                </a:solidFill>
              </a:rPr>
              <a:t>基本单元</a:t>
            </a:r>
            <a:r>
              <a:rPr lang="zh-CN" altLang="en-US" sz="2800" b="1" dirty="0" smtClean="0"/>
              <a:t>，包含一个报头和数据本身，其中</a:t>
            </a:r>
            <a:r>
              <a:rPr lang="zh-CN" altLang="en-US" sz="2800" b="1" dirty="0" smtClean="0">
                <a:solidFill>
                  <a:srgbClr val="FF0000"/>
                </a:solidFill>
              </a:rPr>
              <a:t>报头</a:t>
            </a:r>
            <a:r>
              <a:rPr lang="zh-CN" altLang="en-US" sz="2800" b="1" dirty="0" smtClean="0"/>
              <a:t>描述了</a:t>
            </a:r>
            <a:r>
              <a:rPr lang="zh-CN" altLang="en-US" sz="2800" b="1" dirty="0" smtClean="0">
                <a:solidFill>
                  <a:srgbClr val="FF0000"/>
                </a:solidFill>
              </a:rPr>
              <a:t>数据的目的地</a:t>
            </a:r>
            <a:r>
              <a:rPr lang="zh-CN" altLang="en-US" sz="2800" b="1" dirty="0" smtClean="0"/>
              <a:t>以及和其它数据之间的关系。</a:t>
            </a:r>
            <a:endParaRPr lang="en-US" altLang="zh-CN" sz="2800" b="1" dirty="0" smtClean="0"/>
          </a:p>
          <a:p>
            <a:pPr>
              <a:lnSpc>
                <a:spcPct val="150000"/>
              </a:lnSpc>
            </a:pPr>
            <a:r>
              <a:rPr lang="zh-CN" altLang="en-US" sz="2800" b="1" dirty="0" smtClean="0"/>
              <a:t>在数据报操作方式中，每个数据报自身携带有足够的信息，它的传送是</a:t>
            </a:r>
            <a:r>
              <a:rPr lang="zh-CN" altLang="en-US" sz="2800" b="1" dirty="0" smtClean="0">
                <a:solidFill>
                  <a:srgbClr val="FF0000"/>
                </a:solidFill>
              </a:rPr>
              <a:t>被单独处理</a:t>
            </a:r>
            <a:r>
              <a:rPr lang="zh-CN" altLang="en-US" sz="2800" b="1" dirty="0" smtClean="0"/>
              <a:t>的。整个数据报传送过程中，</a:t>
            </a:r>
            <a:r>
              <a:rPr lang="zh-CN" altLang="en-US" sz="2800" b="1" dirty="0" smtClean="0">
                <a:solidFill>
                  <a:srgbClr val="FF0000"/>
                </a:solidFill>
              </a:rPr>
              <a:t>不需要建立虚电路</a:t>
            </a:r>
            <a:r>
              <a:rPr lang="zh-CN" altLang="en-US" sz="2800" b="1" dirty="0" smtClean="0"/>
              <a:t>，网络节点为每个数据报作</a:t>
            </a:r>
            <a:r>
              <a:rPr lang="zh-CN" altLang="en-US" sz="2800" b="1" dirty="0" smtClean="0">
                <a:solidFill>
                  <a:srgbClr val="FF0000"/>
                </a:solidFill>
              </a:rPr>
              <a:t>路由选择</a:t>
            </a:r>
            <a:r>
              <a:rPr lang="zh-CN" altLang="en-US" sz="2800" b="1" dirty="0" smtClean="0"/>
              <a:t>，各数据报</a:t>
            </a:r>
            <a:r>
              <a:rPr lang="zh-CN" altLang="en-US" sz="2800" b="1" dirty="0" smtClean="0">
                <a:solidFill>
                  <a:srgbClr val="FF0000"/>
                </a:solidFill>
              </a:rPr>
              <a:t>不能保证按顺序到达</a:t>
            </a:r>
            <a:r>
              <a:rPr lang="zh-CN" altLang="en-US" sz="2800" b="1" dirty="0" smtClean="0"/>
              <a:t>目的节点，</a:t>
            </a:r>
            <a:r>
              <a:rPr lang="zh-CN" altLang="en-US" sz="2800" b="1" dirty="0" smtClean="0">
                <a:solidFill>
                  <a:srgbClr val="FF0000"/>
                </a:solidFill>
              </a:rPr>
              <a:t>有些还可能会丢失</a:t>
            </a:r>
            <a:r>
              <a:rPr lang="zh-CN" altLang="en-US" sz="2800" b="1" dirty="0" smtClean="0"/>
              <a:t>。</a:t>
            </a:r>
            <a:endParaRPr lang="zh-CN" altLang="en-US" sz="2800" b="1" dirty="0" smtClean="0"/>
          </a:p>
          <a:p>
            <a:pPr>
              <a:lnSpc>
                <a:spcPct val="150000"/>
              </a:lnSpc>
            </a:pPr>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FF0000"/>
                </a:solidFill>
              </a:rPr>
              <a:t>数据报与虚电路有哪些异同？</a:t>
            </a:r>
            <a:br>
              <a:rPr lang="zh-CN" altLang="en-US" b="1" dirty="0" smtClean="0">
                <a:solidFill>
                  <a:srgbClr val="FF0000"/>
                </a:solidFill>
              </a:rPr>
            </a:br>
            <a:endParaRPr lang="zh-CN" altLang="en-US" b="1" dirty="0">
              <a:solidFill>
                <a:srgbClr val="FF0000"/>
              </a:solidFill>
            </a:endParaRPr>
          </a:p>
        </p:txBody>
      </p:sp>
      <p:pic>
        <p:nvPicPr>
          <p:cNvPr id="1026" name="图片 4"/>
          <p:cNvPicPr>
            <a:picLocks noChangeAspect="1" noChangeArrowheads="1"/>
          </p:cNvPicPr>
          <p:nvPr/>
        </p:nvPicPr>
        <p:blipFill>
          <a:blip r:embed="rId1" cstate="print"/>
          <a:srcRect/>
          <a:stretch>
            <a:fillRect/>
          </a:stretch>
        </p:blipFill>
        <p:spPr bwMode="auto">
          <a:xfrm>
            <a:off x="251986" y="1214422"/>
            <a:ext cx="8341048" cy="45720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900" b="1" dirty="0" smtClean="0"/>
              <a:t>知识点三</a:t>
            </a:r>
            <a:r>
              <a:rPr lang="en-US" sz="4900" b="1" dirty="0" smtClean="0"/>
              <a:t>IP</a:t>
            </a:r>
            <a:r>
              <a:rPr lang="zh-CN" altLang="en-US" sz="4900" b="1" dirty="0" smtClean="0"/>
              <a:t>数据报</a:t>
            </a:r>
            <a:br>
              <a:rPr lang="zh-CN" altLang="en-US" b="1" dirty="0" smtClean="0"/>
            </a:b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en-US" sz="3600" b="1" dirty="0" smtClean="0"/>
              <a:t>TCP/IP</a:t>
            </a:r>
            <a:r>
              <a:rPr lang="zh-CN" altLang="en-US" sz="3600" b="1" dirty="0" smtClean="0"/>
              <a:t>协议定义了一个在因特网上传输的包，称为</a:t>
            </a:r>
            <a:r>
              <a:rPr lang="en-US" sz="3600" b="1" dirty="0" smtClean="0">
                <a:solidFill>
                  <a:srgbClr val="FF0000"/>
                </a:solidFill>
              </a:rPr>
              <a:t>IP</a:t>
            </a:r>
            <a:r>
              <a:rPr lang="zh-CN" altLang="en-US" sz="3600" b="1" dirty="0" smtClean="0">
                <a:solidFill>
                  <a:srgbClr val="FF0000"/>
                </a:solidFill>
              </a:rPr>
              <a:t>数据包</a:t>
            </a:r>
            <a:r>
              <a:rPr lang="zh-CN" altLang="en-US" sz="3600" b="1" dirty="0" smtClean="0"/>
              <a:t>，而</a:t>
            </a:r>
            <a:r>
              <a:rPr lang="en-US" sz="3600" b="1" dirty="0" smtClean="0"/>
              <a:t>IP</a:t>
            </a:r>
            <a:r>
              <a:rPr lang="zh-CN" altLang="en-US" sz="3600" b="1" dirty="0" smtClean="0"/>
              <a:t>数据报是个比较抽象的内容，是对数据包的结构进行分析。</a:t>
            </a:r>
            <a:endParaRPr lang="en-US" altLang="zh-CN" sz="3600" b="1" dirty="0" smtClean="0"/>
          </a:p>
          <a:p>
            <a:pPr>
              <a:lnSpc>
                <a:spcPct val="150000"/>
              </a:lnSpc>
            </a:pPr>
            <a:r>
              <a:rPr lang="en-US" sz="3600" b="1" dirty="0" smtClean="0"/>
              <a:t>IP</a:t>
            </a:r>
            <a:r>
              <a:rPr lang="zh-CN" altLang="en-US" sz="3600" b="1" dirty="0" smtClean="0"/>
              <a:t>数据报中的地址采用了</a:t>
            </a:r>
            <a:r>
              <a:rPr lang="en-US" sz="3600" b="1" dirty="0" smtClean="0">
                <a:solidFill>
                  <a:srgbClr val="FF0000"/>
                </a:solidFill>
              </a:rPr>
              <a:t>IP</a:t>
            </a:r>
            <a:r>
              <a:rPr lang="zh-CN" altLang="en-US" sz="3600" b="1" dirty="0" smtClean="0">
                <a:solidFill>
                  <a:srgbClr val="FF0000"/>
                </a:solidFill>
              </a:rPr>
              <a:t>地址</a:t>
            </a:r>
            <a:r>
              <a:rPr lang="zh-CN" altLang="en-US" sz="3600" b="1" dirty="0" smtClean="0"/>
              <a:t>，下面对</a:t>
            </a:r>
            <a:r>
              <a:rPr lang="en-US" sz="3600" b="1" dirty="0" smtClean="0"/>
              <a:t>IP</a:t>
            </a:r>
            <a:r>
              <a:rPr lang="zh-CN" altLang="en-US" sz="3600" b="1" dirty="0" smtClean="0"/>
              <a:t>地址的表示方法进行分析。</a:t>
            </a:r>
            <a:endParaRPr lang="zh-CN" altLang="en-US" sz="3600" b="1" dirty="0" smtClean="0"/>
          </a:p>
          <a:p>
            <a:pPr>
              <a:lnSpc>
                <a:spcPct val="150000"/>
              </a:lnSpc>
            </a:pPr>
            <a:endParaRPr lang="zh-CN" alt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知识点四</a:t>
            </a:r>
            <a:r>
              <a:rPr lang="en-US" b="1" dirty="0" smtClean="0"/>
              <a:t>IP</a:t>
            </a:r>
            <a:r>
              <a:rPr lang="zh-CN" altLang="en-US" b="1" dirty="0" smtClean="0"/>
              <a:t>地址表示方法和分类</a:t>
            </a:r>
            <a:br>
              <a:rPr lang="zh-CN" altLang="en-US" b="1" dirty="0" smtClean="0"/>
            </a:br>
            <a:endParaRPr lang="zh-CN" altLang="en-US" dirty="0"/>
          </a:p>
        </p:txBody>
      </p:sp>
      <p:sp>
        <p:nvSpPr>
          <p:cNvPr id="3" name="内容占位符 2"/>
          <p:cNvSpPr>
            <a:spLocks noGrp="1"/>
          </p:cNvSpPr>
          <p:nvPr>
            <p:ph idx="1"/>
          </p:nvPr>
        </p:nvSpPr>
        <p:spPr/>
        <p:txBody>
          <a:bodyPr>
            <a:normAutofit lnSpcReduction="10000"/>
          </a:bodyPr>
          <a:lstStyle/>
          <a:p>
            <a:pPr>
              <a:lnSpc>
                <a:spcPct val="150000"/>
              </a:lnSpc>
              <a:buNone/>
            </a:pPr>
            <a:r>
              <a:rPr lang="en-US" altLang="zh-CN" sz="3600" b="1" dirty="0" smtClean="0"/>
              <a:t>【</a:t>
            </a:r>
            <a:r>
              <a:rPr lang="zh-CN" altLang="en-US" sz="3600" b="1" dirty="0" smtClean="0"/>
              <a:t>互动内容</a:t>
            </a:r>
            <a:r>
              <a:rPr lang="en-US" altLang="zh-CN" sz="3600" b="1" dirty="0" smtClean="0"/>
              <a:t>】</a:t>
            </a:r>
            <a:endParaRPr lang="en-US" altLang="zh-CN" sz="3600" b="1" dirty="0" smtClean="0"/>
          </a:p>
          <a:p>
            <a:pPr>
              <a:lnSpc>
                <a:spcPct val="150000"/>
              </a:lnSpc>
              <a:buNone/>
            </a:pPr>
            <a:r>
              <a:rPr lang="zh-CN" altLang="en-US" sz="3600" b="1" dirty="0" smtClean="0"/>
              <a:t>问题：在寝室和家庭上网都需要</a:t>
            </a:r>
            <a:r>
              <a:rPr lang="en-US" sz="3600" b="1" dirty="0" smtClean="0"/>
              <a:t>IP</a:t>
            </a:r>
            <a:r>
              <a:rPr lang="zh-CN" altLang="en-US" sz="3600" b="1" dirty="0" smtClean="0"/>
              <a:t>地址，</a:t>
            </a:r>
            <a:endParaRPr lang="en-US" altLang="zh-CN" sz="3600" b="1" dirty="0" smtClean="0"/>
          </a:p>
          <a:p>
            <a:pPr>
              <a:lnSpc>
                <a:spcPct val="150000"/>
              </a:lnSpc>
              <a:buNone/>
            </a:pPr>
            <a:r>
              <a:rPr lang="zh-CN" altLang="en-US" sz="3600" b="1" dirty="0" smtClean="0"/>
              <a:t>为什么需要使用</a:t>
            </a:r>
            <a:r>
              <a:rPr lang="en-US" sz="3600" b="1" dirty="0" smtClean="0"/>
              <a:t>IP</a:t>
            </a:r>
            <a:r>
              <a:rPr lang="zh-CN" altLang="en-US" sz="3600" b="1" dirty="0" smtClean="0"/>
              <a:t>地址？</a:t>
            </a:r>
            <a:endParaRPr lang="en-US" altLang="zh-CN" sz="3600" b="1" dirty="0" smtClean="0"/>
          </a:p>
          <a:p>
            <a:pPr>
              <a:lnSpc>
                <a:spcPct val="150000"/>
              </a:lnSpc>
              <a:buNone/>
            </a:pPr>
            <a:r>
              <a:rPr lang="en-US" sz="3600" b="1" dirty="0" smtClean="0"/>
              <a:t>IP</a:t>
            </a:r>
            <a:r>
              <a:rPr lang="zh-CN" altLang="en-US" sz="3600" b="1" dirty="0" smtClean="0"/>
              <a:t>地址如何构成？</a:t>
            </a:r>
            <a:endParaRPr lang="en-US" altLang="zh-CN" sz="3600" b="1" dirty="0" smtClean="0"/>
          </a:p>
          <a:p>
            <a:pPr>
              <a:lnSpc>
                <a:spcPct val="150000"/>
              </a:lnSpc>
              <a:buNone/>
            </a:pPr>
            <a:r>
              <a:rPr lang="zh-CN" altLang="en-US" sz="3600" b="1" dirty="0" smtClean="0"/>
              <a:t>你知道的</a:t>
            </a:r>
            <a:r>
              <a:rPr lang="en-US" sz="3600" b="1" dirty="0" smtClean="0"/>
              <a:t>IP</a:t>
            </a:r>
            <a:r>
              <a:rPr lang="zh-CN" altLang="en-US" sz="3600" b="1" dirty="0" smtClean="0"/>
              <a:t>地址有哪些不同？</a:t>
            </a:r>
            <a:endParaRPr lang="zh-CN" altLang="en-US" sz="3600" b="1" dirty="0" smtClean="0"/>
          </a:p>
          <a:p>
            <a:pPr>
              <a:lnSpc>
                <a:spcPct val="150000"/>
              </a:lnSpc>
              <a:buNone/>
            </a:pPr>
            <a:endParaRPr lang="zh-CN" altLang="en-US" sz="3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知识点四</a:t>
            </a:r>
            <a:r>
              <a:rPr lang="en-US" b="1" dirty="0" smtClean="0"/>
              <a:t>IP</a:t>
            </a:r>
            <a:r>
              <a:rPr lang="zh-CN" altLang="en-US" b="1" dirty="0" smtClean="0"/>
              <a:t>地址表示方法和分类</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70000"/>
              </a:lnSpc>
            </a:pPr>
            <a:r>
              <a:rPr lang="en-US" b="1" dirty="0" smtClean="0"/>
              <a:t>IP</a:t>
            </a:r>
            <a:r>
              <a:rPr lang="zh-CN" altLang="en-US" b="1" dirty="0" smtClean="0"/>
              <a:t>地址就是给每个连接在</a:t>
            </a:r>
            <a:r>
              <a:rPr lang="en-US" b="1" dirty="0" smtClean="0"/>
              <a:t>Internet</a:t>
            </a:r>
            <a:r>
              <a:rPr lang="zh-CN" altLang="en-US" b="1" dirty="0" smtClean="0"/>
              <a:t>上的主机分配的一个唯一地址，这个地址是进行网络层访问的标识，也是连接设备在网络层间进行通信的依据。</a:t>
            </a:r>
            <a:endParaRPr lang="en-US" altLang="zh-CN" b="1" dirty="0" smtClean="0"/>
          </a:p>
          <a:p>
            <a:pPr>
              <a:lnSpc>
                <a:spcPct val="170000"/>
              </a:lnSpc>
            </a:pPr>
            <a:r>
              <a:rPr lang="zh-CN" altLang="en-US" b="1" dirty="0" smtClean="0">
                <a:solidFill>
                  <a:srgbClr val="FF0000"/>
                </a:solidFill>
              </a:rPr>
              <a:t>需要注意在联网设备间进行通信时可以采用</a:t>
            </a:r>
            <a:r>
              <a:rPr lang="en-US" b="1" dirty="0" err="1" smtClean="0">
                <a:solidFill>
                  <a:srgbClr val="FF0000"/>
                </a:solidFill>
              </a:rPr>
              <a:t>mac</a:t>
            </a:r>
            <a:r>
              <a:rPr lang="zh-CN" altLang="en-US" b="1" dirty="0" smtClean="0">
                <a:solidFill>
                  <a:srgbClr val="FF0000"/>
                </a:solidFill>
              </a:rPr>
              <a:t>地址、</a:t>
            </a:r>
            <a:r>
              <a:rPr lang="en-US" b="1" dirty="0" smtClean="0">
                <a:solidFill>
                  <a:srgbClr val="FF0000"/>
                </a:solidFill>
              </a:rPr>
              <a:t>IP</a:t>
            </a:r>
            <a:r>
              <a:rPr lang="zh-CN" altLang="en-US" b="1" dirty="0" smtClean="0">
                <a:solidFill>
                  <a:srgbClr val="FF0000"/>
                </a:solidFill>
              </a:rPr>
              <a:t>地址</a:t>
            </a:r>
            <a:r>
              <a:rPr lang="zh-CN" altLang="en-US" b="1" dirty="0" smtClean="0"/>
              <a:t>，其中</a:t>
            </a:r>
            <a:r>
              <a:rPr lang="en-US" b="1" dirty="0" err="1" smtClean="0">
                <a:solidFill>
                  <a:srgbClr val="FF0000"/>
                </a:solidFill>
              </a:rPr>
              <a:t>mac</a:t>
            </a:r>
            <a:r>
              <a:rPr lang="zh-CN" altLang="en-US" b="1" dirty="0" smtClean="0">
                <a:solidFill>
                  <a:srgbClr val="FF0000"/>
                </a:solidFill>
              </a:rPr>
              <a:t>地址是链路层</a:t>
            </a:r>
            <a:r>
              <a:rPr lang="zh-CN" altLang="en-US" b="1" dirty="0" smtClean="0"/>
              <a:t>通信使用的地址，</a:t>
            </a:r>
            <a:r>
              <a:rPr lang="en-US" b="1" dirty="0" smtClean="0">
                <a:solidFill>
                  <a:srgbClr val="FF0000"/>
                </a:solidFill>
              </a:rPr>
              <a:t>IP</a:t>
            </a:r>
            <a:r>
              <a:rPr lang="zh-CN" altLang="en-US" b="1" dirty="0" smtClean="0">
                <a:solidFill>
                  <a:srgbClr val="FF0000"/>
                </a:solidFill>
              </a:rPr>
              <a:t>地址是网络层</a:t>
            </a:r>
            <a:r>
              <a:rPr lang="zh-CN" altLang="en-US" b="1" dirty="0" smtClean="0"/>
              <a:t>通信使用的地址。</a:t>
            </a:r>
            <a:endParaRPr lang="zh-CN" altLang="en-US" b="1" dirty="0" smtClean="0"/>
          </a:p>
          <a:p>
            <a:pPr>
              <a:lnSpc>
                <a:spcPct val="170000"/>
              </a:lnSpc>
            </a:pPr>
            <a:endParaRPr lang="zh-CN" alt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知识点四</a:t>
            </a:r>
            <a:r>
              <a:rPr lang="en-US" b="1" dirty="0" smtClean="0"/>
              <a:t>IP</a:t>
            </a:r>
            <a:r>
              <a:rPr lang="zh-CN" altLang="en-US" b="1" dirty="0" smtClean="0"/>
              <a:t>地址表示方法和分类</a:t>
            </a:r>
            <a:endParaRPr lang="zh-CN" altLang="en-US" dirty="0"/>
          </a:p>
        </p:txBody>
      </p:sp>
      <p:sp>
        <p:nvSpPr>
          <p:cNvPr id="3" name="内容占位符 2"/>
          <p:cNvSpPr>
            <a:spLocks noGrp="1"/>
          </p:cNvSpPr>
          <p:nvPr>
            <p:ph idx="1"/>
          </p:nvPr>
        </p:nvSpPr>
        <p:spPr/>
        <p:txBody>
          <a:bodyPr>
            <a:noAutofit/>
          </a:bodyPr>
          <a:lstStyle/>
          <a:p>
            <a:pPr>
              <a:lnSpc>
                <a:spcPct val="170000"/>
              </a:lnSpc>
            </a:pPr>
            <a:r>
              <a:rPr lang="zh-CN" altLang="en-US" sz="2400" b="1" dirty="0" smtClean="0"/>
              <a:t>目前使用的</a:t>
            </a:r>
            <a:r>
              <a:rPr lang="en-US" sz="2400" b="1" dirty="0" smtClean="0"/>
              <a:t>IP</a:t>
            </a:r>
            <a:r>
              <a:rPr lang="zh-CN" altLang="en-US" sz="2400" b="1" dirty="0" smtClean="0"/>
              <a:t>网络主要包括了两种版本的</a:t>
            </a:r>
            <a:r>
              <a:rPr lang="en-US" sz="2400" b="1" dirty="0" smtClean="0"/>
              <a:t>IP</a:t>
            </a:r>
            <a:r>
              <a:rPr lang="zh-CN" altLang="en-US" sz="2400" b="1" dirty="0" smtClean="0"/>
              <a:t>协议，</a:t>
            </a:r>
            <a:r>
              <a:rPr lang="en-US" sz="2400" b="1" dirty="0" smtClean="0"/>
              <a:t>IPV</a:t>
            </a:r>
            <a:r>
              <a:rPr lang="en-US" sz="2400" b="1" baseline="-25000" dirty="0" smtClean="0"/>
              <a:t>4</a:t>
            </a:r>
            <a:r>
              <a:rPr lang="zh-CN" altLang="en-US" sz="2400" b="1" dirty="0" smtClean="0"/>
              <a:t>和</a:t>
            </a:r>
            <a:r>
              <a:rPr lang="en-US" sz="2400" b="1" dirty="0" smtClean="0"/>
              <a:t>IPV</a:t>
            </a:r>
            <a:r>
              <a:rPr lang="en-US" sz="2400" b="1" baseline="-25000" dirty="0" smtClean="0"/>
              <a:t>6</a:t>
            </a:r>
            <a:r>
              <a:rPr lang="zh-CN" altLang="en-US" sz="2400" b="1" dirty="0" smtClean="0"/>
              <a:t>。</a:t>
            </a:r>
            <a:endParaRPr lang="en-US" altLang="zh-CN" sz="2400" b="1" dirty="0" smtClean="0"/>
          </a:p>
          <a:p>
            <a:pPr>
              <a:lnSpc>
                <a:spcPct val="170000"/>
              </a:lnSpc>
            </a:pPr>
            <a:r>
              <a:rPr lang="en-US" sz="2400" b="1" dirty="0" smtClean="0"/>
              <a:t>IP</a:t>
            </a:r>
            <a:r>
              <a:rPr lang="zh-CN" altLang="en-US" sz="2400" b="1" dirty="0" smtClean="0"/>
              <a:t>地址采用了两种表示方式：</a:t>
            </a:r>
            <a:endParaRPr lang="en-US" altLang="zh-CN" sz="2400" b="1" dirty="0" smtClean="0"/>
          </a:p>
          <a:p>
            <a:pPr>
              <a:lnSpc>
                <a:spcPct val="170000"/>
              </a:lnSpc>
            </a:pPr>
            <a:r>
              <a:rPr lang="zh-CN" altLang="en-US" sz="2400" b="1" dirty="0" smtClean="0"/>
              <a:t>第一种为二进制表示法，共采用</a:t>
            </a:r>
            <a:r>
              <a:rPr lang="en-US" sz="2400" b="1" dirty="0" smtClean="0"/>
              <a:t>32</a:t>
            </a:r>
            <a:r>
              <a:rPr lang="zh-CN" altLang="en-US" sz="2400" b="1" dirty="0" smtClean="0"/>
              <a:t>位二进制数，以每</a:t>
            </a:r>
            <a:r>
              <a:rPr lang="en-US" sz="2400" b="1" dirty="0" smtClean="0"/>
              <a:t>8</a:t>
            </a:r>
            <a:r>
              <a:rPr lang="zh-CN" altLang="en-US" sz="2400" b="1" dirty="0" smtClean="0"/>
              <a:t>位为一段，共</a:t>
            </a:r>
            <a:r>
              <a:rPr lang="en-US" sz="2400" b="1" dirty="0" smtClean="0"/>
              <a:t>4</a:t>
            </a:r>
            <a:r>
              <a:rPr lang="zh-CN" altLang="en-US" sz="2400" b="1" dirty="0" smtClean="0"/>
              <a:t>段。</a:t>
            </a:r>
            <a:endParaRPr lang="en-US" altLang="zh-CN" sz="2400" b="1" dirty="0" smtClean="0"/>
          </a:p>
          <a:p>
            <a:pPr>
              <a:lnSpc>
                <a:spcPct val="170000"/>
              </a:lnSpc>
            </a:pPr>
            <a:r>
              <a:rPr lang="zh-CN" altLang="en-US" sz="2400" b="1" dirty="0" smtClean="0"/>
              <a:t>另一种为十进制表示法，将四段二进制数转化为四个十进制数，四个十进制数间采用了点进行间隔，也称为以点分十进制表示法。</a:t>
            </a:r>
            <a:endParaRPr lang="zh-CN" altLang="en-US" sz="2400" b="1" dirty="0" smtClean="0"/>
          </a:p>
          <a:p>
            <a:pPr>
              <a:lnSpc>
                <a:spcPct val="170000"/>
              </a:lnSpc>
            </a:pP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第四章网络层</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sz="2800" b="1" dirty="0" smtClean="0"/>
              <a:t>一、学习目标</a:t>
            </a:r>
            <a:endParaRPr lang="zh-CN" altLang="en-US" sz="2800" b="1" dirty="0" smtClean="0"/>
          </a:p>
          <a:p>
            <a:pPr>
              <a:lnSpc>
                <a:spcPct val="150000"/>
              </a:lnSpc>
            </a:pPr>
            <a:r>
              <a:rPr lang="zh-CN" altLang="en-US" sz="2800" b="1" dirty="0" smtClean="0"/>
              <a:t>通过本章学习使学生了解网络层的基础概念和基础原理，理解网络层协议的构成和工作原理，能够对网络工作中的现象进行理论分析，通过探究使学生能够运用网络层工具进行网络故障的诊断和处理，提高学生分析问题解决问题的能力，培养学生网络工程素养。</a:t>
            </a:r>
            <a:endParaRPr lang="zh-CN" altLang="en-US" sz="2800" b="1" dirty="0" smtClean="0"/>
          </a:p>
          <a:p>
            <a:pPr>
              <a:lnSpc>
                <a:spcPct val="150000"/>
              </a:lnSpc>
            </a:pPr>
            <a:endParaRPr lang="zh-CN" alt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50825" y="214313"/>
            <a:ext cx="8642350" cy="1462087"/>
          </a:xfrm>
        </p:spPr>
        <p:txBody>
          <a:bodyPr anchor="b"/>
          <a:lstStyle/>
          <a:p>
            <a:r>
              <a:rPr lang="zh-CN" b="1" dirty="0" smtClean="0"/>
              <a:t>分类</a:t>
            </a:r>
            <a:r>
              <a:rPr lang="zh-CN" b="1" dirty="0"/>
              <a:t>的 </a:t>
            </a:r>
            <a:r>
              <a:rPr lang="zh-CN" altLang="zh-CN" b="1" dirty="0"/>
              <a:t>IP </a:t>
            </a:r>
            <a:r>
              <a:rPr lang="zh-CN" b="1" dirty="0"/>
              <a:t>地址</a:t>
            </a:r>
            <a:br>
              <a:rPr lang="zh-CN" b="1" dirty="0"/>
            </a:br>
            <a:endParaRPr lang="zh-CN" b="1" dirty="0"/>
          </a:p>
        </p:txBody>
      </p:sp>
      <p:sp>
        <p:nvSpPr>
          <p:cNvPr id="24579" name="Rectangle 3"/>
          <p:cNvSpPr>
            <a:spLocks noGrp="1" noChangeArrowheads="1"/>
          </p:cNvSpPr>
          <p:nvPr>
            <p:ph idx="4294967295"/>
          </p:nvPr>
        </p:nvSpPr>
        <p:spPr>
          <a:xfrm>
            <a:off x="755650" y="1571612"/>
            <a:ext cx="8064500" cy="4449776"/>
          </a:xfrm>
          <a:noFill/>
        </p:spPr>
        <p:txBody>
          <a:bodyPr>
            <a:normAutofit lnSpcReduction="10000"/>
          </a:bodyPr>
          <a:lstStyle/>
          <a:p>
            <a:pPr algn="just">
              <a:lnSpc>
                <a:spcPct val="150000"/>
              </a:lnSpc>
            </a:pPr>
            <a:r>
              <a:rPr lang="zh-CN" altLang="zh-CN" b="1" dirty="0" smtClean="0"/>
              <a:t>IP </a:t>
            </a:r>
            <a:r>
              <a:rPr lang="zh-CN" b="1" dirty="0"/>
              <a:t>地址就是给每个连接在因特网上的主机（或路由器）分配一个在全世界范围是唯一的 </a:t>
            </a:r>
            <a:r>
              <a:rPr lang="zh-CN" altLang="zh-CN" b="1" dirty="0"/>
              <a:t>32 </a:t>
            </a:r>
            <a:r>
              <a:rPr lang="zh-CN" b="1" dirty="0"/>
              <a:t>位的标识符。</a:t>
            </a:r>
            <a:endParaRPr lang="zh-CN" b="1" dirty="0"/>
          </a:p>
          <a:p>
            <a:pPr algn="just">
              <a:lnSpc>
                <a:spcPct val="150000"/>
              </a:lnSpc>
            </a:pPr>
            <a:r>
              <a:rPr lang="zh-CN" altLang="zh-CN" b="1" dirty="0"/>
              <a:t>IP </a:t>
            </a:r>
            <a:r>
              <a:rPr lang="zh-CN" b="1" dirty="0"/>
              <a:t>地址现在由</a:t>
            </a:r>
            <a:r>
              <a:rPr lang="zh-CN" b="1" dirty="0">
                <a:solidFill>
                  <a:schemeClr val="hlink"/>
                </a:solidFill>
              </a:rPr>
              <a:t>因特网名字与号码指派公司</a:t>
            </a:r>
            <a:r>
              <a:rPr lang="zh-CN" altLang="zh-CN" b="1" dirty="0"/>
              <a:t>ICANN (Internet Corporation for Assigned Names and Numbers)</a:t>
            </a:r>
            <a:r>
              <a:rPr lang="zh-CN" b="1" dirty="0"/>
              <a:t>进行分配  </a:t>
            </a:r>
            <a:endParaRPr lang="zh-CN" b="1" dirty="0"/>
          </a:p>
        </p:txBody>
      </p:sp>
      <p:sp>
        <p:nvSpPr>
          <p:cNvPr id="24580"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nchor="b"/>
          <a:lstStyle/>
          <a:p>
            <a:r>
              <a:rPr lang="zh-CN" altLang="zh-CN" b="1"/>
              <a:t>IP </a:t>
            </a:r>
            <a:r>
              <a:rPr lang="zh-CN" b="1"/>
              <a:t>地址的编址方法 </a:t>
            </a:r>
            <a:endParaRPr lang="zh-CN" b="1"/>
          </a:p>
        </p:txBody>
      </p:sp>
      <p:sp>
        <p:nvSpPr>
          <p:cNvPr id="25603" name="Rectangle 3"/>
          <p:cNvSpPr>
            <a:spLocks noGrp="1" noChangeArrowheads="1"/>
          </p:cNvSpPr>
          <p:nvPr>
            <p:ph idx="4294967295"/>
          </p:nvPr>
        </p:nvSpPr>
        <p:spPr>
          <a:xfrm>
            <a:off x="755650" y="1773238"/>
            <a:ext cx="8059738" cy="4248150"/>
          </a:xfrm>
          <a:noFill/>
        </p:spPr>
        <p:txBody>
          <a:bodyPr>
            <a:normAutofit fontScale="92500" lnSpcReduction="10000"/>
          </a:bodyPr>
          <a:lstStyle/>
          <a:p>
            <a:pPr algn="just">
              <a:lnSpc>
                <a:spcPct val="150000"/>
              </a:lnSpc>
            </a:pPr>
            <a:r>
              <a:rPr lang="zh-CN" b="1" dirty="0">
                <a:solidFill>
                  <a:schemeClr val="hlink"/>
                </a:solidFill>
              </a:rPr>
              <a:t>分类的 </a:t>
            </a:r>
            <a:r>
              <a:rPr lang="zh-CN" altLang="zh-CN" b="1" dirty="0">
                <a:solidFill>
                  <a:schemeClr val="hlink"/>
                </a:solidFill>
              </a:rPr>
              <a:t>IP </a:t>
            </a:r>
            <a:r>
              <a:rPr lang="zh-CN" b="1" dirty="0">
                <a:solidFill>
                  <a:schemeClr val="hlink"/>
                </a:solidFill>
              </a:rPr>
              <a:t>地址</a:t>
            </a:r>
            <a:r>
              <a:rPr lang="zh-CN" b="1" dirty="0"/>
              <a:t>。这是最基本的编址方法，在 </a:t>
            </a:r>
            <a:r>
              <a:rPr lang="zh-CN" altLang="zh-CN" b="1" dirty="0"/>
              <a:t>1981 </a:t>
            </a:r>
            <a:r>
              <a:rPr lang="zh-CN" b="1" dirty="0"/>
              <a:t>年就通过了相应的标准协议。</a:t>
            </a:r>
            <a:endParaRPr lang="zh-CN" b="1" dirty="0"/>
          </a:p>
          <a:p>
            <a:pPr algn="just">
              <a:lnSpc>
                <a:spcPct val="150000"/>
              </a:lnSpc>
            </a:pPr>
            <a:r>
              <a:rPr lang="zh-CN" b="1" dirty="0">
                <a:solidFill>
                  <a:schemeClr val="hlink"/>
                </a:solidFill>
              </a:rPr>
              <a:t>子网的划分</a:t>
            </a:r>
            <a:r>
              <a:rPr lang="zh-CN" b="1" dirty="0"/>
              <a:t>。这是对最基本的编址方法的改进，其标准</a:t>
            </a:r>
            <a:r>
              <a:rPr lang="zh-CN" altLang="zh-CN" b="1" dirty="0"/>
              <a:t>[RFC 950]</a:t>
            </a:r>
            <a:r>
              <a:rPr lang="zh-CN" b="1" dirty="0"/>
              <a:t>在 </a:t>
            </a:r>
            <a:r>
              <a:rPr lang="zh-CN" altLang="zh-CN" b="1" dirty="0"/>
              <a:t>1985 </a:t>
            </a:r>
            <a:r>
              <a:rPr lang="zh-CN" b="1" dirty="0"/>
              <a:t>年通过。</a:t>
            </a:r>
            <a:endParaRPr lang="zh-CN" b="1" dirty="0"/>
          </a:p>
          <a:p>
            <a:pPr algn="just">
              <a:lnSpc>
                <a:spcPct val="150000"/>
              </a:lnSpc>
            </a:pPr>
            <a:r>
              <a:rPr lang="zh-CN" b="1" dirty="0">
                <a:solidFill>
                  <a:schemeClr val="hlink"/>
                </a:solidFill>
              </a:rPr>
              <a:t>构成超网</a:t>
            </a:r>
            <a:r>
              <a:rPr lang="zh-CN" b="1" dirty="0"/>
              <a:t>。这是比较新的无分类编址方法。</a:t>
            </a:r>
            <a:r>
              <a:rPr lang="zh-CN" altLang="zh-CN" b="1" dirty="0"/>
              <a:t>1993 </a:t>
            </a:r>
            <a:r>
              <a:rPr lang="zh-CN" b="1" dirty="0"/>
              <a:t>年提出后很快就得到推广应用。</a:t>
            </a:r>
            <a:endParaRPr lang="zh-CN" b="1" dirty="0"/>
          </a:p>
        </p:txBody>
      </p:sp>
      <p:sp>
        <p:nvSpPr>
          <p:cNvPr id="25604"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1188" y="5084763"/>
            <a:ext cx="8208962" cy="792162"/>
          </a:xfrm>
          <a:prstGeom prst="rect">
            <a:avLst/>
          </a:prstGeom>
          <a:solidFill>
            <a:srgbClr val="FFFF99"/>
          </a:solidFill>
          <a:ln w="38100" cmpd="sng">
            <a:solidFill>
              <a:srgbClr val="333399"/>
            </a:solidFill>
            <a:prstDash val="solid"/>
            <a:miter lim="800000"/>
          </a:ln>
          <a:effectLst>
            <a:outerShdw dist="35921" dir="2700000" algn="ctr" rotWithShape="0">
              <a:schemeClr val="bg2"/>
            </a:outerShdw>
          </a:effectLst>
        </p:spPr>
        <p:txBody>
          <a:bodyPr/>
          <a:lstStyle/>
          <a:p>
            <a:endParaRPr lang="zh-CN" altLang="zh-CN" b="1"/>
          </a:p>
        </p:txBody>
      </p:sp>
      <p:sp>
        <p:nvSpPr>
          <p:cNvPr id="26627" name="Rectangle 3"/>
          <p:cNvSpPr>
            <a:spLocks noGrp="1" noChangeArrowheads="1"/>
          </p:cNvSpPr>
          <p:nvPr>
            <p:ph type="title" idx="4294967295"/>
          </p:nvPr>
        </p:nvSpPr>
        <p:spPr/>
        <p:txBody>
          <a:bodyPr anchor="b"/>
          <a:lstStyle/>
          <a:p>
            <a:pPr marL="838200" indent="-838200"/>
            <a:r>
              <a:rPr lang="zh-CN" b="1"/>
              <a:t>分类 </a:t>
            </a:r>
            <a:r>
              <a:rPr lang="zh-CN" altLang="zh-CN" b="1"/>
              <a:t>IP </a:t>
            </a:r>
            <a:r>
              <a:rPr lang="zh-CN" b="1"/>
              <a:t>地址 </a:t>
            </a:r>
            <a:endParaRPr lang="zh-CN" b="1"/>
          </a:p>
        </p:txBody>
      </p:sp>
      <p:sp>
        <p:nvSpPr>
          <p:cNvPr id="26628" name="Rectangle 4"/>
          <p:cNvSpPr>
            <a:spLocks noGrp="1" noChangeArrowheads="1"/>
          </p:cNvSpPr>
          <p:nvPr>
            <p:ph idx="4294967295"/>
          </p:nvPr>
        </p:nvSpPr>
        <p:spPr>
          <a:xfrm>
            <a:off x="714348" y="1500174"/>
            <a:ext cx="8059738" cy="4751388"/>
          </a:xfrm>
          <a:noFill/>
        </p:spPr>
        <p:txBody>
          <a:bodyPr>
            <a:normAutofit/>
          </a:bodyPr>
          <a:lstStyle/>
          <a:p>
            <a:pPr algn="just">
              <a:lnSpc>
                <a:spcPct val="150000"/>
              </a:lnSpc>
            </a:pPr>
            <a:r>
              <a:rPr lang="zh-CN" sz="2800" b="1" dirty="0"/>
              <a:t>每一类地址都由两个固定长度的字段组成，其中一个字段是</a:t>
            </a:r>
            <a:r>
              <a:rPr lang="zh-CN" sz="2800" b="1" dirty="0">
                <a:solidFill>
                  <a:schemeClr val="hlink"/>
                </a:solidFill>
              </a:rPr>
              <a:t>网络号 </a:t>
            </a:r>
            <a:r>
              <a:rPr lang="zh-CN" altLang="zh-CN" sz="2800" b="1" dirty="0">
                <a:solidFill>
                  <a:schemeClr val="hlink"/>
                </a:solidFill>
              </a:rPr>
              <a:t>net-id</a:t>
            </a:r>
            <a:r>
              <a:rPr lang="zh-CN" sz="2800" b="1" dirty="0"/>
              <a:t>，它标志主机（或路由器）所连接到的网络，而另一个字段则是</a:t>
            </a:r>
            <a:r>
              <a:rPr lang="zh-CN" sz="2800" b="1" dirty="0">
                <a:solidFill>
                  <a:schemeClr val="hlink"/>
                </a:solidFill>
              </a:rPr>
              <a:t>主机号 </a:t>
            </a:r>
            <a:r>
              <a:rPr lang="zh-CN" altLang="zh-CN" sz="2800" b="1" dirty="0">
                <a:solidFill>
                  <a:schemeClr val="hlink"/>
                </a:solidFill>
              </a:rPr>
              <a:t>host-id</a:t>
            </a:r>
            <a:r>
              <a:rPr lang="zh-CN" sz="2800" b="1" dirty="0"/>
              <a:t>，它标志该主机（或路由器）。</a:t>
            </a:r>
            <a:endParaRPr lang="zh-CN" sz="2800" b="1" dirty="0"/>
          </a:p>
          <a:p>
            <a:pPr algn="just">
              <a:lnSpc>
                <a:spcPct val="150000"/>
              </a:lnSpc>
            </a:pPr>
            <a:r>
              <a:rPr lang="zh-CN" sz="2800" b="1" dirty="0"/>
              <a:t>两级的 </a:t>
            </a:r>
            <a:r>
              <a:rPr lang="zh-CN" altLang="zh-CN" sz="2800" b="1" dirty="0"/>
              <a:t>IP </a:t>
            </a:r>
            <a:r>
              <a:rPr lang="zh-CN" sz="2800" b="1" dirty="0"/>
              <a:t>地址可以记为：</a:t>
            </a:r>
            <a:endParaRPr lang="zh-CN" sz="2800" b="1" dirty="0"/>
          </a:p>
          <a:p>
            <a:pPr algn="just">
              <a:lnSpc>
                <a:spcPct val="150000"/>
              </a:lnSpc>
              <a:spcBef>
                <a:spcPct val="50000"/>
              </a:spcBef>
              <a:buFont typeface="Times New Roman" panose="02020603050405020304" pitchFamily="18" charset="0"/>
              <a:buNone/>
            </a:pPr>
            <a:r>
              <a:rPr lang="zh-CN" altLang="zh-CN" sz="2800" b="1" dirty="0"/>
              <a:t>IP </a:t>
            </a:r>
            <a:r>
              <a:rPr lang="zh-CN" sz="2800" b="1" dirty="0"/>
              <a:t>地址 </a:t>
            </a:r>
            <a:r>
              <a:rPr lang="zh-CN" altLang="zh-CN" sz="2800" b="1" dirty="0"/>
              <a:t>::= { &lt;</a:t>
            </a:r>
            <a:r>
              <a:rPr lang="zh-CN" sz="2800" b="1" dirty="0"/>
              <a:t>网络号</a:t>
            </a:r>
            <a:r>
              <a:rPr lang="zh-CN" altLang="zh-CN" sz="2800" b="1" dirty="0"/>
              <a:t>&gt;, &lt;</a:t>
            </a:r>
            <a:r>
              <a:rPr lang="zh-CN" sz="2800" b="1" dirty="0"/>
              <a:t>主机号</a:t>
            </a:r>
            <a:r>
              <a:rPr lang="zh-CN" altLang="zh-CN" sz="2800" b="1" dirty="0"/>
              <a:t>&gt;}       (4-1)</a:t>
            </a:r>
            <a:endParaRPr lang="zh-CN" altLang="zh-CN" sz="2800" b="1" dirty="0"/>
          </a:p>
        </p:txBody>
      </p:sp>
      <p:sp>
        <p:nvSpPr>
          <p:cNvPr id="26629" name="Text Box 5"/>
          <p:cNvSpPr txBox="1">
            <a:spLocks noChangeArrowheads="1"/>
          </p:cNvSpPr>
          <p:nvPr/>
        </p:nvSpPr>
        <p:spPr bwMode="auto">
          <a:xfrm>
            <a:off x="1714480" y="5929330"/>
            <a:ext cx="2743059" cy="461665"/>
          </a:xfrm>
          <a:prstGeom prst="rect">
            <a:avLst/>
          </a:prstGeom>
          <a:noFill/>
          <a:ln w="9525">
            <a:noFill/>
            <a:miter lim="800000"/>
          </a:ln>
          <a:effectLst/>
        </p:spPr>
        <p:txBody>
          <a:bodyPr wrap="none">
            <a:spAutoFit/>
          </a:bodyPr>
          <a:lstStyle/>
          <a:p>
            <a:r>
              <a:rPr lang="zh-CN" altLang="zh-CN" sz="2400" b="1" dirty="0">
                <a:solidFill>
                  <a:srgbClr val="333399"/>
                </a:solidFill>
                <a:ea typeface="黑体" panose="02010609060101010101" pitchFamily="2" charset="-122"/>
              </a:rPr>
              <a:t>::= </a:t>
            </a:r>
            <a:r>
              <a:rPr lang="zh-CN" sz="2400" b="1" dirty="0">
                <a:solidFill>
                  <a:srgbClr val="333399"/>
                </a:solidFill>
                <a:ea typeface="黑体" panose="02010609060101010101" pitchFamily="2" charset="-122"/>
              </a:rPr>
              <a:t>代表“</a:t>
            </a:r>
            <a:r>
              <a:rPr lang="zh-CN" sz="2400" b="1" dirty="0">
                <a:solidFill>
                  <a:schemeClr val="hlink"/>
                </a:solidFill>
                <a:ea typeface="黑体" panose="02010609060101010101" pitchFamily="2" charset="-122"/>
              </a:rPr>
              <a:t>定义为</a:t>
            </a:r>
            <a:r>
              <a:rPr lang="zh-CN" sz="2400" b="1" dirty="0">
                <a:solidFill>
                  <a:srgbClr val="333399"/>
                </a:solidFill>
                <a:ea typeface="黑体" panose="02010609060101010101" pitchFamily="2" charset="-122"/>
              </a:rPr>
              <a:t>”</a:t>
            </a:r>
            <a:endParaRPr lang="zh-CN" sz="2400" b="1" dirty="0">
              <a:solidFill>
                <a:srgbClr val="333399"/>
              </a:solidFill>
              <a:ea typeface="黑体" panose="02010609060101010101" pitchFamily="2" charset="-122"/>
            </a:endParaRPr>
          </a:p>
        </p:txBody>
      </p:sp>
      <p:sp>
        <p:nvSpPr>
          <p:cNvPr id="26630" name="Rectangle 6"/>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7651"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7652"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7653"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7654"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7655"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7656"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7657"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7658"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7659"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27660"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7661"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27662"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27663"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27664"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27665"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7666"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7667"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7668"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7669"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0"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1"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2"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7673"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7674"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5"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6"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77"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7678"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7679"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7680"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7681"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7682"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7683"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7684"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7685"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27687"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27688"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27689"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90"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91"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7692"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7693"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7694"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7695"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7696"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27697"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7698"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7699"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27700" name="Line 52"/>
          <p:cNvSpPr>
            <a:spLocks noChangeShapeType="1"/>
          </p:cNvSpPr>
          <p:nvPr/>
        </p:nvSpPr>
        <p:spPr bwMode="auto">
          <a:xfrm>
            <a:off x="2484438"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7701"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7702"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7703"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7704"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8675" name="Rectangle 3"/>
          <p:cNvSpPr>
            <a:spLocks noChangeArrowheads="1"/>
          </p:cNvSpPr>
          <p:nvPr/>
        </p:nvSpPr>
        <p:spPr bwMode="auto">
          <a:xfrm>
            <a:off x="3779838" y="4005263"/>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8676"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8677"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8678"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8679"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8680"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8681"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8682"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8683"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28684"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8685"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28686"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28687"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28688"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28689"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8690"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8691"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8692"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8693"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694"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695"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696"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8697"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8698"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699"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700"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701"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8702"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8703"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8704"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8705"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8706"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8707"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8708"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8709"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28711"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28712"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28713"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714"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715"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8716"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8717"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8718"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8719"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8720"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28721"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8722"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8723"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28724"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8725"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8726"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8727"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8728"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8729" name="AutoShape 57"/>
          <p:cNvSpPr>
            <a:spLocks noChangeArrowheads="1"/>
          </p:cNvSpPr>
          <p:nvPr/>
        </p:nvSpPr>
        <p:spPr bwMode="auto">
          <a:xfrm>
            <a:off x="1547813" y="4724400"/>
            <a:ext cx="6840537" cy="647700"/>
          </a:xfrm>
          <a:prstGeom prst="wedgeRoundRectCallout">
            <a:avLst>
              <a:gd name="adj1" fmla="val -30759"/>
              <a:gd name="adj2" fmla="val -608333"/>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A </a:t>
            </a:r>
            <a:r>
              <a:rPr lang="zh-CN" sz="2800" b="1">
                <a:solidFill>
                  <a:srgbClr val="333399"/>
                </a:solidFill>
                <a:ea typeface="黑体" panose="02010609060101010101" pitchFamily="2" charset="-122"/>
              </a:rPr>
              <a:t>类地址的网络号字段 </a:t>
            </a:r>
            <a:r>
              <a:rPr lang="zh-CN" altLang="zh-CN" sz="2800" b="1">
                <a:solidFill>
                  <a:srgbClr val="333399"/>
                </a:solidFill>
                <a:ea typeface="黑体" panose="02010609060101010101" pitchFamily="2" charset="-122"/>
              </a:rPr>
              <a:t>net-id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1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9699"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9700"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9701"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9702"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9703"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9704"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9705"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9706"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9707"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29708"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29709"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29710"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29711"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29712"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29713"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9714"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9715"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9716"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9717"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18"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19"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20"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29721"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29722"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23"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24"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25"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9726"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9727"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9728"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9729"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9730"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9731"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9732"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29733"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29735"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29736"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29737"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38"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39"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29740"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9741"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9742"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9743"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9744"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29745"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29746"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29747"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29748"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9749" name="Rectangle 53"/>
          <p:cNvSpPr>
            <a:spLocks noChangeArrowheads="1"/>
          </p:cNvSpPr>
          <p:nvPr/>
        </p:nvSpPr>
        <p:spPr bwMode="auto">
          <a:xfrm>
            <a:off x="1617663" y="5921375"/>
            <a:ext cx="817533"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endParaRPr lang="zh-CN" altLang="zh-CN" sz="2000" b="1">
              <a:solidFill>
                <a:srgbClr val="333399"/>
              </a:solidFill>
              <a:ea typeface="黑体" panose="02010609060101010101" pitchFamily="2" charset="-122"/>
            </a:endParaRPr>
          </a:p>
        </p:txBody>
      </p:sp>
      <p:sp>
        <p:nvSpPr>
          <p:cNvPr id="29750"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29751"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29752"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29753" name="AutoShape 57"/>
          <p:cNvSpPr>
            <a:spLocks noChangeArrowheads="1"/>
          </p:cNvSpPr>
          <p:nvPr/>
        </p:nvSpPr>
        <p:spPr bwMode="auto">
          <a:xfrm>
            <a:off x="1403350" y="4725988"/>
            <a:ext cx="6985000" cy="647700"/>
          </a:xfrm>
          <a:prstGeom prst="wedgeRoundRectCallout">
            <a:avLst>
              <a:gd name="adj1" fmla="val -11907"/>
              <a:gd name="adj2" fmla="val -411273"/>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B </a:t>
            </a:r>
            <a:r>
              <a:rPr lang="zh-CN" sz="2800" b="1">
                <a:solidFill>
                  <a:srgbClr val="333399"/>
                </a:solidFill>
                <a:ea typeface="黑体" panose="02010609060101010101" pitchFamily="2" charset="-122"/>
              </a:rPr>
              <a:t>类地址的网络号字段 </a:t>
            </a:r>
            <a:r>
              <a:rPr lang="zh-CN" altLang="zh-CN" sz="2800" b="1">
                <a:solidFill>
                  <a:srgbClr val="333399"/>
                </a:solidFill>
                <a:ea typeface="黑体" panose="02010609060101010101" pitchFamily="2" charset="-122"/>
              </a:rPr>
              <a:t>net-id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2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0723"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0724"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0725"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0726"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0727"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0728"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0729"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0730"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0731"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0732"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0733"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0734"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0735"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0736"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0737"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0738"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0739"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0740"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0741"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2"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3"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4"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0745"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0746"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7"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8"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49"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0750"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0751"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0752"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0753"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0754"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0755"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0756"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0757"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0759"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0760"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0761"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62"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63"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0764"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0765"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0766"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0767"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0768"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0769"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0770"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0771"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0772"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0773"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0774"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0775"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0776"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0777" name="AutoShape 57"/>
          <p:cNvSpPr>
            <a:spLocks noChangeArrowheads="1"/>
          </p:cNvSpPr>
          <p:nvPr/>
        </p:nvSpPr>
        <p:spPr bwMode="auto">
          <a:xfrm>
            <a:off x="1476375" y="4725988"/>
            <a:ext cx="6911975" cy="647700"/>
          </a:xfrm>
          <a:prstGeom prst="wedgeRoundRectCallout">
            <a:avLst>
              <a:gd name="adj1" fmla="val 667"/>
              <a:gd name="adj2" fmla="val -202449"/>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C </a:t>
            </a:r>
            <a:r>
              <a:rPr lang="zh-CN" sz="2800" b="1">
                <a:solidFill>
                  <a:srgbClr val="333399"/>
                </a:solidFill>
                <a:ea typeface="黑体" panose="02010609060101010101" pitchFamily="2" charset="-122"/>
              </a:rPr>
              <a:t>类地址的网络号字段 </a:t>
            </a:r>
            <a:r>
              <a:rPr lang="zh-CN" altLang="zh-CN" sz="2800" b="1">
                <a:solidFill>
                  <a:srgbClr val="333399"/>
                </a:solidFill>
                <a:ea typeface="黑体" panose="02010609060101010101" pitchFamily="2" charset="-122"/>
              </a:rPr>
              <a:t>net-id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3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1747"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bit</a:t>
            </a:r>
            <a:endParaRPr lang="zh-CN" altLang="zh-CN" sz="2000" b="1">
              <a:solidFill>
                <a:srgbClr val="333399"/>
              </a:solidFill>
              <a:ea typeface="黑体" panose="02010609060101010101" pitchFamily="2" charset="-122"/>
            </a:endParaRPr>
          </a:p>
        </p:txBody>
      </p:sp>
      <p:sp>
        <p:nvSpPr>
          <p:cNvPr id="31748"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1749"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1750"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1751"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1752"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1753"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1754"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1755"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1756"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1757"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1758"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1759"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1760"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1761"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1762"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1763"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1764"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1765"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66"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67"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68"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1769"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1770"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71"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72"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73"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1774"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1775"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1776"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1777"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1778"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1779"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1780"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1781"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1783"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1784"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1785"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86"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87"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1788"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1789"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1790"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1791"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1792"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1793"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1794"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1795"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1796"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1797"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1798"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1799"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1800"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1801" name="AutoShape 57"/>
          <p:cNvSpPr>
            <a:spLocks noChangeArrowheads="1"/>
          </p:cNvSpPr>
          <p:nvPr/>
        </p:nvSpPr>
        <p:spPr bwMode="auto">
          <a:xfrm>
            <a:off x="1547813" y="4725988"/>
            <a:ext cx="7127875" cy="647700"/>
          </a:xfrm>
          <a:prstGeom prst="wedgeRoundRectCallout">
            <a:avLst>
              <a:gd name="adj1" fmla="val -1069"/>
              <a:gd name="adj2" fmla="val -620097"/>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A </a:t>
            </a:r>
            <a:r>
              <a:rPr lang="zh-CN" sz="2800" b="1">
                <a:solidFill>
                  <a:srgbClr val="333399"/>
                </a:solidFill>
                <a:ea typeface="黑体" panose="02010609060101010101" pitchFamily="2" charset="-122"/>
              </a:rPr>
              <a:t>类地址的主机号字段 </a:t>
            </a:r>
            <a:r>
              <a:rPr lang="zh-CN" altLang="zh-CN" sz="2800" b="1">
                <a:solidFill>
                  <a:srgbClr val="333399"/>
                </a:solidFill>
                <a:ea typeface="黑体" panose="02010609060101010101" pitchFamily="2" charset="-122"/>
              </a:rPr>
              <a:t>host-id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3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2771"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2772"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2773"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2774"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2775"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2776"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2777"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2778"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2779"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2780"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2781"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2782"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2783"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2784"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2785"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2786"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2787"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2788"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2789"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0"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1"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2"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2793"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2794"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5"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6"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797"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2798"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2799"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2800"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2801"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2802"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2803"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2804"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2805"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2807"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2808"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2809"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810"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811"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2812"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2813"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2814"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2815"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2816"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2817"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2818"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2819"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2820"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2821"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2822"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2823"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2824"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2825" name="AutoShape 57"/>
          <p:cNvSpPr>
            <a:spLocks noChangeArrowheads="1"/>
          </p:cNvSpPr>
          <p:nvPr/>
        </p:nvSpPr>
        <p:spPr bwMode="auto">
          <a:xfrm>
            <a:off x="1403350" y="4725988"/>
            <a:ext cx="6985000" cy="647700"/>
          </a:xfrm>
          <a:prstGeom prst="wedgeRoundRectCallout">
            <a:avLst>
              <a:gd name="adj1" fmla="val 13181"/>
              <a:gd name="adj2" fmla="val -425981"/>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B </a:t>
            </a:r>
            <a:r>
              <a:rPr lang="zh-CN" sz="2800" b="1">
                <a:solidFill>
                  <a:srgbClr val="333399"/>
                </a:solidFill>
                <a:ea typeface="黑体" panose="02010609060101010101" pitchFamily="2" charset="-122"/>
              </a:rPr>
              <a:t>类地址的主机号字段 </a:t>
            </a:r>
            <a:r>
              <a:rPr lang="zh-CN" altLang="zh-CN" sz="2800" b="1">
                <a:solidFill>
                  <a:srgbClr val="333399"/>
                </a:solidFill>
                <a:ea typeface="黑体" panose="02010609060101010101" pitchFamily="2" charset="-122"/>
              </a:rPr>
              <a:t>host-id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2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3795"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3796"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3797"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3798"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3799"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3800"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3801"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3802"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3803"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3804"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3805"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3806"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3807"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3808"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3809"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3810"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3811"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3812"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3813"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14"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15"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16"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3817"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3818"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19"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20"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21"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3822"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3823"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3824"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3825"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3826"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3827"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3828"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3829"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3831"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3832"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3833"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34"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35"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3836"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3837"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3838"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3839"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3840"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3841"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3842"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3843"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3844"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3845"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3846"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3847"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3848"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3849" name="AutoShape 57"/>
          <p:cNvSpPr>
            <a:spLocks noChangeArrowheads="1"/>
          </p:cNvSpPr>
          <p:nvPr/>
        </p:nvSpPr>
        <p:spPr bwMode="auto">
          <a:xfrm>
            <a:off x="1619250" y="4725988"/>
            <a:ext cx="7127875" cy="647700"/>
          </a:xfrm>
          <a:prstGeom prst="wedgeRoundRectCallout">
            <a:avLst>
              <a:gd name="adj1" fmla="val 32273"/>
              <a:gd name="adj2" fmla="val -202449"/>
              <a:gd name="adj3" fmla="val 16667"/>
            </a:avLst>
          </a:prstGeom>
          <a:solidFill>
            <a:srgbClr val="66FF99"/>
          </a:solidFill>
          <a:ln w="9525" cmpd="sng">
            <a:solidFill>
              <a:schemeClr val="tx1"/>
            </a:solidFill>
            <a:prstDash val="solid"/>
            <a:miter lim="800000"/>
          </a:ln>
          <a:effectLst/>
        </p:spPr>
        <p:txBody>
          <a:bodyPr/>
          <a:lstStyle/>
          <a:p>
            <a:r>
              <a:rPr lang="zh-CN" altLang="zh-CN" sz="2800" b="1">
                <a:solidFill>
                  <a:srgbClr val="333399"/>
                </a:solidFill>
                <a:ea typeface="黑体" panose="02010609060101010101" pitchFamily="2" charset="-122"/>
              </a:rPr>
              <a:t>C </a:t>
            </a:r>
            <a:r>
              <a:rPr lang="zh-CN" sz="2800" b="1">
                <a:solidFill>
                  <a:srgbClr val="333399"/>
                </a:solidFill>
                <a:ea typeface="黑体" panose="02010609060101010101" pitchFamily="2" charset="-122"/>
              </a:rPr>
              <a:t>类地址的主机号字段 </a:t>
            </a:r>
            <a:r>
              <a:rPr lang="zh-CN" altLang="zh-CN" sz="2800" b="1">
                <a:solidFill>
                  <a:srgbClr val="333399"/>
                </a:solidFill>
                <a:ea typeface="黑体" panose="02010609060101010101" pitchFamily="2" charset="-122"/>
              </a:rPr>
              <a:t>host-id </a:t>
            </a:r>
            <a:r>
              <a:rPr lang="zh-CN" sz="2800" b="1">
                <a:solidFill>
                  <a:srgbClr val="333399"/>
                </a:solidFill>
                <a:ea typeface="黑体" panose="02010609060101010101" pitchFamily="2" charset="-122"/>
              </a:rPr>
              <a:t>为 </a:t>
            </a:r>
            <a:r>
              <a:rPr lang="zh-CN" altLang="zh-CN" sz="2800" b="1">
                <a:solidFill>
                  <a:srgbClr val="333399"/>
                </a:solidFill>
                <a:ea typeface="黑体" panose="02010609060101010101" pitchFamily="2" charset="-122"/>
              </a:rPr>
              <a:t>1 </a:t>
            </a:r>
            <a:r>
              <a:rPr lang="zh-CN" sz="2800" b="1">
                <a:solidFill>
                  <a:srgbClr val="333399"/>
                </a:solidFill>
                <a:ea typeface="黑体" panose="02010609060101010101" pitchFamily="2" charset="-122"/>
              </a:rPr>
              <a:t>字节</a:t>
            </a:r>
            <a:endParaRPr lang="zh-CN" sz="2800" b="1">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第四章网络层</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b="1" dirty="0" smtClean="0"/>
              <a:t>二、重点和难点</a:t>
            </a:r>
            <a:endParaRPr lang="zh-CN" altLang="en-US" b="1" dirty="0" smtClean="0"/>
          </a:p>
          <a:p>
            <a:pPr>
              <a:lnSpc>
                <a:spcPct val="150000"/>
              </a:lnSpc>
            </a:pPr>
            <a:r>
              <a:rPr lang="zh-CN" altLang="en-US" b="1" dirty="0" smtClean="0"/>
              <a:t>重点掌握</a:t>
            </a:r>
            <a:r>
              <a:rPr lang="en-US" b="1" dirty="0" smtClean="0"/>
              <a:t>IP</a:t>
            </a:r>
            <a:r>
              <a:rPr lang="zh-CN" altLang="en-US" b="1" dirty="0" smtClean="0"/>
              <a:t>网络的构成、</a:t>
            </a:r>
            <a:r>
              <a:rPr lang="en-US" b="1" dirty="0" smtClean="0"/>
              <a:t>IP</a:t>
            </a:r>
            <a:r>
              <a:rPr lang="zh-CN" altLang="en-US" b="1" dirty="0" smtClean="0"/>
              <a:t>地址的结构、路由选择算法，子网构建方法、数据报分片方法和路由过程分析为本章的难点，需要充分理解基础知识才能准确的掌握本章的重点和难点。</a:t>
            </a:r>
            <a:endParaRPr lang="zh-CN" altLang="en-US" b="1" dirty="0" smtClean="0"/>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4819"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4820"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4821"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4822"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4823"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4824"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bit</a:t>
            </a:r>
            <a:endParaRPr lang="zh-CN" altLang="zh-CN" sz="2000" b="1">
              <a:solidFill>
                <a:srgbClr val="333399"/>
              </a:solidFill>
              <a:ea typeface="黑体" panose="02010609060101010101" pitchFamily="2" charset="-122"/>
            </a:endParaRPr>
          </a:p>
        </p:txBody>
      </p:sp>
      <p:sp>
        <p:nvSpPr>
          <p:cNvPr id="34825"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4826"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4827"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4828"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4829"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4830"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4831"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4832"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4833"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4834"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4835"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4836"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4837"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38"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39"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40"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4841"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4842"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43"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44"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45"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4846"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4847"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4848"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4849"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4850"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4851"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4852"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4853"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4855"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4856"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4857"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58"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59"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4860"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4861"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4862"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4863"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4864"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4865"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4866"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4867"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4868"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4869"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4870"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4871"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4872"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4873" name="AutoShape 57"/>
          <p:cNvSpPr>
            <a:spLocks noChangeArrowheads="1"/>
          </p:cNvSpPr>
          <p:nvPr/>
        </p:nvSpPr>
        <p:spPr bwMode="auto">
          <a:xfrm>
            <a:off x="1619250" y="2781300"/>
            <a:ext cx="5400675" cy="647700"/>
          </a:xfrm>
          <a:prstGeom prst="wedgeRoundRectCallout">
            <a:avLst>
              <a:gd name="adj1" fmla="val 33185"/>
              <a:gd name="adj2" fmla="val 324019"/>
              <a:gd name="adj3" fmla="val 16667"/>
            </a:avLst>
          </a:prstGeom>
          <a:solidFill>
            <a:srgbClr val="66FF99"/>
          </a:solidFill>
          <a:ln w="9525" cmpd="sng">
            <a:solidFill>
              <a:schemeClr val="tx1"/>
            </a:solidFill>
            <a:prstDash val="solid"/>
            <a:miter lim="800000"/>
          </a:ln>
          <a:effectLst/>
        </p:spPr>
        <p:txBody>
          <a:bodyPr/>
          <a:lstStyle/>
          <a:p>
            <a:pPr algn="ctr"/>
            <a:r>
              <a:rPr lang="zh-CN" altLang="zh-CN" sz="2800" b="1">
                <a:solidFill>
                  <a:srgbClr val="333399"/>
                </a:solidFill>
                <a:ea typeface="黑体" panose="02010609060101010101" pitchFamily="2" charset="-122"/>
              </a:rPr>
              <a:t>D </a:t>
            </a:r>
            <a:r>
              <a:rPr lang="zh-CN" sz="2800" b="1">
                <a:solidFill>
                  <a:srgbClr val="333399"/>
                </a:solidFill>
                <a:ea typeface="黑体" panose="02010609060101010101" pitchFamily="2" charset="-122"/>
              </a:rPr>
              <a:t>类地址是多播地址</a:t>
            </a:r>
            <a:r>
              <a:rPr lang="zh-CN" sz="2800" b="1">
                <a:latin typeface="Tahoma" panose="020B0604030504040204" pitchFamily="34" charset="0"/>
              </a:rPr>
              <a:t> </a:t>
            </a:r>
            <a:endParaRPr lang="zh-CN" sz="2800" b="1">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flipV="1">
            <a:off x="1687513" y="4225925"/>
            <a:ext cx="5305425"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5843" name="Rectangle 3"/>
          <p:cNvSpPr>
            <a:spLocks noChangeArrowheads="1"/>
          </p:cNvSpPr>
          <p:nvPr/>
        </p:nvSpPr>
        <p:spPr bwMode="auto">
          <a:xfrm>
            <a:off x="3751263" y="4008438"/>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5844" name="Rectangle 4"/>
          <p:cNvSpPr>
            <a:spLocks noChangeArrowheads="1"/>
          </p:cNvSpPr>
          <p:nvPr/>
        </p:nvSpPr>
        <p:spPr bwMode="auto">
          <a:xfrm>
            <a:off x="1687513" y="3571875"/>
            <a:ext cx="7046912" cy="444500"/>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5845" name="Line 5"/>
          <p:cNvSpPr>
            <a:spLocks noChangeShapeType="1"/>
          </p:cNvSpPr>
          <p:nvPr/>
        </p:nvSpPr>
        <p:spPr bwMode="auto">
          <a:xfrm>
            <a:off x="3413125" y="1577975"/>
            <a:ext cx="531018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5846" name="Rectangle 6"/>
          <p:cNvSpPr>
            <a:spLocks noChangeArrowheads="1"/>
          </p:cNvSpPr>
          <p:nvPr/>
        </p:nvSpPr>
        <p:spPr bwMode="auto">
          <a:xfrm>
            <a:off x="5305425" y="137001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24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5847" name="Line 7"/>
          <p:cNvSpPr>
            <a:spLocks noChangeShapeType="1"/>
          </p:cNvSpPr>
          <p:nvPr/>
        </p:nvSpPr>
        <p:spPr bwMode="auto">
          <a:xfrm flipV="1">
            <a:off x="1727200" y="2913063"/>
            <a:ext cx="3475038"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5848" name="Rectangle 8"/>
          <p:cNvSpPr>
            <a:spLocks noChangeArrowheads="1"/>
          </p:cNvSpPr>
          <p:nvPr/>
        </p:nvSpPr>
        <p:spPr bwMode="auto">
          <a:xfrm>
            <a:off x="2851150" y="2708275"/>
            <a:ext cx="815802" cy="643766"/>
          </a:xfrm>
          <a:prstGeom prst="rect">
            <a:avLst/>
          </a:prstGeom>
          <a:solidFill>
            <a:schemeClr val="bg1"/>
          </a:solidFill>
          <a:ln w="12700">
            <a:noFill/>
            <a:miter lim="800000"/>
          </a:ln>
          <a:effectLst/>
        </p:spPr>
        <p:txBody>
          <a:bodyPr wrap="none" lIns="90488" tIns="44450" rIns="90488" bIns="44450">
            <a:spAutoFit/>
          </a:bodyPr>
          <a:lstStyle/>
          <a:p>
            <a:pP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defTabSz="762000" eaLnBrk="0" hangingPunct="0">
              <a:lnSpc>
                <a:spcPct val="90000"/>
              </a:lnSpc>
            </a:pPr>
            <a:r>
              <a:rPr lang="zh-CN" altLang="zh-CN" sz="2000" b="1">
                <a:solidFill>
                  <a:srgbClr val="333399"/>
                </a:solidFill>
                <a:ea typeface="黑体" panose="02010609060101010101" pitchFamily="2" charset="-122"/>
              </a:rPr>
              <a:t>16 bit</a:t>
            </a:r>
            <a:endParaRPr lang="zh-CN" altLang="zh-CN" sz="2000" b="1">
              <a:solidFill>
                <a:srgbClr val="333399"/>
              </a:solidFill>
              <a:ea typeface="黑体" panose="02010609060101010101" pitchFamily="2" charset="-122"/>
            </a:endParaRPr>
          </a:p>
        </p:txBody>
      </p:sp>
      <p:sp>
        <p:nvSpPr>
          <p:cNvPr id="35849" name="Line 9"/>
          <p:cNvSpPr>
            <a:spLocks noChangeShapeType="1"/>
          </p:cNvSpPr>
          <p:nvPr/>
        </p:nvSpPr>
        <p:spPr bwMode="auto">
          <a:xfrm>
            <a:off x="1649413" y="1577975"/>
            <a:ext cx="1763712" cy="0"/>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5850" name="Rectangle 10"/>
          <p:cNvSpPr>
            <a:spLocks noChangeArrowheads="1"/>
          </p:cNvSpPr>
          <p:nvPr/>
        </p:nvSpPr>
        <p:spPr bwMode="auto">
          <a:xfrm>
            <a:off x="2057400" y="1370013"/>
            <a:ext cx="815802"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net-id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5851" name="Rectangle 11"/>
          <p:cNvSpPr>
            <a:spLocks noChangeArrowheads="1"/>
          </p:cNvSpPr>
          <p:nvPr/>
        </p:nvSpPr>
        <p:spPr bwMode="auto">
          <a:xfrm>
            <a:off x="1652588" y="933450"/>
            <a:ext cx="7085012" cy="442913"/>
          </a:xfrm>
          <a:prstGeom prst="rect">
            <a:avLst/>
          </a:prstGeom>
          <a:solidFill>
            <a:srgbClr val="FFFF99"/>
          </a:solidFill>
          <a:ln w="19050" cmpd="sng">
            <a:solidFill>
              <a:schemeClr val="tx1"/>
            </a:solidFill>
            <a:prstDash val="solid"/>
            <a:miter lim="800000"/>
          </a:ln>
          <a:effectLst/>
        </p:spPr>
        <p:txBody>
          <a:bodyPr/>
          <a:lstStyle/>
          <a:p>
            <a:endParaRPr lang="zh-CN" altLang="zh-CN" b="1"/>
          </a:p>
        </p:txBody>
      </p:sp>
      <p:sp>
        <p:nvSpPr>
          <p:cNvPr id="35852" name="Rectangle 12"/>
          <p:cNvSpPr>
            <a:spLocks noChangeArrowheads="1"/>
          </p:cNvSpPr>
          <p:nvPr/>
        </p:nvSpPr>
        <p:spPr bwMode="auto">
          <a:xfrm>
            <a:off x="1673225" y="2274888"/>
            <a:ext cx="7070725" cy="446087"/>
          </a:xfrm>
          <a:prstGeom prst="rect">
            <a:avLst/>
          </a:prstGeom>
          <a:solidFill>
            <a:srgbClr val="FFFF99"/>
          </a:solidFill>
          <a:ln w="25400" cmpd="sng">
            <a:solidFill>
              <a:schemeClr val="tx1"/>
            </a:solidFill>
            <a:prstDash val="solid"/>
            <a:miter lim="800000"/>
          </a:ln>
          <a:effectLst/>
        </p:spPr>
        <p:txBody>
          <a:bodyPr/>
          <a:lstStyle/>
          <a:p>
            <a:endParaRPr lang="zh-CN" altLang="zh-CN" b="1"/>
          </a:p>
        </p:txBody>
      </p:sp>
      <p:sp>
        <p:nvSpPr>
          <p:cNvPr id="35853" name="Rectangle 13"/>
          <p:cNvSpPr>
            <a:spLocks noGrp="1" noChangeArrowheads="1"/>
          </p:cNvSpPr>
          <p:nvPr>
            <p:ph type="title" idx="4294967295"/>
          </p:nvPr>
        </p:nvSpPr>
        <p:spPr>
          <a:xfrm>
            <a:off x="395288" y="44450"/>
            <a:ext cx="8548687" cy="768350"/>
          </a:xfrm>
        </p:spPr>
        <p:txBody>
          <a:bodyPr anchor="b"/>
          <a:lstStyle/>
          <a:p>
            <a:r>
              <a:rPr lang="zh-CN" altLang="zh-CN" sz="4000" b="1"/>
              <a:t>IP </a:t>
            </a:r>
            <a:r>
              <a:rPr lang="zh-CN" sz="4000" b="1"/>
              <a:t>地址中的网络号字段和主机号字段 </a:t>
            </a:r>
            <a:endParaRPr lang="zh-CN" sz="4000" b="1"/>
          </a:p>
        </p:txBody>
      </p:sp>
      <p:sp>
        <p:nvSpPr>
          <p:cNvPr id="35854" name="Rectangle 14"/>
          <p:cNvSpPr>
            <a:spLocks noChangeArrowheads="1"/>
          </p:cNvSpPr>
          <p:nvPr/>
        </p:nvSpPr>
        <p:spPr bwMode="auto">
          <a:xfrm>
            <a:off x="1697038" y="3586163"/>
            <a:ext cx="5300662" cy="423862"/>
          </a:xfrm>
          <a:prstGeom prst="rect">
            <a:avLst/>
          </a:prstGeom>
          <a:solidFill>
            <a:srgbClr val="FFCCFF"/>
          </a:solidFill>
          <a:ln w="12700">
            <a:noFill/>
            <a:miter lim="800000"/>
          </a:ln>
          <a:effectLst/>
        </p:spPr>
        <p:txBody>
          <a:bodyPr/>
          <a:lstStyle/>
          <a:p>
            <a:endParaRPr lang="zh-CN" altLang="zh-CN" b="1"/>
          </a:p>
        </p:txBody>
      </p:sp>
      <p:sp>
        <p:nvSpPr>
          <p:cNvPr id="35855" name="Rectangle 15"/>
          <p:cNvSpPr>
            <a:spLocks noChangeArrowheads="1"/>
          </p:cNvSpPr>
          <p:nvPr/>
        </p:nvSpPr>
        <p:spPr bwMode="auto">
          <a:xfrm>
            <a:off x="1695450" y="2300288"/>
            <a:ext cx="3511550" cy="409575"/>
          </a:xfrm>
          <a:prstGeom prst="rect">
            <a:avLst/>
          </a:prstGeom>
          <a:solidFill>
            <a:srgbClr val="FFCCFF"/>
          </a:solidFill>
          <a:ln w="12700">
            <a:noFill/>
            <a:miter lim="800000"/>
          </a:ln>
          <a:effectLst/>
        </p:spPr>
        <p:txBody>
          <a:bodyPr/>
          <a:lstStyle/>
          <a:p>
            <a:endParaRPr lang="zh-CN" altLang="zh-CN" b="1"/>
          </a:p>
        </p:txBody>
      </p:sp>
      <p:sp>
        <p:nvSpPr>
          <p:cNvPr id="35856" name="Rectangle 16"/>
          <p:cNvSpPr>
            <a:spLocks noChangeArrowheads="1"/>
          </p:cNvSpPr>
          <p:nvPr/>
        </p:nvSpPr>
        <p:spPr bwMode="auto">
          <a:xfrm>
            <a:off x="1676400" y="957263"/>
            <a:ext cx="1730375" cy="406400"/>
          </a:xfrm>
          <a:prstGeom prst="rect">
            <a:avLst/>
          </a:prstGeom>
          <a:solidFill>
            <a:srgbClr val="FFCCFF"/>
          </a:solidFill>
          <a:ln w="12700">
            <a:noFill/>
            <a:miter lim="800000"/>
          </a:ln>
          <a:effectLst/>
        </p:spPr>
        <p:txBody>
          <a:bodyPr/>
          <a:lstStyle/>
          <a:p>
            <a:endParaRPr lang="zh-CN" altLang="zh-CN" b="1"/>
          </a:p>
        </p:txBody>
      </p:sp>
      <p:sp>
        <p:nvSpPr>
          <p:cNvPr id="35857" name="Rectangle 17"/>
          <p:cNvSpPr>
            <a:spLocks noChangeArrowheads="1"/>
          </p:cNvSpPr>
          <p:nvPr/>
        </p:nvSpPr>
        <p:spPr bwMode="auto">
          <a:xfrm>
            <a:off x="1598613" y="92710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5858" name="Rectangle 18"/>
          <p:cNvSpPr>
            <a:spLocks noChangeArrowheads="1"/>
          </p:cNvSpPr>
          <p:nvPr/>
        </p:nvSpPr>
        <p:spPr bwMode="auto">
          <a:xfrm>
            <a:off x="473075" y="955675"/>
            <a:ext cx="117019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A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5859" name="Line 19"/>
          <p:cNvSpPr>
            <a:spLocks noChangeShapeType="1"/>
          </p:cNvSpPr>
          <p:nvPr/>
        </p:nvSpPr>
        <p:spPr bwMode="auto">
          <a:xfrm>
            <a:off x="1908175" y="933450"/>
            <a:ext cx="0" cy="42227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5860" name="Line 20"/>
          <p:cNvSpPr>
            <a:spLocks noChangeShapeType="1"/>
          </p:cNvSpPr>
          <p:nvPr/>
        </p:nvSpPr>
        <p:spPr bwMode="auto">
          <a:xfrm>
            <a:off x="3413125" y="933450"/>
            <a:ext cx="0" cy="450850"/>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5861" name="Line 21"/>
          <p:cNvSpPr>
            <a:spLocks noChangeShapeType="1"/>
          </p:cNvSpPr>
          <p:nvPr/>
        </p:nvSpPr>
        <p:spPr bwMode="auto">
          <a:xfrm>
            <a:off x="16494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2" name="Line 22"/>
          <p:cNvSpPr>
            <a:spLocks noChangeShapeType="1"/>
          </p:cNvSpPr>
          <p:nvPr/>
        </p:nvSpPr>
        <p:spPr bwMode="auto">
          <a:xfrm>
            <a:off x="3413125"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3" name="Line 23"/>
          <p:cNvSpPr>
            <a:spLocks noChangeShapeType="1"/>
          </p:cNvSpPr>
          <p:nvPr/>
        </p:nvSpPr>
        <p:spPr bwMode="auto">
          <a:xfrm>
            <a:off x="8723313" y="14160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4" name="Line 24"/>
          <p:cNvSpPr>
            <a:spLocks noChangeShapeType="1"/>
          </p:cNvSpPr>
          <p:nvPr/>
        </p:nvSpPr>
        <p:spPr bwMode="auto">
          <a:xfrm flipV="1">
            <a:off x="5214938" y="2913063"/>
            <a:ext cx="3475037" cy="3175"/>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sp>
        <p:nvSpPr>
          <p:cNvPr id="35865" name="Rectangle 25"/>
          <p:cNvSpPr>
            <a:spLocks noChangeArrowheads="1"/>
          </p:cNvSpPr>
          <p:nvPr/>
        </p:nvSpPr>
        <p:spPr bwMode="auto">
          <a:xfrm>
            <a:off x="6437313" y="2735263"/>
            <a:ext cx="925254" cy="643766"/>
          </a:xfrm>
          <a:prstGeom prst="rect">
            <a:avLst/>
          </a:prstGeom>
          <a:solidFill>
            <a:schemeClr val="bg1"/>
          </a:solid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16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sp>
        <p:nvSpPr>
          <p:cNvPr id="35866" name="Line 26"/>
          <p:cNvSpPr>
            <a:spLocks noChangeShapeType="1"/>
          </p:cNvSpPr>
          <p:nvPr/>
        </p:nvSpPr>
        <p:spPr bwMode="auto">
          <a:xfrm>
            <a:off x="16875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7" name="Line 27"/>
          <p:cNvSpPr>
            <a:spLocks noChangeShapeType="1"/>
          </p:cNvSpPr>
          <p:nvPr/>
        </p:nvSpPr>
        <p:spPr bwMode="auto">
          <a:xfrm>
            <a:off x="5214938"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8" name="Line 28"/>
          <p:cNvSpPr>
            <a:spLocks noChangeShapeType="1"/>
          </p:cNvSpPr>
          <p:nvPr/>
        </p:nvSpPr>
        <p:spPr bwMode="auto">
          <a:xfrm>
            <a:off x="8710613" y="2760663"/>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69" name="Rectangle 29"/>
          <p:cNvSpPr>
            <a:spLocks noChangeArrowheads="1"/>
          </p:cNvSpPr>
          <p:nvPr/>
        </p:nvSpPr>
        <p:spPr bwMode="auto">
          <a:xfrm>
            <a:off x="492125" y="2286000"/>
            <a:ext cx="1158973"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B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5870" name="Line 30"/>
          <p:cNvSpPr>
            <a:spLocks noChangeShapeType="1"/>
          </p:cNvSpPr>
          <p:nvPr/>
        </p:nvSpPr>
        <p:spPr bwMode="auto">
          <a:xfrm>
            <a:off x="5214938" y="2284413"/>
            <a:ext cx="0" cy="433387"/>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5871" name="Rectangle 31"/>
          <p:cNvSpPr>
            <a:spLocks noChangeArrowheads="1"/>
          </p:cNvSpPr>
          <p:nvPr/>
        </p:nvSpPr>
        <p:spPr bwMode="auto">
          <a:xfrm>
            <a:off x="492125" y="3581400"/>
            <a:ext cx="115095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C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5872" name="Rectangle 32"/>
          <p:cNvSpPr>
            <a:spLocks noChangeArrowheads="1"/>
          </p:cNvSpPr>
          <p:nvPr/>
        </p:nvSpPr>
        <p:spPr bwMode="auto">
          <a:xfrm>
            <a:off x="2014538" y="3600450"/>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5873" name="Rectangle 33"/>
          <p:cNvSpPr>
            <a:spLocks noChangeArrowheads="1"/>
          </p:cNvSpPr>
          <p:nvPr/>
        </p:nvSpPr>
        <p:spPr bwMode="auto">
          <a:xfrm>
            <a:off x="1627188" y="3592513"/>
            <a:ext cx="485775"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5874" name="Rectangle 34"/>
          <p:cNvSpPr>
            <a:spLocks noChangeArrowheads="1"/>
          </p:cNvSpPr>
          <p:nvPr/>
        </p:nvSpPr>
        <p:spPr bwMode="auto">
          <a:xfrm>
            <a:off x="1822450" y="3600450"/>
            <a:ext cx="482600"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5875" name="Line 35"/>
          <p:cNvSpPr>
            <a:spLocks noChangeShapeType="1"/>
          </p:cNvSpPr>
          <p:nvPr/>
        </p:nvSpPr>
        <p:spPr bwMode="auto">
          <a:xfrm>
            <a:off x="2371725" y="3570288"/>
            <a:ext cx="0" cy="439737"/>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5876" name="Line 36"/>
          <p:cNvSpPr>
            <a:spLocks noChangeShapeType="1"/>
          </p:cNvSpPr>
          <p:nvPr/>
        </p:nvSpPr>
        <p:spPr bwMode="auto">
          <a:xfrm>
            <a:off x="7016750" y="3565525"/>
            <a:ext cx="0" cy="441325"/>
          </a:xfrm>
          <a:prstGeom prst="line">
            <a:avLst/>
          </a:prstGeom>
          <a:noFill/>
          <a:ln w="19050" cmpd="sng">
            <a:solidFill>
              <a:schemeClr val="tx1"/>
            </a:solidFill>
            <a:prstDash val="solid"/>
            <a:round/>
            <a:headEnd type="none" w="med" len="med"/>
            <a:tailEnd type="none" w="med" len="med"/>
          </a:ln>
          <a:effectLst/>
        </p:spPr>
        <p:txBody>
          <a:bodyPr/>
          <a:lstStyle/>
          <a:p>
            <a:endParaRPr lang="zh-CN" altLang="en-US" b="1"/>
          </a:p>
        </p:txBody>
      </p:sp>
      <p:sp>
        <p:nvSpPr>
          <p:cNvPr id="35877" name="Line 37"/>
          <p:cNvSpPr>
            <a:spLocks noChangeShapeType="1"/>
          </p:cNvSpPr>
          <p:nvPr/>
        </p:nvSpPr>
        <p:spPr bwMode="auto">
          <a:xfrm flipV="1">
            <a:off x="7021513" y="4210050"/>
            <a:ext cx="1701800" cy="17463"/>
          </a:xfrm>
          <a:prstGeom prst="line">
            <a:avLst/>
          </a:prstGeom>
          <a:noFill/>
          <a:ln w="12700" cmpd="sng">
            <a:solidFill>
              <a:schemeClr val="tx1"/>
            </a:solidFill>
            <a:prstDash val="solid"/>
            <a:round/>
            <a:headEnd type="triangle" w="sm" len="med"/>
            <a:tailEnd type="triangle" w="sm" len="med"/>
          </a:ln>
          <a:effectLst/>
        </p:spPr>
        <p:txBody>
          <a:bodyPr/>
          <a:lstStyle/>
          <a:p>
            <a:endParaRPr lang="zh-CN" altLang="en-US" b="1"/>
          </a:p>
        </p:txBody>
      </p:sp>
      <p:grpSp>
        <p:nvGrpSpPr>
          <p:cNvPr id="2" name="Group 38"/>
          <p:cNvGrpSpPr/>
          <p:nvPr/>
        </p:nvGrpSpPr>
        <p:grpSpPr bwMode="auto">
          <a:xfrm>
            <a:off x="7418392" y="4037010"/>
            <a:ext cx="982663" cy="644524"/>
            <a:chOff x="4673" y="2543"/>
            <a:chExt cx="619" cy="406"/>
          </a:xfrm>
        </p:grpSpPr>
        <p:sp>
          <p:nvSpPr>
            <p:cNvPr id="35879" name="Rectangle 39"/>
            <p:cNvSpPr>
              <a:spLocks noChangeArrowheads="1"/>
            </p:cNvSpPr>
            <p:nvPr/>
          </p:nvSpPr>
          <p:spPr bwMode="auto">
            <a:xfrm>
              <a:off x="4673" y="2594"/>
              <a:ext cx="619" cy="147"/>
            </a:xfrm>
            <a:prstGeom prst="rect">
              <a:avLst/>
            </a:prstGeom>
            <a:solidFill>
              <a:schemeClr val="bg1"/>
            </a:solidFill>
            <a:ln w="12700">
              <a:noFill/>
              <a:miter lim="800000"/>
            </a:ln>
            <a:effectLst/>
          </p:spPr>
          <p:txBody>
            <a:bodyPr/>
            <a:lstStyle/>
            <a:p>
              <a:endParaRPr lang="zh-CN" altLang="zh-CN" b="1"/>
            </a:p>
          </p:txBody>
        </p:sp>
        <p:sp>
          <p:nvSpPr>
            <p:cNvPr id="35880" name="Rectangle 40"/>
            <p:cNvSpPr>
              <a:spLocks noChangeArrowheads="1"/>
            </p:cNvSpPr>
            <p:nvPr/>
          </p:nvSpPr>
          <p:spPr bwMode="auto">
            <a:xfrm>
              <a:off x="4699" y="2543"/>
              <a:ext cx="583" cy="406"/>
            </a:xfrm>
            <a:prstGeom prst="rect">
              <a:avLst/>
            </a:prstGeom>
            <a:noFill/>
            <a:ln w="12700">
              <a:noFill/>
              <a:miter lim="800000"/>
            </a:ln>
            <a:effectLst/>
          </p:spPr>
          <p:txBody>
            <a:bodyPr wrap="none" lIns="90488" tIns="44450" rIns="90488" bIns="44450">
              <a:spAutoFit/>
            </a:bodyPr>
            <a:lstStyle/>
            <a:p>
              <a:pPr algn="ctr" defTabSz="762000" eaLnBrk="0" hangingPunct="0">
                <a:lnSpc>
                  <a:spcPct val="90000"/>
                </a:lnSpc>
              </a:pPr>
              <a:r>
                <a:rPr lang="zh-CN" altLang="zh-CN" sz="2000" b="1">
                  <a:solidFill>
                    <a:srgbClr val="333399"/>
                  </a:solidFill>
                  <a:ea typeface="黑体" panose="02010609060101010101" pitchFamily="2" charset="-122"/>
                </a:rPr>
                <a:t>host-id</a:t>
              </a:r>
              <a:endParaRPr lang="zh-CN" altLang="zh-CN" sz="2000" b="1">
                <a:solidFill>
                  <a:srgbClr val="333399"/>
                </a:solidFill>
                <a:ea typeface="黑体" panose="02010609060101010101" pitchFamily="2" charset="-122"/>
              </a:endParaRPr>
            </a:p>
            <a:p>
              <a:pPr algn="ctr" defTabSz="762000" eaLnBrk="0" hangingPunct="0">
                <a:lnSpc>
                  <a:spcPct val="90000"/>
                </a:lnSpc>
              </a:pP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a:t>
              </a:r>
              <a:endParaRPr lang="zh-CN" sz="2000" b="1">
                <a:solidFill>
                  <a:srgbClr val="333399"/>
                </a:solidFill>
                <a:ea typeface="黑体" panose="02010609060101010101" pitchFamily="2" charset="-122"/>
              </a:endParaRPr>
            </a:p>
          </p:txBody>
        </p:sp>
      </p:grpSp>
      <p:sp>
        <p:nvSpPr>
          <p:cNvPr id="35881" name="Line 41"/>
          <p:cNvSpPr>
            <a:spLocks noChangeShapeType="1"/>
          </p:cNvSpPr>
          <p:nvPr/>
        </p:nvSpPr>
        <p:spPr bwMode="auto">
          <a:xfrm>
            <a:off x="1687513" y="4073525"/>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82" name="Line 42"/>
          <p:cNvSpPr>
            <a:spLocks noChangeShapeType="1"/>
          </p:cNvSpPr>
          <p:nvPr/>
        </p:nvSpPr>
        <p:spPr bwMode="auto">
          <a:xfrm>
            <a:off x="7021513" y="407670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83" name="Line 43"/>
          <p:cNvSpPr>
            <a:spLocks noChangeShapeType="1"/>
          </p:cNvSpPr>
          <p:nvPr/>
        </p:nvSpPr>
        <p:spPr bwMode="auto">
          <a:xfrm>
            <a:off x="8710613" y="4057650"/>
            <a:ext cx="0" cy="323850"/>
          </a:xfrm>
          <a:prstGeom prst="line">
            <a:avLst/>
          </a:prstGeom>
          <a:noFill/>
          <a:ln w="12700" cmpd="sng">
            <a:solidFill>
              <a:schemeClr val="tx1"/>
            </a:solidFill>
            <a:prstDash val="solid"/>
            <a:round/>
            <a:headEnd type="none" w="med" len="med"/>
            <a:tailEnd type="none" w="med" len="med"/>
          </a:ln>
          <a:effectLst/>
        </p:spPr>
        <p:txBody>
          <a:bodyPr/>
          <a:lstStyle/>
          <a:p>
            <a:endParaRPr lang="zh-CN" altLang="en-US" b="1"/>
          </a:p>
        </p:txBody>
      </p:sp>
      <p:sp>
        <p:nvSpPr>
          <p:cNvPr id="35884" name="Rectangle 44"/>
          <p:cNvSpPr>
            <a:spLocks noChangeArrowheads="1"/>
          </p:cNvSpPr>
          <p:nvPr/>
        </p:nvSpPr>
        <p:spPr bwMode="auto">
          <a:xfrm>
            <a:off x="1681163" y="4948238"/>
            <a:ext cx="7067550"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5885" name="Rectangle 45"/>
          <p:cNvSpPr>
            <a:spLocks noChangeArrowheads="1"/>
          </p:cNvSpPr>
          <p:nvPr/>
        </p:nvSpPr>
        <p:spPr bwMode="auto">
          <a:xfrm>
            <a:off x="473075" y="4959350"/>
            <a:ext cx="1176605"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D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5886" name="Line 46"/>
          <p:cNvSpPr>
            <a:spLocks noChangeShapeType="1"/>
          </p:cNvSpPr>
          <p:nvPr/>
        </p:nvSpPr>
        <p:spPr bwMode="auto">
          <a:xfrm>
            <a:off x="2462213" y="495617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5887" name="Rectangle 47"/>
          <p:cNvSpPr>
            <a:spLocks noChangeArrowheads="1"/>
          </p:cNvSpPr>
          <p:nvPr/>
        </p:nvSpPr>
        <p:spPr bwMode="auto">
          <a:xfrm>
            <a:off x="1617663" y="4946650"/>
            <a:ext cx="788678"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5888" name="Rectangle 48"/>
          <p:cNvSpPr>
            <a:spLocks noChangeArrowheads="1"/>
          </p:cNvSpPr>
          <p:nvPr/>
        </p:nvSpPr>
        <p:spPr bwMode="auto">
          <a:xfrm>
            <a:off x="4449763" y="4976813"/>
            <a:ext cx="1388202"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多 播 地 址</a:t>
            </a:r>
            <a:endParaRPr lang="zh-CN" sz="2000" b="1">
              <a:solidFill>
                <a:srgbClr val="333399"/>
              </a:solidFill>
              <a:ea typeface="黑体" panose="02010609060101010101" pitchFamily="2" charset="-122"/>
            </a:endParaRPr>
          </a:p>
        </p:txBody>
      </p:sp>
      <p:sp>
        <p:nvSpPr>
          <p:cNvPr id="35889" name="Rectangle 49"/>
          <p:cNvSpPr>
            <a:spLocks noChangeArrowheads="1"/>
          </p:cNvSpPr>
          <p:nvPr/>
        </p:nvSpPr>
        <p:spPr bwMode="auto">
          <a:xfrm>
            <a:off x="1689100" y="5915025"/>
            <a:ext cx="7053263" cy="444500"/>
          </a:xfrm>
          <a:prstGeom prst="rect">
            <a:avLst/>
          </a:prstGeom>
          <a:solidFill>
            <a:srgbClr val="CCECFF"/>
          </a:solidFill>
          <a:ln w="25400" cmpd="sng">
            <a:solidFill>
              <a:schemeClr val="tx1"/>
            </a:solidFill>
            <a:prstDash val="solid"/>
            <a:miter lim="800000"/>
          </a:ln>
          <a:effectLst/>
        </p:spPr>
        <p:txBody>
          <a:bodyPr/>
          <a:lstStyle/>
          <a:p>
            <a:endParaRPr lang="zh-CN" altLang="zh-CN" b="1"/>
          </a:p>
        </p:txBody>
      </p:sp>
      <p:sp>
        <p:nvSpPr>
          <p:cNvPr id="35890" name="Rectangle 50"/>
          <p:cNvSpPr>
            <a:spLocks noChangeArrowheads="1"/>
          </p:cNvSpPr>
          <p:nvPr/>
        </p:nvSpPr>
        <p:spPr bwMode="auto">
          <a:xfrm>
            <a:off x="509588" y="5924550"/>
            <a:ext cx="113973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E </a:t>
            </a:r>
            <a:r>
              <a:rPr lang="zh-CN" sz="2000" b="1">
                <a:solidFill>
                  <a:srgbClr val="333399"/>
                </a:solidFill>
                <a:ea typeface="黑体" panose="02010609060101010101" pitchFamily="2" charset="-122"/>
              </a:rPr>
              <a:t>类地址</a:t>
            </a:r>
            <a:endParaRPr lang="zh-CN" sz="2000" b="1">
              <a:solidFill>
                <a:srgbClr val="333399"/>
              </a:solidFill>
              <a:ea typeface="黑体" panose="02010609060101010101" pitchFamily="2" charset="-122"/>
            </a:endParaRPr>
          </a:p>
        </p:txBody>
      </p:sp>
      <p:sp>
        <p:nvSpPr>
          <p:cNvPr id="35891" name="Rectangle 51"/>
          <p:cNvSpPr>
            <a:spLocks noChangeArrowheads="1"/>
          </p:cNvSpPr>
          <p:nvPr/>
        </p:nvSpPr>
        <p:spPr bwMode="auto">
          <a:xfrm>
            <a:off x="3905250" y="5935663"/>
            <a:ext cx="2335577" cy="397545"/>
          </a:xfrm>
          <a:prstGeom prst="rect">
            <a:avLst/>
          </a:prstGeom>
          <a:noFill/>
          <a:ln w="12700">
            <a:noFill/>
            <a:miter lim="800000"/>
          </a:ln>
          <a:effectLst/>
        </p:spPr>
        <p:txBody>
          <a:bodyPr wrap="none" lIns="90488" tIns="44450" rIns="90488" bIns="44450">
            <a:spAutoFit/>
          </a:bodyPr>
          <a:lstStyle/>
          <a:p>
            <a:pPr defTabSz="762000" eaLnBrk="0" hangingPunct="0"/>
            <a:r>
              <a:rPr lang="zh-CN" sz="2000" b="1">
                <a:solidFill>
                  <a:srgbClr val="333399"/>
                </a:solidFill>
                <a:ea typeface="黑体" panose="02010609060101010101" pitchFamily="2" charset="-122"/>
              </a:rPr>
              <a:t>保 留 为 今 后 使 用</a:t>
            </a:r>
            <a:endParaRPr lang="zh-CN" sz="2000" b="1">
              <a:solidFill>
                <a:srgbClr val="333399"/>
              </a:solidFill>
              <a:ea typeface="黑体" panose="02010609060101010101" pitchFamily="2" charset="-122"/>
            </a:endParaRPr>
          </a:p>
        </p:txBody>
      </p:sp>
      <p:sp>
        <p:nvSpPr>
          <p:cNvPr id="35892" name="Line 52"/>
          <p:cNvSpPr>
            <a:spLocks noChangeShapeType="1"/>
          </p:cNvSpPr>
          <p:nvPr/>
        </p:nvSpPr>
        <p:spPr bwMode="auto">
          <a:xfrm>
            <a:off x="2411413" y="5940425"/>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5893" name="Rectangle 53"/>
          <p:cNvSpPr>
            <a:spLocks noChangeArrowheads="1"/>
          </p:cNvSpPr>
          <p:nvPr/>
        </p:nvSpPr>
        <p:spPr bwMode="auto">
          <a:xfrm>
            <a:off x="1617663" y="5921375"/>
            <a:ext cx="788678" cy="397545"/>
          </a:xfrm>
          <a:prstGeom prst="rect">
            <a:avLst/>
          </a:prstGeom>
          <a:noFill/>
          <a:ln w="1905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5894" name="Rectangle 54"/>
          <p:cNvSpPr>
            <a:spLocks noChangeArrowheads="1"/>
          </p:cNvSpPr>
          <p:nvPr/>
        </p:nvSpPr>
        <p:spPr bwMode="auto">
          <a:xfrm>
            <a:off x="1806575" y="2270125"/>
            <a:ext cx="312587" cy="397545"/>
          </a:xfrm>
          <a:prstGeom prst="rect">
            <a:avLst/>
          </a:prstGeom>
          <a:noFill/>
          <a:ln w="12700">
            <a:noFill/>
            <a:miter lim="800000"/>
          </a:ln>
          <a:effectLst/>
        </p:spPr>
        <p:txBody>
          <a:bodyPr wrap="none" lIns="90488" tIns="44450" rIns="90488" bIns="44450">
            <a:spAutoFit/>
          </a:bodyPr>
          <a:lstStyle/>
          <a:p>
            <a:pPr defTabSz="762000" eaLnBrk="0" hangingPunct="0"/>
            <a:r>
              <a:rPr lang="zh-CN" altLang="zh-CN" sz="2000" b="1">
                <a:solidFill>
                  <a:srgbClr val="333399"/>
                </a:solidFill>
                <a:ea typeface="黑体" panose="02010609060101010101" pitchFamily="2" charset="-122"/>
              </a:rPr>
              <a:t>0</a:t>
            </a:r>
            <a:endParaRPr lang="zh-CN" altLang="zh-CN" sz="2000" b="1">
              <a:solidFill>
                <a:srgbClr val="333399"/>
              </a:solidFill>
              <a:ea typeface="黑体" panose="02010609060101010101" pitchFamily="2" charset="-122"/>
            </a:endParaRPr>
          </a:p>
        </p:txBody>
      </p:sp>
      <p:sp>
        <p:nvSpPr>
          <p:cNvPr id="35895" name="Rectangle 55"/>
          <p:cNvSpPr>
            <a:spLocks noChangeArrowheads="1"/>
          </p:cNvSpPr>
          <p:nvPr/>
        </p:nvSpPr>
        <p:spPr bwMode="auto">
          <a:xfrm>
            <a:off x="1614488" y="2270125"/>
            <a:ext cx="484187" cy="397545"/>
          </a:xfrm>
          <a:prstGeom prst="rect">
            <a:avLst/>
          </a:prstGeom>
          <a:noFill/>
          <a:ln w="12700">
            <a:noFill/>
            <a:miter lim="800000"/>
          </a:ln>
          <a:effectLst/>
        </p:spPr>
        <p:txBody>
          <a:bodyPr lIns="90488" tIns="44450" rIns="90488" bIns="44450">
            <a:spAutoFit/>
          </a:bodyPr>
          <a:lstStyle/>
          <a:p>
            <a:pPr defTabSz="762000" eaLnBrk="0" hangingPunct="0"/>
            <a:r>
              <a:rPr lang="zh-CN" altLang="zh-CN" sz="2000" b="1">
                <a:solidFill>
                  <a:srgbClr val="333399"/>
                </a:solidFill>
                <a:ea typeface="黑体" panose="02010609060101010101" pitchFamily="2" charset="-122"/>
              </a:rPr>
              <a:t>1</a:t>
            </a:r>
            <a:endParaRPr lang="zh-CN" altLang="zh-CN" sz="2000" b="1">
              <a:solidFill>
                <a:srgbClr val="333399"/>
              </a:solidFill>
              <a:ea typeface="黑体" panose="02010609060101010101" pitchFamily="2" charset="-122"/>
            </a:endParaRPr>
          </a:p>
        </p:txBody>
      </p:sp>
      <p:sp>
        <p:nvSpPr>
          <p:cNvPr id="35896" name="Line 56"/>
          <p:cNvSpPr>
            <a:spLocks noChangeShapeType="1"/>
          </p:cNvSpPr>
          <p:nvPr/>
        </p:nvSpPr>
        <p:spPr bwMode="auto">
          <a:xfrm>
            <a:off x="2165350" y="2266950"/>
            <a:ext cx="0" cy="441325"/>
          </a:xfrm>
          <a:prstGeom prst="line">
            <a:avLst/>
          </a:prstGeom>
          <a:noFill/>
          <a:ln w="19050" cmpd="sng">
            <a:solidFill>
              <a:schemeClr val="tx1"/>
            </a:solidFill>
            <a:prstDash val="dash"/>
            <a:round/>
            <a:headEnd type="none" w="med" len="med"/>
            <a:tailEnd type="none" w="med" len="med"/>
          </a:ln>
          <a:effectLst/>
        </p:spPr>
        <p:txBody>
          <a:bodyPr/>
          <a:lstStyle/>
          <a:p>
            <a:endParaRPr lang="zh-CN" altLang="en-US" b="1"/>
          </a:p>
        </p:txBody>
      </p:sp>
      <p:sp>
        <p:nvSpPr>
          <p:cNvPr id="35897" name="AutoShape 57"/>
          <p:cNvSpPr>
            <a:spLocks noChangeArrowheads="1"/>
          </p:cNvSpPr>
          <p:nvPr/>
        </p:nvSpPr>
        <p:spPr bwMode="auto">
          <a:xfrm>
            <a:off x="1619250" y="2781300"/>
            <a:ext cx="5400675" cy="647700"/>
          </a:xfrm>
          <a:prstGeom prst="wedgeRoundRectCallout">
            <a:avLst>
              <a:gd name="adj1" fmla="val 43417"/>
              <a:gd name="adj2" fmla="val 476963"/>
              <a:gd name="adj3" fmla="val 16667"/>
            </a:avLst>
          </a:prstGeom>
          <a:solidFill>
            <a:srgbClr val="66FF99"/>
          </a:solidFill>
          <a:ln w="9525" cmpd="sng">
            <a:solidFill>
              <a:schemeClr val="tx1"/>
            </a:solidFill>
            <a:prstDash val="solid"/>
            <a:miter lim="800000"/>
          </a:ln>
          <a:effectLst/>
        </p:spPr>
        <p:txBody>
          <a:bodyPr/>
          <a:lstStyle/>
          <a:p>
            <a:pPr algn="ctr"/>
            <a:r>
              <a:rPr lang="zh-CN" altLang="zh-CN" sz="2800" b="1">
                <a:solidFill>
                  <a:srgbClr val="333399"/>
                </a:solidFill>
                <a:ea typeface="黑体" panose="02010609060101010101" pitchFamily="2" charset="-122"/>
              </a:rPr>
              <a:t>E </a:t>
            </a:r>
            <a:r>
              <a:rPr lang="zh-CN" sz="2800" b="1">
                <a:solidFill>
                  <a:srgbClr val="333399"/>
                </a:solidFill>
                <a:ea typeface="黑体" panose="02010609060101010101" pitchFamily="2" charset="-122"/>
              </a:rPr>
              <a:t>类地址保留为今后使用</a:t>
            </a:r>
            <a:r>
              <a:rPr lang="zh-CN" sz="2800" b="1">
                <a:latin typeface="Tahoma" panose="020B0604030504040204" pitchFamily="34" charset="0"/>
              </a:rPr>
              <a:t> </a:t>
            </a:r>
            <a:endParaRPr lang="zh-CN" sz="2800" b="1">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nchor="b"/>
          <a:lstStyle/>
          <a:p>
            <a:r>
              <a:rPr lang="zh-CN" b="1"/>
              <a:t>点分十进制记法 </a:t>
            </a:r>
            <a:endParaRPr lang="zh-CN" b="1"/>
          </a:p>
        </p:txBody>
      </p:sp>
      <p:grpSp>
        <p:nvGrpSpPr>
          <p:cNvPr id="2" name="Group 3"/>
          <p:cNvGrpSpPr/>
          <p:nvPr/>
        </p:nvGrpSpPr>
        <p:grpSpPr bwMode="auto">
          <a:xfrm>
            <a:off x="752475" y="2060575"/>
            <a:ext cx="8072438" cy="735013"/>
            <a:chOff x="474" y="1298"/>
            <a:chExt cx="5085" cy="463"/>
          </a:xfrm>
        </p:grpSpPr>
        <p:sp>
          <p:nvSpPr>
            <p:cNvPr id="36868" name="Rectangle 4"/>
            <p:cNvSpPr>
              <a:spLocks noChangeArrowheads="1"/>
            </p:cNvSpPr>
            <p:nvPr/>
          </p:nvSpPr>
          <p:spPr bwMode="auto">
            <a:xfrm>
              <a:off x="2502" y="1351"/>
              <a:ext cx="3057" cy="410"/>
            </a:xfrm>
            <a:prstGeom prst="rect">
              <a:avLst/>
            </a:prstGeom>
            <a:solidFill>
              <a:srgbClr val="FFFF99"/>
            </a:solidFill>
            <a:ln w="9525" cmpd="sng">
              <a:solidFill>
                <a:schemeClr val="tx1"/>
              </a:solidFill>
              <a:prstDash val="solid"/>
              <a:miter lim="800000"/>
            </a:ln>
            <a:effectLst/>
          </p:spPr>
          <p:txBody>
            <a:bodyPr wrap="none" anchor="ctr"/>
            <a:lstStyle/>
            <a:p>
              <a:r>
                <a:rPr lang="zh-CN" altLang="zh-CN" sz="2000" b="1">
                  <a:solidFill>
                    <a:srgbClr val="333399"/>
                  </a:solidFill>
                  <a:ea typeface="黑体" panose="02010609060101010101" pitchFamily="2" charset="-122"/>
                </a:rPr>
                <a:t>10000000000010110000001100011111 </a:t>
              </a:r>
              <a:endParaRPr lang="zh-CN" altLang="zh-CN" sz="2000" b="1">
                <a:solidFill>
                  <a:srgbClr val="333399"/>
                </a:solidFill>
                <a:ea typeface="黑体" panose="02010609060101010101" pitchFamily="2" charset="-122"/>
              </a:endParaRPr>
            </a:p>
          </p:txBody>
        </p:sp>
        <p:sp>
          <p:nvSpPr>
            <p:cNvPr id="36869" name="Text Box 5"/>
            <p:cNvSpPr txBox="1">
              <a:spLocks noChangeArrowheads="1"/>
            </p:cNvSpPr>
            <p:nvPr/>
          </p:nvSpPr>
          <p:spPr bwMode="auto">
            <a:xfrm>
              <a:off x="474" y="1298"/>
              <a:ext cx="1606" cy="446"/>
            </a:xfrm>
            <a:prstGeom prst="rect">
              <a:avLst/>
            </a:prstGeom>
            <a:noFill/>
            <a:ln w="9525">
              <a:noFill/>
              <a:miter lim="800000"/>
            </a:ln>
            <a:effectLst/>
          </p:spPr>
          <p:txBody>
            <a:bodyPr wrap="none">
              <a:spAutoFit/>
            </a:bodyPr>
            <a:lstStyle/>
            <a:p>
              <a:pPr algn="ctr"/>
              <a:r>
                <a:rPr lang="zh-CN" sz="2000" b="1">
                  <a:solidFill>
                    <a:srgbClr val="333399"/>
                  </a:solidFill>
                  <a:ea typeface="黑体" panose="02010609060101010101" pitchFamily="2" charset="-122"/>
                </a:rPr>
                <a:t>机器中存放的 </a:t>
              </a:r>
              <a:r>
                <a:rPr lang="zh-CN" altLang="zh-CN" sz="2000" b="1">
                  <a:solidFill>
                    <a:srgbClr val="333399"/>
                  </a:solidFill>
                  <a:ea typeface="黑体" panose="02010609060101010101" pitchFamily="2" charset="-122"/>
                </a:rPr>
                <a:t>IP </a:t>
              </a:r>
              <a:r>
                <a:rPr lang="zh-CN" sz="2000" b="1">
                  <a:solidFill>
                    <a:srgbClr val="333399"/>
                  </a:solidFill>
                  <a:ea typeface="黑体" panose="02010609060101010101" pitchFamily="2" charset="-122"/>
                </a:rPr>
                <a:t>地址</a:t>
              </a:r>
              <a:endParaRPr lang="zh-CN" sz="2000" b="1">
                <a:solidFill>
                  <a:srgbClr val="333399"/>
                </a:solidFill>
                <a:ea typeface="黑体" panose="02010609060101010101" pitchFamily="2" charset="-122"/>
              </a:endParaRPr>
            </a:p>
            <a:p>
              <a:pPr algn="ctr"/>
              <a:r>
                <a:rPr lang="zh-CN" sz="2000" b="1">
                  <a:solidFill>
                    <a:srgbClr val="333399"/>
                  </a:solidFill>
                  <a:ea typeface="黑体" panose="02010609060101010101" pitchFamily="2" charset="-122"/>
                </a:rPr>
                <a:t>是 </a:t>
              </a:r>
              <a:r>
                <a:rPr lang="zh-CN" altLang="zh-CN" sz="2000" b="1">
                  <a:solidFill>
                    <a:srgbClr val="333399"/>
                  </a:solidFill>
                  <a:ea typeface="黑体" panose="02010609060101010101" pitchFamily="2" charset="-122"/>
                </a:rPr>
                <a:t>32 </a:t>
              </a:r>
              <a:r>
                <a:rPr lang="zh-CN" sz="2000" b="1">
                  <a:solidFill>
                    <a:srgbClr val="333399"/>
                  </a:solidFill>
                  <a:ea typeface="黑体" panose="02010609060101010101" pitchFamily="2" charset="-122"/>
                </a:rPr>
                <a:t>位 二进制代码</a:t>
              </a:r>
              <a:endParaRPr lang="zh-CN" sz="2000" b="1">
                <a:solidFill>
                  <a:srgbClr val="333399"/>
                </a:solidFill>
                <a:ea typeface="黑体" panose="02010609060101010101" pitchFamily="2" charset="-122"/>
              </a:endParaRPr>
            </a:p>
          </p:txBody>
        </p:sp>
        <p:sp>
          <p:nvSpPr>
            <p:cNvPr id="36870" name="Line 6"/>
            <p:cNvSpPr>
              <a:spLocks noChangeShapeType="1"/>
            </p:cNvSpPr>
            <p:nvPr/>
          </p:nvSpPr>
          <p:spPr bwMode="auto">
            <a:xfrm>
              <a:off x="2052" y="1557"/>
              <a:ext cx="368" cy="0"/>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grpSp>
      <p:grpSp>
        <p:nvGrpSpPr>
          <p:cNvPr id="3" name="Group 7"/>
          <p:cNvGrpSpPr/>
          <p:nvPr/>
        </p:nvGrpSpPr>
        <p:grpSpPr bwMode="auto">
          <a:xfrm>
            <a:off x="581025" y="2852738"/>
            <a:ext cx="8691564" cy="708025"/>
            <a:chOff x="366" y="1797"/>
            <a:chExt cx="5475" cy="446"/>
          </a:xfrm>
        </p:grpSpPr>
        <p:sp>
          <p:nvSpPr>
            <p:cNvPr id="36872" name="Text Box 8"/>
            <p:cNvSpPr txBox="1">
              <a:spLocks noChangeArrowheads="1"/>
            </p:cNvSpPr>
            <p:nvPr/>
          </p:nvSpPr>
          <p:spPr bwMode="auto">
            <a:xfrm>
              <a:off x="2295" y="1910"/>
              <a:ext cx="3546" cy="291"/>
            </a:xfrm>
            <a:prstGeom prst="rect">
              <a:avLst/>
            </a:prstGeom>
            <a:noFill/>
            <a:ln w="9525">
              <a:noFill/>
              <a:miter lim="800000"/>
            </a:ln>
            <a:effectLst/>
          </p:spPr>
          <p:txBody>
            <a:bodyPr wrap="square">
              <a:spAutoFit/>
            </a:bodyPr>
            <a:lstStyle/>
            <a:p>
              <a:r>
                <a:rPr lang="zh-CN" altLang="zh-CN" sz="2400" b="1" dirty="0">
                  <a:solidFill>
                    <a:srgbClr val="333399"/>
                  </a:solidFill>
                  <a:ea typeface="黑体" panose="02010609060101010101" pitchFamily="2" charset="-122"/>
                </a:rPr>
                <a:t>10000000</a:t>
              </a:r>
              <a:r>
                <a:rPr lang="zh-CN" altLang="zh-CN" sz="2400" b="1" dirty="0">
                  <a:solidFill>
                    <a:srgbClr val="FFCCFF"/>
                  </a:solidFill>
                  <a:ea typeface="黑体" panose="02010609060101010101" pitchFamily="2" charset="-122"/>
                </a:rPr>
                <a:t> </a:t>
              </a:r>
              <a:r>
                <a:rPr lang="zh-CN" altLang="zh-CN" sz="2400" b="1" dirty="0">
                  <a:solidFill>
                    <a:srgbClr val="333399"/>
                  </a:solidFill>
                  <a:ea typeface="黑体" panose="02010609060101010101" pitchFamily="2" charset="-122"/>
                </a:rPr>
                <a:t>00001011 00000011 00011111 </a:t>
              </a:r>
              <a:endParaRPr lang="zh-CN" altLang="zh-CN" sz="2400" b="1" dirty="0">
                <a:solidFill>
                  <a:srgbClr val="333399"/>
                </a:solidFill>
                <a:ea typeface="黑体" panose="02010609060101010101" pitchFamily="2" charset="-122"/>
              </a:endParaRPr>
            </a:p>
          </p:txBody>
        </p:sp>
        <p:sp>
          <p:nvSpPr>
            <p:cNvPr id="36873" name="Text Box 9"/>
            <p:cNvSpPr txBox="1">
              <a:spLocks noChangeArrowheads="1"/>
            </p:cNvSpPr>
            <p:nvPr/>
          </p:nvSpPr>
          <p:spPr bwMode="auto">
            <a:xfrm>
              <a:off x="366" y="1797"/>
              <a:ext cx="1725" cy="446"/>
            </a:xfrm>
            <a:prstGeom prst="rect">
              <a:avLst/>
            </a:prstGeom>
            <a:noFill/>
            <a:ln w="9525">
              <a:noFill/>
              <a:miter lim="800000"/>
            </a:ln>
            <a:effectLst/>
          </p:spPr>
          <p:txBody>
            <a:bodyPr wrap="none">
              <a:spAutoFit/>
            </a:bodyPr>
            <a:lstStyle/>
            <a:p>
              <a:pPr algn="ctr"/>
              <a:r>
                <a:rPr lang="zh-CN" sz="2000" b="1">
                  <a:solidFill>
                    <a:srgbClr val="333399"/>
                  </a:solidFill>
                  <a:ea typeface="黑体" panose="02010609060101010101" pitchFamily="2" charset="-122"/>
                </a:rPr>
                <a:t>每隔 </a:t>
              </a: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位插入一个空格</a:t>
              </a:r>
              <a:endParaRPr lang="zh-CN" sz="2000" b="1">
                <a:solidFill>
                  <a:srgbClr val="333399"/>
                </a:solidFill>
                <a:ea typeface="黑体" panose="02010609060101010101" pitchFamily="2" charset="-122"/>
              </a:endParaRPr>
            </a:p>
            <a:p>
              <a:pPr algn="ctr"/>
              <a:r>
                <a:rPr lang="zh-CN" sz="2000" b="1">
                  <a:solidFill>
                    <a:srgbClr val="333399"/>
                  </a:solidFill>
                  <a:ea typeface="黑体" panose="02010609060101010101" pitchFamily="2" charset="-122"/>
                </a:rPr>
                <a:t>能够提高可读性</a:t>
              </a:r>
              <a:endParaRPr lang="zh-CN" sz="2000" b="1">
                <a:solidFill>
                  <a:srgbClr val="333399"/>
                </a:solidFill>
                <a:ea typeface="黑体" panose="02010609060101010101" pitchFamily="2" charset="-122"/>
              </a:endParaRPr>
            </a:p>
          </p:txBody>
        </p:sp>
        <p:sp>
          <p:nvSpPr>
            <p:cNvPr id="36874" name="Line 10"/>
            <p:cNvSpPr>
              <a:spLocks noChangeShapeType="1"/>
            </p:cNvSpPr>
            <p:nvPr/>
          </p:nvSpPr>
          <p:spPr bwMode="auto">
            <a:xfrm>
              <a:off x="2052" y="2047"/>
              <a:ext cx="368" cy="0"/>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grpSp>
      <p:sp>
        <p:nvSpPr>
          <p:cNvPr id="36875" name="Text Box 11"/>
          <p:cNvSpPr txBox="1">
            <a:spLocks noChangeArrowheads="1"/>
          </p:cNvSpPr>
          <p:nvPr/>
        </p:nvSpPr>
        <p:spPr bwMode="auto">
          <a:xfrm>
            <a:off x="879475" y="4797425"/>
            <a:ext cx="2492990" cy="707886"/>
          </a:xfrm>
          <a:prstGeom prst="rect">
            <a:avLst/>
          </a:prstGeom>
          <a:noFill/>
          <a:ln w="9525">
            <a:noFill/>
            <a:miter lim="800000"/>
          </a:ln>
          <a:effectLst/>
        </p:spPr>
        <p:txBody>
          <a:bodyPr wrap="none">
            <a:spAutoFit/>
          </a:bodyPr>
          <a:lstStyle/>
          <a:p>
            <a:pPr algn="ctr"/>
            <a:r>
              <a:rPr lang="zh-CN" sz="2000" b="1">
                <a:solidFill>
                  <a:srgbClr val="333399"/>
                </a:solidFill>
                <a:ea typeface="黑体" panose="02010609060101010101" pitchFamily="2" charset="-122"/>
              </a:rPr>
              <a:t>采用点分十进制记法</a:t>
            </a:r>
            <a:endParaRPr lang="zh-CN" sz="2000" b="1">
              <a:solidFill>
                <a:srgbClr val="333399"/>
              </a:solidFill>
              <a:ea typeface="黑体" panose="02010609060101010101" pitchFamily="2" charset="-122"/>
            </a:endParaRPr>
          </a:p>
          <a:p>
            <a:pPr algn="ctr"/>
            <a:r>
              <a:rPr lang="zh-CN" sz="2000" b="1">
                <a:solidFill>
                  <a:srgbClr val="333399"/>
                </a:solidFill>
                <a:ea typeface="黑体" panose="02010609060101010101" pitchFamily="2" charset="-122"/>
              </a:rPr>
              <a:t>则更加便于使用</a:t>
            </a:r>
            <a:endParaRPr lang="zh-CN" sz="2000" b="1">
              <a:solidFill>
                <a:srgbClr val="333399"/>
              </a:solidFill>
              <a:ea typeface="黑体" panose="02010609060101010101" pitchFamily="2" charset="-122"/>
            </a:endParaRPr>
          </a:p>
        </p:txBody>
      </p:sp>
      <p:sp>
        <p:nvSpPr>
          <p:cNvPr id="36876" name="Text Box 12"/>
          <p:cNvSpPr txBox="1">
            <a:spLocks noChangeArrowheads="1"/>
          </p:cNvSpPr>
          <p:nvPr/>
        </p:nvSpPr>
        <p:spPr bwMode="auto">
          <a:xfrm>
            <a:off x="5522913" y="4967288"/>
            <a:ext cx="1487908" cy="400110"/>
          </a:xfrm>
          <a:prstGeom prst="rect">
            <a:avLst/>
          </a:prstGeom>
          <a:noFill/>
          <a:ln w="9525" cmpd="sng">
            <a:solidFill>
              <a:srgbClr val="333399"/>
            </a:solidFill>
            <a:prstDash val="solid"/>
            <a:miter lim="800000"/>
          </a:ln>
          <a:effectLst/>
        </p:spPr>
        <p:txBody>
          <a:bodyPr wrap="none">
            <a:spAutoFit/>
          </a:bodyPr>
          <a:lstStyle/>
          <a:p>
            <a:r>
              <a:rPr lang="zh-CN" altLang="zh-CN" sz="2000" b="1">
                <a:solidFill>
                  <a:srgbClr val="333399"/>
                </a:solidFill>
                <a:ea typeface="黑体" panose="02010609060101010101" pitchFamily="2" charset="-122"/>
              </a:rPr>
              <a:t>128.11.3.31 </a:t>
            </a:r>
            <a:endParaRPr lang="zh-CN" altLang="zh-CN" sz="2000" b="1">
              <a:solidFill>
                <a:srgbClr val="333399"/>
              </a:solidFill>
              <a:ea typeface="黑体" panose="02010609060101010101" pitchFamily="2" charset="-122"/>
            </a:endParaRPr>
          </a:p>
        </p:txBody>
      </p:sp>
      <p:sp>
        <p:nvSpPr>
          <p:cNvPr id="36877" name="AutoShape 13"/>
          <p:cNvSpPr/>
          <p:nvPr/>
        </p:nvSpPr>
        <p:spPr bwMode="auto">
          <a:xfrm rot="16200000">
            <a:off x="4364831" y="3005932"/>
            <a:ext cx="258763" cy="1016000"/>
          </a:xfrm>
          <a:prstGeom prst="leftBrace">
            <a:avLst>
              <a:gd name="adj1" fmla="val 32647"/>
              <a:gd name="adj2" fmla="val 50000"/>
            </a:avLst>
          </a:prstGeom>
          <a:noFill/>
          <a:ln w="28575" cmpd="sng">
            <a:solidFill>
              <a:schemeClr val="tx2"/>
            </a:solidFill>
            <a:prstDash val="solid"/>
            <a:round/>
            <a:headEnd type="none" w="med" len="med"/>
            <a:tailEnd type="none" w="med" len="med"/>
          </a:ln>
          <a:effectLst/>
        </p:spPr>
        <p:txBody>
          <a:bodyPr/>
          <a:lstStyle/>
          <a:p>
            <a:endParaRPr lang="zh-CN" altLang="zh-CN" b="1"/>
          </a:p>
        </p:txBody>
      </p:sp>
      <p:sp>
        <p:nvSpPr>
          <p:cNvPr id="36878" name="AutoShape 14"/>
          <p:cNvSpPr/>
          <p:nvPr/>
        </p:nvSpPr>
        <p:spPr bwMode="auto">
          <a:xfrm rot="16200000">
            <a:off x="5514975" y="3019426"/>
            <a:ext cx="257175" cy="990600"/>
          </a:xfrm>
          <a:prstGeom prst="leftBrace">
            <a:avLst>
              <a:gd name="adj1" fmla="val 32027"/>
              <a:gd name="adj2" fmla="val 50000"/>
            </a:avLst>
          </a:prstGeom>
          <a:noFill/>
          <a:ln w="28575" cmpd="sng">
            <a:solidFill>
              <a:schemeClr val="tx2"/>
            </a:solidFill>
            <a:prstDash val="solid"/>
            <a:round/>
            <a:headEnd type="none" w="med" len="med"/>
            <a:tailEnd type="none" w="med" len="med"/>
          </a:ln>
          <a:effectLst/>
        </p:spPr>
        <p:txBody>
          <a:bodyPr/>
          <a:lstStyle/>
          <a:p>
            <a:endParaRPr lang="zh-CN" altLang="zh-CN" b="1"/>
          </a:p>
        </p:txBody>
      </p:sp>
      <p:sp>
        <p:nvSpPr>
          <p:cNvPr id="36879" name="AutoShape 15"/>
          <p:cNvSpPr/>
          <p:nvPr/>
        </p:nvSpPr>
        <p:spPr bwMode="auto">
          <a:xfrm rot="16200000">
            <a:off x="6788150" y="3024188"/>
            <a:ext cx="258763" cy="1068387"/>
          </a:xfrm>
          <a:prstGeom prst="leftBrace">
            <a:avLst>
              <a:gd name="adj1" fmla="val 34330"/>
              <a:gd name="adj2" fmla="val 50000"/>
            </a:avLst>
          </a:prstGeom>
          <a:noFill/>
          <a:ln w="28575" cmpd="sng">
            <a:solidFill>
              <a:schemeClr val="tx2"/>
            </a:solidFill>
            <a:prstDash val="solid"/>
            <a:round/>
            <a:headEnd type="none" w="med" len="med"/>
            <a:tailEnd type="none" w="med" len="med"/>
          </a:ln>
          <a:effectLst/>
        </p:spPr>
        <p:txBody>
          <a:bodyPr/>
          <a:lstStyle/>
          <a:p>
            <a:endParaRPr lang="zh-CN" altLang="zh-CN" b="1"/>
          </a:p>
        </p:txBody>
      </p:sp>
      <p:sp>
        <p:nvSpPr>
          <p:cNvPr id="36880" name="AutoShape 16"/>
          <p:cNvSpPr/>
          <p:nvPr/>
        </p:nvSpPr>
        <p:spPr bwMode="auto">
          <a:xfrm rot="16200000">
            <a:off x="7929563" y="2981325"/>
            <a:ext cx="258762" cy="1068388"/>
          </a:xfrm>
          <a:prstGeom prst="leftBrace">
            <a:avLst>
              <a:gd name="adj1" fmla="val 34331"/>
              <a:gd name="adj2" fmla="val 50000"/>
            </a:avLst>
          </a:prstGeom>
          <a:noFill/>
          <a:ln w="28575" cmpd="sng">
            <a:solidFill>
              <a:schemeClr val="tx2"/>
            </a:solidFill>
            <a:prstDash val="solid"/>
            <a:round/>
            <a:headEnd type="none" w="med" len="med"/>
            <a:tailEnd type="none" w="med" len="med"/>
          </a:ln>
          <a:effectLst/>
        </p:spPr>
        <p:txBody>
          <a:bodyPr/>
          <a:lstStyle/>
          <a:p>
            <a:endParaRPr lang="zh-CN" altLang="zh-CN" b="1"/>
          </a:p>
        </p:txBody>
      </p:sp>
      <p:sp>
        <p:nvSpPr>
          <p:cNvPr id="36881" name="Text Box 17"/>
          <p:cNvSpPr txBox="1">
            <a:spLocks noChangeArrowheads="1"/>
          </p:cNvSpPr>
          <p:nvPr/>
        </p:nvSpPr>
        <p:spPr bwMode="auto">
          <a:xfrm>
            <a:off x="4140200" y="3824288"/>
            <a:ext cx="3647152" cy="400110"/>
          </a:xfrm>
          <a:prstGeom prst="rect">
            <a:avLst/>
          </a:prstGeom>
          <a:noFill/>
          <a:ln w="9525">
            <a:noFill/>
            <a:miter lim="800000"/>
          </a:ln>
          <a:effectLst/>
        </p:spPr>
        <p:txBody>
          <a:bodyPr wrap="none">
            <a:spAutoFit/>
          </a:bodyPr>
          <a:lstStyle/>
          <a:p>
            <a:r>
              <a:rPr lang="zh-CN" altLang="zh-CN" sz="2000" b="1">
                <a:solidFill>
                  <a:srgbClr val="333399"/>
                </a:solidFill>
                <a:ea typeface="黑体" panose="02010609060101010101" pitchFamily="2" charset="-122"/>
              </a:rPr>
              <a:t>128 </a:t>
            </a:r>
            <a:r>
              <a:rPr lang="zh-CN" altLang="zh-CN" sz="1000" b="1">
                <a:solidFill>
                  <a:srgbClr val="333399"/>
                </a:solidFill>
                <a:ea typeface="黑体" panose="02010609060101010101" pitchFamily="2" charset="-122"/>
              </a:rPr>
              <a:t>      </a:t>
            </a:r>
            <a:r>
              <a:rPr lang="zh-CN" altLang="zh-CN" sz="2000" b="1">
                <a:solidFill>
                  <a:srgbClr val="333399"/>
                </a:solidFill>
                <a:ea typeface="黑体" panose="02010609060101010101" pitchFamily="2" charset="-122"/>
              </a:rPr>
              <a:t>        11                3             31 </a:t>
            </a:r>
            <a:endParaRPr lang="zh-CN" altLang="zh-CN" sz="2000" b="1">
              <a:solidFill>
                <a:srgbClr val="333399"/>
              </a:solidFill>
              <a:ea typeface="黑体" panose="02010609060101010101" pitchFamily="2" charset="-122"/>
            </a:endParaRPr>
          </a:p>
        </p:txBody>
      </p:sp>
      <p:grpSp>
        <p:nvGrpSpPr>
          <p:cNvPr id="4" name="Group 18"/>
          <p:cNvGrpSpPr/>
          <p:nvPr/>
        </p:nvGrpSpPr>
        <p:grpSpPr bwMode="auto">
          <a:xfrm>
            <a:off x="4500563" y="4143375"/>
            <a:ext cx="3522662" cy="828675"/>
            <a:chOff x="2835" y="2610"/>
            <a:chExt cx="2219" cy="522"/>
          </a:xfrm>
        </p:grpSpPr>
        <p:sp>
          <p:nvSpPr>
            <p:cNvPr id="36883" name="Line 19"/>
            <p:cNvSpPr>
              <a:spLocks noChangeShapeType="1"/>
            </p:cNvSpPr>
            <p:nvPr/>
          </p:nvSpPr>
          <p:spPr bwMode="auto">
            <a:xfrm>
              <a:off x="2835" y="2659"/>
              <a:ext cx="845" cy="473"/>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sp>
          <p:nvSpPr>
            <p:cNvPr id="36884" name="Line 20"/>
            <p:cNvSpPr>
              <a:spLocks noChangeShapeType="1"/>
            </p:cNvSpPr>
            <p:nvPr/>
          </p:nvSpPr>
          <p:spPr bwMode="auto">
            <a:xfrm flipH="1">
              <a:off x="4316" y="2623"/>
              <a:ext cx="738" cy="490"/>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sp>
          <p:nvSpPr>
            <p:cNvPr id="36885" name="Line 21"/>
            <p:cNvSpPr>
              <a:spLocks noChangeShapeType="1"/>
            </p:cNvSpPr>
            <p:nvPr/>
          </p:nvSpPr>
          <p:spPr bwMode="auto">
            <a:xfrm>
              <a:off x="3560" y="2614"/>
              <a:ext cx="382" cy="500"/>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sp>
          <p:nvSpPr>
            <p:cNvPr id="36886" name="Line 22"/>
            <p:cNvSpPr>
              <a:spLocks noChangeShapeType="1"/>
            </p:cNvSpPr>
            <p:nvPr/>
          </p:nvSpPr>
          <p:spPr bwMode="auto">
            <a:xfrm flipH="1">
              <a:off x="4117" y="2610"/>
              <a:ext cx="257" cy="515"/>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grpSp>
      <p:sp>
        <p:nvSpPr>
          <p:cNvPr id="36887" name="Text Box 23"/>
          <p:cNvSpPr txBox="1">
            <a:spLocks noChangeArrowheads="1"/>
          </p:cNvSpPr>
          <p:nvPr/>
        </p:nvSpPr>
        <p:spPr bwMode="auto">
          <a:xfrm>
            <a:off x="809625" y="3644900"/>
            <a:ext cx="2481769" cy="707886"/>
          </a:xfrm>
          <a:prstGeom prst="rect">
            <a:avLst/>
          </a:prstGeom>
          <a:noFill/>
          <a:ln w="9525">
            <a:noFill/>
            <a:miter lim="800000"/>
          </a:ln>
          <a:effectLst/>
        </p:spPr>
        <p:txBody>
          <a:bodyPr wrap="none">
            <a:spAutoFit/>
          </a:bodyPr>
          <a:lstStyle/>
          <a:p>
            <a:pPr algn="ctr"/>
            <a:r>
              <a:rPr lang="zh-CN" sz="2000" b="1">
                <a:solidFill>
                  <a:srgbClr val="333399"/>
                </a:solidFill>
                <a:ea typeface="黑体" panose="02010609060101010101" pitchFamily="2" charset="-122"/>
              </a:rPr>
              <a:t>将每 </a:t>
            </a:r>
            <a:r>
              <a:rPr lang="zh-CN" altLang="zh-CN" sz="2000" b="1">
                <a:solidFill>
                  <a:srgbClr val="333399"/>
                </a:solidFill>
                <a:ea typeface="黑体" panose="02010609060101010101" pitchFamily="2" charset="-122"/>
              </a:rPr>
              <a:t>8 </a:t>
            </a:r>
            <a:r>
              <a:rPr lang="zh-CN" sz="2000" b="1">
                <a:solidFill>
                  <a:srgbClr val="333399"/>
                </a:solidFill>
                <a:ea typeface="黑体" panose="02010609060101010101" pitchFamily="2" charset="-122"/>
              </a:rPr>
              <a:t>位的二进制数</a:t>
            </a:r>
            <a:endParaRPr lang="zh-CN" sz="2000" b="1">
              <a:solidFill>
                <a:srgbClr val="333399"/>
              </a:solidFill>
              <a:ea typeface="黑体" panose="02010609060101010101" pitchFamily="2" charset="-122"/>
            </a:endParaRPr>
          </a:p>
          <a:p>
            <a:pPr algn="ctr"/>
            <a:r>
              <a:rPr lang="zh-CN" sz="2000" b="1">
                <a:solidFill>
                  <a:srgbClr val="333399"/>
                </a:solidFill>
                <a:ea typeface="黑体" panose="02010609060101010101" pitchFamily="2" charset="-122"/>
              </a:rPr>
              <a:t>转换为十进制数</a:t>
            </a:r>
            <a:endParaRPr lang="zh-CN" sz="2000" b="1">
              <a:solidFill>
                <a:srgbClr val="333399"/>
              </a:solidFill>
              <a:ea typeface="黑体" panose="02010609060101010101" pitchFamily="2" charset="-122"/>
            </a:endParaRPr>
          </a:p>
        </p:txBody>
      </p:sp>
      <p:sp>
        <p:nvSpPr>
          <p:cNvPr id="36888" name="Line 24"/>
          <p:cNvSpPr>
            <a:spLocks noChangeShapeType="1"/>
          </p:cNvSpPr>
          <p:nvPr/>
        </p:nvSpPr>
        <p:spPr bwMode="auto">
          <a:xfrm flipV="1">
            <a:off x="3257550" y="4019550"/>
            <a:ext cx="890588" cy="0"/>
          </a:xfrm>
          <a:prstGeom prst="line">
            <a:avLst/>
          </a:prstGeom>
          <a:noFill/>
          <a:ln w="28575" cmpd="sng">
            <a:solidFill>
              <a:srgbClr val="333399"/>
            </a:solidFill>
            <a:prstDash val="solid"/>
            <a:round/>
            <a:headEnd type="none" w="med" len="med"/>
            <a:tailEnd type="triangle" w="sm" len="med"/>
          </a:ln>
          <a:effectLst/>
        </p:spPr>
        <p:txBody>
          <a:bodyPr/>
          <a:lstStyle/>
          <a:p>
            <a:endParaRPr lang="zh-CN" altLang="en-US" b="1"/>
          </a:p>
        </p:txBody>
      </p:sp>
      <p:sp>
        <p:nvSpPr>
          <p:cNvPr id="36889" name="Line 25"/>
          <p:cNvSpPr>
            <a:spLocks noChangeShapeType="1"/>
          </p:cNvSpPr>
          <p:nvPr/>
        </p:nvSpPr>
        <p:spPr bwMode="auto">
          <a:xfrm>
            <a:off x="3292475" y="5186363"/>
            <a:ext cx="1973263" cy="0"/>
          </a:xfrm>
          <a:prstGeom prst="line">
            <a:avLst/>
          </a:prstGeom>
          <a:noFill/>
          <a:ln w="76200" cmpd="sng">
            <a:solidFill>
              <a:schemeClr val="hlink"/>
            </a:solidFill>
            <a:prstDash val="solid"/>
            <a:round/>
            <a:headEnd type="none" w="med" len="med"/>
            <a:tailEnd type="triangle" w="sm" len="med"/>
          </a:ln>
          <a:effectLst/>
        </p:spPr>
        <p:txBody>
          <a:bodyPr/>
          <a:lstStyle/>
          <a:p>
            <a:endParaRPr lang="zh-CN" altLang="en-US" b="1"/>
          </a:p>
        </p:txBody>
      </p:sp>
      <p:sp>
        <p:nvSpPr>
          <p:cNvPr id="36890" name="Rectangle 26"/>
          <p:cNvSpPr>
            <a:spLocks noChangeArrowheads="1"/>
          </p:cNvSpPr>
          <p:nvPr/>
        </p:nvSpPr>
        <p:spPr bwMode="auto">
          <a:xfrm>
            <a:off x="4929190" y="3143248"/>
            <a:ext cx="71437" cy="215900"/>
          </a:xfrm>
          <a:prstGeom prst="rect">
            <a:avLst/>
          </a:prstGeom>
          <a:solidFill>
            <a:srgbClr val="FF0000"/>
          </a:solidFill>
          <a:ln w="9525">
            <a:noFill/>
            <a:miter lim="800000"/>
          </a:ln>
          <a:effectLst/>
        </p:spPr>
        <p:txBody>
          <a:bodyPr/>
          <a:lstStyle/>
          <a:p>
            <a:r>
              <a:rPr lang="en-US" altLang="zh-CN" b="1" dirty="0" smtClean="0"/>
              <a:t> </a:t>
            </a:r>
            <a:endParaRPr lang="zh-CN" altLang="zh-CN" b="1" dirty="0"/>
          </a:p>
        </p:txBody>
      </p:sp>
      <p:sp>
        <p:nvSpPr>
          <p:cNvPr id="36891" name="Rectangle 27"/>
          <p:cNvSpPr>
            <a:spLocks noChangeArrowheads="1"/>
          </p:cNvSpPr>
          <p:nvPr/>
        </p:nvSpPr>
        <p:spPr bwMode="auto">
          <a:xfrm flipH="1">
            <a:off x="7518400" y="3143248"/>
            <a:ext cx="53996" cy="192090"/>
          </a:xfrm>
          <a:prstGeom prst="rect">
            <a:avLst/>
          </a:prstGeom>
          <a:solidFill>
            <a:srgbClr val="FF0000"/>
          </a:solidFill>
          <a:ln w="9525">
            <a:noFill/>
            <a:miter lim="800000"/>
          </a:ln>
          <a:effectLst/>
        </p:spPr>
        <p:txBody>
          <a:bodyPr/>
          <a:lstStyle/>
          <a:p>
            <a:endParaRPr lang="zh-CN" altLang="zh-CN" b="1"/>
          </a:p>
        </p:txBody>
      </p:sp>
      <p:sp>
        <p:nvSpPr>
          <p:cNvPr id="36892" name="Rectangle 28"/>
          <p:cNvSpPr>
            <a:spLocks noChangeArrowheads="1"/>
          </p:cNvSpPr>
          <p:nvPr/>
        </p:nvSpPr>
        <p:spPr bwMode="auto">
          <a:xfrm>
            <a:off x="6215074" y="3143248"/>
            <a:ext cx="71437" cy="215900"/>
          </a:xfrm>
          <a:prstGeom prst="rect">
            <a:avLst/>
          </a:prstGeom>
          <a:solidFill>
            <a:srgbClr val="FF0000"/>
          </a:solidFill>
          <a:ln w="9525">
            <a:noFill/>
            <a:miter lim="800000"/>
          </a:ln>
          <a:effectLst/>
        </p:spPr>
        <p:txBody>
          <a:bodyPr/>
          <a:lstStyle/>
          <a:p>
            <a:endParaRPr lang="zh-CN" altLang="zh-CN" b="1"/>
          </a:p>
        </p:txBody>
      </p:sp>
      <p:sp>
        <p:nvSpPr>
          <p:cNvPr id="36893" name="Rectangle 29"/>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875"/>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889"/>
                                        </p:tgtEl>
                                        <p:attrNameLst>
                                          <p:attrName>style.visibility</p:attrName>
                                        </p:attrNameLst>
                                      </p:cBhvr>
                                      <p:to>
                                        <p:strVal val="visible"/>
                                      </p:to>
                                    </p:set>
                                    <p:animEffect transition="in" filter="wipe(left)">
                                      <p:cBhvr>
                                        <p:cTn id="33" dur="500"/>
                                        <p:tgtEl>
                                          <p:spTgt spid="36889"/>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6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animBg="1"/>
      <p:bldP spid="36876" grpId="0" animBg="1"/>
      <p:bldP spid="36877" grpId="0" animBg="1"/>
      <p:bldP spid="36878" grpId="0" animBg="1"/>
      <p:bldP spid="36879" grpId="0" animBg="1"/>
      <p:bldP spid="36880" grpId="0" animBg="1"/>
      <p:bldP spid="36881" grpId="0" animBg="1"/>
      <p:bldP spid="36887" grpId="0" animBg="1"/>
      <p:bldP spid="36888" grpId="0" animBg="1"/>
      <p:bldP spid="368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124744"/>
            <a:ext cx="7632848" cy="2800767"/>
          </a:xfrm>
          <a:prstGeom prst="rect">
            <a:avLst/>
          </a:prstGeom>
          <a:noFill/>
        </p:spPr>
        <p:txBody>
          <a:bodyPr wrap="square" rtlCol="0">
            <a:spAutoFit/>
          </a:bodyPr>
          <a:lstStyle/>
          <a:p>
            <a:r>
              <a:rPr lang="en-US" altLang="zh-CN" sz="2800" dirty="0" smtClean="0"/>
              <a:t>10100001  01100001  10000101   11000111</a:t>
            </a:r>
            <a:endParaRPr lang="en-US" altLang="zh-CN" sz="2800" dirty="0" smtClean="0"/>
          </a:p>
          <a:p>
            <a:r>
              <a:rPr lang="en-US" altLang="zh-CN" sz="2800" dirty="0" smtClean="0"/>
              <a:t>                      161.97.133.199 </a:t>
            </a:r>
            <a:endParaRPr lang="en-US" altLang="zh-CN" sz="2800" dirty="0" smtClean="0"/>
          </a:p>
          <a:p>
            <a:r>
              <a:rPr lang="en-US" altLang="zh-CN" sz="2000" dirty="0" smtClean="0"/>
              <a:t>128 64 32 16 8 4 2 1</a:t>
            </a:r>
            <a:endParaRPr lang="en-US" altLang="zh-CN" sz="2000" dirty="0" smtClean="0"/>
          </a:p>
          <a:p>
            <a:r>
              <a:rPr lang="en-US" altLang="zh-CN" sz="2000" dirty="0" smtClean="0"/>
              <a:t>10100111    01110000      11001111      11110101</a:t>
            </a:r>
            <a:endParaRPr lang="en-US" altLang="zh-CN" sz="2000" dirty="0" smtClean="0"/>
          </a:p>
          <a:p>
            <a:r>
              <a:rPr lang="en-US" altLang="zh-CN" sz="2000" dirty="0" smtClean="0"/>
              <a:t>128+32+7     64+32+16      255-32-16      255-8-2</a:t>
            </a:r>
            <a:endParaRPr lang="en-US" altLang="zh-CN" sz="2000" dirty="0" smtClean="0"/>
          </a:p>
          <a:p>
            <a:r>
              <a:rPr lang="en-US" altLang="zh-CN" sz="2000" dirty="0" smtClean="0"/>
              <a:t>167.112.207.245</a:t>
            </a:r>
            <a:endParaRPr lang="en-US" altLang="zh-CN" sz="2000" dirty="0" smtClean="0"/>
          </a:p>
          <a:p>
            <a:r>
              <a:rPr lang="en-US" altLang="zh-CN" sz="2000" dirty="0" smtClean="0"/>
              <a:t>10100111</a:t>
            </a:r>
            <a:endParaRPr lang="en-US" altLang="zh-CN" sz="2000" dirty="0" smtClean="0"/>
          </a:p>
          <a:p>
            <a:r>
              <a:rPr lang="en-US" altLang="zh-CN" sz="2000" dirty="0" smtClean="0"/>
              <a:t>167-127=39-32</a:t>
            </a:r>
            <a:endParaRPr lang="zh-CN"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nchor="b"/>
          <a:lstStyle/>
          <a:p>
            <a:r>
              <a:rPr lang="zh-CN" altLang="zh-CN" b="1"/>
              <a:t>2. </a:t>
            </a:r>
            <a:r>
              <a:rPr lang="zh-CN" b="1"/>
              <a:t>常用的三种类别的 </a:t>
            </a:r>
            <a:r>
              <a:rPr lang="zh-CN" altLang="zh-CN" b="1"/>
              <a:t>IP </a:t>
            </a:r>
            <a:r>
              <a:rPr lang="zh-CN" b="1"/>
              <a:t>地址 </a:t>
            </a:r>
            <a:endParaRPr lang="zh-CN" b="1"/>
          </a:p>
        </p:txBody>
      </p:sp>
      <p:sp>
        <p:nvSpPr>
          <p:cNvPr id="37891" name="Text Box 3"/>
          <p:cNvSpPr txBox="1">
            <a:spLocks noChangeArrowheads="1"/>
          </p:cNvSpPr>
          <p:nvPr/>
        </p:nvSpPr>
        <p:spPr bwMode="auto">
          <a:xfrm>
            <a:off x="2506663" y="1806575"/>
            <a:ext cx="3167855" cy="523220"/>
          </a:xfrm>
          <a:prstGeom prst="rect">
            <a:avLst/>
          </a:prstGeom>
          <a:noFill/>
          <a:ln w="9525">
            <a:noFill/>
            <a:miter lim="800000"/>
          </a:ln>
          <a:effectLst/>
        </p:spPr>
        <p:txBody>
          <a:bodyPr wrap="none">
            <a:spAutoFit/>
          </a:bodyPr>
          <a:lstStyle/>
          <a:p>
            <a:r>
              <a:rPr lang="zh-CN" altLang="zh-CN" sz="2800" b="1">
                <a:solidFill>
                  <a:srgbClr val="333399"/>
                </a:solidFill>
                <a:ea typeface="黑体" panose="02010609060101010101" pitchFamily="2" charset="-122"/>
              </a:rPr>
              <a:t>IP </a:t>
            </a:r>
            <a:r>
              <a:rPr lang="zh-CN" sz="2800" b="1">
                <a:solidFill>
                  <a:srgbClr val="333399"/>
                </a:solidFill>
                <a:ea typeface="黑体" panose="02010609060101010101" pitchFamily="2" charset="-122"/>
              </a:rPr>
              <a:t>地址的使用范围</a:t>
            </a:r>
            <a:r>
              <a:rPr lang="zh-CN" sz="2800" b="1">
                <a:solidFill>
                  <a:srgbClr val="333399"/>
                </a:solidFill>
                <a:latin typeface="Tahoma" panose="020B0604030504040204" pitchFamily="34" charset="0"/>
              </a:rPr>
              <a:t> </a:t>
            </a:r>
            <a:endParaRPr lang="zh-CN" sz="2800" b="1">
              <a:solidFill>
                <a:srgbClr val="333399"/>
              </a:solidFill>
              <a:latin typeface="Tahoma" panose="020B0604030504040204" pitchFamily="34" charset="0"/>
            </a:endParaRPr>
          </a:p>
        </p:txBody>
      </p:sp>
      <p:sp>
        <p:nvSpPr>
          <p:cNvPr id="37892" name="Text Box 4"/>
          <p:cNvSpPr txBox="1">
            <a:spLocks noChangeArrowheads="1"/>
          </p:cNvSpPr>
          <p:nvPr/>
        </p:nvSpPr>
        <p:spPr bwMode="auto">
          <a:xfrm>
            <a:off x="179388" y="2420938"/>
            <a:ext cx="8569325" cy="3028521"/>
          </a:xfrm>
          <a:prstGeom prst="rect">
            <a:avLst/>
          </a:prstGeom>
          <a:noFill/>
          <a:ln w="9525">
            <a:noFill/>
            <a:miter lim="800000"/>
          </a:ln>
          <a:effectLst/>
        </p:spPr>
        <p:txBody>
          <a:bodyPr>
            <a:spAutoFit/>
          </a:bodyPr>
          <a:lstStyle/>
          <a:p>
            <a:r>
              <a:rPr lang="zh-CN" sz="2400" b="1" dirty="0">
                <a:solidFill>
                  <a:srgbClr val="333399"/>
                </a:solidFill>
                <a:ea typeface="黑体" panose="02010609060101010101" pitchFamily="2" charset="-122"/>
              </a:rPr>
              <a:t>网络        最大                  </a:t>
            </a:r>
            <a:r>
              <a:rPr lang="en-US" altLang="zh-CN" sz="2400" b="1" dirty="0" smtClean="0">
                <a:solidFill>
                  <a:srgbClr val="333399"/>
                </a:solidFill>
                <a:ea typeface="黑体" panose="02010609060101010101" pitchFamily="2" charset="-122"/>
              </a:rPr>
              <a:t>      </a:t>
            </a:r>
            <a:r>
              <a:rPr lang="zh-CN" sz="2400" b="1" dirty="0" smtClean="0">
                <a:solidFill>
                  <a:srgbClr val="333399"/>
                </a:solidFill>
                <a:ea typeface="黑体" panose="02010609060101010101" pitchFamily="2" charset="-122"/>
              </a:rPr>
              <a:t>第一</a:t>
            </a:r>
            <a:r>
              <a:rPr lang="zh-CN" sz="2400" b="1" dirty="0">
                <a:solidFill>
                  <a:srgbClr val="333399"/>
                </a:solidFill>
                <a:ea typeface="黑体" panose="02010609060101010101" pitchFamily="2" charset="-122"/>
              </a:rPr>
              <a:t>个       最后一个         每个网络</a:t>
            </a:r>
            <a:endParaRPr lang="zh-CN" sz="2400" b="1" dirty="0">
              <a:solidFill>
                <a:srgbClr val="333399"/>
              </a:solidFill>
              <a:ea typeface="黑体" panose="02010609060101010101" pitchFamily="2" charset="-122"/>
            </a:endParaRPr>
          </a:p>
          <a:p>
            <a:r>
              <a:rPr lang="zh-CN" sz="2400" b="1" dirty="0">
                <a:solidFill>
                  <a:srgbClr val="333399"/>
                </a:solidFill>
                <a:ea typeface="黑体" panose="02010609060101010101" pitchFamily="2" charset="-122"/>
              </a:rPr>
              <a:t>类别      网络数   </a:t>
            </a:r>
            <a:r>
              <a:rPr lang="zh-CN" sz="2400" b="1" dirty="0" smtClean="0">
                <a:solidFill>
                  <a:srgbClr val="333399"/>
                </a:solidFill>
                <a:ea typeface="黑体" panose="02010609060101010101" pitchFamily="2" charset="-122"/>
              </a:rPr>
              <a:t>             </a:t>
            </a:r>
            <a:r>
              <a:rPr lang="en-US" altLang="zh-CN" sz="2400" b="1" dirty="0" smtClean="0">
                <a:solidFill>
                  <a:srgbClr val="333399"/>
                </a:solidFill>
                <a:ea typeface="黑体" panose="02010609060101010101" pitchFamily="2" charset="-122"/>
              </a:rPr>
              <a:t>     </a:t>
            </a:r>
            <a:r>
              <a:rPr lang="zh-CN" sz="2400" b="1" dirty="0" smtClean="0">
                <a:solidFill>
                  <a:srgbClr val="333399"/>
                </a:solidFill>
                <a:ea typeface="黑体" panose="02010609060101010101" pitchFamily="2" charset="-122"/>
              </a:rPr>
              <a:t>可用</a:t>
            </a:r>
            <a:r>
              <a:rPr lang="zh-CN" sz="2400" b="1" dirty="0">
                <a:solidFill>
                  <a:srgbClr val="333399"/>
                </a:solidFill>
                <a:ea typeface="黑体" panose="02010609060101010101" pitchFamily="2" charset="-122"/>
              </a:rPr>
              <a:t>的         可用的           中最大的  </a:t>
            </a:r>
            <a:endParaRPr lang="zh-CN" sz="2400" b="1" dirty="0">
              <a:solidFill>
                <a:srgbClr val="333399"/>
              </a:solidFill>
              <a:ea typeface="黑体" panose="02010609060101010101" pitchFamily="2" charset="-122"/>
            </a:endParaRPr>
          </a:p>
          <a:p>
            <a:pPr>
              <a:spcAft>
                <a:spcPct val="70000"/>
              </a:spcAft>
            </a:pPr>
            <a:r>
              <a:rPr lang="zh-CN" sz="2400" b="1" dirty="0">
                <a:solidFill>
                  <a:srgbClr val="333399"/>
                </a:solidFill>
                <a:ea typeface="黑体" panose="02010609060101010101" pitchFamily="2" charset="-122"/>
              </a:rPr>
              <a:t>                                        </a:t>
            </a:r>
            <a:r>
              <a:rPr lang="en-US" altLang="zh-CN" sz="2400" b="1" dirty="0" smtClean="0">
                <a:solidFill>
                  <a:srgbClr val="333399"/>
                </a:solidFill>
                <a:ea typeface="黑体" panose="02010609060101010101" pitchFamily="2" charset="-122"/>
              </a:rPr>
              <a:t>         </a:t>
            </a:r>
            <a:r>
              <a:rPr lang="zh-CN" sz="2400" b="1" dirty="0" smtClean="0">
                <a:solidFill>
                  <a:srgbClr val="333399"/>
                </a:solidFill>
                <a:ea typeface="黑体" panose="02010609060101010101" pitchFamily="2" charset="-122"/>
              </a:rPr>
              <a:t>网络</a:t>
            </a:r>
            <a:r>
              <a:rPr lang="zh-CN" sz="2400" b="1" dirty="0">
                <a:solidFill>
                  <a:srgbClr val="333399"/>
                </a:solidFill>
                <a:ea typeface="黑体" panose="02010609060101010101" pitchFamily="2" charset="-122"/>
              </a:rPr>
              <a:t>号         网络号             主机数</a:t>
            </a:r>
            <a:endParaRPr lang="zh-CN" sz="2400" b="1" dirty="0">
              <a:solidFill>
                <a:srgbClr val="333399"/>
              </a:solidFill>
              <a:ea typeface="黑体" panose="02010609060101010101" pitchFamily="2" charset="-122"/>
            </a:endParaRPr>
          </a:p>
          <a:p>
            <a:pPr>
              <a:spcBef>
                <a:spcPct val="25000"/>
              </a:spcBef>
            </a:pPr>
            <a:r>
              <a:rPr lang="zh-CN" sz="2400" b="1" dirty="0">
                <a:solidFill>
                  <a:srgbClr val="333399"/>
                </a:solidFill>
                <a:ea typeface="黑体" panose="02010609060101010101" pitchFamily="2" charset="-122"/>
              </a:rPr>
              <a:t> </a:t>
            </a:r>
            <a:r>
              <a:rPr lang="zh-CN" altLang="zh-CN" sz="2400" b="1" dirty="0">
                <a:solidFill>
                  <a:srgbClr val="333399"/>
                </a:solidFill>
                <a:ea typeface="黑体" panose="02010609060101010101" pitchFamily="2" charset="-122"/>
              </a:rPr>
              <a:t>A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 </a:t>
            </a:r>
            <a:r>
              <a:rPr lang="zh-CN" altLang="zh-CN" sz="2400" b="1" dirty="0">
                <a:solidFill>
                  <a:srgbClr val="333399"/>
                </a:solidFill>
                <a:ea typeface="黑体" panose="02010609060101010101" pitchFamily="2" charset="-122"/>
              </a:rPr>
              <a:t>126 (2</a:t>
            </a:r>
            <a:r>
              <a:rPr lang="zh-CN" altLang="zh-CN" sz="2400" b="1" baseline="30000" dirty="0">
                <a:solidFill>
                  <a:srgbClr val="333399"/>
                </a:solidFill>
                <a:ea typeface="黑体" panose="02010609060101010101" pitchFamily="2" charset="-122"/>
              </a:rPr>
              <a:t>7</a:t>
            </a:r>
            <a:r>
              <a:rPr lang="zh-CN" altLang="zh-CN" sz="2400" b="1" dirty="0">
                <a:solidFill>
                  <a:srgbClr val="333399"/>
                </a:solidFill>
                <a:ea typeface="黑体" panose="02010609060101010101" pitchFamily="2" charset="-122"/>
              </a:rPr>
              <a:t> – 2)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126                </a:t>
            </a:r>
            <a:r>
              <a:rPr lang="en-US" altLang="zh-CN" sz="2400" b="1" dirty="0" smtClean="0">
                <a:solidFill>
                  <a:srgbClr val="333399"/>
                </a:solidFill>
                <a:ea typeface="黑体" panose="02010609060101010101" pitchFamily="2" charset="-122"/>
              </a:rPr>
              <a:t>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16</a:t>
            </a:r>
            <a:r>
              <a:rPr lang="zh-CN" altLang="zh-CN" sz="2400" b="1" dirty="0">
                <a:solidFill>
                  <a:srgbClr val="333399"/>
                </a:solidFill>
                <a:ea typeface="黑体" panose="02010609060101010101" pitchFamily="2" charset="-122"/>
              </a:rPr>
              <a:t>,777,214</a:t>
            </a:r>
            <a:endParaRPr lang="zh-CN" altLang="zh-CN" sz="2400" b="1" dirty="0">
              <a:solidFill>
                <a:srgbClr val="333399"/>
              </a:solidFill>
              <a:ea typeface="黑体" panose="02010609060101010101" pitchFamily="2" charset="-122"/>
            </a:endParaRPr>
          </a:p>
          <a:p>
            <a:pPr>
              <a:spcBef>
                <a:spcPct val="50000"/>
              </a:spcBef>
            </a:pPr>
            <a:r>
              <a:rPr lang="zh-CN" altLang="zh-CN" sz="2400" b="1" dirty="0">
                <a:solidFill>
                  <a:srgbClr val="333399"/>
                </a:solidFill>
                <a:ea typeface="黑体" panose="02010609060101010101" pitchFamily="2" charset="-122"/>
              </a:rPr>
              <a:t> B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16</a:t>
            </a:r>
            <a:r>
              <a:rPr lang="zh-CN" altLang="zh-CN" sz="2400" b="1" dirty="0">
                <a:solidFill>
                  <a:srgbClr val="333399"/>
                </a:solidFill>
                <a:ea typeface="黑体" panose="02010609060101010101" pitchFamily="2" charset="-122"/>
              </a:rPr>
              <a:t>,383(2</a:t>
            </a:r>
            <a:r>
              <a:rPr lang="zh-CN" altLang="zh-CN" sz="2400" b="1" baseline="30000" dirty="0">
                <a:solidFill>
                  <a:srgbClr val="333399"/>
                </a:solidFill>
                <a:ea typeface="黑体" panose="02010609060101010101" pitchFamily="2" charset="-122"/>
              </a:rPr>
              <a:t>14</a:t>
            </a:r>
            <a:r>
              <a:rPr lang="zh-CN" altLang="zh-CN" sz="2400" b="1" dirty="0">
                <a:solidFill>
                  <a:srgbClr val="333399"/>
                </a:solidFill>
                <a:ea typeface="黑体" panose="02010609060101010101" pitchFamily="2" charset="-122"/>
              </a:rPr>
              <a:t> </a:t>
            </a:r>
            <a:r>
              <a:rPr lang="zh-CN" altLang="zh-CN" sz="2400" b="1" dirty="0">
                <a:solidFill>
                  <a:srgbClr val="333399"/>
                </a:solidFill>
                <a:ea typeface="黑体" panose="02010609060101010101" pitchFamily="2" charset="-122"/>
                <a:sym typeface="Symbol" panose="05050102010706020507" pitchFamily="18" charset="2"/>
              </a:rPr>
              <a:t> 1</a:t>
            </a:r>
            <a:r>
              <a:rPr lang="zh-CN" altLang="zh-CN" sz="2400" b="1" dirty="0">
                <a:solidFill>
                  <a:srgbClr val="333399"/>
                </a:solidFill>
                <a:ea typeface="黑体" panose="02010609060101010101" pitchFamily="2" charset="-122"/>
              </a:rPr>
              <a:t>)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128</a:t>
            </a:r>
            <a:r>
              <a:rPr lang="zh-CN" altLang="zh-CN" sz="2400" b="1" dirty="0">
                <a:solidFill>
                  <a:srgbClr val="333399"/>
                </a:solidFill>
                <a:ea typeface="黑体" panose="02010609060101010101" pitchFamily="2" charset="-122"/>
              </a:rPr>
              <a:t>.1       191.255           </a:t>
            </a:r>
            <a:r>
              <a:rPr lang="zh-CN" altLang="zh-CN" sz="2400" b="1" dirty="0" smtClean="0">
                <a:solidFill>
                  <a:srgbClr val="333399"/>
                </a:solidFill>
                <a:ea typeface="黑体" panose="02010609060101010101" pitchFamily="2" charset="-122"/>
              </a:rPr>
              <a:t>  </a:t>
            </a:r>
            <a:r>
              <a:rPr lang="zh-CN" altLang="zh-CN" sz="2400" b="1" dirty="0">
                <a:solidFill>
                  <a:srgbClr val="333399"/>
                </a:solidFill>
                <a:ea typeface="黑体" panose="02010609060101010101" pitchFamily="2" charset="-122"/>
              </a:rPr>
              <a:t>65,534</a:t>
            </a:r>
            <a:endParaRPr lang="zh-CN" altLang="zh-CN" sz="2400" b="1" dirty="0">
              <a:solidFill>
                <a:srgbClr val="333399"/>
              </a:solidFill>
              <a:ea typeface="黑体" panose="02010609060101010101" pitchFamily="2" charset="-122"/>
            </a:endParaRPr>
          </a:p>
          <a:p>
            <a:pPr>
              <a:spcBef>
                <a:spcPct val="50000"/>
              </a:spcBef>
            </a:pPr>
            <a:r>
              <a:rPr lang="zh-CN" altLang="zh-CN" sz="2400" b="1" dirty="0">
                <a:solidFill>
                  <a:srgbClr val="333399"/>
                </a:solidFill>
                <a:ea typeface="黑体" panose="02010609060101010101" pitchFamily="2" charset="-122"/>
              </a:rPr>
              <a:t> C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2</a:t>
            </a:r>
            <a:r>
              <a:rPr lang="zh-CN" altLang="zh-CN" sz="2400" b="1" dirty="0">
                <a:solidFill>
                  <a:srgbClr val="333399"/>
                </a:solidFill>
                <a:ea typeface="黑体" panose="02010609060101010101" pitchFamily="2" charset="-122"/>
              </a:rPr>
              <a:t>,097,151 (2</a:t>
            </a:r>
            <a:r>
              <a:rPr lang="zh-CN" altLang="zh-CN" sz="2400" b="1" baseline="30000" dirty="0">
                <a:solidFill>
                  <a:srgbClr val="333399"/>
                </a:solidFill>
                <a:ea typeface="黑体" panose="02010609060101010101" pitchFamily="2" charset="-122"/>
              </a:rPr>
              <a:t>21 </a:t>
            </a:r>
            <a:r>
              <a:rPr lang="zh-CN" altLang="zh-CN" sz="2400" b="1" dirty="0">
                <a:solidFill>
                  <a:srgbClr val="333399"/>
                </a:solidFill>
                <a:latin typeface="Tahoma" panose="020B0604030504040204" pitchFamily="34" charset="0"/>
                <a:ea typeface="黑体" panose="02010609060101010101" pitchFamily="2" charset="-122"/>
                <a:sym typeface="Symbol" panose="05050102010706020507" pitchFamily="18" charset="2"/>
              </a:rPr>
              <a:t> </a:t>
            </a:r>
            <a:r>
              <a:rPr lang="zh-CN" altLang="zh-CN" sz="2400" b="1" dirty="0">
                <a:solidFill>
                  <a:srgbClr val="333399"/>
                </a:solidFill>
                <a:ea typeface="黑体" panose="02010609060101010101" pitchFamily="2" charset="-122"/>
                <a:sym typeface="Symbol" panose="05050102010706020507" pitchFamily="18" charset="2"/>
              </a:rPr>
              <a:t>1</a:t>
            </a:r>
            <a:r>
              <a:rPr lang="zh-CN" altLang="zh-CN" sz="2400" b="1" dirty="0">
                <a:solidFill>
                  <a:srgbClr val="333399"/>
                </a:solidFill>
                <a:ea typeface="黑体" panose="02010609060101010101" pitchFamily="2" charset="-122"/>
              </a:rPr>
              <a:t>)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192</a:t>
            </a:r>
            <a:r>
              <a:rPr lang="zh-CN" altLang="zh-CN" sz="2400" b="1" dirty="0">
                <a:solidFill>
                  <a:srgbClr val="333399"/>
                </a:solidFill>
                <a:ea typeface="黑体" panose="02010609060101010101" pitchFamily="2" charset="-122"/>
              </a:rPr>
              <a:t>.0.1   </a:t>
            </a:r>
            <a:r>
              <a:rPr lang="en-US" altLang="zh-CN" sz="2400" b="1" dirty="0" smtClean="0">
                <a:solidFill>
                  <a:srgbClr val="333399"/>
                </a:solidFill>
                <a:ea typeface="黑体" panose="02010609060101010101" pitchFamily="2" charset="-122"/>
              </a:rPr>
              <a:t> </a:t>
            </a:r>
            <a:r>
              <a:rPr lang="zh-CN" altLang="zh-CN" sz="2400" b="1" dirty="0" smtClean="0">
                <a:solidFill>
                  <a:srgbClr val="333399"/>
                </a:solidFill>
                <a:ea typeface="黑体" panose="02010609060101010101" pitchFamily="2" charset="-122"/>
              </a:rPr>
              <a:t>223</a:t>
            </a:r>
            <a:r>
              <a:rPr lang="zh-CN" altLang="zh-CN" sz="2400" b="1" dirty="0">
                <a:solidFill>
                  <a:srgbClr val="333399"/>
                </a:solidFill>
                <a:ea typeface="黑体" panose="02010609060101010101" pitchFamily="2" charset="-122"/>
              </a:rPr>
              <a:t>.255.255     </a:t>
            </a:r>
            <a:r>
              <a:rPr lang="zh-CN" altLang="zh-CN" sz="2400" b="1" dirty="0" smtClean="0">
                <a:solidFill>
                  <a:srgbClr val="333399"/>
                </a:solidFill>
                <a:ea typeface="黑体" panose="02010609060101010101" pitchFamily="2" charset="-122"/>
              </a:rPr>
              <a:t>254</a:t>
            </a:r>
            <a:endParaRPr lang="zh-CN" altLang="zh-CN" sz="2400" b="1" dirty="0">
              <a:solidFill>
                <a:srgbClr val="333399"/>
              </a:solidFill>
              <a:ea typeface="黑体" panose="02010609060101010101" pitchFamily="2" charset="-122"/>
            </a:endParaRPr>
          </a:p>
        </p:txBody>
      </p:sp>
      <p:sp>
        <p:nvSpPr>
          <p:cNvPr id="37893" name="Line 5"/>
          <p:cNvSpPr>
            <a:spLocks noChangeShapeType="1"/>
          </p:cNvSpPr>
          <p:nvPr/>
        </p:nvSpPr>
        <p:spPr bwMode="auto">
          <a:xfrm>
            <a:off x="179388" y="3716338"/>
            <a:ext cx="8713787" cy="0"/>
          </a:xfrm>
          <a:prstGeom prst="line">
            <a:avLst/>
          </a:prstGeom>
          <a:noFill/>
          <a:ln w="28575" cmpd="sng">
            <a:solidFill>
              <a:schemeClr val="tx2"/>
            </a:solidFill>
            <a:prstDash val="solid"/>
            <a:round/>
            <a:headEnd type="none" w="med" len="med"/>
            <a:tailEnd type="none" w="med" len="med"/>
          </a:ln>
          <a:effectLst/>
        </p:spPr>
        <p:txBody>
          <a:bodyPr/>
          <a:lstStyle/>
          <a:p>
            <a:endParaRPr lang="zh-CN" altLang="en-US" b="1"/>
          </a:p>
        </p:txBody>
      </p:sp>
      <p:sp>
        <p:nvSpPr>
          <p:cNvPr id="37894" name="Line 6"/>
          <p:cNvSpPr>
            <a:spLocks noChangeShapeType="1"/>
          </p:cNvSpPr>
          <p:nvPr/>
        </p:nvSpPr>
        <p:spPr bwMode="auto">
          <a:xfrm rot="16200000">
            <a:off x="-684213" y="4005263"/>
            <a:ext cx="3311525" cy="0"/>
          </a:xfrm>
          <a:prstGeom prst="line">
            <a:avLst/>
          </a:prstGeom>
          <a:noFill/>
          <a:ln w="19050" cmpd="sng">
            <a:solidFill>
              <a:schemeClr val="tx2"/>
            </a:solidFill>
            <a:prstDash val="solid"/>
            <a:round/>
            <a:headEnd type="none" w="med" len="med"/>
            <a:tailEnd type="none" w="med" len="med"/>
          </a:ln>
          <a:effectLst/>
        </p:spPr>
        <p:txBody>
          <a:bodyPr/>
          <a:lstStyle/>
          <a:p>
            <a:endParaRPr lang="zh-CN" altLang="en-US" b="1"/>
          </a:p>
        </p:txBody>
      </p:sp>
      <p:sp>
        <p:nvSpPr>
          <p:cNvPr id="37895" name="Line 7"/>
          <p:cNvSpPr>
            <a:spLocks noChangeShapeType="1"/>
          </p:cNvSpPr>
          <p:nvPr/>
        </p:nvSpPr>
        <p:spPr bwMode="auto">
          <a:xfrm rot="16200000">
            <a:off x="1908175" y="4005263"/>
            <a:ext cx="3311525" cy="0"/>
          </a:xfrm>
          <a:prstGeom prst="line">
            <a:avLst/>
          </a:prstGeom>
          <a:noFill/>
          <a:ln w="19050" cmpd="sng">
            <a:solidFill>
              <a:schemeClr val="tx2"/>
            </a:solidFill>
            <a:prstDash val="solid"/>
            <a:round/>
            <a:headEnd type="none" w="med" len="med"/>
            <a:tailEnd type="none" w="med" len="med"/>
          </a:ln>
          <a:effectLst/>
        </p:spPr>
        <p:txBody>
          <a:bodyPr/>
          <a:lstStyle/>
          <a:p>
            <a:endParaRPr lang="zh-CN" altLang="en-US" b="1"/>
          </a:p>
        </p:txBody>
      </p:sp>
      <p:sp>
        <p:nvSpPr>
          <p:cNvPr id="37896" name="Line 8"/>
          <p:cNvSpPr>
            <a:spLocks noChangeShapeType="1"/>
          </p:cNvSpPr>
          <p:nvPr/>
        </p:nvSpPr>
        <p:spPr bwMode="auto">
          <a:xfrm rot="16200000">
            <a:off x="3060700" y="4005263"/>
            <a:ext cx="3311525" cy="0"/>
          </a:xfrm>
          <a:prstGeom prst="line">
            <a:avLst/>
          </a:prstGeom>
          <a:noFill/>
          <a:ln w="19050" cmpd="sng">
            <a:solidFill>
              <a:schemeClr val="tx2"/>
            </a:solidFill>
            <a:prstDash val="solid"/>
            <a:round/>
            <a:headEnd type="none" w="med" len="med"/>
            <a:tailEnd type="none" w="med" len="med"/>
          </a:ln>
          <a:effectLst/>
        </p:spPr>
        <p:txBody>
          <a:bodyPr/>
          <a:lstStyle/>
          <a:p>
            <a:endParaRPr lang="zh-CN" altLang="en-US" b="1"/>
          </a:p>
        </p:txBody>
      </p:sp>
      <p:sp>
        <p:nvSpPr>
          <p:cNvPr id="37897" name="Line 9"/>
          <p:cNvSpPr>
            <a:spLocks noChangeShapeType="1"/>
          </p:cNvSpPr>
          <p:nvPr/>
        </p:nvSpPr>
        <p:spPr bwMode="auto">
          <a:xfrm rot="16200000">
            <a:off x="5003800" y="4005263"/>
            <a:ext cx="3311525" cy="0"/>
          </a:xfrm>
          <a:prstGeom prst="line">
            <a:avLst/>
          </a:prstGeom>
          <a:noFill/>
          <a:ln w="19050" cmpd="sng">
            <a:solidFill>
              <a:schemeClr val="tx2"/>
            </a:solidFill>
            <a:prstDash val="solid"/>
            <a:round/>
            <a:headEnd type="none" w="med" len="med"/>
            <a:tailEnd type="none" w="med" len="med"/>
          </a:ln>
          <a:effectLst/>
        </p:spPr>
        <p:txBody>
          <a:bodyPr/>
          <a:lstStyle/>
          <a:p>
            <a:endParaRPr lang="zh-CN" altLang="en-US" b="1"/>
          </a:p>
        </p:txBody>
      </p:sp>
      <p:sp>
        <p:nvSpPr>
          <p:cNvPr id="37898" name="Line 10"/>
          <p:cNvSpPr>
            <a:spLocks noChangeShapeType="1"/>
          </p:cNvSpPr>
          <p:nvPr/>
        </p:nvSpPr>
        <p:spPr bwMode="auto">
          <a:xfrm>
            <a:off x="179388" y="2349500"/>
            <a:ext cx="8713787" cy="0"/>
          </a:xfrm>
          <a:prstGeom prst="line">
            <a:avLst/>
          </a:prstGeom>
          <a:noFill/>
          <a:ln w="28575" cmpd="sng">
            <a:solidFill>
              <a:schemeClr val="tx2"/>
            </a:solidFill>
            <a:prstDash val="solid"/>
            <a:round/>
            <a:headEnd type="none" w="med" len="med"/>
            <a:tailEnd type="none" w="med" len="med"/>
          </a:ln>
          <a:effectLst/>
        </p:spPr>
        <p:txBody>
          <a:bodyPr/>
          <a:lstStyle/>
          <a:p>
            <a:endParaRPr lang="zh-CN" altLang="en-US" b="1"/>
          </a:p>
        </p:txBody>
      </p:sp>
      <p:sp>
        <p:nvSpPr>
          <p:cNvPr id="37899" name="Line 11"/>
          <p:cNvSpPr>
            <a:spLocks noChangeShapeType="1"/>
          </p:cNvSpPr>
          <p:nvPr/>
        </p:nvSpPr>
        <p:spPr bwMode="auto">
          <a:xfrm>
            <a:off x="179388" y="5661025"/>
            <a:ext cx="8713787" cy="0"/>
          </a:xfrm>
          <a:prstGeom prst="line">
            <a:avLst/>
          </a:prstGeom>
          <a:noFill/>
          <a:ln w="28575" cmpd="sng">
            <a:solidFill>
              <a:schemeClr val="tx2"/>
            </a:solidFill>
            <a:prstDash val="solid"/>
            <a:round/>
            <a:headEnd type="none" w="med" len="med"/>
            <a:tailEnd type="none" w="med" len="med"/>
          </a:ln>
          <a:effectLst/>
        </p:spPr>
        <p:txBody>
          <a:bodyPr/>
          <a:lstStyle/>
          <a:p>
            <a:endParaRPr lang="zh-CN" altLang="en-US" b="1"/>
          </a:p>
        </p:txBody>
      </p:sp>
      <p:sp>
        <p:nvSpPr>
          <p:cNvPr id="37900" name="Rectangle 12"/>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serData\My Documents\WXWork\1688852951179558\Cache\Image\2022-10\f5fe683182a38e35afcaae6eec41be2c.jpg"/>
          <p:cNvPicPr>
            <a:picLocks noChangeAspect="1" noChangeArrowheads="1"/>
          </p:cNvPicPr>
          <p:nvPr/>
        </p:nvPicPr>
        <p:blipFill rotWithShape="1">
          <a:blip r:embed="rId1">
            <a:extLst>
              <a:ext uri="{28A0092B-C50C-407E-A947-70E740481C1C}">
                <a14:useLocalDpi xmlns:a14="http://schemas.microsoft.com/office/drawing/2010/main" val="0"/>
              </a:ext>
            </a:extLst>
          </a:blip>
          <a:srcRect l="13809" t="15882" r="13069" b="7005"/>
          <a:stretch>
            <a:fillRect/>
          </a:stretch>
        </p:blipFill>
        <p:spPr bwMode="auto">
          <a:xfrm>
            <a:off x="323528" y="980728"/>
            <a:ext cx="8217516" cy="4544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UserData\My Documents\WXWork\1688852951179558\Cache\Image\2022-10\e78848b8d2fc34dddd33539451ca2f18.jpg"/>
          <p:cNvPicPr>
            <a:picLocks noChangeAspect="1" noChangeArrowheads="1"/>
          </p:cNvPicPr>
          <p:nvPr/>
        </p:nvPicPr>
        <p:blipFill rotWithShape="1">
          <a:blip r:embed="rId1">
            <a:extLst>
              <a:ext uri="{28A0092B-C50C-407E-A947-70E740481C1C}">
                <a14:useLocalDpi xmlns:a14="http://schemas.microsoft.com/office/drawing/2010/main" val="0"/>
              </a:ext>
            </a:extLst>
          </a:blip>
          <a:srcRect l="15791" t="32859" r="23599" b="15183"/>
          <a:stretch>
            <a:fillRect/>
          </a:stretch>
        </p:blipFill>
        <p:spPr bwMode="auto">
          <a:xfrm>
            <a:off x="323145" y="980207"/>
            <a:ext cx="8399771" cy="338437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79930" y="5157470"/>
            <a:ext cx="4091940" cy="1753235"/>
          </a:xfrm>
          <a:prstGeom prst="rect">
            <a:avLst/>
          </a:prstGeom>
          <a:noFill/>
        </p:spPr>
        <p:txBody>
          <a:bodyPr wrap="square" rtlCol="0">
            <a:spAutoFit/>
          </a:bodyPr>
          <a:p>
            <a:r>
              <a:rPr lang="en-US" altLang="zh-CN"/>
              <a:t>0.0.0.0</a:t>
            </a:r>
            <a:endParaRPr lang="en-US" altLang="zh-CN"/>
          </a:p>
          <a:p>
            <a:r>
              <a:rPr lang="en-US" altLang="zh-CN"/>
              <a:t>100.</a:t>
            </a:r>
            <a:r>
              <a:rPr lang="en-US" altLang="zh-CN">
                <a:solidFill>
                  <a:srgbClr val="FF0000"/>
                </a:solidFill>
              </a:rPr>
              <a:t>0.0.0		</a:t>
            </a:r>
            <a:r>
              <a:rPr lang="en-US" altLang="zh-CN" b="1">
                <a:solidFill>
                  <a:schemeClr val="tx1"/>
                </a:solidFill>
              </a:rPr>
              <a:t>100.</a:t>
            </a:r>
            <a:r>
              <a:rPr lang="en-US" altLang="zh-CN">
                <a:solidFill>
                  <a:srgbClr val="FF0000"/>
                </a:solidFill>
              </a:rPr>
              <a:t>255.255.255</a:t>
            </a:r>
            <a:endParaRPr lang="en-US" altLang="zh-CN"/>
          </a:p>
          <a:p>
            <a:r>
              <a:rPr lang="en-US" altLang="zh-CN"/>
              <a:t>130.1.</a:t>
            </a:r>
            <a:r>
              <a:rPr lang="en-US" altLang="zh-CN">
                <a:solidFill>
                  <a:srgbClr val="FF0000"/>
                </a:solidFill>
              </a:rPr>
              <a:t>0.0                   130.1.255.255</a:t>
            </a:r>
            <a:endParaRPr lang="en-US" altLang="zh-CN"/>
          </a:p>
          <a:p>
            <a:r>
              <a:rPr lang="en-US" altLang="zh-CN"/>
              <a:t>192.1.10.</a:t>
            </a:r>
            <a:r>
              <a:rPr lang="en-US" altLang="zh-CN">
                <a:solidFill>
                  <a:srgbClr val="FF0000"/>
                </a:solidFill>
              </a:rPr>
              <a:t>0</a:t>
            </a:r>
            <a:endParaRPr lang="en-US" altLang="zh-CN">
              <a:solidFill>
                <a:srgbClr val="FF0000"/>
              </a:solidFill>
            </a:endParaRPr>
          </a:p>
          <a:p>
            <a:r>
              <a:rPr lang="en-US" altLang="zh-CN">
                <a:solidFill>
                  <a:srgbClr val="FF0000"/>
                </a:solidFill>
              </a:rPr>
              <a:t>255.255.255.255</a:t>
            </a:r>
            <a:endParaRPr lang="en-US" altLang="zh-CN">
              <a:solidFill>
                <a:srgbClr val="FF0000"/>
              </a:solidFill>
            </a:endParaRPr>
          </a:p>
          <a:p>
            <a:r>
              <a:rPr lang="en-US" altLang="zh-CN">
                <a:solidFill>
                  <a:srgbClr val="FF0000"/>
                </a:solidFill>
              </a:rPr>
              <a:t>127.0.10.1</a:t>
            </a:r>
            <a:endParaRPr lang="en-US" altLang="zh-CN">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205" y="260649"/>
            <a:ext cx="8686276" cy="592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nchor="b"/>
          <a:lstStyle/>
          <a:p>
            <a:r>
              <a:rPr lang="zh-CN" altLang="zh-CN" b="1"/>
              <a:t>IP </a:t>
            </a:r>
            <a:r>
              <a:rPr lang="zh-CN" b="1"/>
              <a:t>地址的一些重要特点 </a:t>
            </a:r>
            <a:endParaRPr lang="zh-CN" b="1"/>
          </a:p>
        </p:txBody>
      </p:sp>
      <p:sp>
        <p:nvSpPr>
          <p:cNvPr id="38915" name="Rectangle 3"/>
          <p:cNvSpPr>
            <a:spLocks noGrp="1" noChangeArrowheads="1"/>
          </p:cNvSpPr>
          <p:nvPr>
            <p:ph idx="4294967295"/>
          </p:nvPr>
        </p:nvSpPr>
        <p:spPr>
          <a:xfrm>
            <a:off x="827089" y="1643050"/>
            <a:ext cx="7888316" cy="4665675"/>
          </a:xfrm>
          <a:noFill/>
        </p:spPr>
        <p:txBody>
          <a:bodyPr>
            <a:normAutofit fontScale="85000" lnSpcReduction="10000"/>
          </a:bodyPr>
          <a:lstStyle/>
          <a:p>
            <a:pPr algn="just">
              <a:lnSpc>
                <a:spcPct val="150000"/>
              </a:lnSpc>
              <a:buFont typeface="Times New Roman" panose="02020603050405020304" pitchFamily="18" charset="0"/>
              <a:buNone/>
            </a:pPr>
            <a:r>
              <a:rPr lang="zh-CN" altLang="zh-CN" sz="2800" b="1" dirty="0"/>
              <a:t>(1)  IP </a:t>
            </a:r>
            <a:r>
              <a:rPr lang="zh-CN" sz="2800" b="1" dirty="0"/>
              <a:t>地址是一种分等级的地址结构。分两个等级的好处是：</a:t>
            </a:r>
            <a:endParaRPr lang="zh-CN" sz="2800" b="1" dirty="0"/>
          </a:p>
          <a:p>
            <a:pPr algn="just">
              <a:lnSpc>
                <a:spcPct val="150000"/>
              </a:lnSpc>
            </a:pPr>
            <a:r>
              <a:rPr lang="zh-CN" sz="2800" b="1" dirty="0"/>
              <a:t>第一</a:t>
            </a:r>
            <a:r>
              <a:rPr lang="zh-CN" sz="2800" b="1" dirty="0" smtClean="0"/>
              <a:t>，</a:t>
            </a:r>
            <a:r>
              <a:rPr lang="zh-CN" altLang="en-US" sz="2800" b="1" dirty="0" smtClean="0">
                <a:solidFill>
                  <a:srgbClr val="FF0000"/>
                </a:solidFill>
              </a:rPr>
              <a:t>方便了</a:t>
            </a:r>
            <a:r>
              <a:rPr lang="zh-CN" altLang="en-US" sz="1600" b="1" dirty="0" smtClean="0">
                <a:solidFill>
                  <a:srgbClr val="FF0000"/>
                </a:solidFill>
              </a:rPr>
              <a:t> </a:t>
            </a:r>
            <a:r>
              <a:rPr lang="zh-CN" altLang="zh-CN" sz="2800" b="1" dirty="0" smtClean="0">
                <a:solidFill>
                  <a:srgbClr val="FF0000"/>
                </a:solidFill>
              </a:rPr>
              <a:t>IP</a:t>
            </a:r>
            <a:r>
              <a:rPr lang="zh-CN" altLang="zh-CN" sz="1600" b="1" dirty="0" smtClean="0">
                <a:solidFill>
                  <a:srgbClr val="FF0000"/>
                </a:solidFill>
              </a:rPr>
              <a:t> </a:t>
            </a:r>
            <a:r>
              <a:rPr lang="zh-CN" altLang="en-US" sz="2800" b="1" dirty="0" smtClean="0">
                <a:solidFill>
                  <a:srgbClr val="FF0000"/>
                </a:solidFill>
              </a:rPr>
              <a:t>地址的管理。</a:t>
            </a:r>
            <a:r>
              <a:rPr lang="zh-CN" altLang="zh-CN" sz="2800" b="1" dirty="0" smtClean="0"/>
              <a:t>IP</a:t>
            </a:r>
            <a:r>
              <a:rPr lang="zh-CN" altLang="zh-CN" sz="600" b="1" dirty="0" smtClean="0"/>
              <a:t> </a:t>
            </a:r>
            <a:r>
              <a:rPr lang="zh-CN" sz="2800" b="1" dirty="0"/>
              <a:t>地址管理机构在分配</a:t>
            </a:r>
            <a:r>
              <a:rPr lang="zh-CN" sz="900" b="1" dirty="0"/>
              <a:t> </a:t>
            </a:r>
            <a:r>
              <a:rPr lang="zh-CN" altLang="zh-CN" sz="2800" b="1" dirty="0"/>
              <a:t>IP</a:t>
            </a:r>
            <a:r>
              <a:rPr lang="zh-CN" altLang="zh-CN" sz="700" b="1" dirty="0"/>
              <a:t> </a:t>
            </a:r>
            <a:r>
              <a:rPr lang="zh-CN" sz="2800" b="1" dirty="0"/>
              <a:t>地址时</a:t>
            </a:r>
            <a:r>
              <a:rPr lang="zh-CN" sz="2800" b="1" dirty="0">
                <a:solidFill>
                  <a:srgbClr val="FF0000"/>
                </a:solidFill>
              </a:rPr>
              <a:t>只分配网络号</a:t>
            </a:r>
            <a:r>
              <a:rPr lang="zh-CN" sz="2800" b="1" dirty="0"/>
              <a:t>，而剩下的主机号则由得到该网络号的单位自行分配</a:t>
            </a:r>
            <a:r>
              <a:rPr lang="zh-CN" sz="2800" b="1" dirty="0" smtClean="0"/>
              <a:t>。</a:t>
            </a:r>
            <a:endParaRPr lang="zh-CN" sz="2800" b="1" dirty="0">
              <a:solidFill>
                <a:srgbClr val="FF0000"/>
              </a:solidFill>
            </a:endParaRPr>
          </a:p>
          <a:p>
            <a:pPr algn="just">
              <a:lnSpc>
                <a:spcPct val="150000"/>
              </a:lnSpc>
            </a:pPr>
            <a:r>
              <a:rPr lang="zh-CN" sz="2800" b="1" dirty="0"/>
              <a:t>第二</a:t>
            </a:r>
            <a:r>
              <a:rPr lang="zh-CN" sz="2800" b="1" dirty="0" smtClean="0"/>
              <a:t>，</a:t>
            </a:r>
            <a:r>
              <a:rPr lang="zh-CN" altLang="en-US" sz="2800" b="1" dirty="0" smtClean="0">
                <a:solidFill>
                  <a:srgbClr val="FF0000"/>
                </a:solidFill>
              </a:rPr>
              <a:t>减小了路由表所占的存储空间。</a:t>
            </a:r>
            <a:r>
              <a:rPr lang="zh-CN" sz="2800" b="1" dirty="0" smtClean="0"/>
              <a:t>路由器</a:t>
            </a:r>
            <a:r>
              <a:rPr lang="zh-CN" sz="2800" b="1" dirty="0"/>
              <a:t>仅根据目的主机所连接的</a:t>
            </a:r>
            <a:r>
              <a:rPr lang="zh-CN" sz="2800" b="1" dirty="0">
                <a:solidFill>
                  <a:srgbClr val="FF0000"/>
                </a:solidFill>
              </a:rPr>
              <a:t>网络号</a:t>
            </a:r>
            <a:r>
              <a:rPr lang="zh-CN" sz="2800" b="1" dirty="0"/>
              <a:t>来转发分组（而不考虑目的主机号），这样就可以使路由表中的项目数大幅度</a:t>
            </a:r>
            <a:r>
              <a:rPr lang="zh-CN" sz="2800" b="1" dirty="0" smtClean="0"/>
              <a:t>减少</a:t>
            </a:r>
            <a:r>
              <a:rPr lang="zh-CN" altLang="en-US" sz="2800" b="1" dirty="0" smtClean="0"/>
              <a:t>。</a:t>
            </a:r>
            <a:endParaRPr lang="zh-CN" sz="2800" b="1" dirty="0">
              <a:solidFill>
                <a:srgbClr val="FF0000"/>
              </a:solidFill>
            </a:endParaRPr>
          </a:p>
        </p:txBody>
      </p:sp>
      <p:sp>
        <p:nvSpPr>
          <p:cNvPr id="38916"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nchor="b"/>
          <a:lstStyle/>
          <a:p>
            <a:r>
              <a:rPr lang="zh-CN" altLang="zh-CN" b="1"/>
              <a:t>IP </a:t>
            </a:r>
            <a:r>
              <a:rPr lang="zh-CN" b="1"/>
              <a:t>地址的一些重要特点 </a:t>
            </a:r>
            <a:endParaRPr lang="zh-CN" b="1"/>
          </a:p>
        </p:txBody>
      </p:sp>
      <p:sp>
        <p:nvSpPr>
          <p:cNvPr id="39939" name="Rectangle 3"/>
          <p:cNvSpPr>
            <a:spLocks noGrp="1" noChangeArrowheads="1"/>
          </p:cNvSpPr>
          <p:nvPr>
            <p:ph idx="4294967295"/>
          </p:nvPr>
        </p:nvSpPr>
        <p:spPr>
          <a:xfrm>
            <a:off x="827089" y="1989138"/>
            <a:ext cx="7745440" cy="4319587"/>
          </a:xfrm>
          <a:noFill/>
        </p:spPr>
        <p:txBody>
          <a:bodyPr>
            <a:normAutofit fontScale="92500"/>
          </a:bodyPr>
          <a:lstStyle/>
          <a:p>
            <a:pPr algn="just">
              <a:lnSpc>
                <a:spcPct val="150000"/>
              </a:lnSpc>
              <a:buFont typeface="Times New Roman" panose="02020603050405020304" pitchFamily="18" charset="0"/>
              <a:buNone/>
            </a:pPr>
            <a:r>
              <a:rPr lang="zh-CN" altLang="zh-CN" sz="2400" b="1" dirty="0"/>
              <a:t>(2)  </a:t>
            </a:r>
            <a:r>
              <a:rPr lang="zh-CN" sz="2400" b="1" dirty="0"/>
              <a:t>实际上 </a:t>
            </a:r>
            <a:r>
              <a:rPr lang="zh-CN" altLang="zh-CN" sz="2400" b="1" dirty="0"/>
              <a:t>IP </a:t>
            </a:r>
            <a:r>
              <a:rPr lang="zh-CN" sz="2400" b="1" dirty="0"/>
              <a:t>地址是标志</a:t>
            </a:r>
            <a:r>
              <a:rPr lang="zh-CN" sz="2400" b="1" dirty="0">
                <a:solidFill>
                  <a:schemeClr val="hlink"/>
                </a:solidFill>
              </a:rPr>
              <a:t>一</a:t>
            </a:r>
            <a:r>
              <a:rPr lang="zh-CN" sz="2400" b="1" dirty="0">
                <a:solidFill>
                  <a:srgbClr val="FF0000"/>
                </a:solidFill>
              </a:rPr>
              <a:t>个主机（或路由器）和一条链路的接口。 </a:t>
            </a:r>
            <a:endParaRPr lang="zh-CN" sz="2400" b="1" dirty="0">
              <a:solidFill>
                <a:srgbClr val="FF0000"/>
              </a:solidFill>
            </a:endParaRPr>
          </a:p>
          <a:p>
            <a:pPr algn="just">
              <a:lnSpc>
                <a:spcPct val="150000"/>
              </a:lnSpc>
            </a:pPr>
            <a:r>
              <a:rPr lang="zh-CN" sz="2400" b="1" dirty="0"/>
              <a:t>当一个主机同时连接到两个网络上时，该主机就必须</a:t>
            </a:r>
            <a:r>
              <a:rPr lang="zh-CN" sz="2400" b="1" dirty="0">
                <a:solidFill>
                  <a:srgbClr val="FF0000"/>
                </a:solidFill>
              </a:rPr>
              <a:t>同时具有两个相应的 </a:t>
            </a:r>
            <a:r>
              <a:rPr lang="zh-CN" altLang="zh-CN" sz="2400" b="1" dirty="0">
                <a:solidFill>
                  <a:srgbClr val="FF0000"/>
                </a:solidFill>
              </a:rPr>
              <a:t>IP </a:t>
            </a:r>
            <a:r>
              <a:rPr lang="zh-CN" sz="2400" b="1" dirty="0">
                <a:solidFill>
                  <a:srgbClr val="FF0000"/>
                </a:solidFill>
              </a:rPr>
              <a:t>地址</a:t>
            </a:r>
            <a:r>
              <a:rPr lang="zh-CN" sz="2400" b="1" dirty="0"/>
              <a:t>，其网络号 </a:t>
            </a:r>
            <a:r>
              <a:rPr lang="zh-CN" altLang="zh-CN" sz="2400" b="1" dirty="0"/>
              <a:t>net-id </a:t>
            </a:r>
            <a:r>
              <a:rPr lang="zh-CN" sz="2400" b="1" dirty="0"/>
              <a:t>必须是不同的。这种主机称为</a:t>
            </a:r>
            <a:r>
              <a:rPr lang="zh-CN" sz="2400" b="1" dirty="0">
                <a:solidFill>
                  <a:srgbClr val="FF0000"/>
                </a:solidFill>
              </a:rPr>
              <a:t>多归属主机</a:t>
            </a:r>
            <a:r>
              <a:rPr lang="zh-CN" altLang="zh-CN" sz="2400" b="1" dirty="0"/>
              <a:t>(multihomed host)</a:t>
            </a:r>
            <a:r>
              <a:rPr lang="zh-CN" sz="2400" b="1" dirty="0"/>
              <a:t>。</a:t>
            </a:r>
            <a:endParaRPr lang="zh-CN" sz="2400" b="1" dirty="0"/>
          </a:p>
          <a:p>
            <a:pPr algn="just">
              <a:lnSpc>
                <a:spcPct val="150000"/>
              </a:lnSpc>
            </a:pPr>
            <a:r>
              <a:rPr lang="zh-CN" sz="2400" b="1" dirty="0"/>
              <a:t>由于一个路由器至少应当连接到两个网络（这样它才能将 </a:t>
            </a:r>
            <a:r>
              <a:rPr lang="zh-CN" altLang="zh-CN" sz="2400" b="1" dirty="0"/>
              <a:t>IP </a:t>
            </a:r>
            <a:r>
              <a:rPr lang="zh-CN" sz="2400" b="1" dirty="0"/>
              <a:t>数据报从一个网络转发到另一个网络），因此</a:t>
            </a:r>
            <a:r>
              <a:rPr lang="zh-CN" sz="2400" b="1" dirty="0">
                <a:solidFill>
                  <a:srgbClr val="FF0000"/>
                </a:solidFill>
              </a:rPr>
              <a:t>一个路由器至少应当有两个不同的 </a:t>
            </a:r>
            <a:r>
              <a:rPr lang="zh-CN" altLang="zh-CN" sz="2400" b="1" dirty="0">
                <a:solidFill>
                  <a:srgbClr val="FF0000"/>
                </a:solidFill>
              </a:rPr>
              <a:t>IP </a:t>
            </a:r>
            <a:r>
              <a:rPr lang="zh-CN" sz="2400" b="1" dirty="0">
                <a:solidFill>
                  <a:srgbClr val="FF0000"/>
                </a:solidFill>
              </a:rPr>
              <a:t>地址。 </a:t>
            </a:r>
            <a:endParaRPr lang="zh-CN" sz="2400" b="1" dirty="0">
              <a:solidFill>
                <a:srgbClr val="FF0000"/>
              </a:solidFill>
            </a:endParaRPr>
          </a:p>
        </p:txBody>
      </p:sp>
      <p:sp>
        <p:nvSpPr>
          <p:cNvPr id="39940"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第一节网络层基本概念</a:t>
            </a:r>
            <a:br>
              <a:rPr lang="zh-CN" altLang="en-US" b="1" dirty="0" smtClean="0"/>
            </a:br>
            <a:endParaRPr lang="zh-CN" altLang="en-US" dirty="0"/>
          </a:p>
        </p:txBody>
      </p:sp>
      <p:sp>
        <p:nvSpPr>
          <p:cNvPr id="3" name="内容占位符 2"/>
          <p:cNvSpPr>
            <a:spLocks noGrp="1"/>
          </p:cNvSpPr>
          <p:nvPr>
            <p:ph idx="1"/>
          </p:nvPr>
        </p:nvSpPr>
        <p:spPr>
          <a:xfrm>
            <a:off x="457200" y="1600200"/>
            <a:ext cx="8229600" cy="4900634"/>
          </a:xfrm>
        </p:spPr>
        <p:txBody>
          <a:bodyPr>
            <a:noAutofit/>
          </a:bodyPr>
          <a:lstStyle/>
          <a:p>
            <a:pPr>
              <a:lnSpc>
                <a:spcPct val="160000"/>
              </a:lnSpc>
            </a:pPr>
            <a:r>
              <a:rPr lang="zh-CN" altLang="en-US" sz="2000" b="1" dirty="0" smtClean="0"/>
              <a:t>本</a:t>
            </a:r>
            <a:r>
              <a:rPr lang="zh-CN" altLang="en-US" sz="2000" b="1" dirty="0" smtClean="0"/>
              <a:t>节重点：</a:t>
            </a:r>
            <a:endParaRPr lang="zh-CN" altLang="en-US" sz="2000" b="1" dirty="0" smtClean="0"/>
          </a:p>
          <a:p>
            <a:pPr>
              <a:lnSpc>
                <a:spcPct val="160000"/>
              </a:lnSpc>
            </a:pPr>
            <a:r>
              <a:rPr lang="en-US" sz="2000" b="1" dirty="0" smtClean="0"/>
              <a:t>IP</a:t>
            </a:r>
            <a:r>
              <a:rPr lang="zh-CN" altLang="en-US" sz="2000" b="1" dirty="0" smtClean="0"/>
              <a:t>地址的构成、表示方法和分类。</a:t>
            </a:r>
            <a:endParaRPr lang="zh-CN" altLang="en-US" sz="2000" b="1" dirty="0" smtClean="0"/>
          </a:p>
          <a:p>
            <a:pPr>
              <a:lnSpc>
                <a:spcPct val="160000"/>
              </a:lnSpc>
            </a:pPr>
            <a:r>
              <a:rPr lang="zh-CN" altLang="en-US" sz="2000" b="1" dirty="0" smtClean="0"/>
              <a:t>本节难点：</a:t>
            </a:r>
            <a:endParaRPr lang="zh-CN" altLang="en-US" sz="2000" b="1" dirty="0" smtClean="0"/>
          </a:p>
          <a:p>
            <a:pPr>
              <a:lnSpc>
                <a:spcPct val="160000"/>
              </a:lnSpc>
            </a:pPr>
            <a:r>
              <a:rPr lang="zh-CN" altLang="en-US" sz="2000" b="1" dirty="0" smtClean="0"/>
              <a:t>虚电路的原理。</a:t>
            </a:r>
            <a:endParaRPr lang="zh-CN" altLang="en-US" sz="2000" b="1" dirty="0" smtClean="0"/>
          </a:p>
          <a:p>
            <a:pPr>
              <a:lnSpc>
                <a:spcPct val="160000"/>
              </a:lnSpc>
            </a:pPr>
            <a:r>
              <a:rPr lang="zh-CN" altLang="en-US" sz="2000" b="1" dirty="0" smtClean="0"/>
              <a:t>实践应用：</a:t>
            </a:r>
            <a:endParaRPr lang="zh-CN" altLang="en-US" sz="2000" b="1" dirty="0" smtClean="0"/>
          </a:p>
          <a:p>
            <a:pPr>
              <a:lnSpc>
                <a:spcPct val="160000"/>
              </a:lnSpc>
            </a:pPr>
            <a:r>
              <a:rPr lang="zh-CN" altLang="en-US" sz="2000" b="1" dirty="0" smtClean="0"/>
              <a:t>本节内容能够帮助学生解释电话、数据网络通信的差别，能够设计不同规模网络的</a:t>
            </a:r>
            <a:r>
              <a:rPr lang="en-US" sz="2000" b="1" dirty="0" smtClean="0"/>
              <a:t>IP</a:t>
            </a:r>
            <a:r>
              <a:rPr lang="zh-CN" altLang="en-US" sz="2000" b="1" dirty="0" smtClean="0"/>
              <a:t>地址结构。</a:t>
            </a:r>
            <a:endParaRPr lang="zh-CN" altLang="en-US" sz="2000" b="1" dirty="0" smtClean="0"/>
          </a:p>
          <a:p>
            <a:pPr>
              <a:lnSpc>
                <a:spcPct val="160000"/>
              </a:lnSpc>
            </a:pPr>
            <a:endParaRPr lang="zh-CN" alt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nchor="b"/>
          <a:lstStyle/>
          <a:p>
            <a:r>
              <a:rPr lang="zh-CN" altLang="zh-CN" b="1"/>
              <a:t>IP </a:t>
            </a:r>
            <a:r>
              <a:rPr lang="zh-CN" b="1"/>
              <a:t>地址的一些重要特点 </a:t>
            </a:r>
            <a:endParaRPr lang="zh-CN" b="1"/>
          </a:p>
        </p:txBody>
      </p:sp>
      <p:sp>
        <p:nvSpPr>
          <p:cNvPr id="40963" name="Rectangle 3"/>
          <p:cNvSpPr>
            <a:spLocks noGrp="1" noChangeArrowheads="1"/>
          </p:cNvSpPr>
          <p:nvPr>
            <p:ph idx="4294967295"/>
          </p:nvPr>
        </p:nvSpPr>
        <p:spPr>
          <a:xfrm>
            <a:off x="1071538" y="1928802"/>
            <a:ext cx="7031059" cy="4319587"/>
          </a:xfrm>
          <a:noFill/>
        </p:spPr>
        <p:txBody>
          <a:bodyPr>
            <a:normAutofit/>
          </a:bodyPr>
          <a:lstStyle/>
          <a:p>
            <a:pPr marL="609600" indent="-609600" algn="just">
              <a:lnSpc>
                <a:spcPct val="150000"/>
              </a:lnSpc>
              <a:buFont typeface="Times New Roman" panose="02020603050405020304" pitchFamily="18" charset="0"/>
              <a:buNone/>
            </a:pPr>
            <a:r>
              <a:rPr lang="zh-CN" altLang="zh-CN" sz="2400" b="1" dirty="0"/>
              <a:t>(3) </a:t>
            </a:r>
            <a:r>
              <a:rPr lang="zh-CN" sz="2400" b="1" dirty="0"/>
              <a:t>用转发器或网桥连接起来的若干个局域网仍为一个网络，因此这些局域网都具有</a:t>
            </a:r>
            <a:r>
              <a:rPr lang="zh-CN" sz="2400" b="1" dirty="0">
                <a:solidFill>
                  <a:srgbClr val="FF0000"/>
                </a:solidFill>
              </a:rPr>
              <a:t>同样的网络号 </a:t>
            </a:r>
            <a:r>
              <a:rPr lang="zh-CN" altLang="zh-CN" sz="2400" b="1" dirty="0">
                <a:solidFill>
                  <a:srgbClr val="FF0000"/>
                </a:solidFill>
              </a:rPr>
              <a:t>net-id</a:t>
            </a:r>
            <a:r>
              <a:rPr lang="zh-CN" sz="2400" b="1" dirty="0"/>
              <a:t>。</a:t>
            </a:r>
            <a:endParaRPr lang="zh-CN" sz="2400" b="1" dirty="0"/>
          </a:p>
          <a:p>
            <a:pPr marL="609600" indent="-609600" algn="just">
              <a:lnSpc>
                <a:spcPct val="150000"/>
              </a:lnSpc>
              <a:buFont typeface="Times New Roman" panose="02020603050405020304" pitchFamily="18" charset="0"/>
              <a:buNone/>
            </a:pPr>
            <a:r>
              <a:rPr lang="zh-CN" altLang="zh-CN" sz="2400" b="1" dirty="0"/>
              <a:t>(4) </a:t>
            </a:r>
            <a:r>
              <a:rPr lang="zh-CN" sz="2400" b="1" dirty="0"/>
              <a:t>所有分配到网络号 </a:t>
            </a:r>
            <a:r>
              <a:rPr lang="zh-CN" altLang="zh-CN" sz="2400" b="1" dirty="0"/>
              <a:t>net-id </a:t>
            </a:r>
            <a:r>
              <a:rPr lang="zh-CN" sz="2400" b="1" dirty="0"/>
              <a:t>的网络，范围很小的局域网，还是可能覆盖很大地理范围的广域网，</a:t>
            </a:r>
            <a:r>
              <a:rPr lang="zh-CN" sz="2400" b="1" dirty="0">
                <a:solidFill>
                  <a:srgbClr val="FF0000"/>
                </a:solidFill>
              </a:rPr>
              <a:t>都是平等的</a:t>
            </a:r>
            <a:r>
              <a:rPr lang="zh-CN" sz="2400" b="1" dirty="0"/>
              <a:t>。 </a:t>
            </a:r>
            <a:endParaRPr lang="zh-CN" sz="2400" b="1" dirty="0"/>
          </a:p>
        </p:txBody>
      </p:sp>
      <p:sp>
        <p:nvSpPr>
          <p:cNvPr id="40964"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1987"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1988"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1989"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1990"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1991"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1992"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1993"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1994"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1995"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1996"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1997"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1998"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1999"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2000"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2001"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2002"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2003"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2004"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2005"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2006"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2009"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2010"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2011"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12"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13"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2014"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2015"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2016"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2018"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19"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20"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2022"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23"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24"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2025"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2026"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2027"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2028"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2029"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2031"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32"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33"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2036"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37"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38"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39"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40"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2041"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2042"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2043"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2045"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46"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47"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2049"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50"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51"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052"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053"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2054"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2055"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2056"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2058"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59"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60"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2063"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64"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65"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66"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067"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2068"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2069"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2070"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2072"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73"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074"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2076"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77"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078"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2079"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2080"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2081"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2082"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2083"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2085"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86"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087"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2090"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91"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092"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093"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094"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2095"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2096"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2097"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2099"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00"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01"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2103"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104"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105"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06"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07"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2108"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2109"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2110"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2112"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13"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14"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2117"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118"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119"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120"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121"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2122"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2123"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2124"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2126"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27"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28"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2130"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131"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132"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33"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34"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2135"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2136"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2137"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2139"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40"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41"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2144"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145"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2146"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147"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2148"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2149"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2150"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2151"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2153"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54"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155"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2157"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2158"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2159"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60"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161"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2162"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2163"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2164"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2166"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67"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168"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2169"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2170"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2171"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2172"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2173"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2174"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2175"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2176"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2177"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1984" name="Group 194"/>
          <p:cNvGrpSpPr/>
          <p:nvPr/>
        </p:nvGrpSpPr>
        <p:grpSpPr bwMode="auto">
          <a:xfrm>
            <a:off x="3822700" y="2630488"/>
            <a:ext cx="647700" cy="385762"/>
            <a:chOff x="2408" y="1657"/>
            <a:chExt cx="408" cy="243"/>
          </a:xfrm>
        </p:grpSpPr>
        <p:sp>
          <p:nvSpPr>
            <p:cNvPr id="42179"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2180"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2181"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2182"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1985" name="Group 199"/>
            <p:cNvGrpSpPr/>
            <p:nvPr/>
          </p:nvGrpSpPr>
          <p:grpSpPr bwMode="auto">
            <a:xfrm>
              <a:off x="2469" y="1674"/>
              <a:ext cx="283" cy="108"/>
              <a:chOff x="2469" y="1674"/>
              <a:chExt cx="283" cy="108"/>
            </a:xfrm>
          </p:grpSpPr>
          <p:grpSp>
            <p:nvGrpSpPr>
              <p:cNvPr id="42007" name="Group 200"/>
              <p:cNvGrpSpPr/>
              <p:nvPr/>
            </p:nvGrpSpPr>
            <p:grpSpPr bwMode="auto">
              <a:xfrm>
                <a:off x="2469" y="1674"/>
                <a:ext cx="281" cy="106"/>
                <a:chOff x="2469" y="1674"/>
                <a:chExt cx="281" cy="106"/>
              </a:xfrm>
            </p:grpSpPr>
            <p:sp>
              <p:nvSpPr>
                <p:cNvPr id="42185"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2186"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2187"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2188"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2189"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190"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191"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2192"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2008" name="Group 209"/>
              <p:cNvGrpSpPr/>
              <p:nvPr/>
            </p:nvGrpSpPr>
            <p:grpSpPr bwMode="auto">
              <a:xfrm>
                <a:off x="2472" y="1676"/>
                <a:ext cx="280" cy="106"/>
                <a:chOff x="2472" y="1676"/>
                <a:chExt cx="280" cy="106"/>
              </a:xfrm>
            </p:grpSpPr>
            <p:sp>
              <p:nvSpPr>
                <p:cNvPr id="42194"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2195"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2196"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2197"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2198"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199"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200"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2201"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2202"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2203"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2204"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2205"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2206"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2207"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2208"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09"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2210"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11"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12"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2213" name="Rectangle 229"/>
          <p:cNvSpPr>
            <a:spLocks noChangeArrowheads="1"/>
          </p:cNvSpPr>
          <p:nvPr/>
        </p:nvSpPr>
        <p:spPr bwMode="auto">
          <a:xfrm>
            <a:off x="5795963" y="42021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2214"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2215"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2216"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2217"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2218"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2219"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2220"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2221"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2222"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23"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2224"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2225"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2017" name="Group 242"/>
          <p:cNvGrpSpPr/>
          <p:nvPr/>
        </p:nvGrpSpPr>
        <p:grpSpPr bwMode="auto">
          <a:xfrm>
            <a:off x="2222500" y="4386263"/>
            <a:ext cx="649288" cy="384175"/>
            <a:chOff x="1400" y="2763"/>
            <a:chExt cx="409" cy="242"/>
          </a:xfrm>
        </p:grpSpPr>
        <p:sp>
          <p:nvSpPr>
            <p:cNvPr id="42227"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2228"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2229"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2230"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2021" name="Group 247"/>
            <p:cNvGrpSpPr/>
            <p:nvPr/>
          </p:nvGrpSpPr>
          <p:grpSpPr bwMode="auto">
            <a:xfrm>
              <a:off x="1462" y="2780"/>
              <a:ext cx="284" cy="108"/>
              <a:chOff x="1462" y="2780"/>
              <a:chExt cx="284" cy="108"/>
            </a:xfrm>
          </p:grpSpPr>
          <p:grpSp>
            <p:nvGrpSpPr>
              <p:cNvPr id="42030" name="Group 248"/>
              <p:cNvGrpSpPr/>
              <p:nvPr/>
            </p:nvGrpSpPr>
            <p:grpSpPr bwMode="auto">
              <a:xfrm>
                <a:off x="1462" y="2780"/>
                <a:ext cx="281" cy="106"/>
                <a:chOff x="1462" y="2780"/>
                <a:chExt cx="281" cy="106"/>
              </a:xfrm>
            </p:grpSpPr>
            <p:sp>
              <p:nvSpPr>
                <p:cNvPr id="42233"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2234"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2235"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2236"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2237"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238"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239"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2240"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2034" name="Group 257"/>
              <p:cNvGrpSpPr/>
              <p:nvPr/>
            </p:nvGrpSpPr>
            <p:grpSpPr bwMode="auto">
              <a:xfrm>
                <a:off x="1464" y="2782"/>
                <a:ext cx="282" cy="106"/>
                <a:chOff x="1464" y="2782"/>
                <a:chExt cx="282" cy="106"/>
              </a:xfrm>
            </p:grpSpPr>
            <p:sp>
              <p:nvSpPr>
                <p:cNvPr id="42242"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2243"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2244"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2245"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2246"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247"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248"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2249"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2250"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2251"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2035" name="Group 268"/>
          <p:cNvGrpSpPr/>
          <p:nvPr/>
        </p:nvGrpSpPr>
        <p:grpSpPr bwMode="auto">
          <a:xfrm>
            <a:off x="5126038" y="4386263"/>
            <a:ext cx="649287" cy="384175"/>
            <a:chOff x="3229" y="2763"/>
            <a:chExt cx="409" cy="242"/>
          </a:xfrm>
        </p:grpSpPr>
        <p:sp>
          <p:nvSpPr>
            <p:cNvPr id="42253"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2254"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2255"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2256"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2044" name="Group 273"/>
            <p:cNvGrpSpPr/>
            <p:nvPr/>
          </p:nvGrpSpPr>
          <p:grpSpPr bwMode="auto">
            <a:xfrm>
              <a:off x="3291" y="2780"/>
              <a:ext cx="284" cy="108"/>
              <a:chOff x="3291" y="2780"/>
              <a:chExt cx="284" cy="108"/>
            </a:xfrm>
          </p:grpSpPr>
          <p:grpSp>
            <p:nvGrpSpPr>
              <p:cNvPr id="42048" name="Group 274"/>
              <p:cNvGrpSpPr/>
              <p:nvPr/>
            </p:nvGrpSpPr>
            <p:grpSpPr bwMode="auto">
              <a:xfrm>
                <a:off x="3291" y="2780"/>
                <a:ext cx="281" cy="106"/>
                <a:chOff x="3291" y="2780"/>
                <a:chExt cx="281" cy="106"/>
              </a:xfrm>
            </p:grpSpPr>
            <p:sp>
              <p:nvSpPr>
                <p:cNvPr id="42259"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2260"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2261"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2262"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2263"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264"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2265"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2266"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2057" name="Group 283"/>
              <p:cNvGrpSpPr/>
              <p:nvPr/>
            </p:nvGrpSpPr>
            <p:grpSpPr bwMode="auto">
              <a:xfrm>
                <a:off x="3293" y="2782"/>
                <a:ext cx="282" cy="106"/>
                <a:chOff x="3293" y="2782"/>
                <a:chExt cx="282" cy="106"/>
              </a:xfrm>
            </p:grpSpPr>
            <p:sp>
              <p:nvSpPr>
                <p:cNvPr id="42268"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2269"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2270"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2271"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2272"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273"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2274"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2275"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2276"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2277"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2278"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79"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80"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81"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82"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83"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284"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2285"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2286"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2287"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2288"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2289"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2290"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2291"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2292"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2293"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2294"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2295"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2296"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2297"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2298"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2299"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2300"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2301"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2302"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303"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304"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305"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2306"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2307"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2308"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2309"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2310"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2311"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2312"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2313"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2314"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2315"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2316"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2317"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2318"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2319"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2320"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2321"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2322"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2323"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2324"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2325" name="Picture 341" descr="85214602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2326"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2327"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2328"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2329"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2330"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2331"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2332"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2333"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2334"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2335"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2336"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2061" name="Group 353"/>
          <p:cNvGrpSpPr/>
          <p:nvPr/>
        </p:nvGrpSpPr>
        <p:grpSpPr bwMode="auto">
          <a:xfrm>
            <a:off x="3105150" y="898525"/>
            <a:ext cx="506413" cy="514350"/>
            <a:chOff x="1956" y="566"/>
            <a:chExt cx="319" cy="324"/>
          </a:xfrm>
        </p:grpSpPr>
        <p:grpSp>
          <p:nvGrpSpPr>
            <p:cNvPr id="42062" name="Group 354"/>
            <p:cNvGrpSpPr/>
            <p:nvPr/>
          </p:nvGrpSpPr>
          <p:grpSpPr bwMode="auto">
            <a:xfrm>
              <a:off x="1963" y="572"/>
              <a:ext cx="312" cy="318"/>
              <a:chOff x="1963" y="572"/>
              <a:chExt cx="312" cy="318"/>
            </a:xfrm>
          </p:grpSpPr>
          <p:sp>
            <p:nvSpPr>
              <p:cNvPr id="42339"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40"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41"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342"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343"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2344"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2345"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2346"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071" name="Group 363"/>
              <p:cNvGrpSpPr/>
              <p:nvPr/>
            </p:nvGrpSpPr>
            <p:grpSpPr bwMode="auto">
              <a:xfrm>
                <a:off x="1963" y="844"/>
                <a:ext cx="312" cy="46"/>
                <a:chOff x="1963" y="844"/>
                <a:chExt cx="312" cy="46"/>
              </a:xfrm>
            </p:grpSpPr>
            <p:sp>
              <p:nvSpPr>
                <p:cNvPr id="42348"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349"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350"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2075" name="Group 367"/>
            <p:cNvGrpSpPr/>
            <p:nvPr/>
          </p:nvGrpSpPr>
          <p:grpSpPr bwMode="auto">
            <a:xfrm>
              <a:off x="1956" y="566"/>
              <a:ext cx="312" cy="318"/>
              <a:chOff x="1956" y="566"/>
              <a:chExt cx="312" cy="318"/>
            </a:xfrm>
          </p:grpSpPr>
          <p:sp>
            <p:nvSpPr>
              <p:cNvPr id="42352"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353"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354"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355"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356"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2357"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2358"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2359"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084" name="Group 376"/>
              <p:cNvGrpSpPr/>
              <p:nvPr/>
            </p:nvGrpSpPr>
            <p:grpSpPr bwMode="auto">
              <a:xfrm>
                <a:off x="1956" y="838"/>
                <a:ext cx="312" cy="46"/>
                <a:chOff x="1956" y="838"/>
                <a:chExt cx="312" cy="46"/>
              </a:xfrm>
            </p:grpSpPr>
            <p:sp>
              <p:nvSpPr>
                <p:cNvPr id="42361"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362"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363"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2364"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2365"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2366"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2088" name="Group 383"/>
          <p:cNvGrpSpPr/>
          <p:nvPr/>
        </p:nvGrpSpPr>
        <p:grpSpPr bwMode="auto">
          <a:xfrm>
            <a:off x="4662488" y="898525"/>
            <a:ext cx="506412" cy="514350"/>
            <a:chOff x="2937" y="566"/>
            <a:chExt cx="319" cy="324"/>
          </a:xfrm>
        </p:grpSpPr>
        <p:grpSp>
          <p:nvGrpSpPr>
            <p:cNvPr id="42089" name="Group 384"/>
            <p:cNvGrpSpPr/>
            <p:nvPr/>
          </p:nvGrpSpPr>
          <p:grpSpPr bwMode="auto">
            <a:xfrm>
              <a:off x="2945" y="572"/>
              <a:ext cx="311" cy="318"/>
              <a:chOff x="2945" y="572"/>
              <a:chExt cx="311" cy="318"/>
            </a:xfrm>
          </p:grpSpPr>
          <p:sp>
            <p:nvSpPr>
              <p:cNvPr id="42369"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70"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71"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372"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373"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2374"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2375"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2376"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098" name="Group 393"/>
              <p:cNvGrpSpPr/>
              <p:nvPr/>
            </p:nvGrpSpPr>
            <p:grpSpPr bwMode="auto">
              <a:xfrm>
                <a:off x="2945" y="844"/>
                <a:ext cx="311" cy="46"/>
                <a:chOff x="2945" y="844"/>
                <a:chExt cx="311" cy="46"/>
              </a:xfrm>
            </p:grpSpPr>
            <p:sp>
              <p:nvSpPr>
                <p:cNvPr id="42378"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379"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380"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2102" name="Group 397"/>
            <p:cNvGrpSpPr/>
            <p:nvPr/>
          </p:nvGrpSpPr>
          <p:grpSpPr bwMode="auto">
            <a:xfrm>
              <a:off x="2937" y="566"/>
              <a:ext cx="312" cy="318"/>
              <a:chOff x="2937" y="566"/>
              <a:chExt cx="312" cy="318"/>
            </a:xfrm>
          </p:grpSpPr>
          <p:sp>
            <p:nvSpPr>
              <p:cNvPr id="42382"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383"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384"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385"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386"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2387"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2388"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2389"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111" name="Group 406"/>
              <p:cNvGrpSpPr/>
              <p:nvPr/>
            </p:nvGrpSpPr>
            <p:grpSpPr bwMode="auto">
              <a:xfrm>
                <a:off x="2937" y="838"/>
                <a:ext cx="312" cy="46"/>
                <a:chOff x="2937" y="838"/>
                <a:chExt cx="312" cy="46"/>
              </a:xfrm>
            </p:grpSpPr>
            <p:sp>
              <p:nvSpPr>
                <p:cNvPr id="42391"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392"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393"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2394"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2115" name="Group 411"/>
          <p:cNvGrpSpPr/>
          <p:nvPr/>
        </p:nvGrpSpPr>
        <p:grpSpPr bwMode="auto">
          <a:xfrm>
            <a:off x="6207125" y="898525"/>
            <a:ext cx="506413" cy="514350"/>
            <a:chOff x="3910" y="566"/>
            <a:chExt cx="319" cy="324"/>
          </a:xfrm>
        </p:grpSpPr>
        <p:grpSp>
          <p:nvGrpSpPr>
            <p:cNvPr id="42116" name="Group 412"/>
            <p:cNvGrpSpPr/>
            <p:nvPr/>
          </p:nvGrpSpPr>
          <p:grpSpPr bwMode="auto">
            <a:xfrm>
              <a:off x="3918" y="572"/>
              <a:ext cx="311" cy="318"/>
              <a:chOff x="3918" y="572"/>
              <a:chExt cx="311" cy="318"/>
            </a:xfrm>
          </p:grpSpPr>
          <p:sp>
            <p:nvSpPr>
              <p:cNvPr id="42397"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98"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2399"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400"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2401"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2402"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2403"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2404"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125" name="Group 421"/>
              <p:cNvGrpSpPr/>
              <p:nvPr/>
            </p:nvGrpSpPr>
            <p:grpSpPr bwMode="auto">
              <a:xfrm>
                <a:off x="3918" y="844"/>
                <a:ext cx="311" cy="46"/>
                <a:chOff x="3918" y="844"/>
                <a:chExt cx="311" cy="46"/>
              </a:xfrm>
            </p:grpSpPr>
            <p:sp>
              <p:nvSpPr>
                <p:cNvPr id="42406"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407"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2408"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2129" name="Group 425"/>
            <p:cNvGrpSpPr/>
            <p:nvPr/>
          </p:nvGrpSpPr>
          <p:grpSpPr bwMode="auto">
            <a:xfrm>
              <a:off x="3910" y="566"/>
              <a:ext cx="312" cy="318"/>
              <a:chOff x="3910" y="566"/>
              <a:chExt cx="312" cy="318"/>
            </a:xfrm>
          </p:grpSpPr>
          <p:sp>
            <p:nvSpPr>
              <p:cNvPr id="42410"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411"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2412"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413"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2414"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2415"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2416"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2417"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2138" name="Group 434"/>
              <p:cNvGrpSpPr/>
              <p:nvPr/>
            </p:nvGrpSpPr>
            <p:grpSpPr bwMode="auto">
              <a:xfrm>
                <a:off x="3910" y="838"/>
                <a:ext cx="312" cy="46"/>
                <a:chOff x="3910" y="838"/>
                <a:chExt cx="312" cy="46"/>
              </a:xfrm>
            </p:grpSpPr>
            <p:sp>
              <p:nvSpPr>
                <p:cNvPr id="42419"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420"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2421"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2422" name="Text Box 438"/>
          <p:cNvSpPr txBox="1">
            <a:spLocks noChangeArrowheads="1"/>
          </p:cNvSpPr>
          <p:nvPr/>
        </p:nvSpPr>
        <p:spPr bwMode="auto">
          <a:xfrm>
            <a:off x="357158" y="357166"/>
            <a:ext cx="2386003" cy="1323439"/>
          </a:xfrm>
          <a:prstGeom prst="rect">
            <a:avLst/>
          </a:prstGeom>
          <a:solidFill>
            <a:srgbClr val="FFFF99"/>
          </a:solidFill>
          <a:ln w="9525" cmpd="sng">
            <a:solidFill>
              <a:schemeClr val="tx2"/>
            </a:solidFill>
            <a:prstDash val="solid"/>
            <a:miter lim="800000"/>
          </a:ln>
          <a:effectLst/>
        </p:spPr>
        <p:txBody>
          <a:bodyPr wrap="square">
            <a:spAutoFit/>
          </a:bodyPr>
          <a:lstStyle/>
          <a:p>
            <a:pPr algn="ctr"/>
            <a:r>
              <a:rPr lang="zh-CN" sz="2000" b="1" dirty="0">
                <a:solidFill>
                  <a:srgbClr val="FF0000"/>
                </a:solidFill>
                <a:ea typeface="黑体" panose="02010609060101010101" pitchFamily="2" charset="-122"/>
              </a:rPr>
              <a:t>在同一个局域网上的主机或路由器</a:t>
            </a:r>
            <a:r>
              <a:rPr lang="zh-CN" sz="2000" b="1" dirty="0" smtClean="0">
                <a:solidFill>
                  <a:srgbClr val="FF0000"/>
                </a:solidFill>
                <a:ea typeface="黑体" panose="02010609060101010101" pitchFamily="2" charset="-122"/>
              </a:rPr>
              <a:t>的</a:t>
            </a:r>
            <a:r>
              <a:rPr lang="zh-CN" altLang="zh-CN" sz="2000" b="1" dirty="0" smtClean="0">
                <a:solidFill>
                  <a:srgbClr val="FF0000"/>
                </a:solidFill>
                <a:ea typeface="黑体" panose="02010609060101010101" pitchFamily="2" charset="-122"/>
              </a:rPr>
              <a:t>IP </a:t>
            </a:r>
            <a:r>
              <a:rPr lang="zh-CN" sz="2000" b="1" dirty="0">
                <a:solidFill>
                  <a:srgbClr val="FF0000"/>
                </a:solidFill>
                <a:ea typeface="黑体" panose="02010609060101010101" pitchFamily="2" charset="-122"/>
              </a:rPr>
              <a:t>地址中的网络</a:t>
            </a:r>
            <a:r>
              <a:rPr lang="zh-CN" sz="2000" b="1" dirty="0" smtClean="0">
                <a:solidFill>
                  <a:srgbClr val="FF0000"/>
                </a:solidFill>
                <a:ea typeface="黑体" panose="02010609060101010101" pitchFamily="2" charset="-122"/>
              </a:rPr>
              <a:t>号</a:t>
            </a:r>
            <a:r>
              <a:rPr lang="zh-CN" altLang="en-US" sz="2000" b="1" dirty="0" smtClean="0">
                <a:solidFill>
                  <a:srgbClr val="FF0000"/>
                </a:solidFill>
                <a:ea typeface="黑体" panose="02010609060101010101" pitchFamily="2" charset="-122"/>
              </a:rPr>
              <a:t>具有什么特征？</a:t>
            </a:r>
            <a:endParaRPr lang="zh-CN" altLang="zh-CN" sz="2000" b="1" dirty="0">
              <a:solidFill>
                <a:srgbClr val="FF0000"/>
              </a:solidFill>
              <a:ea typeface="黑体" panose="02010609060101010101" pitchFamily="2" charset="-122"/>
            </a:endParaRPr>
          </a:p>
        </p:txBody>
      </p:sp>
      <p:grpSp>
        <p:nvGrpSpPr>
          <p:cNvPr id="42142" name="Group 439"/>
          <p:cNvGrpSpPr/>
          <p:nvPr/>
        </p:nvGrpSpPr>
        <p:grpSpPr bwMode="auto">
          <a:xfrm>
            <a:off x="3779838" y="3500438"/>
            <a:ext cx="5041900" cy="2546350"/>
            <a:chOff x="2381" y="2205"/>
            <a:chExt cx="3176" cy="1604"/>
          </a:xfrm>
        </p:grpSpPr>
        <p:sp>
          <p:nvSpPr>
            <p:cNvPr id="42424" name="Line 440"/>
            <p:cNvSpPr>
              <a:spLocks noChangeShapeType="1"/>
            </p:cNvSpPr>
            <p:nvPr/>
          </p:nvSpPr>
          <p:spPr bwMode="auto">
            <a:xfrm>
              <a:off x="5012" y="2205"/>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2425" name="Line 441"/>
            <p:cNvSpPr>
              <a:spLocks noChangeShapeType="1"/>
            </p:cNvSpPr>
            <p:nvPr/>
          </p:nvSpPr>
          <p:spPr bwMode="auto">
            <a:xfrm>
              <a:off x="3160" y="3809"/>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2426" name="Line 442"/>
            <p:cNvSpPr>
              <a:spLocks noChangeShapeType="1"/>
            </p:cNvSpPr>
            <p:nvPr/>
          </p:nvSpPr>
          <p:spPr bwMode="auto">
            <a:xfrm>
              <a:off x="2381" y="3793"/>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2427" name="Line 443"/>
            <p:cNvSpPr>
              <a:spLocks noChangeShapeType="1"/>
            </p:cNvSpPr>
            <p:nvPr/>
          </p:nvSpPr>
          <p:spPr bwMode="auto">
            <a:xfrm>
              <a:off x="5012" y="2886"/>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2428" name="Line 444"/>
            <p:cNvSpPr>
              <a:spLocks noChangeShapeType="1"/>
            </p:cNvSpPr>
            <p:nvPr/>
          </p:nvSpPr>
          <p:spPr bwMode="auto">
            <a:xfrm>
              <a:off x="3657" y="2831"/>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4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214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4000" fill="hold" nodeType="afterEffect">
                                  <p:stCondLst>
                                    <p:cond delay="500"/>
                                  </p:stCondLst>
                                  <p:childTnLst>
                                    <p:anim calcmode="discrete" valueType="str">
                                      <p:cBhvr>
                                        <p:cTn id="12" dur="1000" fill="hold"/>
                                        <p:tgtEl>
                                          <p:spTgt spid="421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3011"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3012"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3013"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014"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015"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016"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3017"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018"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3019"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3020"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3021"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3022"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3023"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3024"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3025"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3026"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3027"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3028"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3029"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3030"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3033"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3034"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3035"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36"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37"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3038"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3039"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3040"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3042"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43"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44"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3046"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047"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048"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3049"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3050"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3051"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3052"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3053"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3055"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056"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057"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3060"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061"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062"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63"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64"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3065"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3066"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3067"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3069"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70"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71"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3073"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074"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075"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076"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077"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3078"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3079"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3080"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3082"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083"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084"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3087"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088"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089"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90"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091"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3092"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3093"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3094"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3096"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97"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098"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3100"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01"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02"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3103"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3104"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3105"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3106"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3107"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3109"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10"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11"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3114"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115"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116"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117"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118"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3119"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3120"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3121"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3123"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24"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25"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3127"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28"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29"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30"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31"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3132"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3133"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3134"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3136"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37"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38"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3141"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142"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143"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144"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145"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3146"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3147"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3148"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3150"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51"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52"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3154"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55"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156"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57"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58"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3159"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3160"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3161"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3163"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64"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65"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3168"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169"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3170"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171"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3172"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3173"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3174"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3175"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3177"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78"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179"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3181"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3182"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3183"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84"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185"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3186"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3187"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3188"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3190"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91"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192"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3193"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3194"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3195"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3196"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3197"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3198"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3199"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3200"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3201"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3429" name="Group 194"/>
          <p:cNvGrpSpPr/>
          <p:nvPr/>
        </p:nvGrpSpPr>
        <p:grpSpPr bwMode="auto">
          <a:xfrm>
            <a:off x="3822700" y="2630488"/>
            <a:ext cx="647700" cy="385762"/>
            <a:chOff x="2408" y="1657"/>
            <a:chExt cx="408" cy="243"/>
          </a:xfrm>
        </p:grpSpPr>
        <p:sp>
          <p:nvSpPr>
            <p:cNvPr id="43203"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3204"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3205"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3206"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3433" name="Group 199"/>
            <p:cNvGrpSpPr/>
            <p:nvPr/>
          </p:nvGrpSpPr>
          <p:grpSpPr bwMode="auto">
            <a:xfrm>
              <a:off x="2469" y="1674"/>
              <a:ext cx="283" cy="108"/>
              <a:chOff x="2469" y="1674"/>
              <a:chExt cx="283" cy="108"/>
            </a:xfrm>
          </p:grpSpPr>
          <p:grpSp>
            <p:nvGrpSpPr>
              <p:cNvPr id="43442" name="Group 200"/>
              <p:cNvGrpSpPr/>
              <p:nvPr/>
            </p:nvGrpSpPr>
            <p:grpSpPr bwMode="auto">
              <a:xfrm>
                <a:off x="2469" y="1674"/>
                <a:ext cx="281" cy="106"/>
                <a:chOff x="2469" y="1674"/>
                <a:chExt cx="281" cy="106"/>
              </a:xfrm>
            </p:grpSpPr>
            <p:sp>
              <p:nvSpPr>
                <p:cNvPr id="43209"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3210"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3211"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3212"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3213"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14"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15"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3216"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3447" name="Group 209"/>
              <p:cNvGrpSpPr/>
              <p:nvPr/>
            </p:nvGrpSpPr>
            <p:grpSpPr bwMode="auto">
              <a:xfrm>
                <a:off x="2472" y="1676"/>
                <a:ext cx="280" cy="106"/>
                <a:chOff x="2472" y="1676"/>
                <a:chExt cx="280" cy="106"/>
              </a:xfrm>
            </p:grpSpPr>
            <p:sp>
              <p:nvSpPr>
                <p:cNvPr id="43218"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3219"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3220"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3221"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3222"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23"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24"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3225"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3226"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3227"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3228"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3229"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3230"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3231"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3232"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233"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3234"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235"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236"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3237"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3238"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3239"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3240"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3241"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3242"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3243"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3244"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3245"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3246"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247"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3248"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3249"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3451" name="Group 242"/>
          <p:cNvGrpSpPr/>
          <p:nvPr/>
        </p:nvGrpSpPr>
        <p:grpSpPr bwMode="auto">
          <a:xfrm>
            <a:off x="2222500" y="4386263"/>
            <a:ext cx="649288" cy="384175"/>
            <a:chOff x="1400" y="2763"/>
            <a:chExt cx="409" cy="242"/>
          </a:xfrm>
        </p:grpSpPr>
        <p:sp>
          <p:nvSpPr>
            <p:cNvPr id="43251"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3252"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3253"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3254"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3452" name="Group 247"/>
            <p:cNvGrpSpPr/>
            <p:nvPr/>
          </p:nvGrpSpPr>
          <p:grpSpPr bwMode="auto">
            <a:xfrm>
              <a:off x="1462" y="2780"/>
              <a:ext cx="284" cy="108"/>
              <a:chOff x="1462" y="2780"/>
              <a:chExt cx="284" cy="108"/>
            </a:xfrm>
          </p:grpSpPr>
          <p:grpSp>
            <p:nvGrpSpPr>
              <p:cNvPr id="43453" name="Group 248"/>
              <p:cNvGrpSpPr/>
              <p:nvPr/>
            </p:nvGrpSpPr>
            <p:grpSpPr bwMode="auto">
              <a:xfrm>
                <a:off x="1462" y="2780"/>
                <a:ext cx="281" cy="106"/>
                <a:chOff x="1462" y="2780"/>
                <a:chExt cx="281" cy="106"/>
              </a:xfrm>
            </p:grpSpPr>
            <p:sp>
              <p:nvSpPr>
                <p:cNvPr id="43257"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3258"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3259"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3260"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3261"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62"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63"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3264"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3454" name="Group 257"/>
              <p:cNvGrpSpPr/>
              <p:nvPr/>
            </p:nvGrpSpPr>
            <p:grpSpPr bwMode="auto">
              <a:xfrm>
                <a:off x="1464" y="2782"/>
                <a:ext cx="282" cy="106"/>
                <a:chOff x="1464" y="2782"/>
                <a:chExt cx="282" cy="106"/>
              </a:xfrm>
            </p:grpSpPr>
            <p:sp>
              <p:nvSpPr>
                <p:cNvPr id="43266"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3267"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3268"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3269"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3270"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71"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72"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3273"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3274"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3275"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3455" name="Group 268"/>
          <p:cNvGrpSpPr/>
          <p:nvPr/>
        </p:nvGrpSpPr>
        <p:grpSpPr bwMode="auto">
          <a:xfrm>
            <a:off x="5126038" y="4386263"/>
            <a:ext cx="649287" cy="384175"/>
            <a:chOff x="3229" y="2763"/>
            <a:chExt cx="409" cy="242"/>
          </a:xfrm>
        </p:grpSpPr>
        <p:sp>
          <p:nvSpPr>
            <p:cNvPr id="43277"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3278"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3279"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3280"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3008" name="Group 273"/>
            <p:cNvGrpSpPr/>
            <p:nvPr/>
          </p:nvGrpSpPr>
          <p:grpSpPr bwMode="auto">
            <a:xfrm>
              <a:off x="3291" y="2780"/>
              <a:ext cx="284" cy="108"/>
              <a:chOff x="3291" y="2780"/>
              <a:chExt cx="284" cy="108"/>
            </a:xfrm>
          </p:grpSpPr>
          <p:grpSp>
            <p:nvGrpSpPr>
              <p:cNvPr id="43009" name="Group 274"/>
              <p:cNvGrpSpPr/>
              <p:nvPr/>
            </p:nvGrpSpPr>
            <p:grpSpPr bwMode="auto">
              <a:xfrm>
                <a:off x="3291" y="2780"/>
                <a:ext cx="281" cy="106"/>
                <a:chOff x="3291" y="2780"/>
                <a:chExt cx="281" cy="106"/>
              </a:xfrm>
            </p:grpSpPr>
            <p:sp>
              <p:nvSpPr>
                <p:cNvPr id="43283"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3284"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3285"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3286"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3287"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88"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3289"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3290"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3031" name="Group 283"/>
              <p:cNvGrpSpPr/>
              <p:nvPr/>
            </p:nvGrpSpPr>
            <p:grpSpPr bwMode="auto">
              <a:xfrm>
                <a:off x="3293" y="2782"/>
                <a:ext cx="282" cy="106"/>
                <a:chOff x="3293" y="2782"/>
                <a:chExt cx="282" cy="106"/>
              </a:xfrm>
            </p:grpSpPr>
            <p:sp>
              <p:nvSpPr>
                <p:cNvPr id="43292"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3293"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3294"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3295"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3296"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97"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3298"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3299"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3300"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3301"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3302"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3"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4"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5"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6"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7"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08"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3309"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3310"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3311"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3312"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3313"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3314"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3315"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3316"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3317"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3318"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3319"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3320"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3321"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3322"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3323"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3324"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3325"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3326"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27"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28"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29"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3330"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3331"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3332"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3333"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3334"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3335"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3336"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3337"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3338"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3339"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3340"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3341"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3342"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3343"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3344"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3345"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3346"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3347"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3348"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3349" name="Picture 341" descr="365872220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3350"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3351"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3352"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353"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3354"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3355"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3356"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3357"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3358"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3359"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360"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3032" name="Group 353"/>
          <p:cNvGrpSpPr/>
          <p:nvPr/>
        </p:nvGrpSpPr>
        <p:grpSpPr bwMode="auto">
          <a:xfrm>
            <a:off x="3105150" y="898525"/>
            <a:ext cx="506413" cy="514350"/>
            <a:chOff x="1956" y="566"/>
            <a:chExt cx="319" cy="324"/>
          </a:xfrm>
        </p:grpSpPr>
        <p:grpSp>
          <p:nvGrpSpPr>
            <p:cNvPr id="43041" name="Group 354"/>
            <p:cNvGrpSpPr/>
            <p:nvPr/>
          </p:nvGrpSpPr>
          <p:grpSpPr bwMode="auto">
            <a:xfrm>
              <a:off x="1963" y="572"/>
              <a:ext cx="312" cy="318"/>
              <a:chOff x="1963" y="572"/>
              <a:chExt cx="312" cy="318"/>
            </a:xfrm>
          </p:grpSpPr>
          <p:sp>
            <p:nvSpPr>
              <p:cNvPr id="43363"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364"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365"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366"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367"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3368"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3369"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3370"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045" name="Group 363"/>
              <p:cNvGrpSpPr/>
              <p:nvPr/>
            </p:nvGrpSpPr>
            <p:grpSpPr bwMode="auto">
              <a:xfrm>
                <a:off x="1963" y="844"/>
                <a:ext cx="312" cy="46"/>
                <a:chOff x="1963" y="844"/>
                <a:chExt cx="312" cy="46"/>
              </a:xfrm>
            </p:grpSpPr>
            <p:sp>
              <p:nvSpPr>
                <p:cNvPr id="43372"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373"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374"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3054" name="Group 367"/>
            <p:cNvGrpSpPr/>
            <p:nvPr/>
          </p:nvGrpSpPr>
          <p:grpSpPr bwMode="auto">
            <a:xfrm>
              <a:off x="1956" y="566"/>
              <a:ext cx="312" cy="318"/>
              <a:chOff x="1956" y="566"/>
              <a:chExt cx="312" cy="318"/>
            </a:xfrm>
          </p:grpSpPr>
          <p:sp>
            <p:nvSpPr>
              <p:cNvPr id="43376"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377"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378"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379"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380"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3381"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3382"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3383"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058" name="Group 376"/>
              <p:cNvGrpSpPr/>
              <p:nvPr/>
            </p:nvGrpSpPr>
            <p:grpSpPr bwMode="auto">
              <a:xfrm>
                <a:off x="1956" y="838"/>
                <a:ext cx="312" cy="46"/>
                <a:chOff x="1956" y="838"/>
                <a:chExt cx="312" cy="46"/>
              </a:xfrm>
            </p:grpSpPr>
            <p:sp>
              <p:nvSpPr>
                <p:cNvPr id="43385"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386"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387"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3388"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389"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3390"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3059" name="Group 383"/>
          <p:cNvGrpSpPr/>
          <p:nvPr/>
        </p:nvGrpSpPr>
        <p:grpSpPr bwMode="auto">
          <a:xfrm>
            <a:off x="4662488" y="898525"/>
            <a:ext cx="506412" cy="514350"/>
            <a:chOff x="2937" y="566"/>
            <a:chExt cx="319" cy="324"/>
          </a:xfrm>
        </p:grpSpPr>
        <p:grpSp>
          <p:nvGrpSpPr>
            <p:cNvPr id="43068" name="Group 384"/>
            <p:cNvGrpSpPr/>
            <p:nvPr/>
          </p:nvGrpSpPr>
          <p:grpSpPr bwMode="auto">
            <a:xfrm>
              <a:off x="2945" y="572"/>
              <a:ext cx="311" cy="318"/>
              <a:chOff x="2945" y="572"/>
              <a:chExt cx="311" cy="318"/>
            </a:xfrm>
          </p:grpSpPr>
          <p:sp>
            <p:nvSpPr>
              <p:cNvPr id="43393"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394"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395"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396"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397"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3398"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3399"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3400"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072" name="Group 393"/>
              <p:cNvGrpSpPr/>
              <p:nvPr/>
            </p:nvGrpSpPr>
            <p:grpSpPr bwMode="auto">
              <a:xfrm>
                <a:off x="2945" y="844"/>
                <a:ext cx="311" cy="46"/>
                <a:chOff x="2945" y="844"/>
                <a:chExt cx="311" cy="46"/>
              </a:xfrm>
            </p:grpSpPr>
            <p:sp>
              <p:nvSpPr>
                <p:cNvPr id="43402"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403"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404"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3081" name="Group 397"/>
            <p:cNvGrpSpPr/>
            <p:nvPr/>
          </p:nvGrpSpPr>
          <p:grpSpPr bwMode="auto">
            <a:xfrm>
              <a:off x="2937" y="566"/>
              <a:ext cx="312" cy="318"/>
              <a:chOff x="2937" y="566"/>
              <a:chExt cx="312" cy="318"/>
            </a:xfrm>
          </p:grpSpPr>
          <p:sp>
            <p:nvSpPr>
              <p:cNvPr id="43406"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407"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408"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409"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410"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3411"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3412"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3413"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085" name="Group 406"/>
              <p:cNvGrpSpPr/>
              <p:nvPr/>
            </p:nvGrpSpPr>
            <p:grpSpPr bwMode="auto">
              <a:xfrm>
                <a:off x="2937" y="838"/>
                <a:ext cx="312" cy="46"/>
                <a:chOff x="2937" y="838"/>
                <a:chExt cx="312" cy="46"/>
              </a:xfrm>
            </p:grpSpPr>
            <p:sp>
              <p:nvSpPr>
                <p:cNvPr id="43415"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416"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417"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3418"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3086" name="Group 411"/>
          <p:cNvGrpSpPr/>
          <p:nvPr/>
        </p:nvGrpSpPr>
        <p:grpSpPr bwMode="auto">
          <a:xfrm>
            <a:off x="6207125" y="898525"/>
            <a:ext cx="506413" cy="514350"/>
            <a:chOff x="3910" y="566"/>
            <a:chExt cx="319" cy="324"/>
          </a:xfrm>
        </p:grpSpPr>
        <p:grpSp>
          <p:nvGrpSpPr>
            <p:cNvPr id="43095" name="Group 412"/>
            <p:cNvGrpSpPr/>
            <p:nvPr/>
          </p:nvGrpSpPr>
          <p:grpSpPr bwMode="auto">
            <a:xfrm>
              <a:off x="3918" y="572"/>
              <a:ext cx="311" cy="318"/>
              <a:chOff x="3918" y="572"/>
              <a:chExt cx="311" cy="318"/>
            </a:xfrm>
          </p:grpSpPr>
          <p:sp>
            <p:nvSpPr>
              <p:cNvPr id="43421"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422"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3423"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424"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3425"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3426"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3427"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3428"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099" name="Group 421"/>
              <p:cNvGrpSpPr/>
              <p:nvPr/>
            </p:nvGrpSpPr>
            <p:grpSpPr bwMode="auto">
              <a:xfrm>
                <a:off x="3918" y="844"/>
                <a:ext cx="311" cy="46"/>
                <a:chOff x="3918" y="844"/>
                <a:chExt cx="311" cy="46"/>
              </a:xfrm>
            </p:grpSpPr>
            <p:sp>
              <p:nvSpPr>
                <p:cNvPr id="43430"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431"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3432"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3108" name="Group 425"/>
            <p:cNvGrpSpPr/>
            <p:nvPr/>
          </p:nvGrpSpPr>
          <p:grpSpPr bwMode="auto">
            <a:xfrm>
              <a:off x="3910" y="566"/>
              <a:ext cx="312" cy="318"/>
              <a:chOff x="3910" y="566"/>
              <a:chExt cx="312" cy="318"/>
            </a:xfrm>
          </p:grpSpPr>
          <p:sp>
            <p:nvSpPr>
              <p:cNvPr id="43434"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435"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3436"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437"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3438"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3439"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3440"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3441"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3112" name="Group 434"/>
              <p:cNvGrpSpPr/>
              <p:nvPr/>
            </p:nvGrpSpPr>
            <p:grpSpPr bwMode="auto">
              <a:xfrm>
                <a:off x="3910" y="838"/>
                <a:ext cx="312" cy="46"/>
                <a:chOff x="3910" y="838"/>
                <a:chExt cx="312" cy="46"/>
              </a:xfrm>
            </p:grpSpPr>
            <p:sp>
              <p:nvSpPr>
                <p:cNvPr id="43443"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444"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3445"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3446" name="Text Box 438"/>
          <p:cNvSpPr txBox="1">
            <a:spLocks noChangeArrowheads="1"/>
          </p:cNvSpPr>
          <p:nvPr/>
        </p:nvSpPr>
        <p:spPr bwMode="auto">
          <a:xfrm>
            <a:off x="214282" y="214290"/>
            <a:ext cx="2500330" cy="1754326"/>
          </a:xfrm>
          <a:prstGeom prst="rect">
            <a:avLst/>
          </a:prstGeom>
          <a:solidFill>
            <a:srgbClr val="FFFF99"/>
          </a:solidFill>
          <a:ln w="9525" cmpd="sng">
            <a:solidFill>
              <a:schemeClr val="tx2"/>
            </a:solidFill>
            <a:prstDash val="solid"/>
            <a:miter lim="800000"/>
          </a:ln>
          <a:effectLst/>
        </p:spPr>
        <p:txBody>
          <a:bodyPr wrap="square">
            <a:spAutoFit/>
          </a:bodyPr>
          <a:lstStyle/>
          <a:p>
            <a:r>
              <a:rPr lang="zh-CN" b="1" dirty="0">
                <a:solidFill>
                  <a:srgbClr val="FF0000"/>
                </a:solidFill>
                <a:ea typeface="黑体" panose="02010609060101010101" pitchFamily="2" charset="-122"/>
              </a:rPr>
              <a:t>在同一个局域网上的主机或路由器的</a:t>
            </a:r>
            <a:endParaRPr lang="zh-CN" b="1" dirty="0">
              <a:solidFill>
                <a:srgbClr val="FF0000"/>
              </a:solidFill>
              <a:ea typeface="黑体" panose="02010609060101010101" pitchFamily="2" charset="-122"/>
            </a:endParaRPr>
          </a:p>
          <a:p>
            <a:r>
              <a:rPr lang="zh-CN" altLang="zh-CN" b="1" dirty="0">
                <a:solidFill>
                  <a:srgbClr val="FF0000"/>
                </a:solidFill>
                <a:ea typeface="黑体" panose="02010609060101010101" pitchFamily="2" charset="-122"/>
              </a:rPr>
              <a:t>IP </a:t>
            </a:r>
            <a:r>
              <a:rPr lang="zh-CN" b="1" dirty="0">
                <a:solidFill>
                  <a:srgbClr val="FF0000"/>
                </a:solidFill>
                <a:ea typeface="黑体" panose="02010609060101010101" pitchFamily="2" charset="-122"/>
              </a:rPr>
              <a:t>地址中的网络号必须是一样的。</a:t>
            </a:r>
            <a:endParaRPr lang="zh-CN" b="1" dirty="0">
              <a:solidFill>
                <a:srgbClr val="FF0000"/>
              </a:solidFill>
              <a:ea typeface="黑体" panose="02010609060101010101" pitchFamily="2" charset="-122"/>
            </a:endParaRPr>
          </a:p>
          <a:p>
            <a:r>
              <a:rPr lang="zh-CN" b="1" dirty="0">
                <a:solidFill>
                  <a:srgbClr val="FF0000"/>
                </a:solidFill>
                <a:ea typeface="黑体" panose="02010609060101010101" pitchFamily="2" charset="-122"/>
              </a:rPr>
              <a:t>图中的网络号就是 </a:t>
            </a:r>
            <a:r>
              <a:rPr lang="zh-CN" altLang="zh-CN" b="1" dirty="0">
                <a:solidFill>
                  <a:srgbClr val="FF0000"/>
                </a:solidFill>
                <a:ea typeface="黑体" panose="02010609060101010101" pitchFamily="2" charset="-122"/>
              </a:rPr>
              <a:t>IP </a:t>
            </a:r>
            <a:r>
              <a:rPr lang="zh-CN" b="1" dirty="0">
                <a:solidFill>
                  <a:srgbClr val="FF0000"/>
                </a:solidFill>
                <a:ea typeface="黑体" panose="02010609060101010101" pitchFamily="2" charset="-122"/>
              </a:rPr>
              <a:t>地址中的 </a:t>
            </a:r>
            <a:r>
              <a:rPr lang="zh-CN" altLang="zh-CN" b="1" dirty="0">
                <a:solidFill>
                  <a:srgbClr val="FF0000"/>
                </a:solidFill>
                <a:ea typeface="黑体" panose="02010609060101010101" pitchFamily="2" charset="-122"/>
              </a:rPr>
              <a:t>net-id</a:t>
            </a:r>
            <a:endParaRPr lang="zh-CN" altLang="zh-CN" b="1" dirty="0">
              <a:solidFill>
                <a:srgbClr val="FF0000"/>
              </a:solidFill>
              <a:ea typeface="黑体" panose="02010609060101010101" pitchFamily="2" charset="-122"/>
            </a:endParaRPr>
          </a:p>
        </p:txBody>
      </p:sp>
      <p:grpSp>
        <p:nvGrpSpPr>
          <p:cNvPr id="43113" name="Group 439"/>
          <p:cNvGrpSpPr/>
          <p:nvPr/>
        </p:nvGrpSpPr>
        <p:grpSpPr bwMode="auto">
          <a:xfrm>
            <a:off x="373063" y="3411538"/>
            <a:ext cx="2103437" cy="1708150"/>
            <a:chOff x="235" y="2149"/>
            <a:chExt cx="1325" cy="1076"/>
          </a:xfrm>
        </p:grpSpPr>
        <p:sp>
          <p:nvSpPr>
            <p:cNvPr id="43448" name="Line 440"/>
            <p:cNvSpPr>
              <a:spLocks noChangeShapeType="1"/>
            </p:cNvSpPr>
            <p:nvPr/>
          </p:nvSpPr>
          <p:spPr bwMode="auto">
            <a:xfrm>
              <a:off x="235" y="2149"/>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3449" name="Line 441"/>
            <p:cNvSpPr>
              <a:spLocks noChangeShapeType="1"/>
            </p:cNvSpPr>
            <p:nvPr/>
          </p:nvSpPr>
          <p:spPr bwMode="auto">
            <a:xfrm>
              <a:off x="246" y="2841"/>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3450" name="Line 442"/>
            <p:cNvSpPr>
              <a:spLocks noChangeShapeType="1"/>
            </p:cNvSpPr>
            <p:nvPr/>
          </p:nvSpPr>
          <p:spPr bwMode="auto">
            <a:xfrm>
              <a:off x="1015" y="3225"/>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311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31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4035"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4036"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4037"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038"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039"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040"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4041"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042"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4043"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4044"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4045"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4046"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4047"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4048"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4049"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4050"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4051"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4052"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4053"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4054"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4057"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4058"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4059"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060"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061"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4062"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4063"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4064"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4066"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067"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068"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4070"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071"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072"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4073"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4074"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4075"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4076"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4077"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4079"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080"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081"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4084"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085"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086"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087"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088"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4089"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4090"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4091"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4093"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094"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095"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4097"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098"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099"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00"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01"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4102"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4103"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4104"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4106"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07"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08"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4111"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12"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13"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114"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115"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4116"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4117"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4118"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4120"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21"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22"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4124"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25"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26"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4127"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4128"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4129"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4130"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4131"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4133"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34"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35"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4138"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39"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40"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141"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142"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4143"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4144"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4145"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4147"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48"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49"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4151"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52"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53"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54"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55"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4156"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4157"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4158"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4160"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61"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62"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4165"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166"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167"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168"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169"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4170"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4171"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4172"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4174"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75"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176"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4178"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79"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180"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81"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182"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4183"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4184"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4185"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4187"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88"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189"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4192"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93"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4194"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195"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4196"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4197"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4198"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4199"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4201"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202"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203"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4205"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4206"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4207"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208"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209"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4210"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4211"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4212"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4214"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215"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216"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4217"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4218"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4219"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4220"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4221"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4222"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4223"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4224"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4225"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4163" name="Group 194"/>
          <p:cNvGrpSpPr/>
          <p:nvPr/>
        </p:nvGrpSpPr>
        <p:grpSpPr bwMode="auto">
          <a:xfrm>
            <a:off x="3822700" y="2630488"/>
            <a:ext cx="647700" cy="385762"/>
            <a:chOff x="2408" y="1657"/>
            <a:chExt cx="408" cy="243"/>
          </a:xfrm>
        </p:grpSpPr>
        <p:sp>
          <p:nvSpPr>
            <p:cNvPr id="44227"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4228"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4229"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4230"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4164" name="Group 199"/>
            <p:cNvGrpSpPr/>
            <p:nvPr/>
          </p:nvGrpSpPr>
          <p:grpSpPr bwMode="auto">
            <a:xfrm>
              <a:off x="2469" y="1674"/>
              <a:ext cx="283" cy="108"/>
              <a:chOff x="2469" y="1674"/>
              <a:chExt cx="283" cy="108"/>
            </a:xfrm>
          </p:grpSpPr>
          <p:grpSp>
            <p:nvGrpSpPr>
              <p:cNvPr id="44173" name="Group 200"/>
              <p:cNvGrpSpPr/>
              <p:nvPr/>
            </p:nvGrpSpPr>
            <p:grpSpPr bwMode="auto">
              <a:xfrm>
                <a:off x="2469" y="1674"/>
                <a:ext cx="281" cy="106"/>
                <a:chOff x="2469" y="1674"/>
                <a:chExt cx="281" cy="106"/>
              </a:xfrm>
            </p:grpSpPr>
            <p:sp>
              <p:nvSpPr>
                <p:cNvPr id="44233"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4234"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4235"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4236"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4237"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238"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239"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4240"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4177" name="Group 209"/>
              <p:cNvGrpSpPr/>
              <p:nvPr/>
            </p:nvGrpSpPr>
            <p:grpSpPr bwMode="auto">
              <a:xfrm>
                <a:off x="2472" y="1676"/>
                <a:ext cx="280" cy="106"/>
                <a:chOff x="2472" y="1676"/>
                <a:chExt cx="280" cy="106"/>
              </a:xfrm>
            </p:grpSpPr>
            <p:sp>
              <p:nvSpPr>
                <p:cNvPr id="44242"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4243"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4244"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4245"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4246"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247"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248"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4249"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4250"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4251"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4252"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4253"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4254"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4255"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4256"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257"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4258"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259"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260"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4261"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4262"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4263"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4264"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4265"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4266"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4267"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4268"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4269"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4270"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271"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4272"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4273"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4186" name="Group 242"/>
          <p:cNvGrpSpPr/>
          <p:nvPr/>
        </p:nvGrpSpPr>
        <p:grpSpPr bwMode="auto">
          <a:xfrm>
            <a:off x="2222500" y="4386263"/>
            <a:ext cx="649288" cy="384175"/>
            <a:chOff x="1400" y="2763"/>
            <a:chExt cx="409" cy="242"/>
          </a:xfrm>
        </p:grpSpPr>
        <p:sp>
          <p:nvSpPr>
            <p:cNvPr id="44275"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4276"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4277"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4278"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4190" name="Group 247"/>
            <p:cNvGrpSpPr/>
            <p:nvPr/>
          </p:nvGrpSpPr>
          <p:grpSpPr bwMode="auto">
            <a:xfrm>
              <a:off x="1462" y="2780"/>
              <a:ext cx="284" cy="108"/>
              <a:chOff x="1462" y="2780"/>
              <a:chExt cx="284" cy="108"/>
            </a:xfrm>
          </p:grpSpPr>
          <p:grpSp>
            <p:nvGrpSpPr>
              <p:cNvPr id="44191" name="Group 248"/>
              <p:cNvGrpSpPr/>
              <p:nvPr/>
            </p:nvGrpSpPr>
            <p:grpSpPr bwMode="auto">
              <a:xfrm>
                <a:off x="1462" y="2780"/>
                <a:ext cx="281" cy="106"/>
                <a:chOff x="1462" y="2780"/>
                <a:chExt cx="281" cy="106"/>
              </a:xfrm>
            </p:grpSpPr>
            <p:sp>
              <p:nvSpPr>
                <p:cNvPr id="44281"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4282"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4283"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4284"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4285"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286"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287"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4288"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4200" name="Group 257"/>
              <p:cNvGrpSpPr/>
              <p:nvPr/>
            </p:nvGrpSpPr>
            <p:grpSpPr bwMode="auto">
              <a:xfrm>
                <a:off x="1464" y="2782"/>
                <a:ext cx="282" cy="106"/>
                <a:chOff x="1464" y="2782"/>
                <a:chExt cx="282" cy="106"/>
              </a:xfrm>
            </p:grpSpPr>
            <p:sp>
              <p:nvSpPr>
                <p:cNvPr id="44290"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4291"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4292"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4293"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4294"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295"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296"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4297"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4298"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4299"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4204" name="Group 268"/>
          <p:cNvGrpSpPr/>
          <p:nvPr/>
        </p:nvGrpSpPr>
        <p:grpSpPr bwMode="auto">
          <a:xfrm>
            <a:off x="5126038" y="4386263"/>
            <a:ext cx="649287" cy="384175"/>
            <a:chOff x="3229" y="2763"/>
            <a:chExt cx="409" cy="242"/>
          </a:xfrm>
        </p:grpSpPr>
        <p:sp>
          <p:nvSpPr>
            <p:cNvPr id="44301"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4302"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4303"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4304"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4213" name="Group 273"/>
            <p:cNvGrpSpPr/>
            <p:nvPr/>
          </p:nvGrpSpPr>
          <p:grpSpPr bwMode="auto">
            <a:xfrm>
              <a:off x="3291" y="2780"/>
              <a:ext cx="284" cy="108"/>
              <a:chOff x="3291" y="2780"/>
              <a:chExt cx="284" cy="108"/>
            </a:xfrm>
          </p:grpSpPr>
          <p:grpSp>
            <p:nvGrpSpPr>
              <p:cNvPr id="44226" name="Group 274"/>
              <p:cNvGrpSpPr/>
              <p:nvPr/>
            </p:nvGrpSpPr>
            <p:grpSpPr bwMode="auto">
              <a:xfrm>
                <a:off x="3291" y="2780"/>
                <a:ext cx="281" cy="106"/>
                <a:chOff x="3291" y="2780"/>
                <a:chExt cx="281" cy="106"/>
              </a:xfrm>
            </p:grpSpPr>
            <p:sp>
              <p:nvSpPr>
                <p:cNvPr id="44307"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4308"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4309"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4310"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4311"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312"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4313"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4314"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4231" name="Group 283"/>
              <p:cNvGrpSpPr/>
              <p:nvPr/>
            </p:nvGrpSpPr>
            <p:grpSpPr bwMode="auto">
              <a:xfrm>
                <a:off x="3293" y="2782"/>
                <a:ext cx="282" cy="106"/>
                <a:chOff x="3293" y="2782"/>
                <a:chExt cx="282" cy="106"/>
              </a:xfrm>
            </p:grpSpPr>
            <p:sp>
              <p:nvSpPr>
                <p:cNvPr id="44316"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4317"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4318"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4319"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4320"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321"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4322"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4323"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4324"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4325"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4326"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27"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28"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29"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30"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31"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32"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4333"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4334"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4335"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4336"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4337"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4338"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4339"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4340"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4341"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4342"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4343"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4344"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4345"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4346"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4347"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4348"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4349"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4350"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51"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52"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53"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4354"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4355"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4356"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4357"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4358"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4359"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4360"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4361"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4362"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4363"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4364"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4365"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4366"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4367"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4368"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4369"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4370"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4371"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4372"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4373" name="Picture 341" descr="517153729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4374"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4375"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4376"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377"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4378"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4379"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4380"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4381"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4382"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4383"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384"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4232" name="Group 353"/>
          <p:cNvGrpSpPr/>
          <p:nvPr/>
        </p:nvGrpSpPr>
        <p:grpSpPr bwMode="auto">
          <a:xfrm>
            <a:off x="3105150" y="898525"/>
            <a:ext cx="506413" cy="514350"/>
            <a:chOff x="1956" y="566"/>
            <a:chExt cx="319" cy="324"/>
          </a:xfrm>
        </p:grpSpPr>
        <p:grpSp>
          <p:nvGrpSpPr>
            <p:cNvPr id="44241" name="Group 354"/>
            <p:cNvGrpSpPr/>
            <p:nvPr/>
          </p:nvGrpSpPr>
          <p:grpSpPr bwMode="auto">
            <a:xfrm>
              <a:off x="1963" y="572"/>
              <a:ext cx="312" cy="318"/>
              <a:chOff x="1963" y="572"/>
              <a:chExt cx="312" cy="318"/>
            </a:xfrm>
          </p:grpSpPr>
          <p:sp>
            <p:nvSpPr>
              <p:cNvPr id="44387"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388"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389"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390"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391"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4392"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4393"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4394"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274" name="Group 363"/>
              <p:cNvGrpSpPr/>
              <p:nvPr/>
            </p:nvGrpSpPr>
            <p:grpSpPr bwMode="auto">
              <a:xfrm>
                <a:off x="1963" y="844"/>
                <a:ext cx="312" cy="46"/>
                <a:chOff x="1963" y="844"/>
                <a:chExt cx="312" cy="46"/>
              </a:xfrm>
            </p:grpSpPr>
            <p:sp>
              <p:nvSpPr>
                <p:cNvPr id="44396"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397"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398"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4279" name="Group 367"/>
            <p:cNvGrpSpPr/>
            <p:nvPr/>
          </p:nvGrpSpPr>
          <p:grpSpPr bwMode="auto">
            <a:xfrm>
              <a:off x="1956" y="566"/>
              <a:ext cx="312" cy="318"/>
              <a:chOff x="1956" y="566"/>
              <a:chExt cx="312" cy="318"/>
            </a:xfrm>
          </p:grpSpPr>
          <p:sp>
            <p:nvSpPr>
              <p:cNvPr id="44400"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01"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02"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03"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04"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4405"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4406"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4407"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280" name="Group 376"/>
              <p:cNvGrpSpPr/>
              <p:nvPr/>
            </p:nvGrpSpPr>
            <p:grpSpPr bwMode="auto">
              <a:xfrm>
                <a:off x="1956" y="838"/>
                <a:ext cx="312" cy="46"/>
                <a:chOff x="1956" y="838"/>
                <a:chExt cx="312" cy="46"/>
              </a:xfrm>
            </p:grpSpPr>
            <p:sp>
              <p:nvSpPr>
                <p:cNvPr id="44409"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10"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11"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4412"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413"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4414"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4289" name="Group 383"/>
          <p:cNvGrpSpPr/>
          <p:nvPr/>
        </p:nvGrpSpPr>
        <p:grpSpPr bwMode="auto">
          <a:xfrm>
            <a:off x="4662488" y="898525"/>
            <a:ext cx="506412" cy="514350"/>
            <a:chOff x="2937" y="566"/>
            <a:chExt cx="319" cy="324"/>
          </a:xfrm>
        </p:grpSpPr>
        <p:grpSp>
          <p:nvGrpSpPr>
            <p:cNvPr id="44300" name="Group 384"/>
            <p:cNvGrpSpPr/>
            <p:nvPr/>
          </p:nvGrpSpPr>
          <p:grpSpPr bwMode="auto">
            <a:xfrm>
              <a:off x="2945" y="572"/>
              <a:ext cx="311" cy="318"/>
              <a:chOff x="2945" y="572"/>
              <a:chExt cx="311" cy="318"/>
            </a:xfrm>
          </p:grpSpPr>
          <p:sp>
            <p:nvSpPr>
              <p:cNvPr id="44417"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418"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419"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420"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421"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4422"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4423"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4424"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305" name="Group 393"/>
              <p:cNvGrpSpPr/>
              <p:nvPr/>
            </p:nvGrpSpPr>
            <p:grpSpPr bwMode="auto">
              <a:xfrm>
                <a:off x="2945" y="844"/>
                <a:ext cx="311" cy="46"/>
                <a:chOff x="2945" y="844"/>
                <a:chExt cx="311" cy="46"/>
              </a:xfrm>
            </p:grpSpPr>
            <p:sp>
              <p:nvSpPr>
                <p:cNvPr id="44426"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427"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428"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4306" name="Group 397"/>
            <p:cNvGrpSpPr/>
            <p:nvPr/>
          </p:nvGrpSpPr>
          <p:grpSpPr bwMode="auto">
            <a:xfrm>
              <a:off x="2937" y="566"/>
              <a:ext cx="312" cy="318"/>
              <a:chOff x="2937" y="566"/>
              <a:chExt cx="312" cy="318"/>
            </a:xfrm>
          </p:grpSpPr>
          <p:sp>
            <p:nvSpPr>
              <p:cNvPr id="44430"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31"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32"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33"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34"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4435"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4436"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4437"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315" name="Group 406"/>
              <p:cNvGrpSpPr/>
              <p:nvPr/>
            </p:nvGrpSpPr>
            <p:grpSpPr bwMode="auto">
              <a:xfrm>
                <a:off x="2937" y="838"/>
                <a:ext cx="312" cy="46"/>
                <a:chOff x="2937" y="838"/>
                <a:chExt cx="312" cy="46"/>
              </a:xfrm>
            </p:grpSpPr>
            <p:sp>
              <p:nvSpPr>
                <p:cNvPr id="44439"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40"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41"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4442"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4385" name="Group 411"/>
          <p:cNvGrpSpPr/>
          <p:nvPr/>
        </p:nvGrpSpPr>
        <p:grpSpPr bwMode="auto">
          <a:xfrm>
            <a:off x="6207125" y="898525"/>
            <a:ext cx="506413" cy="514350"/>
            <a:chOff x="3910" y="566"/>
            <a:chExt cx="319" cy="324"/>
          </a:xfrm>
        </p:grpSpPr>
        <p:grpSp>
          <p:nvGrpSpPr>
            <p:cNvPr id="44386" name="Group 412"/>
            <p:cNvGrpSpPr/>
            <p:nvPr/>
          </p:nvGrpSpPr>
          <p:grpSpPr bwMode="auto">
            <a:xfrm>
              <a:off x="3918" y="572"/>
              <a:ext cx="311" cy="318"/>
              <a:chOff x="3918" y="572"/>
              <a:chExt cx="311" cy="318"/>
            </a:xfrm>
          </p:grpSpPr>
          <p:sp>
            <p:nvSpPr>
              <p:cNvPr id="44445"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446"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4447"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448"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4449"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4450"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4451"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4452"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395" name="Group 421"/>
              <p:cNvGrpSpPr/>
              <p:nvPr/>
            </p:nvGrpSpPr>
            <p:grpSpPr bwMode="auto">
              <a:xfrm>
                <a:off x="3918" y="844"/>
                <a:ext cx="311" cy="46"/>
                <a:chOff x="3918" y="844"/>
                <a:chExt cx="311" cy="46"/>
              </a:xfrm>
            </p:grpSpPr>
            <p:sp>
              <p:nvSpPr>
                <p:cNvPr id="44454"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455"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4456"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4399" name="Group 425"/>
            <p:cNvGrpSpPr/>
            <p:nvPr/>
          </p:nvGrpSpPr>
          <p:grpSpPr bwMode="auto">
            <a:xfrm>
              <a:off x="3910" y="566"/>
              <a:ext cx="312" cy="318"/>
              <a:chOff x="3910" y="566"/>
              <a:chExt cx="312" cy="318"/>
            </a:xfrm>
          </p:grpSpPr>
          <p:sp>
            <p:nvSpPr>
              <p:cNvPr id="44458"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59"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4460"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61"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4462"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4463"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4464"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4465"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4408" name="Group 434"/>
              <p:cNvGrpSpPr/>
              <p:nvPr/>
            </p:nvGrpSpPr>
            <p:grpSpPr bwMode="auto">
              <a:xfrm>
                <a:off x="3910" y="838"/>
                <a:ext cx="312" cy="46"/>
                <a:chOff x="3910" y="838"/>
                <a:chExt cx="312" cy="46"/>
              </a:xfrm>
            </p:grpSpPr>
            <p:sp>
              <p:nvSpPr>
                <p:cNvPr id="44467"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68"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4469"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4470" name="Text Box 438"/>
          <p:cNvSpPr txBox="1">
            <a:spLocks noChangeArrowheads="1"/>
          </p:cNvSpPr>
          <p:nvPr/>
        </p:nvSpPr>
        <p:spPr bwMode="auto">
          <a:xfrm>
            <a:off x="214282" y="0"/>
            <a:ext cx="2444751" cy="1754326"/>
          </a:xfrm>
          <a:prstGeom prst="rect">
            <a:avLst/>
          </a:prstGeom>
          <a:solidFill>
            <a:srgbClr val="FFFF99"/>
          </a:solidFill>
          <a:ln w="9525" cmpd="sng">
            <a:solidFill>
              <a:schemeClr val="tx2"/>
            </a:solidFill>
            <a:prstDash val="solid"/>
            <a:miter lim="800000"/>
          </a:ln>
          <a:effectLst/>
        </p:spPr>
        <p:txBody>
          <a:bodyPr wrap="square">
            <a:spAutoFit/>
          </a:bodyPr>
          <a:lstStyle/>
          <a:p>
            <a:r>
              <a:rPr lang="zh-CN" b="1" dirty="0">
                <a:solidFill>
                  <a:srgbClr val="FF0000"/>
                </a:solidFill>
                <a:ea typeface="黑体" panose="02010609060101010101" pitchFamily="2" charset="-122"/>
              </a:rPr>
              <a:t>在同一个局域网上的主机或路由器</a:t>
            </a:r>
            <a:r>
              <a:rPr lang="zh-CN" b="1" dirty="0" smtClean="0">
                <a:solidFill>
                  <a:srgbClr val="FF0000"/>
                </a:solidFill>
                <a:ea typeface="黑体" panose="02010609060101010101" pitchFamily="2" charset="-122"/>
              </a:rPr>
              <a:t>的</a:t>
            </a:r>
            <a:r>
              <a:rPr lang="zh-CN" altLang="zh-CN" b="1" dirty="0" smtClean="0">
                <a:solidFill>
                  <a:srgbClr val="FF0000"/>
                </a:solidFill>
                <a:ea typeface="黑体" panose="02010609060101010101" pitchFamily="2" charset="-122"/>
              </a:rPr>
              <a:t>IP </a:t>
            </a:r>
            <a:r>
              <a:rPr lang="zh-CN" b="1" dirty="0">
                <a:solidFill>
                  <a:srgbClr val="FF0000"/>
                </a:solidFill>
                <a:ea typeface="黑体" panose="02010609060101010101" pitchFamily="2" charset="-122"/>
              </a:rPr>
              <a:t>地址中的网络号必须是一样的。</a:t>
            </a:r>
            <a:endParaRPr lang="zh-CN" b="1" dirty="0">
              <a:solidFill>
                <a:srgbClr val="FF0000"/>
              </a:solidFill>
              <a:ea typeface="黑体" panose="02010609060101010101" pitchFamily="2" charset="-122"/>
            </a:endParaRPr>
          </a:p>
          <a:p>
            <a:r>
              <a:rPr lang="zh-CN" b="1" dirty="0">
                <a:solidFill>
                  <a:srgbClr val="FF0000"/>
                </a:solidFill>
                <a:ea typeface="黑体" panose="02010609060101010101" pitchFamily="2" charset="-122"/>
              </a:rPr>
              <a:t>图中的网络号就是 </a:t>
            </a:r>
            <a:r>
              <a:rPr lang="zh-CN" altLang="zh-CN" b="1" dirty="0">
                <a:solidFill>
                  <a:srgbClr val="FF0000"/>
                </a:solidFill>
                <a:ea typeface="黑体" panose="02010609060101010101" pitchFamily="2" charset="-122"/>
              </a:rPr>
              <a:t>IP </a:t>
            </a:r>
            <a:r>
              <a:rPr lang="zh-CN" b="1" dirty="0">
                <a:solidFill>
                  <a:srgbClr val="FF0000"/>
                </a:solidFill>
                <a:ea typeface="黑体" panose="02010609060101010101" pitchFamily="2" charset="-122"/>
              </a:rPr>
              <a:t>地址中的 </a:t>
            </a:r>
            <a:r>
              <a:rPr lang="zh-CN" altLang="zh-CN" b="1" dirty="0">
                <a:solidFill>
                  <a:srgbClr val="FF0000"/>
                </a:solidFill>
                <a:ea typeface="黑体" panose="02010609060101010101" pitchFamily="2" charset="-122"/>
              </a:rPr>
              <a:t>net-id</a:t>
            </a:r>
            <a:endParaRPr lang="zh-CN" altLang="zh-CN" b="1" dirty="0">
              <a:solidFill>
                <a:srgbClr val="FF0000"/>
              </a:solidFill>
              <a:ea typeface="黑体" panose="02010609060101010101" pitchFamily="2" charset="-122"/>
            </a:endParaRPr>
          </a:p>
        </p:txBody>
      </p:sp>
      <p:grpSp>
        <p:nvGrpSpPr>
          <p:cNvPr id="44415" name="Group 439"/>
          <p:cNvGrpSpPr/>
          <p:nvPr/>
        </p:nvGrpSpPr>
        <p:grpSpPr bwMode="auto">
          <a:xfrm>
            <a:off x="3475038" y="1741488"/>
            <a:ext cx="3967162" cy="968375"/>
            <a:chOff x="2189" y="1097"/>
            <a:chExt cx="2499" cy="610"/>
          </a:xfrm>
        </p:grpSpPr>
        <p:sp>
          <p:nvSpPr>
            <p:cNvPr id="44472" name="Line 440"/>
            <p:cNvSpPr>
              <a:spLocks noChangeShapeType="1"/>
            </p:cNvSpPr>
            <p:nvPr/>
          </p:nvSpPr>
          <p:spPr bwMode="auto">
            <a:xfrm>
              <a:off x="2189" y="1105"/>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4473" name="Line 441"/>
            <p:cNvSpPr>
              <a:spLocks noChangeShapeType="1"/>
            </p:cNvSpPr>
            <p:nvPr/>
          </p:nvSpPr>
          <p:spPr bwMode="auto">
            <a:xfrm>
              <a:off x="3160" y="1097"/>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4474" name="Line 442"/>
            <p:cNvSpPr>
              <a:spLocks noChangeShapeType="1"/>
            </p:cNvSpPr>
            <p:nvPr/>
          </p:nvSpPr>
          <p:spPr bwMode="auto">
            <a:xfrm>
              <a:off x="4143" y="1097"/>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4475" name="Line 443"/>
            <p:cNvSpPr>
              <a:spLocks noChangeShapeType="1"/>
            </p:cNvSpPr>
            <p:nvPr/>
          </p:nvSpPr>
          <p:spPr bwMode="auto">
            <a:xfrm>
              <a:off x="2743" y="1707"/>
              <a:ext cx="545"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4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444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5059"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5060"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5061"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062"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063"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064"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5065"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066"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5067"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5068"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5069"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5070"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5071"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5072"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5073"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5074"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5075"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5076"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5077"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5078"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5081"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5082"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5083"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084"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085"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5086"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5087"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5088"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5090"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091"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092"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5094"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095"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096"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5097"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5098"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5099"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5100"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5101"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5103"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04"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05"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5108"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09"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10"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111"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112"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5113"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5114"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5115"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5117"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18"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19"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5121"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22"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23"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124"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125"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5126"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5127"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5128"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5130"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31"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32"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5135"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36"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37"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138"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139"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5140"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5141"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5142"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5144"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45"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46"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5148"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49"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50"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5151"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5152"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5153"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5154"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5155"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5157"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58"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59"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5162"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63"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164"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165"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166"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5167"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5168"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5169"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5171"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72"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73"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5175"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76"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177"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178"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179"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5180"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5181"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5182"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5184"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85"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186"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5189"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190"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191"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192"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193"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5194"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5195"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5196"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5198"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199"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200"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5202"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203"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204"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205"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206"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5207"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5208"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5209"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5211"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212"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213"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5216"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217"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5218"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219"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5220"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5221"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5222"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5223"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5225"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226"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227"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5229"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5230"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5231"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232"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233"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5234"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5235"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5236"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5238"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239"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240"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5241"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5242"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5243"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5244"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5245"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5246"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5247"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5248"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5249"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5056" name="Group 194"/>
          <p:cNvGrpSpPr/>
          <p:nvPr/>
        </p:nvGrpSpPr>
        <p:grpSpPr bwMode="auto">
          <a:xfrm>
            <a:off x="3822700" y="2630488"/>
            <a:ext cx="647700" cy="385762"/>
            <a:chOff x="2408" y="1657"/>
            <a:chExt cx="408" cy="243"/>
          </a:xfrm>
        </p:grpSpPr>
        <p:sp>
          <p:nvSpPr>
            <p:cNvPr id="45251"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5252"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5253"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5254"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5057" name="Group 199"/>
            <p:cNvGrpSpPr/>
            <p:nvPr/>
          </p:nvGrpSpPr>
          <p:grpSpPr bwMode="auto">
            <a:xfrm>
              <a:off x="2469" y="1674"/>
              <a:ext cx="283" cy="108"/>
              <a:chOff x="2469" y="1674"/>
              <a:chExt cx="283" cy="108"/>
            </a:xfrm>
          </p:grpSpPr>
          <p:grpSp>
            <p:nvGrpSpPr>
              <p:cNvPr id="45079" name="Group 200"/>
              <p:cNvGrpSpPr/>
              <p:nvPr/>
            </p:nvGrpSpPr>
            <p:grpSpPr bwMode="auto">
              <a:xfrm>
                <a:off x="2469" y="1674"/>
                <a:ext cx="281" cy="106"/>
                <a:chOff x="2469" y="1674"/>
                <a:chExt cx="281" cy="106"/>
              </a:xfrm>
            </p:grpSpPr>
            <p:sp>
              <p:nvSpPr>
                <p:cNvPr id="45257"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5258"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5259"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5260"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5261"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262"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263"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5264"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5080" name="Group 209"/>
              <p:cNvGrpSpPr/>
              <p:nvPr/>
            </p:nvGrpSpPr>
            <p:grpSpPr bwMode="auto">
              <a:xfrm>
                <a:off x="2472" y="1676"/>
                <a:ext cx="280" cy="106"/>
                <a:chOff x="2472" y="1676"/>
                <a:chExt cx="280" cy="106"/>
              </a:xfrm>
            </p:grpSpPr>
            <p:sp>
              <p:nvSpPr>
                <p:cNvPr id="45266"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5267"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5268"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5269"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5270"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271"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272"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5273"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5274"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5275"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5276"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5277"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5278"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5279"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5280"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281"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5282"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283"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284"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5285"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5286"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5287"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5288"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5289"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5290"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5291"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5292"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5293"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5294"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295"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5296"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5297"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5089" name="Group 242"/>
          <p:cNvGrpSpPr/>
          <p:nvPr/>
        </p:nvGrpSpPr>
        <p:grpSpPr bwMode="auto">
          <a:xfrm>
            <a:off x="2222500" y="4386263"/>
            <a:ext cx="649288" cy="384175"/>
            <a:chOff x="1400" y="2763"/>
            <a:chExt cx="409" cy="242"/>
          </a:xfrm>
        </p:grpSpPr>
        <p:sp>
          <p:nvSpPr>
            <p:cNvPr id="45299"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5300"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5301"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5302"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5093" name="Group 247"/>
            <p:cNvGrpSpPr/>
            <p:nvPr/>
          </p:nvGrpSpPr>
          <p:grpSpPr bwMode="auto">
            <a:xfrm>
              <a:off x="1462" y="2780"/>
              <a:ext cx="284" cy="108"/>
              <a:chOff x="1462" y="2780"/>
              <a:chExt cx="284" cy="108"/>
            </a:xfrm>
          </p:grpSpPr>
          <p:grpSp>
            <p:nvGrpSpPr>
              <p:cNvPr id="45102" name="Group 248"/>
              <p:cNvGrpSpPr/>
              <p:nvPr/>
            </p:nvGrpSpPr>
            <p:grpSpPr bwMode="auto">
              <a:xfrm>
                <a:off x="1462" y="2780"/>
                <a:ext cx="281" cy="106"/>
                <a:chOff x="1462" y="2780"/>
                <a:chExt cx="281" cy="106"/>
              </a:xfrm>
            </p:grpSpPr>
            <p:sp>
              <p:nvSpPr>
                <p:cNvPr id="45305"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5306"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5307"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5308"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5309"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310"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311"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5312"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5106" name="Group 257"/>
              <p:cNvGrpSpPr/>
              <p:nvPr/>
            </p:nvGrpSpPr>
            <p:grpSpPr bwMode="auto">
              <a:xfrm>
                <a:off x="1464" y="2782"/>
                <a:ext cx="282" cy="106"/>
                <a:chOff x="1464" y="2782"/>
                <a:chExt cx="282" cy="106"/>
              </a:xfrm>
            </p:grpSpPr>
            <p:sp>
              <p:nvSpPr>
                <p:cNvPr id="45314"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5315"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5316"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5317"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5318"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319"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320"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5321"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5322"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5323"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5107" name="Group 268"/>
          <p:cNvGrpSpPr/>
          <p:nvPr/>
        </p:nvGrpSpPr>
        <p:grpSpPr bwMode="auto">
          <a:xfrm>
            <a:off x="5126038" y="4386263"/>
            <a:ext cx="649287" cy="384175"/>
            <a:chOff x="3229" y="2763"/>
            <a:chExt cx="409" cy="242"/>
          </a:xfrm>
        </p:grpSpPr>
        <p:sp>
          <p:nvSpPr>
            <p:cNvPr id="45325"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5326"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5327"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5328"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5116" name="Group 273"/>
            <p:cNvGrpSpPr/>
            <p:nvPr/>
          </p:nvGrpSpPr>
          <p:grpSpPr bwMode="auto">
            <a:xfrm>
              <a:off x="3291" y="2780"/>
              <a:ext cx="284" cy="108"/>
              <a:chOff x="3291" y="2780"/>
              <a:chExt cx="284" cy="108"/>
            </a:xfrm>
          </p:grpSpPr>
          <p:grpSp>
            <p:nvGrpSpPr>
              <p:cNvPr id="45120" name="Group 274"/>
              <p:cNvGrpSpPr/>
              <p:nvPr/>
            </p:nvGrpSpPr>
            <p:grpSpPr bwMode="auto">
              <a:xfrm>
                <a:off x="3291" y="2780"/>
                <a:ext cx="281" cy="106"/>
                <a:chOff x="3291" y="2780"/>
                <a:chExt cx="281" cy="106"/>
              </a:xfrm>
            </p:grpSpPr>
            <p:sp>
              <p:nvSpPr>
                <p:cNvPr id="45331"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5332"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5333"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5334"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5335"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336"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5337"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5338"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5129" name="Group 283"/>
              <p:cNvGrpSpPr/>
              <p:nvPr/>
            </p:nvGrpSpPr>
            <p:grpSpPr bwMode="auto">
              <a:xfrm>
                <a:off x="3293" y="2782"/>
                <a:ext cx="282" cy="106"/>
                <a:chOff x="3293" y="2782"/>
                <a:chExt cx="282" cy="106"/>
              </a:xfrm>
            </p:grpSpPr>
            <p:sp>
              <p:nvSpPr>
                <p:cNvPr id="45340"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5341"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5342"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5343"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5344"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345"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5346"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5347"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5348"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5349"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5350"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1"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2"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3"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4"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5"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56"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5357"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5358"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5359"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5360"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5361"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5362"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5363"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5364"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5365"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5366"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5367"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5368"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5369"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5370"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5371"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5372"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5373"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5374"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75"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76"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377"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5378"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5379"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5380"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5381"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5382"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5383"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5384"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5385"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5386"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5387"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5388"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5389"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5390"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5391"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5392"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5393"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5394"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5395"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5396"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5397" name="Picture 341" descr="979737056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5398"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5399"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5400"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401"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5402"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5403"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5404"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5405"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5406"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5407"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408"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5133" name="Group 353"/>
          <p:cNvGrpSpPr/>
          <p:nvPr/>
        </p:nvGrpSpPr>
        <p:grpSpPr bwMode="auto">
          <a:xfrm>
            <a:off x="3105150" y="898525"/>
            <a:ext cx="506413" cy="514350"/>
            <a:chOff x="1956" y="566"/>
            <a:chExt cx="319" cy="324"/>
          </a:xfrm>
        </p:grpSpPr>
        <p:grpSp>
          <p:nvGrpSpPr>
            <p:cNvPr id="45134" name="Group 354"/>
            <p:cNvGrpSpPr/>
            <p:nvPr/>
          </p:nvGrpSpPr>
          <p:grpSpPr bwMode="auto">
            <a:xfrm>
              <a:off x="1963" y="572"/>
              <a:ext cx="312" cy="318"/>
              <a:chOff x="1963" y="572"/>
              <a:chExt cx="312" cy="318"/>
            </a:xfrm>
          </p:grpSpPr>
          <p:sp>
            <p:nvSpPr>
              <p:cNvPr id="45411"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12"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13"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14"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15"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5416"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5417"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5418"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143" name="Group 363"/>
              <p:cNvGrpSpPr/>
              <p:nvPr/>
            </p:nvGrpSpPr>
            <p:grpSpPr bwMode="auto">
              <a:xfrm>
                <a:off x="1963" y="844"/>
                <a:ext cx="312" cy="46"/>
                <a:chOff x="1963" y="844"/>
                <a:chExt cx="312" cy="46"/>
              </a:xfrm>
            </p:grpSpPr>
            <p:sp>
              <p:nvSpPr>
                <p:cNvPr id="45420"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21"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22"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5147" name="Group 367"/>
            <p:cNvGrpSpPr/>
            <p:nvPr/>
          </p:nvGrpSpPr>
          <p:grpSpPr bwMode="auto">
            <a:xfrm>
              <a:off x="1956" y="566"/>
              <a:ext cx="312" cy="318"/>
              <a:chOff x="1956" y="566"/>
              <a:chExt cx="312" cy="318"/>
            </a:xfrm>
          </p:grpSpPr>
          <p:sp>
            <p:nvSpPr>
              <p:cNvPr id="45424"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25"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26"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27"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28"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5429"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5430"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5431"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156" name="Group 376"/>
              <p:cNvGrpSpPr/>
              <p:nvPr/>
            </p:nvGrpSpPr>
            <p:grpSpPr bwMode="auto">
              <a:xfrm>
                <a:off x="1956" y="838"/>
                <a:ext cx="312" cy="46"/>
                <a:chOff x="1956" y="838"/>
                <a:chExt cx="312" cy="46"/>
              </a:xfrm>
            </p:grpSpPr>
            <p:sp>
              <p:nvSpPr>
                <p:cNvPr id="45433"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34"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35"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5436"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437"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5438"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5160" name="Group 383"/>
          <p:cNvGrpSpPr/>
          <p:nvPr/>
        </p:nvGrpSpPr>
        <p:grpSpPr bwMode="auto">
          <a:xfrm>
            <a:off x="4662488" y="898525"/>
            <a:ext cx="506412" cy="514350"/>
            <a:chOff x="2937" y="566"/>
            <a:chExt cx="319" cy="324"/>
          </a:xfrm>
        </p:grpSpPr>
        <p:grpSp>
          <p:nvGrpSpPr>
            <p:cNvPr id="45161" name="Group 384"/>
            <p:cNvGrpSpPr/>
            <p:nvPr/>
          </p:nvGrpSpPr>
          <p:grpSpPr bwMode="auto">
            <a:xfrm>
              <a:off x="2945" y="572"/>
              <a:ext cx="311" cy="318"/>
              <a:chOff x="2945" y="572"/>
              <a:chExt cx="311" cy="318"/>
            </a:xfrm>
          </p:grpSpPr>
          <p:sp>
            <p:nvSpPr>
              <p:cNvPr id="45441"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42"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43"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44"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45"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5446"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5447"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5448"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170" name="Group 393"/>
              <p:cNvGrpSpPr/>
              <p:nvPr/>
            </p:nvGrpSpPr>
            <p:grpSpPr bwMode="auto">
              <a:xfrm>
                <a:off x="2945" y="844"/>
                <a:ext cx="311" cy="46"/>
                <a:chOff x="2945" y="844"/>
                <a:chExt cx="311" cy="46"/>
              </a:xfrm>
            </p:grpSpPr>
            <p:sp>
              <p:nvSpPr>
                <p:cNvPr id="45450"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51"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52"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5174" name="Group 397"/>
            <p:cNvGrpSpPr/>
            <p:nvPr/>
          </p:nvGrpSpPr>
          <p:grpSpPr bwMode="auto">
            <a:xfrm>
              <a:off x="2937" y="566"/>
              <a:ext cx="312" cy="318"/>
              <a:chOff x="2937" y="566"/>
              <a:chExt cx="312" cy="318"/>
            </a:xfrm>
          </p:grpSpPr>
          <p:sp>
            <p:nvSpPr>
              <p:cNvPr id="45454"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55"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56"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57"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58"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5459"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5460"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5461"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183" name="Group 406"/>
              <p:cNvGrpSpPr/>
              <p:nvPr/>
            </p:nvGrpSpPr>
            <p:grpSpPr bwMode="auto">
              <a:xfrm>
                <a:off x="2937" y="838"/>
                <a:ext cx="312" cy="46"/>
                <a:chOff x="2937" y="838"/>
                <a:chExt cx="312" cy="46"/>
              </a:xfrm>
            </p:grpSpPr>
            <p:sp>
              <p:nvSpPr>
                <p:cNvPr id="45463"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64"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65"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5466"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5187" name="Group 411"/>
          <p:cNvGrpSpPr/>
          <p:nvPr/>
        </p:nvGrpSpPr>
        <p:grpSpPr bwMode="auto">
          <a:xfrm>
            <a:off x="6207125" y="898525"/>
            <a:ext cx="506413" cy="514350"/>
            <a:chOff x="3910" y="566"/>
            <a:chExt cx="319" cy="324"/>
          </a:xfrm>
        </p:grpSpPr>
        <p:grpSp>
          <p:nvGrpSpPr>
            <p:cNvPr id="45188" name="Group 412"/>
            <p:cNvGrpSpPr/>
            <p:nvPr/>
          </p:nvGrpSpPr>
          <p:grpSpPr bwMode="auto">
            <a:xfrm>
              <a:off x="3918" y="572"/>
              <a:ext cx="311" cy="318"/>
              <a:chOff x="3918" y="572"/>
              <a:chExt cx="311" cy="318"/>
            </a:xfrm>
          </p:grpSpPr>
          <p:sp>
            <p:nvSpPr>
              <p:cNvPr id="45469"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70"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5471"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72"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5473"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5474"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5475"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5476"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197" name="Group 421"/>
              <p:cNvGrpSpPr/>
              <p:nvPr/>
            </p:nvGrpSpPr>
            <p:grpSpPr bwMode="auto">
              <a:xfrm>
                <a:off x="3918" y="844"/>
                <a:ext cx="311" cy="46"/>
                <a:chOff x="3918" y="844"/>
                <a:chExt cx="311" cy="46"/>
              </a:xfrm>
            </p:grpSpPr>
            <p:sp>
              <p:nvSpPr>
                <p:cNvPr id="45478"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79"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5480"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5201" name="Group 425"/>
            <p:cNvGrpSpPr/>
            <p:nvPr/>
          </p:nvGrpSpPr>
          <p:grpSpPr bwMode="auto">
            <a:xfrm>
              <a:off x="3910" y="566"/>
              <a:ext cx="312" cy="318"/>
              <a:chOff x="3910" y="566"/>
              <a:chExt cx="312" cy="318"/>
            </a:xfrm>
          </p:grpSpPr>
          <p:sp>
            <p:nvSpPr>
              <p:cNvPr id="45482"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83"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5484"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85"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5486"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5487"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5488"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5489"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5210" name="Group 434"/>
              <p:cNvGrpSpPr/>
              <p:nvPr/>
            </p:nvGrpSpPr>
            <p:grpSpPr bwMode="auto">
              <a:xfrm>
                <a:off x="3910" y="838"/>
                <a:ext cx="312" cy="46"/>
                <a:chOff x="3910" y="838"/>
                <a:chExt cx="312" cy="46"/>
              </a:xfrm>
            </p:grpSpPr>
            <p:sp>
              <p:nvSpPr>
                <p:cNvPr id="45491"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92"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5493"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5494" name="Text Box 438"/>
          <p:cNvSpPr txBox="1">
            <a:spLocks noChangeArrowheads="1"/>
          </p:cNvSpPr>
          <p:nvPr/>
        </p:nvSpPr>
        <p:spPr bwMode="auto">
          <a:xfrm>
            <a:off x="285720" y="214290"/>
            <a:ext cx="2168517" cy="1754326"/>
          </a:xfrm>
          <a:prstGeom prst="rect">
            <a:avLst/>
          </a:prstGeom>
          <a:solidFill>
            <a:srgbClr val="FFFF99"/>
          </a:solidFill>
          <a:ln w="9525" cmpd="sng">
            <a:solidFill>
              <a:schemeClr val="tx2"/>
            </a:solidFill>
            <a:prstDash val="solid"/>
            <a:miter lim="800000"/>
          </a:ln>
          <a:effectLst/>
        </p:spPr>
        <p:txBody>
          <a:bodyPr wrap="square">
            <a:spAutoFit/>
          </a:bodyPr>
          <a:lstStyle/>
          <a:p>
            <a:r>
              <a:rPr lang="zh-CN" b="1">
                <a:solidFill>
                  <a:srgbClr val="FF0000"/>
                </a:solidFill>
                <a:ea typeface="黑体" panose="02010609060101010101" pitchFamily="2" charset="-122"/>
              </a:rPr>
              <a:t>在同一个局域网上的主机或路由器的</a:t>
            </a:r>
            <a:endParaRPr lang="zh-CN" b="1">
              <a:solidFill>
                <a:srgbClr val="FF0000"/>
              </a:solidFill>
              <a:ea typeface="黑体" panose="02010609060101010101" pitchFamily="2" charset="-122"/>
            </a:endParaRPr>
          </a:p>
          <a:p>
            <a:r>
              <a:rPr lang="zh-CN" altLang="zh-CN" b="1">
                <a:solidFill>
                  <a:srgbClr val="FF0000"/>
                </a:solidFill>
                <a:ea typeface="黑体" panose="02010609060101010101" pitchFamily="2" charset="-122"/>
              </a:rPr>
              <a:t>IP </a:t>
            </a:r>
            <a:r>
              <a:rPr lang="zh-CN" b="1">
                <a:solidFill>
                  <a:srgbClr val="FF0000"/>
                </a:solidFill>
                <a:ea typeface="黑体" panose="02010609060101010101" pitchFamily="2" charset="-122"/>
              </a:rPr>
              <a:t>地址中的网络号必须是一样的。</a:t>
            </a:r>
            <a:endParaRPr lang="zh-CN" b="1">
              <a:solidFill>
                <a:srgbClr val="FF0000"/>
              </a:solidFill>
              <a:ea typeface="黑体" panose="02010609060101010101" pitchFamily="2" charset="-122"/>
            </a:endParaRPr>
          </a:p>
          <a:p>
            <a:r>
              <a:rPr lang="zh-CN" b="1">
                <a:solidFill>
                  <a:srgbClr val="FF0000"/>
                </a:solidFill>
                <a:ea typeface="黑体" panose="02010609060101010101" pitchFamily="2" charset="-122"/>
              </a:rPr>
              <a:t>图中的网络号就是 </a:t>
            </a:r>
            <a:r>
              <a:rPr lang="zh-CN" altLang="zh-CN" b="1">
                <a:solidFill>
                  <a:srgbClr val="FF0000"/>
                </a:solidFill>
                <a:ea typeface="黑体" panose="02010609060101010101" pitchFamily="2" charset="-122"/>
              </a:rPr>
              <a:t>IP </a:t>
            </a:r>
            <a:r>
              <a:rPr lang="zh-CN" b="1">
                <a:solidFill>
                  <a:srgbClr val="FF0000"/>
                </a:solidFill>
                <a:ea typeface="黑体" panose="02010609060101010101" pitchFamily="2" charset="-122"/>
              </a:rPr>
              <a:t>地址中的 </a:t>
            </a:r>
            <a:r>
              <a:rPr lang="zh-CN" altLang="zh-CN" b="1">
                <a:solidFill>
                  <a:srgbClr val="FF0000"/>
                </a:solidFill>
                <a:ea typeface="黑体" panose="02010609060101010101" pitchFamily="2" charset="-122"/>
              </a:rPr>
              <a:t>net-id</a:t>
            </a:r>
            <a:endParaRPr lang="zh-CN" altLang="zh-CN" b="1">
              <a:solidFill>
                <a:srgbClr val="FF00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500"/>
                                  </p:stCondLst>
                                  <p:childTnLst>
                                    <p:anim calcmode="discrete" valueType="str">
                                      <p:cBhvr>
                                        <p:cTn id="6" dur="1000" fill="hold"/>
                                        <p:tgtEl>
                                          <p:spTgt spid="450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6083"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6084"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6085"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086"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087"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088"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6089"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090"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6091"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6092"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6093"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6094"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6095"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6096"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6097"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6098"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6099"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6100"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6101"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6102"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6105"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6106"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6107"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08"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09"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6110"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6111"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6112"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6114"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15"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16"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6118"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19"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20"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6121"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6122"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6123"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6124"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6125"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6127"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28"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29"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6132"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33"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34"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35"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36"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6137"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6138"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6139"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6141"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42"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43"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6145"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46"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47"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148"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149"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6150"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6151"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6152"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6154"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55"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56"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6159"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60"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61"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62"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163"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6164"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6165"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6166"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6168"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69"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70"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6172"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73"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174"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6175"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6176"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6177"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6178"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6179"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6181"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82"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183"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6186"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87"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188"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189"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190"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6191"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6192"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6193"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6195"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96"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197"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6199"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200"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201"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02"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03"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6204"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6205"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6206"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6208"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09"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10"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6213"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214"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215"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216"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217"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6218"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6219"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6220"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6222"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223"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224"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6226"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227"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228"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29"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30"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6231"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6232"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6233"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6235"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36"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37"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6240"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241"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6242"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243"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6244"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6245"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6246"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6247"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6249"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250"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251"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6253"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6254"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6255"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56"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257"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6258"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6259"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6260"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6262"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63"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264"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6265"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6266"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6267"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6268"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6269"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6270"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6271"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6272"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6273"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6433" name="Group 194"/>
          <p:cNvGrpSpPr/>
          <p:nvPr/>
        </p:nvGrpSpPr>
        <p:grpSpPr bwMode="auto">
          <a:xfrm>
            <a:off x="3822700" y="2630488"/>
            <a:ext cx="647700" cy="385762"/>
            <a:chOff x="2408" y="1657"/>
            <a:chExt cx="408" cy="243"/>
          </a:xfrm>
        </p:grpSpPr>
        <p:sp>
          <p:nvSpPr>
            <p:cNvPr id="46275"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6276"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6277"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6278"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6434" name="Group 199"/>
            <p:cNvGrpSpPr/>
            <p:nvPr/>
          </p:nvGrpSpPr>
          <p:grpSpPr bwMode="auto">
            <a:xfrm>
              <a:off x="2469" y="1674"/>
              <a:ext cx="283" cy="108"/>
              <a:chOff x="2469" y="1674"/>
              <a:chExt cx="283" cy="108"/>
            </a:xfrm>
          </p:grpSpPr>
          <p:grpSp>
            <p:nvGrpSpPr>
              <p:cNvPr id="46443" name="Group 200"/>
              <p:cNvGrpSpPr/>
              <p:nvPr/>
            </p:nvGrpSpPr>
            <p:grpSpPr bwMode="auto">
              <a:xfrm>
                <a:off x="2469" y="1674"/>
                <a:ext cx="281" cy="106"/>
                <a:chOff x="2469" y="1674"/>
                <a:chExt cx="281" cy="106"/>
              </a:xfrm>
            </p:grpSpPr>
            <p:sp>
              <p:nvSpPr>
                <p:cNvPr id="46281"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6282"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6283"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6284"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6285"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286"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287"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6288"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6447" name="Group 209"/>
              <p:cNvGrpSpPr/>
              <p:nvPr/>
            </p:nvGrpSpPr>
            <p:grpSpPr bwMode="auto">
              <a:xfrm>
                <a:off x="2472" y="1676"/>
                <a:ext cx="280" cy="106"/>
                <a:chOff x="2472" y="1676"/>
                <a:chExt cx="280" cy="106"/>
              </a:xfrm>
            </p:grpSpPr>
            <p:sp>
              <p:nvSpPr>
                <p:cNvPr id="46290"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6291"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6292"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6293"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6294"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295"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296"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6297"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6298"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6299"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6300"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6301"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6302"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6303"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6304"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05"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6306"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07"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08"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6309"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6310"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6311"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6312"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6313"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6314"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6315"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6316"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6317"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6318"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19"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6320"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6321"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6456" name="Group 242"/>
          <p:cNvGrpSpPr/>
          <p:nvPr/>
        </p:nvGrpSpPr>
        <p:grpSpPr bwMode="auto">
          <a:xfrm>
            <a:off x="2222500" y="4386263"/>
            <a:ext cx="649288" cy="384175"/>
            <a:chOff x="1400" y="2763"/>
            <a:chExt cx="409" cy="242"/>
          </a:xfrm>
        </p:grpSpPr>
        <p:sp>
          <p:nvSpPr>
            <p:cNvPr id="46323"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6324"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6325"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6326"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6463" name="Group 247"/>
            <p:cNvGrpSpPr/>
            <p:nvPr/>
          </p:nvGrpSpPr>
          <p:grpSpPr bwMode="auto">
            <a:xfrm>
              <a:off x="1462" y="2780"/>
              <a:ext cx="284" cy="108"/>
              <a:chOff x="1462" y="2780"/>
              <a:chExt cx="284" cy="108"/>
            </a:xfrm>
          </p:grpSpPr>
          <p:grpSp>
            <p:nvGrpSpPr>
              <p:cNvPr id="46464" name="Group 248"/>
              <p:cNvGrpSpPr/>
              <p:nvPr/>
            </p:nvGrpSpPr>
            <p:grpSpPr bwMode="auto">
              <a:xfrm>
                <a:off x="1462" y="2780"/>
                <a:ext cx="281" cy="106"/>
                <a:chOff x="1462" y="2780"/>
                <a:chExt cx="281" cy="106"/>
              </a:xfrm>
            </p:grpSpPr>
            <p:sp>
              <p:nvSpPr>
                <p:cNvPr id="46329"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6330"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6331"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6332"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6333"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334"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335"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6336"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6473" name="Group 257"/>
              <p:cNvGrpSpPr/>
              <p:nvPr/>
            </p:nvGrpSpPr>
            <p:grpSpPr bwMode="auto">
              <a:xfrm>
                <a:off x="1464" y="2782"/>
                <a:ext cx="282" cy="106"/>
                <a:chOff x="1464" y="2782"/>
                <a:chExt cx="282" cy="106"/>
              </a:xfrm>
            </p:grpSpPr>
            <p:sp>
              <p:nvSpPr>
                <p:cNvPr id="46338"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6339"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6340"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6341"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6342"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343"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344"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6345"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6346"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6347"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6477" name="Group 268"/>
          <p:cNvGrpSpPr/>
          <p:nvPr/>
        </p:nvGrpSpPr>
        <p:grpSpPr bwMode="auto">
          <a:xfrm>
            <a:off x="5126038" y="4386263"/>
            <a:ext cx="649287" cy="384175"/>
            <a:chOff x="3229" y="2763"/>
            <a:chExt cx="409" cy="242"/>
          </a:xfrm>
        </p:grpSpPr>
        <p:sp>
          <p:nvSpPr>
            <p:cNvPr id="46349"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6350"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6351"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6352"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6486" name="Group 273"/>
            <p:cNvGrpSpPr/>
            <p:nvPr/>
          </p:nvGrpSpPr>
          <p:grpSpPr bwMode="auto">
            <a:xfrm>
              <a:off x="3291" y="2780"/>
              <a:ext cx="284" cy="108"/>
              <a:chOff x="3291" y="2780"/>
              <a:chExt cx="284" cy="108"/>
            </a:xfrm>
          </p:grpSpPr>
          <p:grpSp>
            <p:nvGrpSpPr>
              <p:cNvPr id="46491" name="Group 274"/>
              <p:cNvGrpSpPr/>
              <p:nvPr/>
            </p:nvGrpSpPr>
            <p:grpSpPr bwMode="auto">
              <a:xfrm>
                <a:off x="3291" y="2780"/>
                <a:ext cx="281" cy="106"/>
                <a:chOff x="3291" y="2780"/>
                <a:chExt cx="281" cy="106"/>
              </a:xfrm>
            </p:grpSpPr>
            <p:sp>
              <p:nvSpPr>
                <p:cNvPr id="46355"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6356"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6357"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6358"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6359"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360"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6361"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6362"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6492" name="Group 283"/>
              <p:cNvGrpSpPr/>
              <p:nvPr/>
            </p:nvGrpSpPr>
            <p:grpSpPr bwMode="auto">
              <a:xfrm>
                <a:off x="3293" y="2782"/>
                <a:ext cx="282" cy="106"/>
                <a:chOff x="3293" y="2782"/>
                <a:chExt cx="282" cy="106"/>
              </a:xfrm>
            </p:grpSpPr>
            <p:sp>
              <p:nvSpPr>
                <p:cNvPr id="46364"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6365"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6366"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6367"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6368"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369"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6370"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6371"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6372"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6373"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6374"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75"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76"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77"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78"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79"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80"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6381"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6382"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6383"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6384"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6385"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6386"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6387"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6388"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6389"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6390"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6391"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6392"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6393"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6394"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6395"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6396"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6397"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6398"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399"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400"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401"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6402"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6403"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6404"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6405"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6406"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6407"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6408"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6409"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6410"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6411"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6412"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6413"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6414"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6415"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6416"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6417"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6418"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6419"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6420"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6421" name="Picture 341" descr="166540113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6422"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6423"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6424"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425"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6426"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6427"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6428"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6429"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6430"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6431"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432"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6501" name="Group 353"/>
          <p:cNvGrpSpPr/>
          <p:nvPr/>
        </p:nvGrpSpPr>
        <p:grpSpPr bwMode="auto">
          <a:xfrm>
            <a:off x="3105150" y="898525"/>
            <a:ext cx="506413" cy="514350"/>
            <a:chOff x="1956" y="566"/>
            <a:chExt cx="319" cy="324"/>
          </a:xfrm>
        </p:grpSpPr>
        <p:grpSp>
          <p:nvGrpSpPr>
            <p:cNvPr id="46505" name="Group 354"/>
            <p:cNvGrpSpPr/>
            <p:nvPr/>
          </p:nvGrpSpPr>
          <p:grpSpPr bwMode="auto">
            <a:xfrm>
              <a:off x="1963" y="572"/>
              <a:ext cx="312" cy="318"/>
              <a:chOff x="1963" y="572"/>
              <a:chExt cx="312" cy="318"/>
            </a:xfrm>
          </p:grpSpPr>
          <p:sp>
            <p:nvSpPr>
              <p:cNvPr id="46435"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36"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37"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38"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39"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6440"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6441"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6442"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514" name="Group 363"/>
              <p:cNvGrpSpPr/>
              <p:nvPr/>
            </p:nvGrpSpPr>
            <p:grpSpPr bwMode="auto">
              <a:xfrm>
                <a:off x="1963" y="844"/>
                <a:ext cx="312" cy="46"/>
                <a:chOff x="1963" y="844"/>
                <a:chExt cx="312" cy="46"/>
              </a:xfrm>
            </p:grpSpPr>
            <p:sp>
              <p:nvSpPr>
                <p:cNvPr id="46444"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445"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446"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6519" name="Group 367"/>
            <p:cNvGrpSpPr/>
            <p:nvPr/>
          </p:nvGrpSpPr>
          <p:grpSpPr bwMode="auto">
            <a:xfrm>
              <a:off x="1956" y="566"/>
              <a:ext cx="312" cy="318"/>
              <a:chOff x="1956" y="566"/>
              <a:chExt cx="312" cy="318"/>
            </a:xfrm>
          </p:grpSpPr>
          <p:sp>
            <p:nvSpPr>
              <p:cNvPr id="46448"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449"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450"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451"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452"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6453"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6454"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6455"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523" name="Group 376"/>
              <p:cNvGrpSpPr/>
              <p:nvPr/>
            </p:nvGrpSpPr>
            <p:grpSpPr bwMode="auto">
              <a:xfrm>
                <a:off x="1956" y="838"/>
                <a:ext cx="312" cy="46"/>
                <a:chOff x="1956" y="838"/>
                <a:chExt cx="312" cy="46"/>
              </a:xfrm>
            </p:grpSpPr>
            <p:sp>
              <p:nvSpPr>
                <p:cNvPr id="46457"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458"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459"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6460"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461"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6462"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6524" name="Group 383"/>
          <p:cNvGrpSpPr/>
          <p:nvPr/>
        </p:nvGrpSpPr>
        <p:grpSpPr bwMode="auto">
          <a:xfrm>
            <a:off x="4662488" y="898525"/>
            <a:ext cx="506412" cy="514350"/>
            <a:chOff x="2937" y="566"/>
            <a:chExt cx="319" cy="324"/>
          </a:xfrm>
        </p:grpSpPr>
        <p:grpSp>
          <p:nvGrpSpPr>
            <p:cNvPr id="46525" name="Group 384"/>
            <p:cNvGrpSpPr/>
            <p:nvPr/>
          </p:nvGrpSpPr>
          <p:grpSpPr bwMode="auto">
            <a:xfrm>
              <a:off x="2945" y="572"/>
              <a:ext cx="311" cy="318"/>
              <a:chOff x="2945" y="572"/>
              <a:chExt cx="311" cy="318"/>
            </a:xfrm>
          </p:grpSpPr>
          <p:sp>
            <p:nvSpPr>
              <p:cNvPr id="46465"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66"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67"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68"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69"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6470"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6471"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6472"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526" name="Group 393"/>
              <p:cNvGrpSpPr/>
              <p:nvPr/>
            </p:nvGrpSpPr>
            <p:grpSpPr bwMode="auto">
              <a:xfrm>
                <a:off x="2945" y="844"/>
                <a:ext cx="311" cy="46"/>
                <a:chOff x="2945" y="844"/>
                <a:chExt cx="311" cy="46"/>
              </a:xfrm>
            </p:grpSpPr>
            <p:sp>
              <p:nvSpPr>
                <p:cNvPr id="46474"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475"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476"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6527" name="Group 397"/>
            <p:cNvGrpSpPr/>
            <p:nvPr/>
          </p:nvGrpSpPr>
          <p:grpSpPr bwMode="auto">
            <a:xfrm>
              <a:off x="2937" y="566"/>
              <a:ext cx="312" cy="318"/>
              <a:chOff x="2937" y="566"/>
              <a:chExt cx="312" cy="318"/>
            </a:xfrm>
          </p:grpSpPr>
          <p:sp>
            <p:nvSpPr>
              <p:cNvPr id="46478"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479"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480"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481"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482"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6483"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6484"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6485"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080" name="Group 406"/>
              <p:cNvGrpSpPr/>
              <p:nvPr/>
            </p:nvGrpSpPr>
            <p:grpSpPr bwMode="auto">
              <a:xfrm>
                <a:off x="2937" y="838"/>
                <a:ext cx="312" cy="46"/>
                <a:chOff x="2937" y="838"/>
                <a:chExt cx="312" cy="46"/>
              </a:xfrm>
            </p:grpSpPr>
            <p:sp>
              <p:nvSpPr>
                <p:cNvPr id="46487"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488"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489"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6490"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6081" name="Group 411"/>
          <p:cNvGrpSpPr/>
          <p:nvPr/>
        </p:nvGrpSpPr>
        <p:grpSpPr bwMode="auto">
          <a:xfrm>
            <a:off x="6207125" y="898525"/>
            <a:ext cx="506413" cy="514350"/>
            <a:chOff x="3910" y="566"/>
            <a:chExt cx="319" cy="324"/>
          </a:xfrm>
        </p:grpSpPr>
        <p:grpSp>
          <p:nvGrpSpPr>
            <p:cNvPr id="46103" name="Group 412"/>
            <p:cNvGrpSpPr/>
            <p:nvPr/>
          </p:nvGrpSpPr>
          <p:grpSpPr bwMode="auto">
            <a:xfrm>
              <a:off x="3918" y="572"/>
              <a:ext cx="311" cy="318"/>
              <a:chOff x="3918" y="572"/>
              <a:chExt cx="311" cy="318"/>
            </a:xfrm>
          </p:grpSpPr>
          <p:sp>
            <p:nvSpPr>
              <p:cNvPr id="46493"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94"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6495"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96"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6497"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6498"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6499"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6500"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104" name="Group 421"/>
              <p:cNvGrpSpPr/>
              <p:nvPr/>
            </p:nvGrpSpPr>
            <p:grpSpPr bwMode="auto">
              <a:xfrm>
                <a:off x="3918" y="844"/>
                <a:ext cx="311" cy="46"/>
                <a:chOff x="3918" y="844"/>
                <a:chExt cx="311" cy="46"/>
              </a:xfrm>
            </p:grpSpPr>
            <p:sp>
              <p:nvSpPr>
                <p:cNvPr id="46502"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503"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6504"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6113" name="Group 425"/>
            <p:cNvGrpSpPr/>
            <p:nvPr/>
          </p:nvGrpSpPr>
          <p:grpSpPr bwMode="auto">
            <a:xfrm>
              <a:off x="3910" y="566"/>
              <a:ext cx="312" cy="318"/>
              <a:chOff x="3910" y="566"/>
              <a:chExt cx="312" cy="318"/>
            </a:xfrm>
          </p:grpSpPr>
          <p:sp>
            <p:nvSpPr>
              <p:cNvPr id="46506"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507"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6508"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509"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6510"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6511"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6512"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6513"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6117" name="Group 434"/>
              <p:cNvGrpSpPr/>
              <p:nvPr/>
            </p:nvGrpSpPr>
            <p:grpSpPr bwMode="auto">
              <a:xfrm>
                <a:off x="3910" y="838"/>
                <a:ext cx="312" cy="46"/>
                <a:chOff x="3910" y="838"/>
                <a:chExt cx="312" cy="46"/>
              </a:xfrm>
            </p:grpSpPr>
            <p:sp>
              <p:nvSpPr>
                <p:cNvPr id="46515"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516"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6517"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6518" name="Text Box 438"/>
          <p:cNvSpPr txBox="1">
            <a:spLocks noChangeArrowheads="1"/>
          </p:cNvSpPr>
          <p:nvPr/>
        </p:nvSpPr>
        <p:spPr bwMode="auto">
          <a:xfrm>
            <a:off x="571472" y="188913"/>
            <a:ext cx="2214578" cy="1569660"/>
          </a:xfrm>
          <a:prstGeom prst="rect">
            <a:avLst/>
          </a:prstGeom>
          <a:solidFill>
            <a:srgbClr val="FFFF99"/>
          </a:solidFill>
          <a:ln w="9525" cmpd="sng">
            <a:solidFill>
              <a:schemeClr val="tx2"/>
            </a:solidFill>
            <a:prstDash val="solid"/>
            <a:miter lim="800000"/>
          </a:ln>
          <a:effectLst/>
        </p:spPr>
        <p:txBody>
          <a:bodyPr wrap="square">
            <a:spAutoFit/>
          </a:bodyPr>
          <a:lstStyle/>
          <a:p>
            <a:pPr>
              <a:lnSpc>
                <a:spcPct val="120000"/>
              </a:lnSpc>
            </a:pPr>
            <a:r>
              <a:rPr lang="zh-CN" sz="1600" b="1" dirty="0">
                <a:solidFill>
                  <a:srgbClr val="FF0000"/>
                </a:solidFill>
                <a:ea typeface="黑体" panose="02010609060101010101" pitchFamily="2" charset="-122"/>
              </a:rPr>
              <a:t>路由器总是具有两个或两个以上的 </a:t>
            </a:r>
            <a:r>
              <a:rPr lang="zh-CN" altLang="zh-CN" sz="1600" b="1" dirty="0">
                <a:solidFill>
                  <a:srgbClr val="FF0000"/>
                </a:solidFill>
                <a:ea typeface="黑体" panose="02010609060101010101" pitchFamily="2" charset="-122"/>
              </a:rPr>
              <a:t>IP </a:t>
            </a:r>
            <a:r>
              <a:rPr lang="zh-CN" sz="1600" b="1" dirty="0">
                <a:solidFill>
                  <a:srgbClr val="FF0000"/>
                </a:solidFill>
                <a:ea typeface="黑体" panose="02010609060101010101" pitchFamily="2" charset="-122"/>
              </a:rPr>
              <a:t>地址。</a:t>
            </a:r>
            <a:endParaRPr lang="zh-CN" sz="1600" b="1" dirty="0">
              <a:solidFill>
                <a:srgbClr val="FF0000"/>
              </a:solidFill>
              <a:ea typeface="黑体" panose="02010609060101010101" pitchFamily="2" charset="-122"/>
            </a:endParaRPr>
          </a:p>
          <a:p>
            <a:pPr>
              <a:lnSpc>
                <a:spcPct val="120000"/>
              </a:lnSpc>
            </a:pPr>
            <a:r>
              <a:rPr lang="zh-CN" sz="1600" b="1" dirty="0">
                <a:solidFill>
                  <a:srgbClr val="FF0000"/>
                </a:solidFill>
                <a:ea typeface="黑体" panose="02010609060101010101" pitchFamily="2" charset="-122"/>
              </a:rPr>
              <a:t>路由器的每一个接口都有一个</a:t>
            </a:r>
            <a:endParaRPr lang="zh-CN" sz="1600" b="1" dirty="0">
              <a:solidFill>
                <a:srgbClr val="FF0000"/>
              </a:solidFill>
              <a:ea typeface="黑体" panose="02010609060101010101" pitchFamily="2" charset="-122"/>
            </a:endParaRPr>
          </a:p>
          <a:p>
            <a:pPr>
              <a:lnSpc>
                <a:spcPct val="120000"/>
              </a:lnSpc>
            </a:pPr>
            <a:r>
              <a:rPr lang="zh-CN" sz="1600" b="1" dirty="0">
                <a:solidFill>
                  <a:srgbClr val="FF0000"/>
                </a:solidFill>
                <a:ea typeface="黑体" panose="02010609060101010101" pitchFamily="2" charset="-122"/>
              </a:rPr>
              <a:t>不同网络号的 </a:t>
            </a:r>
            <a:r>
              <a:rPr lang="zh-CN" altLang="zh-CN" sz="1600" b="1" dirty="0">
                <a:solidFill>
                  <a:srgbClr val="FF0000"/>
                </a:solidFill>
                <a:ea typeface="黑体" panose="02010609060101010101" pitchFamily="2" charset="-122"/>
              </a:rPr>
              <a:t>IP </a:t>
            </a:r>
            <a:r>
              <a:rPr lang="zh-CN" sz="1600" b="1" dirty="0">
                <a:solidFill>
                  <a:srgbClr val="FF0000"/>
                </a:solidFill>
                <a:ea typeface="黑体" panose="02010609060101010101" pitchFamily="2" charset="-122"/>
              </a:rPr>
              <a:t>地址。 </a:t>
            </a:r>
            <a:endParaRPr lang="zh-CN" sz="1600" b="1" dirty="0">
              <a:solidFill>
                <a:srgbClr val="FF0000"/>
              </a:solidFill>
              <a:ea typeface="黑体" panose="02010609060101010101" pitchFamily="2" charset="-122"/>
            </a:endParaRPr>
          </a:p>
        </p:txBody>
      </p:sp>
      <p:grpSp>
        <p:nvGrpSpPr>
          <p:cNvPr id="46126" name="Group 439"/>
          <p:cNvGrpSpPr/>
          <p:nvPr/>
        </p:nvGrpSpPr>
        <p:grpSpPr bwMode="auto">
          <a:xfrm>
            <a:off x="2700338" y="2708275"/>
            <a:ext cx="2952750" cy="504825"/>
            <a:chOff x="1701" y="1706"/>
            <a:chExt cx="1860" cy="318"/>
          </a:xfrm>
        </p:grpSpPr>
        <p:sp>
          <p:nvSpPr>
            <p:cNvPr id="46520" name="Line 440"/>
            <p:cNvSpPr>
              <a:spLocks noChangeShapeType="1"/>
            </p:cNvSpPr>
            <p:nvPr/>
          </p:nvSpPr>
          <p:spPr bwMode="auto">
            <a:xfrm>
              <a:off x="2699" y="1706"/>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6521" name="Line 441"/>
            <p:cNvSpPr>
              <a:spLocks noChangeShapeType="1"/>
            </p:cNvSpPr>
            <p:nvPr/>
          </p:nvSpPr>
          <p:spPr bwMode="auto">
            <a:xfrm>
              <a:off x="2835" y="2024"/>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6522" name="Line 442"/>
            <p:cNvSpPr>
              <a:spLocks noChangeShapeType="1"/>
            </p:cNvSpPr>
            <p:nvPr/>
          </p:nvSpPr>
          <p:spPr bwMode="auto">
            <a:xfrm>
              <a:off x="1701" y="1979"/>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61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7107"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7108"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7109"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110"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111"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112"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7113"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114"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7115"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7116"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7117"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7118"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7119"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7120"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7121"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7122"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7123"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7124"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7125"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7126"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7129"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7130"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7131"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32"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33"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7134"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7135"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7136"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7138"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39"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40"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7142"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43"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44"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7145"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7146"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7147"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7148"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7149"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7151"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152"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153"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7156"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157"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158"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59"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60"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7161"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7162"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7163"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7165"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66"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67"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7169"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70"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71"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172"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173"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7174"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7175"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7176"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7178"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179"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180"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7183"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184"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185"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86"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187"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7188"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7189"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7190"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7192"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93"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194"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7196"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97"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198"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7199"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7200"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7201"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7202"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7203"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7205"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06"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07"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7210"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211"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212"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213"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214"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7215"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7216"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7217"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7219"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20"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21"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7223"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224"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225"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26"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27"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7228"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7229"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7230"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7232"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33"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34"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7237"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238"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239"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240"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241"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7242"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7243"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7244"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7246"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47"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48"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7250"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251"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252"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53"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54"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7255"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7256"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7257"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7259"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60"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61"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7264"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265"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7266"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267"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7268"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7269"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7270"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7271"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7273"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74"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275"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7277"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7278"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7279"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80"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281"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7282"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7283"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7284"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7286"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87"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288"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7289"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7290"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7291"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7292"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7293"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7294"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7295"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7296"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7297"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7104" name="Group 194"/>
          <p:cNvGrpSpPr/>
          <p:nvPr/>
        </p:nvGrpSpPr>
        <p:grpSpPr bwMode="auto">
          <a:xfrm>
            <a:off x="3822700" y="2630488"/>
            <a:ext cx="647700" cy="385762"/>
            <a:chOff x="2408" y="1657"/>
            <a:chExt cx="408" cy="243"/>
          </a:xfrm>
        </p:grpSpPr>
        <p:sp>
          <p:nvSpPr>
            <p:cNvPr id="47299"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7300"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7301"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7302"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7105" name="Group 199"/>
            <p:cNvGrpSpPr/>
            <p:nvPr/>
          </p:nvGrpSpPr>
          <p:grpSpPr bwMode="auto">
            <a:xfrm>
              <a:off x="2469" y="1674"/>
              <a:ext cx="283" cy="108"/>
              <a:chOff x="2469" y="1674"/>
              <a:chExt cx="283" cy="108"/>
            </a:xfrm>
          </p:grpSpPr>
          <p:grpSp>
            <p:nvGrpSpPr>
              <p:cNvPr id="47127" name="Group 200"/>
              <p:cNvGrpSpPr/>
              <p:nvPr/>
            </p:nvGrpSpPr>
            <p:grpSpPr bwMode="auto">
              <a:xfrm>
                <a:off x="2469" y="1674"/>
                <a:ext cx="281" cy="106"/>
                <a:chOff x="2469" y="1674"/>
                <a:chExt cx="281" cy="106"/>
              </a:xfrm>
            </p:grpSpPr>
            <p:sp>
              <p:nvSpPr>
                <p:cNvPr id="47305"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7306"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7307"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7308"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7309"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10"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11"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7312"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7128" name="Group 209"/>
              <p:cNvGrpSpPr/>
              <p:nvPr/>
            </p:nvGrpSpPr>
            <p:grpSpPr bwMode="auto">
              <a:xfrm>
                <a:off x="2472" y="1676"/>
                <a:ext cx="280" cy="106"/>
                <a:chOff x="2472" y="1676"/>
                <a:chExt cx="280" cy="106"/>
              </a:xfrm>
            </p:grpSpPr>
            <p:sp>
              <p:nvSpPr>
                <p:cNvPr id="47314"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7315"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7316"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7317"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7318"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19"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20"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7321"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7322"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7323"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7324"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7325"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7326"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7327"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7328"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329"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7330"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331"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332"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7333"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7334"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7335"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7336"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7337"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7338"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7339"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7340"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7341"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7342"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343"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7344"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7345"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7137" name="Group 242"/>
          <p:cNvGrpSpPr/>
          <p:nvPr/>
        </p:nvGrpSpPr>
        <p:grpSpPr bwMode="auto">
          <a:xfrm>
            <a:off x="2222500" y="4386263"/>
            <a:ext cx="649288" cy="384175"/>
            <a:chOff x="1400" y="2763"/>
            <a:chExt cx="409" cy="242"/>
          </a:xfrm>
        </p:grpSpPr>
        <p:sp>
          <p:nvSpPr>
            <p:cNvPr id="47347"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7348"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7349"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7350"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7141" name="Group 247"/>
            <p:cNvGrpSpPr/>
            <p:nvPr/>
          </p:nvGrpSpPr>
          <p:grpSpPr bwMode="auto">
            <a:xfrm>
              <a:off x="1462" y="2780"/>
              <a:ext cx="284" cy="108"/>
              <a:chOff x="1462" y="2780"/>
              <a:chExt cx="284" cy="108"/>
            </a:xfrm>
          </p:grpSpPr>
          <p:grpSp>
            <p:nvGrpSpPr>
              <p:cNvPr id="47150" name="Group 248"/>
              <p:cNvGrpSpPr/>
              <p:nvPr/>
            </p:nvGrpSpPr>
            <p:grpSpPr bwMode="auto">
              <a:xfrm>
                <a:off x="1462" y="2780"/>
                <a:ext cx="281" cy="106"/>
                <a:chOff x="1462" y="2780"/>
                <a:chExt cx="281" cy="106"/>
              </a:xfrm>
            </p:grpSpPr>
            <p:sp>
              <p:nvSpPr>
                <p:cNvPr id="47353"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7354"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7355"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7356"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7357"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58"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59"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7360"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7154" name="Group 257"/>
              <p:cNvGrpSpPr/>
              <p:nvPr/>
            </p:nvGrpSpPr>
            <p:grpSpPr bwMode="auto">
              <a:xfrm>
                <a:off x="1464" y="2782"/>
                <a:ext cx="282" cy="106"/>
                <a:chOff x="1464" y="2782"/>
                <a:chExt cx="282" cy="106"/>
              </a:xfrm>
            </p:grpSpPr>
            <p:sp>
              <p:nvSpPr>
                <p:cNvPr id="47362"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7363"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7364"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7365"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7366"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67"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68"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7369"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7370"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7371"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7155" name="Group 268"/>
          <p:cNvGrpSpPr/>
          <p:nvPr/>
        </p:nvGrpSpPr>
        <p:grpSpPr bwMode="auto">
          <a:xfrm>
            <a:off x="5126038" y="4386263"/>
            <a:ext cx="649287" cy="384175"/>
            <a:chOff x="3229" y="2763"/>
            <a:chExt cx="409" cy="242"/>
          </a:xfrm>
        </p:grpSpPr>
        <p:sp>
          <p:nvSpPr>
            <p:cNvPr id="47373"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7374"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7375"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7376"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7164" name="Group 273"/>
            <p:cNvGrpSpPr/>
            <p:nvPr/>
          </p:nvGrpSpPr>
          <p:grpSpPr bwMode="auto">
            <a:xfrm>
              <a:off x="3291" y="2780"/>
              <a:ext cx="284" cy="108"/>
              <a:chOff x="3291" y="2780"/>
              <a:chExt cx="284" cy="108"/>
            </a:xfrm>
          </p:grpSpPr>
          <p:grpSp>
            <p:nvGrpSpPr>
              <p:cNvPr id="47168" name="Group 274"/>
              <p:cNvGrpSpPr/>
              <p:nvPr/>
            </p:nvGrpSpPr>
            <p:grpSpPr bwMode="auto">
              <a:xfrm>
                <a:off x="3291" y="2780"/>
                <a:ext cx="281" cy="106"/>
                <a:chOff x="3291" y="2780"/>
                <a:chExt cx="281" cy="106"/>
              </a:xfrm>
            </p:grpSpPr>
            <p:sp>
              <p:nvSpPr>
                <p:cNvPr id="47379"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7380"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7381"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7382"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7383"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84"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7385"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7386"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7177" name="Group 283"/>
              <p:cNvGrpSpPr/>
              <p:nvPr/>
            </p:nvGrpSpPr>
            <p:grpSpPr bwMode="auto">
              <a:xfrm>
                <a:off x="3293" y="2782"/>
                <a:ext cx="282" cy="106"/>
                <a:chOff x="3293" y="2782"/>
                <a:chExt cx="282" cy="106"/>
              </a:xfrm>
            </p:grpSpPr>
            <p:sp>
              <p:nvSpPr>
                <p:cNvPr id="47388"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7389"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7390"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7391"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7392"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93"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7394"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7395"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7396"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7397"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7398"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399"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00"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01"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02"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03"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04"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7405"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7406"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7407"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7408"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7409"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7410"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7411"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7412"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7413"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7414"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7415"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7416"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7417"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7418"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7419"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7420"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7421"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7422"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23"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24"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25"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7426"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7427"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7428"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7429"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7430"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7431"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7432"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7433"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7434"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7435"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7436"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7437"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7438"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7439"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7440"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7441"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7442"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7443"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7444"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7445" name="Picture 341" descr="92389983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7446"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7447"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7448"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449"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7450"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7451"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7452"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7453"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7454"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7455"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456"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7181" name="Group 353"/>
          <p:cNvGrpSpPr/>
          <p:nvPr/>
        </p:nvGrpSpPr>
        <p:grpSpPr bwMode="auto">
          <a:xfrm>
            <a:off x="3105150" y="898525"/>
            <a:ext cx="506413" cy="514350"/>
            <a:chOff x="1956" y="566"/>
            <a:chExt cx="319" cy="324"/>
          </a:xfrm>
        </p:grpSpPr>
        <p:grpSp>
          <p:nvGrpSpPr>
            <p:cNvPr id="47182" name="Group 354"/>
            <p:cNvGrpSpPr/>
            <p:nvPr/>
          </p:nvGrpSpPr>
          <p:grpSpPr bwMode="auto">
            <a:xfrm>
              <a:off x="1963" y="572"/>
              <a:ext cx="312" cy="318"/>
              <a:chOff x="1963" y="572"/>
              <a:chExt cx="312" cy="318"/>
            </a:xfrm>
          </p:grpSpPr>
          <p:sp>
            <p:nvSpPr>
              <p:cNvPr id="47459"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460"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461"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462"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463"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7464"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7465"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7466"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191" name="Group 363"/>
              <p:cNvGrpSpPr/>
              <p:nvPr/>
            </p:nvGrpSpPr>
            <p:grpSpPr bwMode="auto">
              <a:xfrm>
                <a:off x="1963" y="844"/>
                <a:ext cx="312" cy="46"/>
                <a:chOff x="1963" y="844"/>
                <a:chExt cx="312" cy="46"/>
              </a:xfrm>
            </p:grpSpPr>
            <p:sp>
              <p:nvSpPr>
                <p:cNvPr id="47468"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469"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470"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7195" name="Group 367"/>
            <p:cNvGrpSpPr/>
            <p:nvPr/>
          </p:nvGrpSpPr>
          <p:grpSpPr bwMode="auto">
            <a:xfrm>
              <a:off x="1956" y="566"/>
              <a:ext cx="312" cy="318"/>
              <a:chOff x="1956" y="566"/>
              <a:chExt cx="312" cy="318"/>
            </a:xfrm>
          </p:grpSpPr>
          <p:sp>
            <p:nvSpPr>
              <p:cNvPr id="47472"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473"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474"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475"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476"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7477"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7478"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7479"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204" name="Group 376"/>
              <p:cNvGrpSpPr/>
              <p:nvPr/>
            </p:nvGrpSpPr>
            <p:grpSpPr bwMode="auto">
              <a:xfrm>
                <a:off x="1956" y="838"/>
                <a:ext cx="312" cy="46"/>
                <a:chOff x="1956" y="838"/>
                <a:chExt cx="312" cy="46"/>
              </a:xfrm>
            </p:grpSpPr>
            <p:sp>
              <p:nvSpPr>
                <p:cNvPr id="47481"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482"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483"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7484"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485"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7486"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7208" name="Group 383"/>
          <p:cNvGrpSpPr/>
          <p:nvPr/>
        </p:nvGrpSpPr>
        <p:grpSpPr bwMode="auto">
          <a:xfrm>
            <a:off x="4662488" y="898525"/>
            <a:ext cx="506412" cy="514350"/>
            <a:chOff x="2937" y="566"/>
            <a:chExt cx="319" cy="324"/>
          </a:xfrm>
        </p:grpSpPr>
        <p:grpSp>
          <p:nvGrpSpPr>
            <p:cNvPr id="47209" name="Group 384"/>
            <p:cNvGrpSpPr/>
            <p:nvPr/>
          </p:nvGrpSpPr>
          <p:grpSpPr bwMode="auto">
            <a:xfrm>
              <a:off x="2945" y="572"/>
              <a:ext cx="311" cy="318"/>
              <a:chOff x="2945" y="572"/>
              <a:chExt cx="311" cy="318"/>
            </a:xfrm>
          </p:grpSpPr>
          <p:sp>
            <p:nvSpPr>
              <p:cNvPr id="47489"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490"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491"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492"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493"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7494"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7495"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7496"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218" name="Group 393"/>
              <p:cNvGrpSpPr/>
              <p:nvPr/>
            </p:nvGrpSpPr>
            <p:grpSpPr bwMode="auto">
              <a:xfrm>
                <a:off x="2945" y="844"/>
                <a:ext cx="311" cy="46"/>
                <a:chOff x="2945" y="844"/>
                <a:chExt cx="311" cy="46"/>
              </a:xfrm>
            </p:grpSpPr>
            <p:sp>
              <p:nvSpPr>
                <p:cNvPr id="47498"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499"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500"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7222" name="Group 397"/>
            <p:cNvGrpSpPr/>
            <p:nvPr/>
          </p:nvGrpSpPr>
          <p:grpSpPr bwMode="auto">
            <a:xfrm>
              <a:off x="2937" y="566"/>
              <a:ext cx="312" cy="318"/>
              <a:chOff x="2937" y="566"/>
              <a:chExt cx="312" cy="318"/>
            </a:xfrm>
          </p:grpSpPr>
          <p:sp>
            <p:nvSpPr>
              <p:cNvPr id="47502"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503"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504"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505"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506"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7507"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7508"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7509"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231" name="Group 406"/>
              <p:cNvGrpSpPr/>
              <p:nvPr/>
            </p:nvGrpSpPr>
            <p:grpSpPr bwMode="auto">
              <a:xfrm>
                <a:off x="2937" y="838"/>
                <a:ext cx="312" cy="46"/>
                <a:chOff x="2937" y="838"/>
                <a:chExt cx="312" cy="46"/>
              </a:xfrm>
            </p:grpSpPr>
            <p:sp>
              <p:nvSpPr>
                <p:cNvPr id="47511"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512"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513"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7514"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7235" name="Group 411"/>
          <p:cNvGrpSpPr/>
          <p:nvPr/>
        </p:nvGrpSpPr>
        <p:grpSpPr bwMode="auto">
          <a:xfrm>
            <a:off x="6207125" y="898525"/>
            <a:ext cx="506413" cy="514350"/>
            <a:chOff x="3910" y="566"/>
            <a:chExt cx="319" cy="324"/>
          </a:xfrm>
        </p:grpSpPr>
        <p:grpSp>
          <p:nvGrpSpPr>
            <p:cNvPr id="47236" name="Group 412"/>
            <p:cNvGrpSpPr/>
            <p:nvPr/>
          </p:nvGrpSpPr>
          <p:grpSpPr bwMode="auto">
            <a:xfrm>
              <a:off x="3918" y="572"/>
              <a:ext cx="311" cy="318"/>
              <a:chOff x="3918" y="572"/>
              <a:chExt cx="311" cy="318"/>
            </a:xfrm>
          </p:grpSpPr>
          <p:sp>
            <p:nvSpPr>
              <p:cNvPr id="47517"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518"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7519"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520"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7521"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7522"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7523"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7524"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245" name="Group 421"/>
              <p:cNvGrpSpPr/>
              <p:nvPr/>
            </p:nvGrpSpPr>
            <p:grpSpPr bwMode="auto">
              <a:xfrm>
                <a:off x="3918" y="844"/>
                <a:ext cx="311" cy="46"/>
                <a:chOff x="3918" y="844"/>
                <a:chExt cx="311" cy="46"/>
              </a:xfrm>
            </p:grpSpPr>
            <p:sp>
              <p:nvSpPr>
                <p:cNvPr id="47526"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527"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7528"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7249" name="Group 425"/>
            <p:cNvGrpSpPr/>
            <p:nvPr/>
          </p:nvGrpSpPr>
          <p:grpSpPr bwMode="auto">
            <a:xfrm>
              <a:off x="3910" y="566"/>
              <a:ext cx="312" cy="318"/>
              <a:chOff x="3910" y="566"/>
              <a:chExt cx="312" cy="318"/>
            </a:xfrm>
          </p:grpSpPr>
          <p:sp>
            <p:nvSpPr>
              <p:cNvPr id="47530"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531"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7532"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533"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7534"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7535"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7536"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7537"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7258" name="Group 434"/>
              <p:cNvGrpSpPr/>
              <p:nvPr/>
            </p:nvGrpSpPr>
            <p:grpSpPr bwMode="auto">
              <a:xfrm>
                <a:off x="3910" y="838"/>
                <a:ext cx="312" cy="46"/>
                <a:chOff x="3910" y="838"/>
                <a:chExt cx="312" cy="46"/>
              </a:xfrm>
            </p:grpSpPr>
            <p:sp>
              <p:nvSpPr>
                <p:cNvPr id="47539"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540"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7541"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7542" name="Text Box 438"/>
          <p:cNvSpPr txBox="1">
            <a:spLocks noChangeArrowheads="1"/>
          </p:cNvSpPr>
          <p:nvPr/>
        </p:nvSpPr>
        <p:spPr bwMode="auto">
          <a:xfrm>
            <a:off x="500034" y="188913"/>
            <a:ext cx="2143140" cy="1569660"/>
          </a:xfrm>
          <a:prstGeom prst="rect">
            <a:avLst/>
          </a:prstGeom>
          <a:solidFill>
            <a:srgbClr val="FFFF99"/>
          </a:solidFill>
          <a:ln w="9525" cmpd="sng">
            <a:solidFill>
              <a:schemeClr val="tx2"/>
            </a:solidFill>
            <a:prstDash val="solid"/>
            <a:miter lim="800000"/>
          </a:ln>
          <a:effectLst/>
        </p:spPr>
        <p:txBody>
          <a:bodyPr wrap="square">
            <a:spAutoFit/>
          </a:bodyPr>
          <a:lstStyle/>
          <a:p>
            <a:pPr>
              <a:lnSpc>
                <a:spcPct val="120000"/>
              </a:lnSpc>
            </a:pPr>
            <a:r>
              <a:rPr lang="zh-CN" sz="1600" b="1">
                <a:solidFill>
                  <a:srgbClr val="FF0000"/>
                </a:solidFill>
                <a:ea typeface="黑体" panose="02010609060101010101" pitchFamily="2" charset="-122"/>
              </a:rPr>
              <a:t>路由器总是具有两个或两个以上的 </a:t>
            </a:r>
            <a:r>
              <a:rPr lang="zh-CN" altLang="zh-CN" sz="1600" b="1">
                <a:solidFill>
                  <a:srgbClr val="FF0000"/>
                </a:solidFill>
                <a:ea typeface="黑体" panose="02010609060101010101" pitchFamily="2" charset="-122"/>
              </a:rPr>
              <a:t>IP </a:t>
            </a:r>
            <a:r>
              <a:rPr lang="zh-CN" sz="1600" b="1">
                <a:solidFill>
                  <a:srgbClr val="FF0000"/>
                </a:solidFill>
                <a:ea typeface="黑体" panose="02010609060101010101" pitchFamily="2" charset="-122"/>
              </a:rPr>
              <a:t>地址。</a:t>
            </a:r>
            <a:endParaRPr lang="zh-CN" sz="1600" b="1">
              <a:solidFill>
                <a:srgbClr val="FF0000"/>
              </a:solidFill>
              <a:ea typeface="黑体" panose="02010609060101010101" pitchFamily="2" charset="-122"/>
            </a:endParaRPr>
          </a:p>
          <a:p>
            <a:pPr>
              <a:lnSpc>
                <a:spcPct val="120000"/>
              </a:lnSpc>
            </a:pPr>
            <a:r>
              <a:rPr lang="zh-CN" sz="1600" b="1">
                <a:solidFill>
                  <a:srgbClr val="FF0000"/>
                </a:solidFill>
                <a:ea typeface="黑体" panose="02010609060101010101" pitchFamily="2" charset="-122"/>
              </a:rPr>
              <a:t>路由器的每一个接口都有一个</a:t>
            </a:r>
            <a:endParaRPr lang="zh-CN" sz="1600" b="1">
              <a:solidFill>
                <a:srgbClr val="FF0000"/>
              </a:solidFill>
              <a:ea typeface="黑体" panose="02010609060101010101" pitchFamily="2" charset="-122"/>
            </a:endParaRPr>
          </a:p>
          <a:p>
            <a:pPr>
              <a:lnSpc>
                <a:spcPct val="120000"/>
              </a:lnSpc>
            </a:pPr>
            <a:r>
              <a:rPr lang="zh-CN" sz="1600" b="1">
                <a:solidFill>
                  <a:srgbClr val="FF0000"/>
                </a:solidFill>
                <a:ea typeface="黑体" panose="02010609060101010101" pitchFamily="2" charset="-122"/>
              </a:rPr>
              <a:t>不同网络号的 </a:t>
            </a:r>
            <a:r>
              <a:rPr lang="zh-CN" altLang="zh-CN" sz="1600" b="1">
                <a:solidFill>
                  <a:srgbClr val="FF0000"/>
                </a:solidFill>
                <a:ea typeface="黑体" panose="02010609060101010101" pitchFamily="2" charset="-122"/>
              </a:rPr>
              <a:t>IP </a:t>
            </a:r>
            <a:r>
              <a:rPr lang="zh-CN" sz="1600" b="1">
                <a:solidFill>
                  <a:srgbClr val="FF0000"/>
                </a:solidFill>
                <a:ea typeface="黑体" panose="02010609060101010101" pitchFamily="2" charset="-122"/>
              </a:rPr>
              <a:t>地址。 </a:t>
            </a:r>
            <a:endParaRPr lang="zh-CN" sz="1600" b="1">
              <a:solidFill>
                <a:srgbClr val="FF0000"/>
              </a:solidFill>
              <a:ea typeface="黑体" panose="02010609060101010101" pitchFamily="2" charset="-122"/>
            </a:endParaRPr>
          </a:p>
        </p:txBody>
      </p:sp>
      <p:grpSp>
        <p:nvGrpSpPr>
          <p:cNvPr id="47262" name="Group 439"/>
          <p:cNvGrpSpPr/>
          <p:nvPr/>
        </p:nvGrpSpPr>
        <p:grpSpPr bwMode="auto">
          <a:xfrm>
            <a:off x="4494213" y="4232275"/>
            <a:ext cx="2574925" cy="811213"/>
            <a:chOff x="2831" y="2666"/>
            <a:chExt cx="1622" cy="511"/>
          </a:xfrm>
        </p:grpSpPr>
        <p:sp>
          <p:nvSpPr>
            <p:cNvPr id="47544" name="Line 440"/>
            <p:cNvSpPr>
              <a:spLocks noChangeShapeType="1"/>
            </p:cNvSpPr>
            <p:nvPr/>
          </p:nvSpPr>
          <p:spPr bwMode="auto">
            <a:xfrm>
              <a:off x="3309" y="2666"/>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7545" name="Line 441"/>
            <p:cNvSpPr>
              <a:spLocks noChangeShapeType="1"/>
            </p:cNvSpPr>
            <p:nvPr/>
          </p:nvSpPr>
          <p:spPr bwMode="auto">
            <a:xfrm>
              <a:off x="3727" y="2871"/>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7546" name="Line 442"/>
            <p:cNvSpPr>
              <a:spLocks noChangeShapeType="1"/>
            </p:cNvSpPr>
            <p:nvPr/>
          </p:nvSpPr>
          <p:spPr bwMode="auto">
            <a:xfrm>
              <a:off x="2831" y="3177"/>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726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72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8131"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8132"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8133"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134"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135"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136" name="Freeform 8"/>
          <p:cNvSpPr>
            <a:spLocks noChangeArrowheads="1"/>
          </p:cNvSpPr>
          <p:nvPr/>
        </p:nvSpPr>
        <p:spPr bwMode="auto">
          <a:xfrm>
            <a:off x="3213100" y="4514850"/>
            <a:ext cx="1679575" cy="255588"/>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8137" name="Line 9"/>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138" name="Freeform 10"/>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sp>
        <p:nvSpPr>
          <p:cNvPr id="48139" name="Freeform 11"/>
          <p:cNvSpPr>
            <a:spLocks noChangeArrowheads="1"/>
          </p:cNvSpPr>
          <p:nvPr/>
        </p:nvSpPr>
        <p:spPr bwMode="auto">
          <a:xfrm>
            <a:off x="2754313" y="3086100"/>
            <a:ext cx="1092200" cy="1090613"/>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8140" name="Freeform 12"/>
          <p:cNvSpPr>
            <a:spLocks noChangeArrowheads="1"/>
          </p:cNvSpPr>
          <p:nvPr/>
        </p:nvSpPr>
        <p:spPr bwMode="auto">
          <a:xfrm>
            <a:off x="4357688" y="3081338"/>
            <a:ext cx="971550" cy="1220787"/>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sp>
        <p:nvSpPr>
          <p:cNvPr id="48141" name="Rectangle 13"/>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8142" name="Freeform 14"/>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8143" name="Rectangle 15"/>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8144" name="Freeform 16"/>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8145" name="Freeform 17"/>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8146" name="Freeform 18"/>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8147" name="Rectangle 19"/>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8148" name="Rectangle 20"/>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8149" name="Rectangle 21"/>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8150" name="Oval 22"/>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2" name="Group 23"/>
          <p:cNvGrpSpPr/>
          <p:nvPr/>
        </p:nvGrpSpPr>
        <p:grpSpPr bwMode="auto">
          <a:xfrm>
            <a:off x="579438" y="3616325"/>
            <a:ext cx="504825" cy="515938"/>
            <a:chOff x="365" y="2278"/>
            <a:chExt cx="318" cy="325"/>
          </a:xfrm>
        </p:grpSpPr>
        <p:grpSp>
          <p:nvGrpSpPr>
            <p:cNvPr id="3" name="Group 24"/>
            <p:cNvGrpSpPr/>
            <p:nvPr/>
          </p:nvGrpSpPr>
          <p:grpSpPr bwMode="auto">
            <a:xfrm>
              <a:off x="372" y="2284"/>
              <a:ext cx="311" cy="319"/>
              <a:chOff x="372" y="2284"/>
              <a:chExt cx="311" cy="319"/>
            </a:xfrm>
          </p:grpSpPr>
          <p:sp>
            <p:nvSpPr>
              <p:cNvPr id="48153" name="Freeform 25"/>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8154"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8155" name="Freeform 27"/>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156"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157" name="Rectangle 29"/>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8158" name="Rectangle 30"/>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8159" name="Rectangle 31"/>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8160" name="Line 32"/>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 name="Group 33"/>
              <p:cNvGrpSpPr/>
              <p:nvPr/>
            </p:nvGrpSpPr>
            <p:grpSpPr bwMode="auto">
              <a:xfrm>
                <a:off x="372" y="2556"/>
                <a:ext cx="311" cy="47"/>
                <a:chOff x="372" y="2556"/>
                <a:chExt cx="311" cy="47"/>
              </a:xfrm>
            </p:grpSpPr>
            <p:sp>
              <p:nvSpPr>
                <p:cNvPr id="48162" name="Freeform 34"/>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163"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164" name="Rectangle 36"/>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5" name="Group 37"/>
            <p:cNvGrpSpPr/>
            <p:nvPr/>
          </p:nvGrpSpPr>
          <p:grpSpPr bwMode="auto">
            <a:xfrm>
              <a:off x="365" y="2278"/>
              <a:ext cx="311" cy="319"/>
              <a:chOff x="365" y="2278"/>
              <a:chExt cx="311" cy="319"/>
            </a:xfrm>
          </p:grpSpPr>
          <p:sp>
            <p:nvSpPr>
              <p:cNvPr id="48166" name="Freeform 38"/>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167"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168" name="Freeform 40"/>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8169"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8170" name="Rectangle 42"/>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8171" name="Rectangle 43"/>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8172" name="Rectangle 44"/>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8173" name="Line 45"/>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6" name="Group 46"/>
              <p:cNvGrpSpPr/>
              <p:nvPr/>
            </p:nvGrpSpPr>
            <p:grpSpPr bwMode="auto">
              <a:xfrm>
                <a:off x="365" y="2551"/>
                <a:ext cx="311" cy="46"/>
                <a:chOff x="365" y="2551"/>
                <a:chExt cx="311" cy="46"/>
              </a:xfrm>
            </p:grpSpPr>
            <p:sp>
              <p:nvSpPr>
                <p:cNvPr id="48175" name="Freeform 47"/>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176"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177" name="Rectangle 49"/>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7" name="Group 50"/>
          <p:cNvGrpSpPr/>
          <p:nvPr/>
        </p:nvGrpSpPr>
        <p:grpSpPr bwMode="auto">
          <a:xfrm>
            <a:off x="3357563" y="6081713"/>
            <a:ext cx="503237" cy="515937"/>
            <a:chOff x="2115" y="3831"/>
            <a:chExt cx="317" cy="325"/>
          </a:xfrm>
        </p:grpSpPr>
        <p:grpSp>
          <p:nvGrpSpPr>
            <p:cNvPr id="8" name="Group 51"/>
            <p:cNvGrpSpPr/>
            <p:nvPr/>
          </p:nvGrpSpPr>
          <p:grpSpPr bwMode="auto">
            <a:xfrm>
              <a:off x="2122" y="3837"/>
              <a:ext cx="310" cy="319"/>
              <a:chOff x="2122" y="3837"/>
              <a:chExt cx="310" cy="319"/>
            </a:xfrm>
          </p:grpSpPr>
          <p:sp>
            <p:nvSpPr>
              <p:cNvPr id="48180" name="Freeform 52"/>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181"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182" name="Freeform 54"/>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183"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184" name="Rectangle 56"/>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8185" name="Rectangle 57"/>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8186" name="Rectangle 58"/>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8187" name="Line 59"/>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9" name="Group 60"/>
              <p:cNvGrpSpPr/>
              <p:nvPr/>
            </p:nvGrpSpPr>
            <p:grpSpPr bwMode="auto">
              <a:xfrm>
                <a:off x="2122" y="4109"/>
                <a:ext cx="310" cy="47"/>
                <a:chOff x="2122" y="4109"/>
                <a:chExt cx="310" cy="47"/>
              </a:xfrm>
            </p:grpSpPr>
            <p:sp>
              <p:nvSpPr>
                <p:cNvPr id="48189" name="Freeform 61"/>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190"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191" name="Rectangle 63"/>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0" name="Group 64"/>
            <p:cNvGrpSpPr/>
            <p:nvPr/>
          </p:nvGrpSpPr>
          <p:grpSpPr bwMode="auto">
            <a:xfrm>
              <a:off x="2115" y="3831"/>
              <a:ext cx="310" cy="319"/>
              <a:chOff x="2115" y="3831"/>
              <a:chExt cx="310" cy="319"/>
            </a:xfrm>
          </p:grpSpPr>
          <p:sp>
            <p:nvSpPr>
              <p:cNvPr id="48193" name="Freeform 65"/>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194"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195" name="Freeform 67"/>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196"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197" name="Rectangle 69"/>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8198" name="Rectangle 70"/>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8199" name="Rectangle 71"/>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8200" name="Line 72"/>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1" name="Group 73"/>
              <p:cNvGrpSpPr/>
              <p:nvPr/>
            </p:nvGrpSpPr>
            <p:grpSpPr bwMode="auto">
              <a:xfrm>
                <a:off x="2115" y="4104"/>
                <a:ext cx="310" cy="46"/>
                <a:chOff x="2115" y="4104"/>
                <a:chExt cx="310" cy="46"/>
              </a:xfrm>
            </p:grpSpPr>
            <p:sp>
              <p:nvSpPr>
                <p:cNvPr id="48202" name="Freeform 74"/>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03"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04" name="Rectangle 76"/>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2" name="Group 77"/>
          <p:cNvGrpSpPr/>
          <p:nvPr/>
        </p:nvGrpSpPr>
        <p:grpSpPr bwMode="auto">
          <a:xfrm>
            <a:off x="4627563" y="6065838"/>
            <a:ext cx="504825" cy="515937"/>
            <a:chOff x="2915" y="3821"/>
            <a:chExt cx="318" cy="325"/>
          </a:xfrm>
        </p:grpSpPr>
        <p:grpSp>
          <p:nvGrpSpPr>
            <p:cNvPr id="13" name="Group 78"/>
            <p:cNvGrpSpPr/>
            <p:nvPr/>
          </p:nvGrpSpPr>
          <p:grpSpPr bwMode="auto">
            <a:xfrm>
              <a:off x="2922" y="3827"/>
              <a:ext cx="311" cy="319"/>
              <a:chOff x="2922" y="3827"/>
              <a:chExt cx="311" cy="319"/>
            </a:xfrm>
          </p:grpSpPr>
          <p:sp>
            <p:nvSpPr>
              <p:cNvPr id="48207" name="Freeform 79"/>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08"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09" name="Freeform 81"/>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210"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211" name="Rectangle 83"/>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8212" name="Rectangle 84"/>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8213" name="Rectangle 85"/>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8214" name="Line 86"/>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4" name="Group 87"/>
              <p:cNvGrpSpPr/>
              <p:nvPr/>
            </p:nvGrpSpPr>
            <p:grpSpPr bwMode="auto">
              <a:xfrm>
                <a:off x="2922" y="4099"/>
                <a:ext cx="311" cy="47"/>
                <a:chOff x="2922" y="4099"/>
                <a:chExt cx="311" cy="47"/>
              </a:xfrm>
            </p:grpSpPr>
            <p:sp>
              <p:nvSpPr>
                <p:cNvPr id="48216" name="Freeform 88"/>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17"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18" name="Rectangle 90"/>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5" name="Group 91"/>
            <p:cNvGrpSpPr/>
            <p:nvPr/>
          </p:nvGrpSpPr>
          <p:grpSpPr bwMode="auto">
            <a:xfrm>
              <a:off x="2915" y="3821"/>
              <a:ext cx="310" cy="319"/>
              <a:chOff x="2915" y="3821"/>
              <a:chExt cx="310" cy="319"/>
            </a:xfrm>
          </p:grpSpPr>
          <p:sp>
            <p:nvSpPr>
              <p:cNvPr id="48220" name="Freeform 92"/>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21"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22" name="Freeform 94"/>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8223"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8224" name="Rectangle 96"/>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8225" name="Rectangle 97"/>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8226" name="Rectangle 98"/>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8227" name="Line 99"/>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6" name="Group 100"/>
              <p:cNvGrpSpPr/>
              <p:nvPr/>
            </p:nvGrpSpPr>
            <p:grpSpPr bwMode="auto">
              <a:xfrm>
                <a:off x="2915" y="4094"/>
                <a:ext cx="310" cy="46"/>
                <a:chOff x="2915" y="4094"/>
                <a:chExt cx="310" cy="46"/>
              </a:xfrm>
            </p:grpSpPr>
            <p:sp>
              <p:nvSpPr>
                <p:cNvPr id="48229" name="Freeform 101"/>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30"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31" name="Rectangle 103"/>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7" name="Group 104"/>
          <p:cNvGrpSpPr/>
          <p:nvPr/>
        </p:nvGrpSpPr>
        <p:grpSpPr bwMode="auto">
          <a:xfrm>
            <a:off x="579438" y="2509838"/>
            <a:ext cx="504825" cy="517525"/>
            <a:chOff x="365" y="1581"/>
            <a:chExt cx="318" cy="326"/>
          </a:xfrm>
        </p:grpSpPr>
        <p:grpSp>
          <p:nvGrpSpPr>
            <p:cNvPr id="18" name="Group 105"/>
            <p:cNvGrpSpPr/>
            <p:nvPr/>
          </p:nvGrpSpPr>
          <p:grpSpPr bwMode="auto">
            <a:xfrm>
              <a:off x="372" y="1587"/>
              <a:ext cx="311" cy="320"/>
              <a:chOff x="372" y="1587"/>
              <a:chExt cx="311" cy="320"/>
            </a:xfrm>
          </p:grpSpPr>
          <p:sp>
            <p:nvSpPr>
              <p:cNvPr id="48234" name="Freeform 106"/>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35"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36" name="Freeform 108"/>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237"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238" name="Rectangle 110"/>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8239" name="Rectangle 111"/>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8240" name="Rectangle 112"/>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8241" name="Line 113"/>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9" name="Group 114"/>
              <p:cNvGrpSpPr/>
              <p:nvPr/>
            </p:nvGrpSpPr>
            <p:grpSpPr bwMode="auto">
              <a:xfrm>
                <a:off x="372" y="1861"/>
                <a:ext cx="311" cy="46"/>
                <a:chOff x="372" y="1861"/>
                <a:chExt cx="311" cy="46"/>
              </a:xfrm>
            </p:grpSpPr>
            <p:sp>
              <p:nvSpPr>
                <p:cNvPr id="48243" name="Freeform 115"/>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44"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45" name="Rectangle 117"/>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0" name="Group 118"/>
            <p:cNvGrpSpPr/>
            <p:nvPr/>
          </p:nvGrpSpPr>
          <p:grpSpPr bwMode="auto">
            <a:xfrm>
              <a:off x="365" y="1581"/>
              <a:ext cx="311" cy="320"/>
              <a:chOff x="365" y="1581"/>
              <a:chExt cx="311" cy="320"/>
            </a:xfrm>
          </p:grpSpPr>
          <p:sp>
            <p:nvSpPr>
              <p:cNvPr id="48247" name="Freeform 119"/>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48"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49" name="Freeform 121"/>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250"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251" name="Rectangle 123"/>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8252" name="Rectangle 124"/>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8253" name="Rectangle 125"/>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8254" name="Line 126"/>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1" name="Group 127"/>
              <p:cNvGrpSpPr/>
              <p:nvPr/>
            </p:nvGrpSpPr>
            <p:grpSpPr bwMode="auto">
              <a:xfrm>
                <a:off x="365" y="1854"/>
                <a:ext cx="311" cy="47"/>
                <a:chOff x="365" y="1854"/>
                <a:chExt cx="311" cy="47"/>
              </a:xfrm>
            </p:grpSpPr>
            <p:sp>
              <p:nvSpPr>
                <p:cNvPr id="48256" name="Freeform 128"/>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57"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58" name="Rectangle 130"/>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2" name="Group 131"/>
          <p:cNvGrpSpPr/>
          <p:nvPr/>
        </p:nvGrpSpPr>
        <p:grpSpPr bwMode="auto">
          <a:xfrm>
            <a:off x="8158163" y="3657600"/>
            <a:ext cx="506412" cy="514350"/>
            <a:chOff x="5139" y="2304"/>
            <a:chExt cx="319" cy="324"/>
          </a:xfrm>
        </p:grpSpPr>
        <p:grpSp>
          <p:nvGrpSpPr>
            <p:cNvPr id="23" name="Group 132"/>
            <p:cNvGrpSpPr/>
            <p:nvPr/>
          </p:nvGrpSpPr>
          <p:grpSpPr bwMode="auto">
            <a:xfrm>
              <a:off x="5146" y="2310"/>
              <a:ext cx="312" cy="318"/>
              <a:chOff x="5146" y="2310"/>
              <a:chExt cx="312" cy="318"/>
            </a:xfrm>
          </p:grpSpPr>
          <p:sp>
            <p:nvSpPr>
              <p:cNvPr id="48261" name="Freeform 133"/>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262"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263" name="Freeform 135"/>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264"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265" name="Rectangle 137"/>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8266" name="Rectangle 138"/>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8267" name="Rectangle 139"/>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8268" name="Line 140"/>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4" name="Group 141"/>
              <p:cNvGrpSpPr/>
              <p:nvPr/>
            </p:nvGrpSpPr>
            <p:grpSpPr bwMode="auto">
              <a:xfrm>
                <a:off x="5146" y="2582"/>
                <a:ext cx="312" cy="46"/>
                <a:chOff x="5146" y="2582"/>
                <a:chExt cx="312" cy="46"/>
              </a:xfrm>
            </p:grpSpPr>
            <p:sp>
              <p:nvSpPr>
                <p:cNvPr id="48270" name="Freeform 142"/>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71"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72" name="Rectangle 144"/>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5" name="Group 145"/>
            <p:cNvGrpSpPr/>
            <p:nvPr/>
          </p:nvGrpSpPr>
          <p:grpSpPr bwMode="auto">
            <a:xfrm>
              <a:off x="5139" y="2304"/>
              <a:ext cx="312" cy="318"/>
              <a:chOff x="5139" y="2304"/>
              <a:chExt cx="312" cy="318"/>
            </a:xfrm>
          </p:grpSpPr>
          <p:sp>
            <p:nvSpPr>
              <p:cNvPr id="48274" name="Freeform 146"/>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75"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276" name="Freeform 148"/>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277"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278" name="Rectangle 150"/>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8279" name="Rectangle 151"/>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8280" name="Rectangle 152"/>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8281" name="Line 153"/>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6" name="Group 154"/>
              <p:cNvGrpSpPr/>
              <p:nvPr/>
            </p:nvGrpSpPr>
            <p:grpSpPr bwMode="auto">
              <a:xfrm>
                <a:off x="5139" y="2576"/>
                <a:ext cx="312" cy="46"/>
                <a:chOff x="5139" y="2576"/>
                <a:chExt cx="312" cy="46"/>
              </a:xfrm>
            </p:grpSpPr>
            <p:sp>
              <p:nvSpPr>
                <p:cNvPr id="48283" name="Freeform 155"/>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84"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285" name="Rectangle 157"/>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7" name="Group 158"/>
          <p:cNvGrpSpPr/>
          <p:nvPr/>
        </p:nvGrpSpPr>
        <p:grpSpPr bwMode="auto">
          <a:xfrm>
            <a:off x="8158163" y="2581275"/>
            <a:ext cx="506412" cy="515938"/>
            <a:chOff x="5139" y="1626"/>
            <a:chExt cx="319" cy="325"/>
          </a:xfrm>
        </p:grpSpPr>
        <p:grpSp>
          <p:nvGrpSpPr>
            <p:cNvPr id="28" name="Group 159"/>
            <p:cNvGrpSpPr/>
            <p:nvPr/>
          </p:nvGrpSpPr>
          <p:grpSpPr bwMode="auto">
            <a:xfrm>
              <a:off x="5146" y="1632"/>
              <a:ext cx="312" cy="319"/>
              <a:chOff x="5146" y="1632"/>
              <a:chExt cx="312" cy="319"/>
            </a:xfrm>
          </p:grpSpPr>
          <p:sp>
            <p:nvSpPr>
              <p:cNvPr id="48288" name="Freeform 160"/>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89"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8290" name="Freeform 162"/>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291"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8292" name="Rectangle 164"/>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8293" name="Rectangle 165"/>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8294" name="Rectangle 166"/>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8295" name="Line 167"/>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9" name="Group 168"/>
              <p:cNvGrpSpPr/>
              <p:nvPr/>
            </p:nvGrpSpPr>
            <p:grpSpPr bwMode="auto">
              <a:xfrm>
                <a:off x="5146" y="1904"/>
                <a:ext cx="312" cy="47"/>
                <a:chOff x="5146" y="1904"/>
                <a:chExt cx="312" cy="47"/>
              </a:xfrm>
            </p:grpSpPr>
            <p:sp>
              <p:nvSpPr>
                <p:cNvPr id="48297" name="Freeform 169"/>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98"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299" name="Rectangle 171"/>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0" name="Group 172"/>
            <p:cNvGrpSpPr/>
            <p:nvPr/>
          </p:nvGrpSpPr>
          <p:grpSpPr bwMode="auto">
            <a:xfrm>
              <a:off x="5139" y="1626"/>
              <a:ext cx="312" cy="319"/>
              <a:chOff x="5139" y="1626"/>
              <a:chExt cx="312" cy="319"/>
            </a:xfrm>
          </p:grpSpPr>
          <p:sp>
            <p:nvSpPr>
              <p:cNvPr id="48301" name="Freeform 173"/>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8302"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8303" name="Freeform 175"/>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304"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305" name="Rectangle 177"/>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8306" name="Rectangle 178"/>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8307" name="Rectangle 179"/>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8308" name="Line 180"/>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1" name="Group 181"/>
              <p:cNvGrpSpPr/>
              <p:nvPr/>
            </p:nvGrpSpPr>
            <p:grpSpPr bwMode="auto">
              <a:xfrm>
                <a:off x="5139" y="1899"/>
                <a:ext cx="312" cy="46"/>
                <a:chOff x="5139" y="1899"/>
                <a:chExt cx="312" cy="46"/>
              </a:xfrm>
            </p:grpSpPr>
            <p:sp>
              <p:nvSpPr>
                <p:cNvPr id="48310" name="Freeform 182"/>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311"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312" name="Rectangle 184"/>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8313" name="Rectangle 185"/>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8314" name="Rectangle 186"/>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8315" name="Rectangle 187"/>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8316" name="Rectangle 188"/>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8317" name="Rectangle 189"/>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8318" name="Rectangle 190"/>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8319" name="Rectangle 191"/>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8320" name="Rectangle 192"/>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8321" name="Rectangle 193"/>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8128" name="Group 194"/>
          <p:cNvGrpSpPr/>
          <p:nvPr/>
        </p:nvGrpSpPr>
        <p:grpSpPr bwMode="auto">
          <a:xfrm>
            <a:off x="3822700" y="2630488"/>
            <a:ext cx="647700" cy="385762"/>
            <a:chOff x="2408" y="1657"/>
            <a:chExt cx="408" cy="243"/>
          </a:xfrm>
        </p:grpSpPr>
        <p:sp>
          <p:nvSpPr>
            <p:cNvPr id="48323" name="Oval 195"/>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8324" name="Rectangle 196"/>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8325"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8326" name="Oval 198"/>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8129" name="Group 199"/>
            <p:cNvGrpSpPr/>
            <p:nvPr/>
          </p:nvGrpSpPr>
          <p:grpSpPr bwMode="auto">
            <a:xfrm>
              <a:off x="2469" y="1674"/>
              <a:ext cx="283" cy="108"/>
              <a:chOff x="2469" y="1674"/>
              <a:chExt cx="283" cy="108"/>
            </a:xfrm>
          </p:grpSpPr>
          <p:grpSp>
            <p:nvGrpSpPr>
              <p:cNvPr id="48151" name="Group 200"/>
              <p:cNvGrpSpPr/>
              <p:nvPr/>
            </p:nvGrpSpPr>
            <p:grpSpPr bwMode="auto">
              <a:xfrm>
                <a:off x="2469" y="1674"/>
                <a:ext cx="281" cy="106"/>
                <a:chOff x="2469" y="1674"/>
                <a:chExt cx="281" cy="106"/>
              </a:xfrm>
            </p:grpSpPr>
            <p:sp>
              <p:nvSpPr>
                <p:cNvPr id="48329" name="Freeform 201"/>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8330"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8331" name="Freeform 203"/>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8332"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8333" name="Freeform 205"/>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334"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335" name="Freeform 207"/>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8336"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8152" name="Group 209"/>
              <p:cNvGrpSpPr/>
              <p:nvPr/>
            </p:nvGrpSpPr>
            <p:grpSpPr bwMode="auto">
              <a:xfrm>
                <a:off x="2472" y="1676"/>
                <a:ext cx="280" cy="106"/>
                <a:chOff x="2472" y="1676"/>
                <a:chExt cx="280" cy="106"/>
              </a:xfrm>
            </p:grpSpPr>
            <p:sp>
              <p:nvSpPr>
                <p:cNvPr id="48338" name="Freeform 210"/>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8339"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8340" name="Freeform 212"/>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8341"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8342" name="Freeform 214"/>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343"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344" name="Freeform 216"/>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8345"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8346" name="Line 218"/>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8347" name="Line 219"/>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8348" name="Rectangle 220"/>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8349" name="Rectangle 221"/>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8350" name="Rectangle 222"/>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8351" name="Rectangle 223"/>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8352" name="Oval 224"/>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353" name="Rectangle 225"/>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8354" name="Oval 226"/>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355" name="Oval 227"/>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356" name="Rectangle 228"/>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8357" name="Rectangle 229"/>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8358" name="Rectangle 230"/>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8359" name="Rectangle 231"/>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8360" name="Rectangle 232"/>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8361" name="Rectangle 233"/>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8362" name="Rectangle 234"/>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8363" name="Rectangle 235"/>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8364" name="Rectangle 236"/>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8365" name="Rectangle 237"/>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8366" name="Oval 238"/>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367" name="Rectangle 239"/>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8368" name="Rectangle 240"/>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8369" name="Rectangle 241"/>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8161" name="Group 242"/>
          <p:cNvGrpSpPr/>
          <p:nvPr/>
        </p:nvGrpSpPr>
        <p:grpSpPr bwMode="auto">
          <a:xfrm>
            <a:off x="2222500" y="4386263"/>
            <a:ext cx="649288" cy="384175"/>
            <a:chOff x="1400" y="2763"/>
            <a:chExt cx="409" cy="242"/>
          </a:xfrm>
        </p:grpSpPr>
        <p:sp>
          <p:nvSpPr>
            <p:cNvPr id="48371" name="Oval 243"/>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8372" name="Rectangle 244"/>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8373"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8374" name="Oval 246"/>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8165" name="Group 247"/>
            <p:cNvGrpSpPr/>
            <p:nvPr/>
          </p:nvGrpSpPr>
          <p:grpSpPr bwMode="auto">
            <a:xfrm>
              <a:off x="1462" y="2780"/>
              <a:ext cx="284" cy="108"/>
              <a:chOff x="1462" y="2780"/>
              <a:chExt cx="284" cy="108"/>
            </a:xfrm>
          </p:grpSpPr>
          <p:grpSp>
            <p:nvGrpSpPr>
              <p:cNvPr id="48174" name="Group 248"/>
              <p:cNvGrpSpPr/>
              <p:nvPr/>
            </p:nvGrpSpPr>
            <p:grpSpPr bwMode="auto">
              <a:xfrm>
                <a:off x="1462" y="2780"/>
                <a:ext cx="281" cy="106"/>
                <a:chOff x="1462" y="2780"/>
                <a:chExt cx="281" cy="106"/>
              </a:xfrm>
            </p:grpSpPr>
            <p:sp>
              <p:nvSpPr>
                <p:cNvPr id="48377" name="Freeform 249"/>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8378"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8379" name="Freeform 251"/>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8380"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8381" name="Freeform 253"/>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382"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383" name="Freeform 255"/>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8384"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8178" name="Group 257"/>
              <p:cNvGrpSpPr/>
              <p:nvPr/>
            </p:nvGrpSpPr>
            <p:grpSpPr bwMode="auto">
              <a:xfrm>
                <a:off x="1464" y="2782"/>
                <a:ext cx="282" cy="106"/>
                <a:chOff x="1464" y="2782"/>
                <a:chExt cx="282" cy="106"/>
              </a:xfrm>
            </p:grpSpPr>
            <p:sp>
              <p:nvSpPr>
                <p:cNvPr id="48386" name="Freeform 258"/>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8387"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8388" name="Freeform 260"/>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8389"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8390" name="Freeform 262"/>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391"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392" name="Freeform 264"/>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8393"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8394" name="Line 266"/>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8395" name="Line 267"/>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8179" name="Group 268"/>
          <p:cNvGrpSpPr/>
          <p:nvPr/>
        </p:nvGrpSpPr>
        <p:grpSpPr bwMode="auto">
          <a:xfrm>
            <a:off x="5126038" y="4386263"/>
            <a:ext cx="649287" cy="384175"/>
            <a:chOff x="3229" y="2763"/>
            <a:chExt cx="409" cy="242"/>
          </a:xfrm>
        </p:grpSpPr>
        <p:sp>
          <p:nvSpPr>
            <p:cNvPr id="48397" name="Oval 269"/>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8398" name="Rectangle 270"/>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8399"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8400" name="Oval 272"/>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8188" name="Group 273"/>
            <p:cNvGrpSpPr/>
            <p:nvPr/>
          </p:nvGrpSpPr>
          <p:grpSpPr bwMode="auto">
            <a:xfrm>
              <a:off x="3291" y="2780"/>
              <a:ext cx="284" cy="108"/>
              <a:chOff x="3291" y="2780"/>
              <a:chExt cx="284" cy="108"/>
            </a:xfrm>
          </p:grpSpPr>
          <p:grpSp>
            <p:nvGrpSpPr>
              <p:cNvPr id="48192" name="Group 274"/>
              <p:cNvGrpSpPr/>
              <p:nvPr/>
            </p:nvGrpSpPr>
            <p:grpSpPr bwMode="auto">
              <a:xfrm>
                <a:off x="3291" y="2780"/>
                <a:ext cx="281" cy="106"/>
                <a:chOff x="3291" y="2780"/>
                <a:chExt cx="281" cy="106"/>
              </a:xfrm>
            </p:grpSpPr>
            <p:sp>
              <p:nvSpPr>
                <p:cNvPr id="48403" name="Freeform 275"/>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8404"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8405" name="Freeform 277"/>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8406"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8407" name="Freeform 279"/>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408"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8409" name="Freeform 281"/>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8410"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8201" name="Group 283"/>
              <p:cNvGrpSpPr/>
              <p:nvPr/>
            </p:nvGrpSpPr>
            <p:grpSpPr bwMode="auto">
              <a:xfrm>
                <a:off x="3293" y="2782"/>
                <a:ext cx="282" cy="106"/>
                <a:chOff x="3293" y="2782"/>
                <a:chExt cx="282" cy="106"/>
              </a:xfrm>
            </p:grpSpPr>
            <p:sp>
              <p:nvSpPr>
                <p:cNvPr id="48412" name="Freeform 284"/>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8413"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8414" name="Freeform 286"/>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8415"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8416" name="Freeform 288"/>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417"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8418" name="Freeform 290"/>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8419"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8420" name="Line 292"/>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8421" name="Line 293"/>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8422" name="Oval 294"/>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3" name="Oval 295"/>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4" name="Oval 296"/>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5" name="Oval 297"/>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6" name="Oval 298"/>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7" name="Oval 299"/>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28" name="Rectangle 300"/>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8429" name="Rectangle 301"/>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8430" name="Rectangle 302"/>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8431" name="Rectangle 303"/>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8432" name="Rectangle 304"/>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8433" name="Rectangle 305"/>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8434" name="Rectangle 306"/>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8435" name="Rectangle 307"/>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8436" name="Rectangle 308"/>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8437" name="Rectangle 309"/>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8438" name="Rectangle 310"/>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8439" name="Rectangle 311"/>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8440" name="Rectangle 312"/>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8441" name="Rectangle 313"/>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8442" name="Rectangle 314"/>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8443" name="Rectangle 315"/>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8444" name="Rectangle 316"/>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8445" name="Rectangle 317"/>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8446" name="Oval 318"/>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47" name="Oval 319"/>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48" name="Oval 320"/>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49" name="Rectangle 321"/>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8450" name="Rectangle 322"/>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8451" name="Rectangle 323"/>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8452" name="Rectangle 324"/>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8453" name="Rectangle 325"/>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8454" name="Rectangle 326"/>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8455" name="Rectangle 327"/>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8456" name="Rectangle 328"/>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8457" name="Rectangle 329"/>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8458" name="Rectangle 330"/>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8459" name="Rectangle 331"/>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8460" name="Rectangle 332"/>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8461" name="Rectangle 333"/>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8462" name="Rectangle 334"/>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8463" name="Rectangle 335"/>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8464" name="Rectangle 336"/>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8465" name="Rectangle 337"/>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8466" name="Rectangle 338"/>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8467" name="Line 339"/>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8468" name="Rectangle 340"/>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8469" name="Picture 341" descr="10416329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8470" name="Line 342"/>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8471" name="Line 343"/>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8472" name="Line 344"/>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473" name="Oval 345"/>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8474" name="Rectangle 346"/>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8475" name="Rectangle 347"/>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8476" name="Line 348"/>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8477" name="Rectangle 349"/>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8478" name="Line 350"/>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8479" name="Line 351"/>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480" name="Oval 352"/>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8205" name="Group 353"/>
          <p:cNvGrpSpPr/>
          <p:nvPr/>
        </p:nvGrpSpPr>
        <p:grpSpPr bwMode="auto">
          <a:xfrm>
            <a:off x="3105150" y="898525"/>
            <a:ext cx="506413" cy="514350"/>
            <a:chOff x="1956" y="566"/>
            <a:chExt cx="319" cy="324"/>
          </a:xfrm>
        </p:grpSpPr>
        <p:grpSp>
          <p:nvGrpSpPr>
            <p:cNvPr id="48206" name="Group 354"/>
            <p:cNvGrpSpPr/>
            <p:nvPr/>
          </p:nvGrpSpPr>
          <p:grpSpPr bwMode="auto">
            <a:xfrm>
              <a:off x="1963" y="572"/>
              <a:ext cx="312" cy="318"/>
              <a:chOff x="1963" y="572"/>
              <a:chExt cx="312" cy="318"/>
            </a:xfrm>
          </p:grpSpPr>
          <p:sp>
            <p:nvSpPr>
              <p:cNvPr id="48483" name="Freeform 355"/>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484"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485" name="Freeform 357"/>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486"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487" name="Rectangle 359"/>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8488" name="Rectangle 360"/>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8489" name="Rectangle 361"/>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8490" name="Line 362"/>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15" name="Group 363"/>
              <p:cNvGrpSpPr/>
              <p:nvPr/>
            </p:nvGrpSpPr>
            <p:grpSpPr bwMode="auto">
              <a:xfrm>
                <a:off x="1963" y="844"/>
                <a:ext cx="312" cy="46"/>
                <a:chOff x="1963" y="844"/>
                <a:chExt cx="312" cy="46"/>
              </a:xfrm>
            </p:grpSpPr>
            <p:sp>
              <p:nvSpPr>
                <p:cNvPr id="48492" name="Freeform 364"/>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493"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494" name="Rectangle 366"/>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8219" name="Group 367"/>
            <p:cNvGrpSpPr/>
            <p:nvPr/>
          </p:nvGrpSpPr>
          <p:grpSpPr bwMode="auto">
            <a:xfrm>
              <a:off x="1956" y="566"/>
              <a:ext cx="312" cy="318"/>
              <a:chOff x="1956" y="566"/>
              <a:chExt cx="312" cy="318"/>
            </a:xfrm>
          </p:grpSpPr>
          <p:sp>
            <p:nvSpPr>
              <p:cNvPr id="48496" name="Freeform 368"/>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497"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498" name="Freeform 370"/>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499"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500" name="Rectangle 372"/>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8501" name="Rectangle 373"/>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8502" name="Rectangle 374"/>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8503" name="Line 375"/>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28" name="Group 376"/>
              <p:cNvGrpSpPr/>
              <p:nvPr/>
            </p:nvGrpSpPr>
            <p:grpSpPr bwMode="auto">
              <a:xfrm>
                <a:off x="1956" y="838"/>
                <a:ext cx="312" cy="46"/>
                <a:chOff x="1956" y="838"/>
                <a:chExt cx="312" cy="46"/>
              </a:xfrm>
            </p:grpSpPr>
            <p:sp>
              <p:nvSpPr>
                <p:cNvPr id="48505" name="Freeform 377"/>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06"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07" name="Rectangle 379"/>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8508" name="Line 380"/>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509" name="Line 381"/>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8510" name="Oval 382"/>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8232" name="Group 383"/>
          <p:cNvGrpSpPr/>
          <p:nvPr/>
        </p:nvGrpSpPr>
        <p:grpSpPr bwMode="auto">
          <a:xfrm>
            <a:off x="4662488" y="898525"/>
            <a:ext cx="506412" cy="514350"/>
            <a:chOff x="2937" y="566"/>
            <a:chExt cx="319" cy="324"/>
          </a:xfrm>
        </p:grpSpPr>
        <p:grpSp>
          <p:nvGrpSpPr>
            <p:cNvPr id="48233" name="Group 384"/>
            <p:cNvGrpSpPr/>
            <p:nvPr/>
          </p:nvGrpSpPr>
          <p:grpSpPr bwMode="auto">
            <a:xfrm>
              <a:off x="2945" y="572"/>
              <a:ext cx="311" cy="318"/>
              <a:chOff x="2945" y="572"/>
              <a:chExt cx="311" cy="318"/>
            </a:xfrm>
          </p:grpSpPr>
          <p:sp>
            <p:nvSpPr>
              <p:cNvPr id="48513" name="Freeform 385"/>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514"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515" name="Freeform 387"/>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516"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517" name="Rectangle 389"/>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8518" name="Rectangle 390"/>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8519" name="Rectangle 391"/>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8520" name="Line 392"/>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42" name="Group 393"/>
              <p:cNvGrpSpPr/>
              <p:nvPr/>
            </p:nvGrpSpPr>
            <p:grpSpPr bwMode="auto">
              <a:xfrm>
                <a:off x="2945" y="844"/>
                <a:ext cx="311" cy="46"/>
                <a:chOff x="2945" y="844"/>
                <a:chExt cx="311" cy="46"/>
              </a:xfrm>
            </p:grpSpPr>
            <p:sp>
              <p:nvSpPr>
                <p:cNvPr id="48522" name="Freeform 394"/>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523"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524" name="Rectangle 396"/>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8246" name="Group 397"/>
            <p:cNvGrpSpPr/>
            <p:nvPr/>
          </p:nvGrpSpPr>
          <p:grpSpPr bwMode="auto">
            <a:xfrm>
              <a:off x="2937" y="566"/>
              <a:ext cx="312" cy="318"/>
              <a:chOff x="2937" y="566"/>
              <a:chExt cx="312" cy="318"/>
            </a:xfrm>
          </p:grpSpPr>
          <p:sp>
            <p:nvSpPr>
              <p:cNvPr id="48526" name="Freeform 398"/>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527"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528" name="Freeform 400"/>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529"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530" name="Rectangle 402"/>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8531" name="Rectangle 403"/>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8532" name="Rectangle 404"/>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8533" name="Line 405"/>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55" name="Group 406"/>
              <p:cNvGrpSpPr/>
              <p:nvPr/>
            </p:nvGrpSpPr>
            <p:grpSpPr bwMode="auto">
              <a:xfrm>
                <a:off x="2937" y="838"/>
                <a:ext cx="312" cy="46"/>
                <a:chOff x="2937" y="838"/>
                <a:chExt cx="312" cy="46"/>
              </a:xfrm>
            </p:grpSpPr>
            <p:sp>
              <p:nvSpPr>
                <p:cNvPr id="48535" name="Freeform 407"/>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36"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37" name="Rectangle 409"/>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8538" name="Oval 410"/>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8259" name="Group 411"/>
          <p:cNvGrpSpPr/>
          <p:nvPr/>
        </p:nvGrpSpPr>
        <p:grpSpPr bwMode="auto">
          <a:xfrm>
            <a:off x="6207125" y="898525"/>
            <a:ext cx="506413" cy="514350"/>
            <a:chOff x="3910" y="566"/>
            <a:chExt cx="319" cy="324"/>
          </a:xfrm>
        </p:grpSpPr>
        <p:grpSp>
          <p:nvGrpSpPr>
            <p:cNvPr id="48260" name="Group 412"/>
            <p:cNvGrpSpPr/>
            <p:nvPr/>
          </p:nvGrpSpPr>
          <p:grpSpPr bwMode="auto">
            <a:xfrm>
              <a:off x="3918" y="572"/>
              <a:ext cx="311" cy="318"/>
              <a:chOff x="3918" y="572"/>
              <a:chExt cx="311" cy="318"/>
            </a:xfrm>
          </p:grpSpPr>
          <p:sp>
            <p:nvSpPr>
              <p:cNvPr id="48541" name="Freeform 413"/>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542"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8543" name="Freeform 415"/>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544"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8545" name="Rectangle 417"/>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8546" name="Rectangle 418"/>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8547" name="Rectangle 419"/>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8548" name="Line 420"/>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69" name="Group 421"/>
              <p:cNvGrpSpPr/>
              <p:nvPr/>
            </p:nvGrpSpPr>
            <p:grpSpPr bwMode="auto">
              <a:xfrm>
                <a:off x="3918" y="844"/>
                <a:ext cx="311" cy="46"/>
                <a:chOff x="3918" y="844"/>
                <a:chExt cx="311" cy="46"/>
              </a:xfrm>
            </p:grpSpPr>
            <p:sp>
              <p:nvSpPr>
                <p:cNvPr id="48550" name="Freeform 422"/>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551"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8552" name="Rectangle 424"/>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8273" name="Group 425"/>
            <p:cNvGrpSpPr/>
            <p:nvPr/>
          </p:nvGrpSpPr>
          <p:grpSpPr bwMode="auto">
            <a:xfrm>
              <a:off x="3910" y="566"/>
              <a:ext cx="312" cy="318"/>
              <a:chOff x="3910" y="566"/>
              <a:chExt cx="312" cy="318"/>
            </a:xfrm>
          </p:grpSpPr>
          <p:sp>
            <p:nvSpPr>
              <p:cNvPr id="48554" name="Freeform 426"/>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555"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8556" name="Freeform 428"/>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557"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8558" name="Rectangle 430"/>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8559" name="Rectangle 431"/>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8560" name="Rectangle 432"/>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8561" name="Line 433"/>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8282" name="Group 434"/>
              <p:cNvGrpSpPr/>
              <p:nvPr/>
            </p:nvGrpSpPr>
            <p:grpSpPr bwMode="auto">
              <a:xfrm>
                <a:off x="3910" y="838"/>
                <a:ext cx="312" cy="46"/>
                <a:chOff x="3910" y="838"/>
                <a:chExt cx="312" cy="46"/>
              </a:xfrm>
            </p:grpSpPr>
            <p:sp>
              <p:nvSpPr>
                <p:cNvPr id="48563" name="Freeform 435"/>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64"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8565" name="Rectangle 437"/>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8566" name="Text Box 438"/>
          <p:cNvSpPr txBox="1">
            <a:spLocks noChangeArrowheads="1"/>
          </p:cNvSpPr>
          <p:nvPr/>
        </p:nvSpPr>
        <p:spPr bwMode="auto">
          <a:xfrm>
            <a:off x="571472" y="0"/>
            <a:ext cx="1857388" cy="2160591"/>
          </a:xfrm>
          <a:prstGeom prst="rect">
            <a:avLst/>
          </a:prstGeom>
          <a:solidFill>
            <a:srgbClr val="FFFF99"/>
          </a:solidFill>
          <a:ln w="9525" cmpd="sng">
            <a:solidFill>
              <a:schemeClr val="tx2"/>
            </a:solidFill>
            <a:prstDash val="solid"/>
            <a:miter lim="800000"/>
          </a:ln>
          <a:effectLst/>
        </p:spPr>
        <p:txBody>
          <a:bodyPr wrap="square">
            <a:spAutoFit/>
          </a:bodyPr>
          <a:lstStyle/>
          <a:p>
            <a:pPr>
              <a:lnSpc>
                <a:spcPct val="120000"/>
              </a:lnSpc>
            </a:pPr>
            <a:r>
              <a:rPr lang="zh-CN" sz="1600" b="1">
                <a:solidFill>
                  <a:srgbClr val="FF0000"/>
                </a:solidFill>
                <a:ea typeface="黑体" panose="02010609060101010101" pitchFamily="2" charset="-122"/>
              </a:rPr>
              <a:t>路由器总是具有两个或两个以上的 </a:t>
            </a:r>
            <a:r>
              <a:rPr lang="zh-CN" altLang="zh-CN" sz="1600" b="1">
                <a:solidFill>
                  <a:srgbClr val="FF0000"/>
                </a:solidFill>
                <a:ea typeface="黑体" panose="02010609060101010101" pitchFamily="2" charset="-122"/>
              </a:rPr>
              <a:t>IP </a:t>
            </a:r>
            <a:r>
              <a:rPr lang="zh-CN" sz="1600" b="1">
                <a:solidFill>
                  <a:srgbClr val="FF0000"/>
                </a:solidFill>
                <a:ea typeface="黑体" panose="02010609060101010101" pitchFamily="2" charset="-122"/>
              </a:rPr>
              <a:t>地址。</a:t>
            </a:r>
            <a:endParaRPr lang="zh-CN" sz="1600" b="1">
              <a:solidFill>
                <a:srgbClr val="FF0000"/>
              </a:solidFill>
              <a:ea typeface="黑体" panose="02010609060101010101" pitchFamily="2" charset="-122"/>
            </a:endParaRPr>
          </a:p>
          <a:p>
            <a:pPr>
              <a:lnSpc>
                <a:spcPct val="120000"/>
              </a:lnSpc>
            </a:pPr>
            <a:r>
              <a:rPr lang="zh-CN" sz="1600" b="1">
                <a:solidFill>
                  <a:srgbClr val="FF0000"/>
                </a:solidFill>
                <a:ea typeface="黑体" panose="02010609060101010101" pitchFamily="2" charset="-122"/>
              </a:rPr>
              <a:t>路由器的每一个接口都有一个</a:t>
            </a:r>
            <a:endParaRPr lang="zh-CN" sz="1600" b="1">
              <a:solidFill>
                <a:srgbClr val="FF0000"/>
              </a:solidFill>
              <a:ea typeface="黑体" panose="02010609060101010101" pitchFamily="2" charset="-122"/>
            </a:endParaRPr>
          </a:p>
          <a:p>
            <a:pPr>
              <a:lnSpc>
                <a:spcPct val="120000"/>
              </a:lnSpc>
            </a:pPr>
            <a:r>
              <a:rPr lang="zh-CN" sz="1600" b="1">
                <a:solidFill>
                  <a:srgbClr val="FF0000"/>
                </a:solidFill>
                <a:ea typeface="黑体" panose="02010609060101010101" pitchFamily="2" charset="-122"/>
              </a:rPr>
              <a:t>不同网络号的 </a:t>
            </a:r>
            <a:r>
              <a:rPr lang="zh-CN" altLang="zh-CN" sz="1600" b="1">
                <a:solidFill>
                  <a:srgbClr val="FF0000"/>
                </a:solidFill>
                <a:ea typeface="黑体" panose="02010609060101010101" pitchFamily="2" charset="-122"/>
              </a:rPr>
              <a:t>IP </a:t>
            </a:r>
            <a:r>
              <a:rPr lang="zh-CN" sz="1600" b="1">
                <a:solidFill>
                  <a:srgbClr val="FF0000"/>
                </a:solidFill>
                <a:ea typeface="黑体" panose="02010609060101010101" pitchFamily="2" charset="-122"/>
              </a:rPr>
              <a:t>地址。 </a:t>
            </a:r>
            <a:endParaRPr lang="zh-CN" sz="1600" b="1">
              <a:solidFill>
                <a:srgbClr val="FF0000"/>
              </a:solidFill>
              <a:ea typeface="黑体" panose="02010609060101010101" pitchFamily="2" charset="-122"/>
            </a:endParaRPr>
          </a:p>
        </p:txBody>
      </p:sp>
      <p:grpSp>
        <p:nvGrpSpPr>
          <p:cNvPr id="48286" name="Group 439"/>
          <p:cNvGrpSpPr/>
          <p:nvPr/>
        </p:nvGrpSpPr>
        <p:grpSpPr bwMode="auto">
          <a:xfrm>
            <a:off x="1536700" y="4106863"/>
            <a:ext cx="2590800" cy="973137"/>
            <a:chOff x="968" y="2587"/>
            <a:chExt cx="1632" cy="613"/>
          </a:xfrm>
        </p:grpSpPr>
        <p:sp>
          <p:nvSpPr>
            <p:cNvPr id="48568" name="Line 440"/>
            <p:cNvSpPr>
              <a:spLocks noChangeShapeType="1"/>
            </p:cNvSpPr>
            <p:nvPr/>
          </p:nvSpPr>
          <p:spPr bwMode="auto">
            <a:xfrm>
              <a:off x="1174" y="2587"/>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8569" name="Line 441"/>
            <p:cNvSpPr>
              <a:spLocks noChangeShapeType="1"/>
            </p:cNvSpPr>
            <p:nvPr/>
          </p:nvSpPr>
          <p:spPr bwMode="auto">
            <a:xfrm>
              <a:off x="1874" y="3176"/>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sp>
          <p:nvSpPr>
            <p:cNvPr id="48570" name="Line 442"/>
            <p:cNvSpPr>
              <a:spLocks noChangeShapeType="1"/>
            </p:cNvSpPr>
            <p:nvPr/>
          </p:nvSpPr>
          <p:spPr bwMode="auto">
            <a:xfrm>
              <a:off x="968" y="3200"/>
              <a:ext cx="726" cy="0"/>
            </a:xfrm>
            <a:prstGeom prst="line">
              <a:avLst/>
            </a:prstGeom>
            <a:noFill/>
            <a:ln w="57150" cmpd="sng">
              <a:solidFill>
                <a:schemeClr val="hlink"/>
              </a:solidFill>
              <a:prstDash val="solid"/>
              <a:round/>
              <a:headEnd type="none" w="med" len="med"/>
              <a:tailEnd type="non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28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82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350963" y="1793875"/>
            <a:ext cx="6521450" cy="3902075"/>
          </a:xfrm>
          <a:prstGeom prst="roundRect">
            <a:avLst>
              <a:gd name="adj" fmla="val 24787"/>
            </a:avLst>
          </a:prstGeom>
          <a:solidFill>
            <a:srgbClr val="CCECFF"/>
          </a:solidFill>
          <a:ln w="9525" cmpd="sng">
            <a:solidFill>
              <a:schemeClr val="tx1"/>
            </a:solidFill>
            <a:prstDash val="dash"/>
            <a:round/>
          </a:ln>
          <a:effectLst/>
        </p:spPr>
        <p:txBody>
          <a:bodyPr/>
          <a:lstStyle/>
          <a:p>
            <a:endParaRPr lang="zh-CN" altLang="zh-CN" b="1"/>
          </a:p>
        </p:txBody>
      </p:sp>
      <p:sp>
        <p:nvSpPr>
          <p:cNvPr id="49155" name="Rectangle 3"/>
          <p:cNvSpPr>
            <a:spLocks noGrp="1" noChangeArrowheads="1"/>
          </p:cNvSpPr>
          <p:nvPr>
            <p:ph type="title" idx="4294967295"/>
          </p:nvPr>
        </p:nvSpPr>
        <p:spPr>
          <a:xfrm>
            <a:off x="755650" y="115888"/>
            <a:ext cx="7793038" cy="695325"/>
          </a:xfrm>
        </p:spPr>
        <p:txBody>
          <a:bodyPr anchor="b"/>
          <a:lstStyle/>
          <a:p>
            <a:r>
              <a:rPr lang="zh-CN" sz="3600" b="1"/>
              <a:t>互联网中的 </a:t>
            </a:r>
            <a:r>
              <a:rPr lang="zh-CN" altLang="zh-CN" sz="3600" b="1"/>
              <a:t>IP </a:t>
            </a:r>
            <a:r>
              <a:rPr lang="zh-CN" sz="3600" b="1"/>
              <a:t>地址 </a:t>
            </a:r>
            <a:endParaRPr lang="zh-CN" sz="3600" b="1"/>
          </a:p>
        </p:txBody>
      </p:sp>
      <p:sp>
        <p:nvSpPr>
          <p:cNvPr id="49156" name="Freeform 4"/>
          <p:cNvSpPr>
            <a:spLocks noChangeArrowheads="1"/>
          </p:cNvSpPr>
          <p:nvPr/>
        </p:nvSpPr>
        <p:spPr bwMode="auto">
          <a:xfrm>
            <a:off x="3055938" y="2538413"/>
            <a:ext cx="4789487" cy="3170237"/>
          </a:xfrm>
          <a:custGeom>
            <a:avLst/>
            <a:gdLst/>
            <a:ahLst/>
            <a:cxnLst>
              <a:cxn ang="0">
                <a:pos x="4551" y="3186"/>
              </a:cxn>
              <a:cxn ang="0">
                <a:pos x="5102" y="2571"/>
              </a:cxn>
              <a:cxn ang="0">
                <a:pos x="5423" y="1976"/>
              </a:cxn>
              <a:cxn ang="0">
                <a:pos x="5748" y="986"/>
              </a:cxn>
              <a:cxn ang="0">
                <a:pos x="5774" y="915"/>
              </a:cxn>
              <a:cxn ang="0">
                <a:pos x="5816" y="733"/>
              </a:cxn>
              <a:cxn ang="0">
                <a:pos x="5864" y="555"/>
              </a:cxn>
              <a:cxn ang="0">
                <a:pos x="5899" y="488"/>
              </a:cxn>
              <a:cxn ang="0">
                <a:pos x="5941" y="440"/>
              </a:cxn>
              <a:cxn ang="0">
                <a:pos x="6039" y="392"/>
              </a:cxn>
              <a:cxn ang="0">
                <a:pos x="6111" y="355"/>
              </a:cxn>
              <a:cxn ang="0">
                <a:pos x="6213" y="302"/>
              </a:cxn>
              <a:cxn ang="0">
                <a:pos x="6294" y="253"/>
              </a:cxn>
              <a:cxn ang="0">
                <a:pos x="6394" y="182"/>
              </a:cxn>
              <a:cxn ang="0">
                <a:pos x="6429" y="172"/>
              </a:cxn>
              <a:cxn ang="0">
                <a:pos x="6550" y="119"/>
              </a:cxn>
              <a:cxn ang="0">
                <a:pos x="6689" y="62"/>
              </a:cxn>
              <a:cxn ang="0">
                <a:pos x="6815" y="29"/>
              </a:cxn>
              <a:cxn ang="0">
                <a:pos x="6859" y="29"/>
              </a:cxn>
              <a:cxn ang="0">
                <a:pos x="6908" y="13"/>
              </a:cxn>
              <a:cxn ang="0">
                <a:pos x="7056" y="0"/>
              </a:cxn>
              <a:cxn ang="0">
                <a:pos x="7226" y="9"/>
              </a:cxn>
              <a:cxn ang="0">
                <a:pos x="7331" y="34"/>
              </a:cxn>
              <a:cxn ang="0">
                <a:pos x="7384" y="57"/>
              </a:cxn>
              <a:cxn ang="0">
                <a:pos x="7414" y="129"/>
              </a:cxn>
              <a:cxn ang="0">
                <a:pos x="7461" y="267"/>
              </a:cxn>
              <a:cxn ang="0">
                <a:pos x="7528" y="634"/>
              </a:cxn>
              <a:cxn ang="0">
                <a:pos x="7528" y="818"/>
              </a:cxn>
              <a:cxn ang="0">
                <a:pos x="7542" y="1090"/>
              </a:cxn>
              <a:cxn ang="0">
                <a:pos x="7514" y="1810"/>
              </a:cxn>
              <a:cxn ang="0">
                <a:pos x="7505" y="2312"/>
              </a:cxn>
              <a:cxn ang="0">
                <a:pos x="7509" y="2541"/>
              </a:cxn>
              <a:cxn ang="0">
                <a:pos x="7486" y="2834"/>
              </a:cxn>
              <a:cxn ang="0">
                <a:pos x="7486" y="3304"/>
              </a:cxn>
              <a:cxn ang="0">
                <a:pos x="7472" y="4079"/>
              </a:cxn>
              <a:cxn ang="0">
                <a:pos x="7054" y="4563"/>
              </a:cxn>
              <a:cxn ang="0">
                <a:pos x="6218" y="4605"/>
              </a:cxn>
              <a:cxn ang="0">
                <a:pos x="4363" y="4701"/>
              </a:cxn>
              <a:cxn ang="0">
                <a:pos x="2395" y="4934"/>
              </a:cxn>
              <a:cxn ang="0">
                <a:pos x="1533" y="4881"/>
              </a:cxn>
              <a:cxn ang="0">
                <a:pos x="515" y="4909"/>
              </a:cxn>
              <a:cxn ang="0">
                <a:pos x="0" y="4577"/>
              </a:cxn>
              <a:cxn ang="0">
                <a:pos x="83" y="4273"/>
              </a:cxn>
              <a:cxn ang="0">
                <a:pos x="1185" y="4148"/>
              </a:cxn>
              <a:cxn ang="0">
                <a:pos x="2411" y="4079"/>
              </a:cxn>
              <a:cxn ang="0">
                <a:pos x="4154" y="3675"/>
              </a:cxn>
              <a:cxn ang="0">
                <a:pos x="4475" y="3456"/>
              </a:cxn>
            </a:cxnLst>
            <a:rect l="0" t="0" r="r" b="b"/>
            <a:pathLst>
              <a:path w="7542" h="4992">
                <a:moveTo>
                  <a:pt x="4475" y="3456"/>
                </a:moveTo>
                <a:lnTo>
                  <a:pt x="4551" y="3186"/>
                </a:lnTo>
                <a:lnTo>
                  <a:pt x="4684" y="3041"/>
                </a:lnTo>
                <a:lnTo>
                  <a:pt x="5102" y="2571"/>
                </a:lnTo>
                <a:lnTo>
                  <a:pt x="5242" y="2363"/>
                </a:lnTo>
                <a:lnTo>
                  <a:pt x="5423" y="1976"/>
                </a:lnTo>
                <a:lnTo>
                  <a:pt x="5632" y="1464"/>
                </a:lnTo>
                <a:lnTo>
                  <a:pt x="5748" y="986"/>
                </a:lnTo>
                <a:lnTo>
                  <a:pt x="5757" y="952"/>
                </a:lnTo>
                <a:lnTo>
                  <a:pt x="5774" y="915"/>
                </a:lnTo>
                <a:lnTo>
                  <a:pt x="5792" y="827"/>
                </a:lnTo>
                <a:lnTo>
                  <a:pt x="5816" y="733"/>
                </a:lnTo>
                <a:lnTo>
                  <a:pt x="5841" y="641"/>
                </a:lnTo>
                <a:lnTo>
                  <a:pt x="5864" y="555"/>
                </a:lnTo>
                <a:lnTo>
                  <a:pt x="5883" y="516"/>
                </a:lnTo>
                <a:lnTo>
                  <a:pt x="5899" y="488"/>
                </a:lnTo>
                <a:lnTo>
                  <a:pt x="5918" y="458"/>
                </a:lnTo>
                <a:lnTo>
                  <a:pt x="5941" y="440"/>
                </a:lnTo>
                <a:lnTo>
                  <a:pt x="5994" y="412"/>
                </a:lnTo>
                <a:lnTo>
                  <a:pt x="6039" y="392"/>
                </a:lnTo>
                <a:lnTo>
                  <a:pt x="6076" y="368"/>
                </a:lnTo>
                <a:lnTo>
                  <a:pt x="6111" y="355"/>
                </a:lnTo>
                <a:lnTo>
                  <a:pt x="6169" y="325"/>
                </a:lnTo>
                <a:lnTo>
                  <a:pt x="6213" y="302"/>
                </a:lnTo>
                <a:lnTo>
                  <a:pt x="6250" y="279"/>
                </a:lnTo>
                <a:lnTo>
                  <a:pt x="6294" y="253"/>
                </a:lnTo>
                <a:lnTo>
                  <a:pt x="6338" y="225"/>
                </a:lnTo>
                <a:lnTo>
                  <a:pt x="6394" y="182"/>
                </a:lnTo>
                <a:lnTo>
                  <a:pt x="6410" y="177"/>
                </a:lnTo>
                <a:lnTo>
                  <a:pt x="6429" y="172"/>
                </a:lnTo>
                <a:lnTo>
                  <a:pt x="6482" y="147"/>
                </a:lnTo>
                <a:lnTo>
                  <a:pt x="6550" y="119"/>
                </a:lnTo>
                <a:lnTo>
                  <a:pt x="6622" y="92"/>
                </a:lnTo>
                <a:lnTo>
                  <a:pt x="6689" y="62"/>
                </a:lnTo>
                <a:lnTo>
                  <a:pt x="6757" y="43"/>
                </a:lnTo>
                <a:lnTo>
                  <a:pt x="6815" y="29"/>
                </a:lnTo>
                <a:lnTo>
                  <a:pt x="6838" y="29"/>
                </a:lnTo>
                <a:lnTo>
                  <a:pt x="6859" y="29"/>
                </a:lnTo>
                <a:lnTo>
                  <a:pt x="6882" y="25"/>
                </a:lnTo>
                <a:lnTo>
                  <a:pt x="6908" y="13"/>
                </a:lnTo>
                <a:lnTo>
                  <a:pt x="6975" y="4"/>
                </a:lnTo>
                <a:lnTo>
                  <a:pt x="7056" y="0"/>
                </a:lnTo>
                <a:lnTo>
                  <a:pt x="7138" y="0"/>
                </a:lnTo>
                <a:lnTo>
                  <a:pt x="7226" y="9"/>
                </a:lnTo>
                <a:lnTo>
                  <a:pt x="7298" y="18"/>
                </a:lnTo>
                <a:lnTo>
                  <a:pt x="7331" y="34"/>
                </a:lnTo>
                <a:lnTo>
                  <a:pt x="7361" y="43"/>
                </a:lnTo>
                <a:lnTo>
                  <a:pt x="7384" y="57"/>
                </a:lnTo>
                <a:lnTo>
                  <a:pt x="7398" y="76"/>
                </a:lnTo>
                <a:lnTo>
                  <a:pt x="7414" y="129"/>
                </a:lnTo>
                <a:lnTo>
                  <a:pt x="7433" y="196"/>
                </a:lnTo>
                <a:lnTo>
                  <a:pt x="7461" y="267"/>
                </a:lnTo>
                <a:lnTo>
                  <a:pt x="7486" y="481"/>
                </a:lnTo>
                <a:lnTo>
                  <a:pt x="7528" y="634"/>
                </a:lnTo>
                <a:lnTo>
                  <a:pt x="7528" y="790"/>
                </a:lnTo>
                <a:lnTo>
                  <a:pt x="7528" y="818"/>
                </a:lnTo>
                <a:lnTo>
                  <a:pt x="7540" y="846"/>
                </a:lnTo>
                <a:lnTo>
                  <a:pt x="7542" y="1090"/>
                </a:lnTo>
                <a:lnTo>
                  <a:pt x="7514" y="1256"/>
                </a:lnTo>
                <a:lnTo>
                  <a:pt x="7514" y="1810"/>
                </a:lnTo>
                <a:lnTo>
                  <a:pt x="7509" y="2144"/>
                </a:lnTo>
                <a:lnTo>
                  <a:pt x="7505" y="2312"/>
                </a:lnTo>
                <a:lnTo>
                  <a:pt x="7509" y="2421"/>
                </a:lnTo>
                <a:lnTo>
                  <a:pt x="7509" y="2541"/>
                </a:lnTo>
                <a:lnTo>
                  <a:pt x="7514" y="2670"/>
                </a:lnTo>
                <a:lnTo>
                  <a:pt x="7486" y="2834"/>
                </a:lnTo>
                <a:lnTo>
                  <a:pt x="7486" y="3069"/>
                </a:lnTo>
                <a:lnTo>
                  <a:pt x="7486" y="3304"/>
                </a:lnTo>
                <a:lnTo>
                  <a:pt x="7486" y="3650"/>
                </a:lnTo>
                <a:lnTo>
                  <a:pt x="7472" y="4079"/>
                </a:lnTo>
                <a:lnTo>
                  <a:pt x="7333" y="4452"/>
                </a:lnTo>
                <a:lnTo>
                  <a:pt x="7054" y="4563"/>
                </a:lnTo>
                <a:lnTo>
                  <a:pt x="6705" y="4591"/>
                </a:lnTo>
                <a:lnTo>
                  <a:pt x="6218" y="4605"/>
                </a:lnTo>
                <a:lnTo>
                  <a:pt x="5702" y="4618"/>
                </a:lnTo>
                <a:lnTo>
                  <a:pt x="4363" y="4701"/>
                </a:lnTo>
                <a:lnTo>
                  <a:pt x="2872" y="4964"/>
                </a:lnTo>
                <a:lnTo>
                  <a:pt x="2395" y="4934"/>
                </a:lnTo>
                <a:lnTo>
                  <a:pt x="1951" y="4909"/>
                </a:lnTo>
                <a:lnTo>
                  <a:pt x="1533" y="4881"/>
                </a:lnTo>
                <a:lnTo>
                  <a:pt x="948" y="4992"/>
                </a:lnTo>
                <a:lnTo>
                  <a:pt x="515" y="4909"/>
                </a:lnTo>
                <a:lnTo>
                  <a:pt x="167" y="4743"/>
                </a:lnTo>
                <a:lnTo>
                  <a:pt x="0" y="4577"/>
                </a:lnTo>
                <a:lnTo>
                  <a:pt x="0" y="4397"/>
                </a:lnTo>
                <a:lnTo>
                  <a:pt x="83" y="4273"/>
                </a:lnTo>
                <a:lnTo>
                  <a:pt x="362" y="4176"/>
                </a:lnTo>
                <a:lnTo>
                  <a:pt x="1185" y="4148"/>
                </a:lnTo>
                <a:lnTo>
                  <a:pt x="1728" y="4120"/>
                </a:lnTo>
                <a:lnTo>
                  <a:pt x="2411" y="4079"/>
                </a:lnTo>
                <a:lnTo>
                  <a:pt x="3736" y="3927"/>
                </a:lnTo>
                <a:lnTo>
                  <a:pt x="4154" y="3675"/>
                </a:lnTo>
                <a:lnTo>
                  <a:pt x="4475" y="3456"/>
                </a:lnTo>
                <a:lnTo>
                  <a:pt x="4475" y="3456"/>
                </a:lnTo>
                <a:lnTo>
                  <a:pt x="4475" y="3456"/>
                </a:lnTo>
                <a:close/>
              </a:path>
            </a:pathLst>
          </a:custGeom>
          <a:solidFill>
            <a:srgbClr val="FFCCFF"/>
          </a:solidFill>
          <a:ln w="9525">
            <a:noFill/>
            <a:round/>
          </a:ln>
          <a:effectLst/>
        </p:spPr>
        <p:txBody>
          <a:bodyPr/>
          <a:lstStyle/>
          <a:p>
            <a:endParaRPr lang="zh-CN" altLang="en-US" b="1"/>
          </a:p>
        </p:txBody>
      </p:sp>
      <p:sp>
        <p:nvSpPr>
          <p:cNvPr id="49157" name="Line 5"/>
          <p:cNvSpPr>
            <a:spLocks noChangeShapeType="1"/>
          </p:cNvSpPr>
          <p:nvPr/>
        </p:nvSpPr>
        <p:spPr bwMode="auto">
          <a:xfrm>
            <a:off x="4878388" y="5426075"/>
            <a:ext cx="0" cy="8556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158" name="Line 6"/>
          <p:cNvSpPr>
            <a:spLocks noChangeShapeType="1"/>
          </p:cNvSpPr>
          <p:nvPr/>
        </p:nvSpPr>
        <p:spPr bwMode="auto">
          <a:xfrm>
            <a:off x="3640138" y="5403850"/>
            <a:ext cx="0" cy="852488"/>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159" name="Freeform 7"/>
          <p:cNvSpPr/>
          <p:nvPr/>
        </p:nvSpPr>
        <p:spPr bwMode="auto">
          <a:xfrm>
            <a:off x="5199063" y="5192713"/>
            <a:ext cx="2478087" cy="211137"/>
          </a:xfrm>
          <a:custGeom>
            <a:avLst/>
            <a:gdLst/>
            <a:ahLst/>
            <a:cxnLst>
              <a:cxn ang="0">
                <a:pos x="0" y="332"/>
              </a:cxn>
              <a:cxn ang="0">
                <a:pos x="0" y="0"/>
              </a:cxn>
              <a:cxn ang="0">
                <a:pos x="3902" y="0"/>
              </a:cxn>
            </a:cxnLst>
            <a:rect l="0" t="0" r="r" b="b"/>
            <a:pathLst>
              <a:path w="3902" h="332">
                <a:moveTo>
                  <a:pt x="0" y="332"/>
                </a:moveTo>
                <a:lnTo>
                  <a:pt x="0" y="0"/>
                </a:lnTo>
                <a:lnTo>
                  <a:pt x="3902" y="0"/>
                </a:lnTo>
              </a:path>
            </a:pathLst>
          </a:cu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160" name="Freeform 8"/>
          <p:cNvSpPr>
            <a:spLocks noChangeArrowheads="1"/>
          </p:cNvSpPr>
          <p:nvPr/>
        </p:nvSpPr>
        <p:spPr bwMode="auto">
          <a:xfrm>
            <a:off x="1365250" y="2455863"/>
            <a:ext cx="928688" cy="2366962"/>
          </a:xfrm>
          <a:custGeom>
            <a:avLst/>
            <a:gdLst/>
            <a:ahLst/>
            <a:cxnLst>
              <a:cxn ang="0">
                <a:pos x="0" y="795"/>
              </a:cxn>
              <a:cxn ang="0">
                <a:pos x="83" y="408"/>
              </a:cxn>
              <a:cxn ang="0">
                <a:pos x="334" y="0"/>
              </a:cxn>
              <a:cxn ang="0">
                <a:pos x="564" y="13"/>
              </a:cxn>
              <a:cxn ang="0">
                <a:pos x="684" y="48"/>
              </a:cxn>
              <a:cxn ang="0">
                <a:pos x="805" y="106"/>
              </a:cxn>
              <a:cxn ang="0">
                <a:pos x="935" y="200"/>
              </a:cxn>
              <a:cxn ang="0">
                <a:pos x="1070" y="329"/>
              </a:cxn>
              <a:cxn ang="0">
                <a:pos x="1195" y="467"/>
              </a:cxn>
              <a:cxn ang="0">
                <a:pos x="1297" y="592"/>
              </a:cxn>
              <a:cxn ang="0">
                <a:pos x="1364" y="693"/>
              </a:cxn>
              <a:cxn ang="0">
                <a:pos x="1404" y="783"/>
              </a:cxn>
              <a:cxn ang="0">
                <a:pos x="1441" y="975"/>
              </a:cxn>
              <a:cxn ang="0">
                <a:pos x="1462" y="1147"/>
              </a:cxn>
              <a:cxn ang="0">
                <a:pos x="1457" y="1267"/>
              </a:cxn>
              <a:cxn ang="0">
                <a:pos x="1418" y="1387"/>
              </a:cxn>
              <a:cxn ang="0">
                <a:pos x="1346" y="1468"/>
              </a:cxn>
              <a:cxn ang="0">
                <a:pos x="1265" y="1516"/>
              </a:cxn>
              <a:cxn ang="0">
                <a:pos x="1109" y="1583"/>
              </a:cxn>
              <a:cxn ang="0">
                <a:pos x="877" y="1668"/>
              </a:cxn>
              <a:cxn ang="0">
                <a:pos x="728" y="1740"/>
              </a:cxn>
              <a:cxn ang="0">
                <a:pos x="656" y="1798"/>
              </a:cxn>
              <a:cxn ang="0">
                <a:pos x="598" y="1899"/>
              </a:cxn>
              <a:cxn ang="0">
                <a:pos x="580" y="2067"/>
              </a:cxn>
              <a:cxn ang="0">
                <a:pos x="603" y="2247"/>
              </a:cxn>
              <a:cxn ang="0">
                <a:pos x="656" y="2402"/>
              </a:cxn>
              <a:cxn ang="0">
                <a:pos x="689" y="2459"/>
              </a:cxn>
              <a:cxn ang="0">
                <a:pos x="877" y="2814"/>
              </a:cxn>
              <a:cxn ang="0">
                <a:pos x="1081" y="3128"/>
              </a:cxn>
              <a:cxn ang="0">
                <a:pos x="905" y="3596"/>
              </a:cxn>
              <a:cxn ang="0">
                <a:pos x="334" y="3727"/>
              </a:cxn>
              <a:cxn ang="0">
                <a:pos x="90" y="3305"/>
              </a:cxn>
              <a:cxn ang="0">
                <a:pos x="41" y="2538"/>
              </a:cxn>
              <a:cxn ang="0">
                <a:pos x="16" y="2392"/>
              </a:cxn>
              <a:cxn ang="0">
                <a:pos x="20" y="2344"/>
              </a:cxn>
              <a:cxn ang="0">
                <a:pos x="16" y="2291"/>
              </a:cxn>
              <a:cxn ang="0">
                <a:pos x="44" y="1934"/>
              </a:cxn>
              <a:cxn ang="0">
                <a:pos x="74" y="1779"/>
              </a:cxn>
              <a:cxn ang="0">
                <a:pos x="78" y="1689"/>
              </a:cxn>
              <a:cxn ang="0">
                <a:pos x="74" y="1636"/>
              </a:cxn>
              <a:cxn ang="0">
                <a:pos x="55" y="1224"/>
              </a:cxn>
            </a:cxnLst>
            <a:rect l="0" t="0" r="r" b="b"/>
            <a:pathLst>
              <a:path w="1462" h="3727">
                <a:moveTo>
                  <a:pt x="55" y="1224"/>
                </a:moveTo>
                <a:lnTo>
                  <a:pt x="0" y="795"/>
                </a:lnTo>
                <a:lnTo>
                  <a:pt x="55" y="587"/>
                </a:lnTo>
                <a:lnTo>
                  <a:pt x="83" y="408"/>
                </a:lnTo>
                <a:lnTo>
                  <a:pt x="195" y="131"/>
                </a:lnTo>
                <a:lnTo>
                  <a:pt x="334" y="0"/>
                </a:lnTo>
                <a:lnTo>
                  <a:pt x="443" y="4"/>
                </a:lnTo>
                <a:lnTo>
                  <a:pt x="564" y="13"/>
                </a:lnTo>
                <a:lnTo>
                  <a:pt x="622" y="27"/>
                </a:lnTo>
                <a:lnTo>
                  <a:pt x="684" y="48"/>
                </a:lnTo>
                <a:lnTo>
                  <a:pt x="747" y="71"/>
                </a:lnTo>
                <a:lnTo>
                  <a:pt x="805" y="106"/>
                </a:lnTo>
                <a:lnTo>
                  <a:pt x="868" y="147"/>
                </a:lnTo>
                <a:lnTo>
                  <a:pt x="935" y="200"/>
                </a:lnTo>
                <a:lnTo>
                  <a:pt x="1002" y="262"/>
                </a:lnTo>
                <a:lnTo>
                  <a:pt x="1070" y="329"/>
                </a:lnTo>
                <a:lnTo>
                  <a:pt x="1139" y="396"/>
                </a:lnTo>
                <a:lnTo>
                  <a:pt x="1195" y="467"/>
                </a:lnTo>
                <a:lnTo>
                  <a:pt x="1253" y="534"/>
                </a:lnTo>
                <a:lnTo>
                  <a:pt x="1297" y="592"/>
                </a:lnTo>
                <a:lnTo>
                  <a:pt x="1337" y="645"/>
                </a:lnTo>
                <a:lnTo>
                  <a:pt x="1364" y="693"/>
                </a:lnTo>
                <a:lnTo>
                  <a:pt x="1383" y="742"/>
                </a:lnTo>
                <a:lnTo>
                  <a:pt x="1404" y="783"/>
                </a:lnTo>
                <a:lnTo>
                  <a:pt x="1427" y="875"/>
                </a:lnTo>
                <a:lnTo>
                  <a:pt x="1441" y="975"/>
                </a:lnTo>
                <a:lnTo>
                  <a:pt x="1457" y="1085"/>
                </a:lnTo>
                <a:lnTo>
                  <a:pt x="1462" y="1147"/>
                </a:lnTo>
                <a:lnTo>
                  <a:pt x="1462" y="1210"/>
                </a:lnTo>
                <a:lnTo>
                  <a:pt x="1457" y="1267"/>
                </a:lnTo>
                <a:lnTo>
                  <a:pt x="1441" y="1330"/>
                </a:lnTo>
                <a:lnTo>
                  <a:pt x="1418" y="1387"/>
                </a:lnTo>
                <a:lnTo>
                  <a:pt x="1374" y="1445"/>
                </a:lnTo>
                <a:lnTo>
                  <a:pt x="1346" y="1468"/>
                </a:lnTo>
                <a:lnTo>
                  <a:pt x="1306" y="1493"/>
                </a:lnTo>
                <a:lnTo>
                  <a:pt x="1265" y="1516"/>
                </a:lnTo>
                <a:lnTo>
                  <a:pt x="1216" y="1539"/>
                </a:lnTo>
                <a:lnTo>
                  <a:pt x="1109" y="1583"/>
                </a:lnTo>
                <a:lnTo>
                  <a:pt x="993" y="1622"/>
                </a:lnTo>
                <a:lnTo>
                  <a:pt x="877" y="1668"/>
                </a:lnTo>
                <a:lnTo>
                  <a:pt x="777" y="1712"/>
                </a:lnTo>
                <a:lnTo>
                  <a:pt x="728" y="1740"/>
                </a:lnTo>
                <a:lnTo>
                  <a:pt x="689" y="1765"/>
                </a:lnTo>
                <a:lnTo>
                  <a:pt x="656" y="1798"/>
                </a:lnTo>
                <a:lnTo>
                  <a:pt x="631" y="1828"/>
                </a:lnTo>
                <a:lnTo>
                  <a:pt x="598" y="1899"/>
                </a:lnTo>
                <a:lnTo>
                  <a:pt x="580" y="1980"/>
                </a:lnTo>
                <a:lnTo>
                  <a:pt x="580" y="2067"/>
                </a:lnTo>
                <a:lnTo>
                  <a:pt x="585" y="2157"/>
                </a:lnTo>
                <a:lnTo>
                  <a:pt x="603" y="2247"/>
                </a:lnTo>
                <a:lnTo>
                  <a:pt x="626" y="2330"/>
                </a:lnTo>
                <a:lnTo>
                  <a:pt x="656" y="2402"/>
                </a:lnTo>
                <a:lnTo>
                  <a:pt x="675" y="2429"/>
                </a:lnTo>
                <a:lnTo>
                  <a:pt x="689" y="2459"/>
                </a:lnTo>
                <a:lnTo>
                  <a:pt x="728" y="2496"/>
                </a:lnTo>
                <a:lnTo>
                  <a:pt x="877" y="2814"/>
                </a:lnTo>
                <a:lnTo>
                  <a:pt x="1007" y="2989"/>
                </a:lnTo>
                <a:lnTo>
                  <a:pt x="1081" y="3128"/>
                </a:lnTo>
                <a:lnTo>
                  <a:pt x="1114" y="3395"/>
                </a:lnTo>
                <a:lnTo>
                  <a:pt x="905" y="3596"/>
                </a:lnTo>
                <a:lnTo>
                  <a:pt x="612" y="3637"/>
                </a:lnTo>
                <a:lnTo>
                  <a:pt x="334" y="3727"/>
                </a:lnTo>
                <a:lnTo>
                  <a:pt x="167" y="3630"/>
                </a:lnTo>
                <a:lnTo>
                  <a:pt x="90" y="3305"/>
                </a:lnTo>
                <a:lnTo>
                  <a:pt x="55" y="3035"/>
                </a:lnTo>
                <a:lnTo>
                  <a:pt x="41" y="2538"/>
                </a:lnTo>
                <a:lnTo>
                  <a:pt x="4" y="2425"/>
                </a:lnTo>
                <a:lnTo>
                  <a:pt x="16" y="2392"/>
                </a:lnTo>
                <a:lnTo>
                  <a:pt x="20" y="2362"/>
                </a:lnTo>
                <a:lnTo>
                  <a:pt x="20" y="2344"/>
                </a:lnTo>
                <a:lnTo>
                  <a:pt x="20" y="2330"/>
                </a:lnTo>
                <a:lnTo>
                  <a:pt x="16" y="2291"/>
                </a:lnTo>
                <a:lnTo>
                  <a:pt x="69" y="2067"/>
                </a:lnTo>
                <a:lnTo>
                  <a:pt x="44" y="1934"/>
                </a:lnTo>
                <a:lnTo>
                  <a:pt x="62" y="1851"/>
                </a:lnTo>
                <a:lnTo>
                  <a:pt x="74" y="1779"/>
                </a:lnTo>
                <a:lnTo>
                  <a:pt x="78" y="1726"/>
                </a:lnTo>
                <a:lnTo>
                  <a:pt x="78" y="1689"/>
                </a:lnTo>
                <a:lnTo>
                  <a:pt x="74" y="1659"/>
                </a:lnTo>
                <a:lnTo>
                  <a:pt x="74" y="1636"/>
                </a:lnTo>
                <a:lnTo>
                  <a:pt x="55" y="1224"/>
                </a:lnTo>
                <a:lnTo>
                  <a:pt x="55" y="1224"/>
                </a:lnTo>
                <a:lnTo>
                  <a:pt x="55" y="1224"/>
                </a:lnTo>
                <a:close/>
              </a:path>
            </a:pathLst>
          </a:custGeom>
          <a:solidFill>
            <a:srgbClr val="FFCCFF"/>
          </a:solidFill>
          <a:ln w="9525">
            <a:noFill/>
            <a:round/>
          </a:ln>
          <a:effectLst/>
        </p:spPr>
        <p:txBody>
          <a:bodyPr/>
          <a:lstStyle/>
          <a:p>
            <a:endParaRPr lang="zh-CN" altLang="en-US" b="1"/>
          </a:p>
        </p:txBody>
      </p:sp>
      <p:grpSp>
        <p:nvGrpSpPr>
          <p:cNvPr id="2" name="Group 9"/>
          <p:cNvGrpSpPr/>
          <p:nvPr/>
        </p:nvGrpSpPr>
        <p:grpSpPr bwMode="auto">
          <a:xfrm>
            <a:off x="2754313" y="3081338"/>
            <a:ext cx="2574925" cy="1689100"/>
            <a:chOff x="1735" y="1941"/>
            <a:chExt cx="1622" cy="1064"/>
          </a:xfrm>
        </p:grpSpPr>
        <p:sp>
          <p:nvSpPr>
            <p:cNvPr id="49162" name="Freeform 10"/>
            <p:cNvSpPr>
              <a:spLocks noChangeArrowheads="1"/>
            </p:cNvSpPr>
            <p:nvPr/>
          </p:nvSpPr>
          <p:spPr bwMode="auto">
            <a:xfrm>
              <a:off x="2024" y="2844"/>
              <a:ext cx="1058" cy="161"/>
            </a:xfrm>
            <a:custGeom>
              <a:avLst/>
              <a:gdLst/>
              <a:ahLst/>
              <a:cxnLst>
                <a:cxn ang="0">
                  <a:pos x="139" y="23"/>
                </a:cxn>
                <a:cxn ang="0">
                  <a:pos x="202" y="4"/>
                </a:cxn>
                <a:cxn ang="0">
                  <a:pos x="269" y="0"/>
                </a:cxn>
                <a:cxn ang="0">
                  <a:pos x="370" y="0"/>
                </a:cxn>
                <a:cxn ang="0">
                  <a:pos x="506" y="13"/>
                </a:cxn>
                <a:cxn ang="0">
                  <a:pos x="669" y="27"/>
                </a:cxn>
                <a:cxn ang="0">
                  <a:pos x="936" y="48"/>
                </a:cxn>
                <a:cxn ang="0">
                  <a:pos x="1129" y="53"/>
                </a:cxn>
                <a:cxn ang="0">
                  <a:pos x="1552" y="53"/>
                </a:cxn>
                <a:cxn ang="0">
                  <a:pos x="1891" y="41"/>
                </a:cxn>
                <a:cxn ang="0">
                  <a:pos x="2259" y="23"/>
                </a:cxn>
                <a:cxn ang="0">
                  <a:pos x="2470" y="20"/>
                </a:cxn>
                <a:cxn ang="0">
                  <a:pos x="2645" y="194"/>
                </a:cxn>
                <a:cxn ang="0">
                  <a:pos x="2345" y="367"/>
                </a:cxn>
                <a:cxn ang="0">
                  <a:pos x="2008" y="365"/>
                </a:cxn>
                <a:cxn ang="0">
                  <a:pos x="1610" y="349"/>
                </a:cxn>
                <a:cxn ang="0">
                  <a:pos x="1359" y="344"/>
                </a:cxn>
                <a:cxn ang="0">
                  <a:pos x="1108" y="353"/>
                </a:cxn>
                <a:cxn ang="0">
                  <a:pos x="853" y="374"/>
                </a:cxn>
                <a:cxn ang="0">
                  <a:pos x="627" y="393"/>
                </a:cxn>
                <a:cxn ang="0">
                  <a:pos x="442" y="402"/>
                </a:cxn>
                <a:cxn ang="0">
                  <a:pos x="327" y="402"/>
                </a:cxn>
                <a:cxn ang="0">
                  <a:pos x="260" y="393"/>
                </a:cxn>
                <a:cxn ang="0">
                  <a:pos x="216" y="383"/>
                </a:cxn>
                <a:cxn ang="0">
                  <a:pos x="171" y="365"/>
                </a:cxn>
                <a:cxn ang="0">
                  <a:pos x="61" y="307"/>
                </a:cxn>
                <a:cxn ang="0">
                  <a:pos x="17" y="268"/>
                </a:cxn>
                <a:cxn ang="0">
                  <a:pos x="0" y="229"/>
                </a:cxn>
                <a:cxn ang="0">
                  <a:pos x="3" y="187"/>
                </a:cxn>
                <a:cxn ang="0">
                  <a:pos x="26" y="134"/>
                </a:cxn>
                <a:cxn ang="0">
                  <a:pos x="84" y="67"/>
                </a:cxn>
                <a:cxn ang="0">
                  <a:pos x="104" y="48"/>
                </a:cxn>
              </a:cxnLst>
              <a:rect l="0" t="0" r="r" b="b"/>
              <a:pathLst>
                <a:path w="2645" h="402">
                  <a:moveTo>
                    <a:pt x="104" y="48"/>
                  </a:moveTo>
                  <a:lnTo>
                    <a:pt x="139" y="23"/>
                  </a:lnTo>
                  <a:lnTo>
                    <a:pt x="178" y="9"/>
                  </a:lnTo>
                  <a:lnTo>
                    <a:pt x="202" y="4"/>
                  </a:lnTo>
                  <a:lnTo>
                    <a:pt x="229" y="0"/>
                  </a:lnTo>
                  <a:lnTo>
                    <a:pt x="269" y="0"/>
                  </a:lnTo>
                  <a:lnTo>
                    <a:pt x="317" y="0"/>
                  </a:lnTo>
                  <a:lnTo>
                    <a:pt x="370" y="0"/>
                  </a:lnTo>
                  <a:lnTo>
                    <a:pt x="439" y="4"/>
                  </a:lnTo>
                  <a:lnTo>
                    <a:pt x="506" y="13"/>
                  </a:lnTo>
                  <a:lnTo>
                    <a:pt x="583" y="18"/>
                  </a:lnTo>
                  <a:lnTo>
                    <a:pt x="669" y="27"/>
                  </a:lnTo>
                  <a:lnTo>
                    <a:pt x="753" y="37"/>
                  </a:lnTo>
                  <a:lnTo>
                    <a:pt x="936" y="48"/>
                  </a:lnTo>
                  <a:lnTo>
                    <a:pt x="1027" y="48"/>
                  </a:lnTo>
                  <a:lnTo>
                    <a:pt x="1129" y="53"/>
                  </a:lnTo>
                  <a:lnTo>
                    <a:pt x="1336" y="53"/>
                  </a:lnTo>
                  <a:lnTo>
                    <a:pt x="1552" y="53"/>
                  </a:lnTo>
                  <a:lnTo>
                    <a:pt x="1775" y="48"/>
                  </a:lnTo>
                  <a:lnTo>
                    <a:pt x="1891" y="41"/>
                  </a:lnTo>
                  <a:lnTo>
                    <a:pt x="2012" y="37"/>
                  </a:lnTo>
                  <a:lnTo>
                    <a:pt x="2259" y="23"/>
                  </a:lnTo>
                  <a:lnTo>
                    <a:pt x="2380" y="13"/>
                  </a:lnTo>
                  <a:lnTo>
                    <a:pt x="2470" y="20"/>
                  </a:lnTo>
                  <a:lnTo>
                    <a:pt x="2561" y="34"/>
                  </a:lnTo>
                  <a:lnTo>
                    <a:pt x="2645" y="194"/>
                  </a:lnTo>
                  <a:lnTo>
                    <a:pt x="2547" y="319"/>
                  </a:lnTo>
                  <a:lnTo>
                    <a:pt x="2345" y="367"/>
                  </a:lnTo>
                  <a:lnTo>
                    <a:pt x="2133" y="374"/>
                  </a:lnTo>
                  <a:lnTo>
                    <a:pt x="2008" y="365"/>
                  </a:lnTo>
                  <a:lnTo>
                    <a:pt x="1877" y="358"/>
                  </a:lnTo>
                  <a:lnTo>
                    <a:pt x="1610" y="349"/>
                  </a:lnTo>
                  <a:lnTo>
                    <a:pt x="1485" y="344"/>
                  </a:lnTo>
                  <a:lnTo>
                    <a:pt x="1359" y="344"/>
                  </a:lnTo>
                  <a:lnTo>
                    <a:pt x="1234" y="349"/>
                  </a:lnTo>
                  <a:lnTo>
                    <a:pt x="1108" y="353"/>
                  </a:lnTo>
                  <a:lnTo>
                    <a:pt x="978" y="365"/>
                  </a:lnTo>
                  <a:lnTo>
                    <a:pt x="853" y="374"/>
                  </a:lnTo>
                  <a:lnTo>
                    <a:pt x="736" y="383"/>
                  </a:lnTo>
                  <a:lnTo>
                    <a:pt x="627" y="393"/>
                  </a:lnTo>
                  <a:lnTo>
                    <a:pt x="525" y="397"/>
                  </a:lnTo>
                  <a:lnTo>
                    <a:pt x="442" y="402"/>
                  </a:lnTo>
                  <a:lnTo>
                    <a:pt x="375" y="402"/>
                  </a:lnTo>
                  <a:lnTo>
                    <a:pt x="327" y="402"/>
                  </a:lnTo>
                  <a:lnTo>
                    <a:pt x="287" y="397"/>
                  </a:lnTo>
                  <a:lnTo>
                    <a:pt x="260" y="393"/>
                  </a:lnTo>
                  <a:lnTo>
                    <a:pt x="241" y="388"/>
                  </a:lnTo>
                  <a:lnTo>
                    <a:pt x="216" y="383"/>
                  </a:lnTo>
                  <a:lnTo>
                    <a:pt x="197" y="374"/>
                  </a:lnTo>
                  <a:lnTo>
                    <a:pt x="171" y="365"/>
                  </a:lnTo>
                  <a:lnTo>
                    <a:pt x="116" y="340"/>
                  </a:lnTo>
                  <a:lnTo>
                    <a:pt x="61" y="307"/>
                  </a:lnTo>
                  <a:lnTo>
                    <a:pt x="37" y="286"/>
                  </a:lnTo>
                  <a:lnTo>
                    <a:pt x="17" y="268"/>
                  </a:lnTo>
                  <a:lnTo>
                    <a:pt x="3" y="249"/>
                  </a:lnTo>
                  <a:lnTo>
                    <a:pt x="0" y="229"/>
                  </a:lnTo>
                  <a:lnTo>
                    <a:pt x="0" y="210"/>
                  </a:lnTo>
                  <a:lnTo>
                    <a:pt x="3" y="187"/>
                  </a:lnTo>
                  <a:lnTo>
                    <a:pt x="12" y="157"/>
                  </a:lnTo>
                  <a:lnTo>
                    <a:pt x="26" y="134"/>
                  </a:lnTo>
                  <a:lnTo>
                    <a:pt x="67" y="85"/>
                  </a:lnTo>
                  <a:lnTo>
                    <a:pt x="84" y="67"/>
                  </a:lnTo>
                  <a:lnTo>
                    <a:pt x="104" y="48"/>
                  </a:lnTo>
                  <a:lnTo>
                    <a:pt x="104" y="48"/>
                  </a:lnTo>
                  <a:lnTo>
                    <a:pt x="104" y="48"/>
                  </a:lnTo>
                  <a:close/>
                </a:path>
              </a:pathLst>
            </a:custGeom>
            <a:solidFill>
              <a:srgbClr val="FFCCFF"/>
            </a:solidFill>
            <a:ln w="9525">
              <a:noFill/>
              <a:round/>
            </a:ln>
            <a:effectLst/>
          </p:spPr>
          <p:txBody>
            <a:bodyPr/>
            <a:lstStyle/>
            <a:p>
              <a:endParaRPr lang="zh-CN" altLang="en-US" b="1"/>
            </a:p>
          </p:txBody>
        </p:sp>
        <p:sp>
          <p:nvSpPr>
            <p:cNvPr id="49163" name="Freeform 11"/>
            <p:cNvSpPr>
              <a:spLocks noChangeArrowheads="1"/>
            </p:cNvSpPr>
            <p:nvPr/>
          </p:nvSpPr>
          <p:spPr bwMode="auto">
            <a:xfrm>
              <a:off x="1735" y="1944"/>
              <a:ext cx="688" cy="687"/>
            </a:xfrm>
            <a:custGeom>
              <a:avLst/>
              <a:gdLst/>
              <a:ahLst/>
              <a:cxnLst>
                <a:cxn ang="0">
                  <a:pos x="472" y="1495"/>
                </a:cxn>
                <a:cxn ang="0">
                  <a:pos x="702" y="1232"/>
                </a:cxn>
                <a:cxn ang="0">
                  <a:pos x="751" y="1156"/>
                </a:cxn>
                <a:cxn ang="0">
                  <a:pos x="904" y="976"/>
                </a:cxn>
                <a:cxn ang="0">
                  <a:pos x="941" y="928"/>
                </a:cxn>
                <a:cxn ang="0">
                  <a:pos x="1029" y="837"/>
                </a:cxn>
                <a:cxn ang="0">
                  <a:pos x="1120" y="745"/>
                </a:cxn>
                <a:cxn ang="0">
                  <a:pos x="1222" y="655"/>
                </a:cxn>
                <a:cxn ang="0">
                  <a:pos x="1317" y="574"/>
                </a:cxn>
                <a:cxn ang="0">
                  <a:pos x="1370" y="540"/>
                </a:cxn>
                <a:cxn ang="0">
                  <a:pos x="1424" y="507"/>
                </a:cxn>
                <a:cxn ang="0">
                  <a:pos x="1540" y="445"/>
                </a:cxn>
                <a:cxn ang="0">
                  <a:pos x="1593" y="415"/>
                </a:cxn>
                <a:cxn ang="0">
                  <a:pos x="1640" y="387"/>
                </a:cxn>
                <a:cxn ang="0">
                  <a:pos x="1679" y="357"/>
                </a:cxn>
                <a:cxn ang="0">
                  <a:pos x="1702" y="325"/>
                </a:cxn>
                <a:cxn ang="0">
                  <a:pos x="1719" y="290"/>
                </a:cxn>
                <a:cxn ang="0">
                  <a:pos x="1719" y="253"/>
                </a:cxn>
                <a:cxn ang="0">
                  <a:pos x="1712" y="214"/>
                </a:cxn>
                <a:cxn ang="0">
                  <a:pos x="1698" y="177"/>
                </a:cxn>
                <a:cxn ang="0">
                  <a:pos x="1679" y="138"/>
                </a:cxn>
                <a:cxn ang="0">
                  <a:pos x="1656" y="103"/>
                </a:cxn>
                <a:cxn ang="0">
                  <a:pos x="1630" y="80"/>
                </a:cxn>
                <a:cxn ang="0">
                  <a:pos x="1607" y="57"/>
                </a:cxn>
                <a:cxn ang="0">
                  <a:pos x="1577" y="36"/>
                </a:cxn>
                <a:cxn ang="0">
                  <a:pos x="1544" y="23"/>
                </a:cxn>
                <a:cxn ang="0">
                  <a:pos x="1461" y="4"/>
                </a:cxn>
                <a:cxn ang="0">
                  <a:pos x="1419" y="0"/>
                </a:cxn>
                <a:cxn ang="0">
                  <a:pos x="1329" y="55"/>
                </a:cxn>
                <a:cxn ang="0">
                  <a:pos x="1101" y="253"/>
                </a:cxn>
                <a:cxn ang="0">
                  <a:pos x="1066" y="295"/>
                </a:cxn>
                <a:cxn ang="0">
                  <a:pos x="1024" y="339"/>
                </a:cxn>
                <a:cxn ang="0">
                  <a:pos x="980" y="387"/>
                </a:cxn>
                <a:cxn ang="0">
                  <a:pos x="878" y="498"/>
                </a:cxn>
                <a:cxn ang="0">
                  <a:pos x="774" y="602"/>
                </a:cxn>
                <a:cxn ang="0">
                  <a:pos x="720" y="650"/>
                </a:cxn>
                <a:cxn ang="0">
                  <a:pos x="672" y="699"/>
                </a:cxn>
                <a:cxn ang="0">
                  <a:pos x="618" y="741"/>
                </a:cxn>
                <a:cxn ang="0">
                  <a:pos x="561" y="780"/>
                </a:cxn>
                <a:cxn ang="0">
                  <a:pos x="444" y="851"/>
                </a:cxn>
                <a:cxn ang="0">
                  <a:pos x="291" y="1018"/>
                </a:cxn>
                <a:cxn ang="0">
                  <a:pos x="167" y="1198"/>
                </a:cxn>
                <a:cxn ang="0">
                  <a:pos x="61" y="1392"/>
                </a:cxn>
                <a:cxn ang="0">
                  <a:pos x="0" y="1558"/>
                </a:cxn>
                <a:cxn ang="0">
                  <a:pos x="33" y="1696"/>
                </a:cxn>
                <a:cxn ang="0">
                  <a:pos x="82" y="1717"/>
                </a:cxn>
                <a:cxn ang="0">
                  <a:pos x="243" y="1717"/>
                </a:cxn>
                <a:cxn ang="0">
                  <a:pos x="472" y="1495"/>
                </a:cxn>
                <a:cxn ang="0">
                  <a:pos x="472" y="1495"/>
                </a:cxn>
                <a:cxn ang="0">
                  <a:pos x="472" y="1495"/>
                </a:cxn>
              </a:cxnLst>
              <a:rect l="0" t="0" r="r" b="b"/>
              <a:pathLst>
                <a:path w="1719" h="1717">
                  <a:moveTo>
                    <a:pt x="472" y="1495"/>
                  </a:moveTo>
                  <a:lnTo>
                    <a:pt x="702" y="1232"/>
                  </a:lnTo>
                  <a:lnTo>
                    <a:pt x="751" y="1156"/>
                  </a:lnTo>
                  <a:lnTo>
                    <a:pt x="904" y="976"/>
                  </a:lnTo>
                  <a:lnTo>
                    <a:pt x="941" y="928"/>
                  </a:lnTo>
                  <a:lnTo>
                    <a:pt x="1029" y="837"/>
                  </a:lnTo>
                  <a:lnTo>
                    <a:pt x="1120" y="745"/>
                  </a:lnTo>
                  <a:lnTo>
                    <a:pt x="1222" y="655"/>
                  </a:lnTo>
                  <a:lnTo>
                    <a:pt x="1317" y="574"/>
                  </a:lnTo>
                  <a:lnTo>
                    <a:pt x="1370" y="540"/>
                  </a:lnTo>
                  <a:lnTo>
                    <a:pt x="1424" y="507"/>
                  </a:lnTo>
                  <a:lnTo>
                    <a:pt x="1540" y="445"/>
                  </a:lnTo>
                  <a:lnTo>
                    <a:pt x="1593" y="415"/>
                  </a:lnTo>
                  <a:lnTo>
                    <a:pt x="1640" y="387"/>
                  </a:lnTo>
                  <a:lnTo>
                    <a:pt x="1679" y="357"/>
                  </a:lnTo>
                  <a:lnTo>
                    <a:pt x="1702" y="325"/>
                  </a:lnTo>
                  <a:lnTo>
                    <a:pt x="1719" y="290"/>
                  </a:lnTo>
                  <a:lnTo>
                    <a:pt x="1719" y="253"/>
                  </a:lnTo>
                  <a:lnTo>
                    <a:pt x="1712" y="214"/>
                  </a:lnTo>
                  <a:lnTo>
                    <a:pt x="1698" y="177"/>
                  </a:lnTo>
                  <a:lnTo>
                    <a:pt x="1679" y="138"/>
                  </a:lnTo>
                  <a:lnTo>
                    <a:pt x="1656" y="103"/>
                  </a:lnTo>
                  <a:lnTo>
                    <a:pt x="1630" y="80"/>
                  </a:lnTo>
                  <a:lnTo>
                    <a:pt x="1607" y="57"/>
                  </a:lnTo>
                  <a:lnTo>
                    <a:pt x="1577" y="36"/>
                  </a:lnTo>
                  <a:lnTo>
                    <a:pt x="1544" y="23"/>
                  </a:lnTo>
                  <a:lnTo>
                    <a:pt x="1461" y="4"/>
                  </a:lnTo>
                  <a:lnTo>
                    <a:pt x="1419" y="0"/>
                  </a:lnTo>
                  <a:lnTo>
                    <a:pt x="1329" y="55"/>
                  </a:lnTo>
                  <a:lnTo>
                    <a:pt x="1101" y="253"/>
                  </a:lnTo>
                  <a:lnTo>
                    <a:pt x="1066" y="295"/>
                  </a:lnTo>
                  <a:lnTo>
                    <a:pt x="1024" y="339"/>
                  </a:lnTo>
                  <a:lnTo>
                    <a:pt x="980" y="387"/>
                  </a:lnTo>
                  <a:lnTo>
                    <a:pt x="878" y="498"/>
                  </a:lnTo>
                  <a:lnTo>
                    <a:pt x="774" y="602"/>
                  </a:lnTo>
                  <a:lnTo>
                    <a:pt x="720" y="650"/>
                  </a:lnTo>
                  <a:lnTo>
                    <a:pt x="672" y="699"/>
                  </a:lnTo>
                  <a:lnTo>
                    <a:pt x="618" y="741"/>
                  </a:lnTo>
                  <a:lnTo>
                    <a:pt x="561" y="780"/>
                  </a:lnTo>
                  <a:lnTo>
                    <a:pt x="444" y="851"/>
                  </a:lnTo>
                  <a:lnTo>
                    <a:pt x="291" y="1018"/>
                  </a:lnTo>
                  <a:lnTo>
                    <a:pt x="167" y="1198"/>
                  </a:lnTo>
                  <a:lnTo>
                    <a:pt x="61" y="1392"/>
                  </a:lnTo>
                  <a:lnTo>
                    <a:pt x="0" y="1558"/>
                  </a:lnTo>
                  <a:lnTo>
                    <a:pt x="33" y="1696"/>
                  </a:lnTo>
                  <a:lnTo>
                    <a:pt x="82" y="1717"/>
                  </a:lnTo>
                  <a:lnTo>
                    <a:pt x="243" y="1717"/>
                  </a:lnTo>
                  <a:lnTo>
                    <a:pt x="472" y="1495"/>
                  </a:lnTo>
                  <a:lnTo>
                    <a:pt x="472" y="1495"/>
                  </a:lnTo>
                  <a:lnTo>
                    <a:pt x="472" y="1495"/>
                  </a:lnTo>
                  <a:close/>
                </a:path>
              </a:pathLst>
            </a:custGeom>
            <a:solidFill>
              <a:srgbClr val="FFCCFF"/>
            </a:solidFill>
            <a:ln w="9525">
              <a:noFill/>
              <a:round/>
            </a:ln>
            <a:effectLst/>
          </p:spPr>
          <p:txBody>
            <a:bodyPr/>
            <a:lstStyle/>
            <a:p>
              <a:endParaRPr lang="zh-CN" altLang="en-US" b="1"/>
            </a:p>
          </p:txBody>
        </p:sp>
        <p:sp>
          <p:nvSpPr>
            <p:cNvPr id="49164" name="Freeform 12"/>
            <p:cNvSpPr>
              <a:spLocks noChangeArrowheads="1"/>
            </p:cNvSpPr>
            <p:nvPr/>
          </p:nvSpPr>
          <p:spPr bwMode="auto">
            <a:xfrm>
              <a:off x="2745" y="1941"/>
              <a:ext cx="612" cy="769"/>
            </a:xfrm>
            <a:custGeom>
              <a:avLst/>
              <a:gdLst/>
              <a:ahLst/>
              <a:cxnLst>
                <a:cxn ang="0">
                  <a:pos x="90" y="39"/>
                </a:cxn>
                <a:cxn ang="0">
                  <a:pos x="114" y="23"/>
                </a:cxn>
                <a:cxn ang="0">
                  <a:pos x="139" y="9"/>
                </a:cxn>
                <a:cxn ang="0">
                  <a:pos x="167" y="4"/>
                </a:cxn>
                <a:cxn ang="0">
                  <a:pos x="202" y="0"/>
                </a:cxn>
                <a:cxn ang="0">
                  <a:pos x="374" y="83"/>
                </a:cxn>
                <a:cxn ang="0">
                  <a:pos x="673" y="388"/>
                </a:cxn>
                <a:cxn ang="0">
                  <a:pos x="980" y="739"/>
                </a:cxn>
                <a:cxn ang="0">
                  <a:pos x="1194" y="1090"/>
                </a:cxn>
                <a:cxn ang="0">
                  <a:pos x="1531" y="1746"/>
                </a:cxn>
                <a:cxn ang="0">
                  <a:pos x="1464" y="1922"/>
                </a:cxn>
                <a:cxn ang="0">
                  <a:pos x="1259" y="1904"/>
                </a:cxn>
                <a:cxn ang="0">
                  <a:pos x="1008" y="1552"/>
                </a:cxn>
                <a:cxn ang="0">
                  <a:pos x="887" y="1284"/>
                </a:cxn>
                <a:cxn ang="0">
                  <a:pos x="663" y="961"/>
                </a:cxn>
                <a:cxn ang="0">
                  <a:pos x="551" y="794"/>
                </a:cxn>
                <a:cxn ang="0">
                  <a:pos x="458" y="702"/>
                </a:cxn>
                <a:cxn ang="0">
                  <a:pos x="356" y="619"/>
                </a:cxn>
                <a:cxn ang="0">
                  <a:pos x="288" y="536"/>
                </a:cxn>
                <a:cxn ang="0">
                  <a:pos x="211" y="494"/>
                </a:cxn>
                <a:cxn ang="0">
                  <a:pos x="144" y="455"/>
                </a:cxn>
                <a:cxn ang="0">
                  <a:pos x="76" y="388"/>
                </a:cxn>
                <a:cxn ang="0">
                  <a:pos x="0" y="210"/>
                </a:cxn>
                <a:cxn ang="0">
                  <a:pos x="13" y="168"/>
                </a:cxn>
                <a:cxn ang="0">
                  <a:pos x="62" y="97"/>
                </a:cxn>
                <a:cxn ang="0">
                  <a:pos x="81" y="62"/>
                </a:cxn>
                <a:cxn ang="0">
                  <a:pos x="90" y="39"/>
                </a:cxn>
                <a:cxn ang="0">
                  <a:pos x="90" y="39"/>
                </a:cxn>
                <a:cxn ang="0">
                  <a:pos x="90" y="39"/>
                </a:cxn>
              </a:cxnLst>
              <a:rect l="0" t="0" r="r" b="b"/>
              <a:pathLst>
                <a:path w="1531" h="1922">
                  <a:moveTo>
                    <a:pt x="90" y="39"/>
                  </a:moveTo>
                  <a:lnTo>
                    <a:pt x="114" y="23"/>
                  </a:lnTo>
                  <a:lnTo>
                    <a:pt x="139" y="9"/>
                  </a:lnTo>
                  <a:lnTo>
                    <a:pt x="167" y="4"/>
                  </a:lnTo>
                  <a:lnTo>
                    <a:pt x="202" y="0"/>
                  </a:lnTo>
                  <a:lnTo>
                    <a:pt x="374" y="83"/>
                  </a:lnTo>
                  <a:lnTo>
                    <a:pt x="673" y="388"/>
                  </a:lnTo>
                  <a:lnTo>
                    <a:pt x="980" y="739"/>
                  </a:lnTo>
                  <a:lnTo>
                    <a:pt x="1194" y="1090"/>
                  </a:lnTo>
                  <a:lnTo>
                    <a:pt x="1531" y="1746"/>
                  </a:lnTo>
                  <a:lnTo>
                    <a:pt x="1464" y="1922"/>
                  </a:lnTo>
                  <a:lnTo>
                    <a:pt x="1259" y="1904"/>
                  </a:lnTo>
                  <a:lnTo>
                    <a:pt x="1008" y="1552"/>
                  </a:lnTo>
                  <a:lnTo>
                    <a:pt x="887" y="1284"/>
                  </a:lnTo>
                  <a:lnTo>
                    <a:pt x="663" y="961"/>
                  </a:lnTo>
                  <a:lnTo>
                    <a:pt x="551" y="794"/>
                  </a:lnTo>
                  <a:lnTo>
                    <a:pt x="458" y="702"/>
                  </a:lnTo>
                  <a:lnTo>
                    <a:pt x="356" y="619"/>
                  </a:lnTo>
                  <a:lnTo>
                    <a:pt x="288" y="536"/>
                  </a:lnTo>
                  <a:lnTo>
                    <a:pt x="211" y="494"/>
                  </a:lnTo>
                  <a:lnTo>
                    <a:pt x="144" y="455"/>
                  </a:lnTo>
                  <a:lnTo>
                    <a:pt x="76" y="388"/>
                  </a:lnTo>
                  <a:lnTo>
                    <a:pt x="0" y="210"/>
                  </a:lnTo>
                  <a:lnTo>
                    <a:pt x="13" y="168"/>
                  </a:lnTo>
                  <a:lnTo>
                    <a:pt x="62" y="97"/>
                  </a:lnTo>
                  <a:lnTo>
                    <a:pt x="81" y="62"/>
                  </a:lnTo>
                  <a:lnTo>
                    <a:pt x="90" y="39"/>
                  </a:lnTo>
                  <a:lnTo>
                    <a:pt x="90" y="39"/>
                  </a:lnTo>
                  <a:lnTo>
                    <a:pt x="90" y="39"/>
                  </a:lnTo>
                  <a:close/>
                </a:path>
              </a:pathLst>
            </a:custGeom>
            <a:solidFill>
              <a:srgbClr val="FFCCFF"/>
            </a:solidFill>
            <a:ln w="9525">
              <a:noFill/>
              <a:round/>
            </a:ln>
            <a:effectLst/>
          </p:spPr>
          <p:txBody>
            <a:bodyPr/>
            <a:lstStyle/>
            <a:p>
              <a:endParaRPr lang="zh-CN" altLang="en-US" b="1"/>
            </a:p>
          </p:txBody>
        </p:sp>
      </p:grpSp>
      <p:sp>
        <p:nvSpPr>
          <p:cNvPr id="49165" name="Line 13"/>
          <p:cNvSpPr>
            <a:spLocks noChangeShapeType="1"/>
          </p:cNvSpPr>
          <p:nvPr/>
        </p:nvSpPr>
        <p:spPr bwMode="auto">
          <a:xfrm>
            <a:off x="2789238" y="4629150"/>
            <a:ext cx="2409825"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166" name="Rectangle 14"/>
          <p:cNvSpPr>
            <a:spLocks noChangeArrowheads="1"/>
          </p:cNvSpPr>
          <p:nvPr/>
        </p:nvSpPr>
        <p:spPr bwMode="auto">
          <a:xfrm>
            <a:off x="1512888" y="4570413"/>
            <a:ext cx="1031875" cy="26987"/>
          </a:xfrm>
          <a:prstGeom prst="rect">
            <a:avLst/>
          </a:prstGeom>
          <a:solidFill>
            <a:srgbClr val="000000"/>
          </a:solidFill>
          <a:ln w="9525">
            <a:noFill/>
            <a:miter lim="800000"/>
          </a:ln>
          <a:effectLst/>
        </p:spPr>
        <p:txBody>
          <a:bodyPr/>
          <a:lstStyle/>
          <a:p>
            <a:endParaRPr lang="zh-CN" altLang="zh-CN" b="1"/>
          </a:p>
        </p:txBody>
      </p:sp>
      <p:sp>
        <p:nvSpPr>
          <p:cNvPr id="49167" name="Freeform 15"/>
          <p:cNvSpPr>
            <a:spLocks noChangeArrowheads="1"/>
          </p:cNvSpPr>
          <p:nvPr/>
        </p:nvSpPr>
        <p:spPr bwMode="auto">
          <a:xfrm>
            <a:off x="946150" y="4033838"/>
            <a:ext cx="566738" cy="30162"/>
          </a:xfrm>
          <a:custGeom>
            <a:avLst/>
            <a:gdLst/>
            <a:ahLst/>
            <a:cxnLst>
              <a:cxn ang="0">
                <a:pos x="0" y="4"/>
              </a:cxn>
              <a:cxn ang="0">
                <a:pos x="0" y="47"/>
              </a:cxn>
              <a:cxn ang="0">
                <a:pos x="892" y="42"/>
              </a:cxn>
              <a:cxn ang="0">
                <a:pos x="892" y="0"/>
              </a:cxn>
              <a:cxn ang="0">
                <a:pos x="0" y="4"/>
              </a:cxn>
              <a:cxn ang="0">
                <a:pos x="0" y="4"/>
              </a:cxn>
              <a:cxn ang="0">
                <a:pos x="0" y="4"/>
              </a:cxn>
            </a:cxnLst>
            <a:rect l="0" t="0" r="r" b="b"/>
            <a:pathLst>
              <a:path w="892" h="47">
                <a:moveTo>
                  <a:pt x="0" y="4"/>
                </a:moveTo>
                <a:lnTo>
                  <a:pt x="0" y="47"/>
                </a:lnTo>
                <a:lnTo>
                  <a:pt x="892" y="42"/>
                </a:lnTo>
                <a:lnTo>
                  <a:pt x="892" y="0"/>
                </a:lnTo>
                <a:lnTo>
                  <a:pt x="0" y="4"/>
                </a:lnTo>
                <a:lnTo>
                  <a:pt x="0" y="4"/>
                </a:lnTo>
                <a:lnTo>
                  <a:pt x="0" y="4"/>
                </a:lnTo>
                <a:close/>
              </a:path>
            </a:pathLst>
          </a:custGeom>
          <a:solidFill>
            <a:srgbClr val="000000"/>
          </a:solidFill>
          <a:ln w="9525">
            <a:noFill/>
            <a:round/>
          </a:ln>
          <a:effectLst/>
        </p:spPr>
        <p:txBody>
          <a:bodyPr/>
          <a:lstStyle/>
          <a:p>
            <a:endParaRPr lang="zh-CN" altLang="en-US" b="1"/>
          </a:p>
        </p:txBody>
      </p:sp>
      <p:sp>
        <p:nvSpPr>
          <p:cNvPr id="49168" name="Rectangle 16"/>
          <p:cNvSpPr>
            <a:spLocks noChangeArrowheads="1"/>
          </p:cNvSpPr>
          <p:nvPr/>
        </p:nvSpPr>
        <p:spPr bwMode="auto">
          <a:xfrm>
            <a:off x="946150" y="2930525"/>
            <a:ext cx="566738" cy="25400"/>
          </a:xfrm>
          <a:prstGeom prst="rect">
            <a:avLst/>
          </a:prstGeom>
          <a:solidFill>
            <a:srgbClr val="000000"/>
          </a:solidFill>
          <a:ln w="9525">
            <a:noFill/>
            <a:miter lim="800000"/>
          </a:ln>
          <a:effectLst/>
        </p:spPr>
        <p:txBody>
          <a:bodyPr/>
          <a:lstStyle/>
          <a:p>
            <a:endParaRPr lang="zh-CN" altLang="zh-CN" b="1"/>
          </a:p>
        </p:txBody>
      </p:sp>
      <p:sp>
        <p:nvSpPr>
          <p:cNvPr id="49169" name="Freeform 17"/>
          <p:cNvSpPr>
            <a:spLocks noChangeArrowheads="1"/>
          </p:cNvSpPr>
          <p:nvPr/>
        </p:nvSpPr>
        <p:spPr bwMode="auto">
          <a:xfrm>
            <a:off x="2466975" y="2846388"/>
            <a:ext cx="1582738" cy="1639887"/>
          </a:xfrm>
          <a:custGeom>
            <a:avLst/>
            <a:gdLst/>
            <a:ahLst/>
            <a:cxnLst>
              <a:cxn ang="0">
                <a:pos x="0" y="2547"/>
              </a:cxn>
              <a:cxn ang="0">
                <a:pos x="31" y="2582"/>
              </a:cxn>
              <a:cxn ang="0">
                <a:pos x="2492" y="34"/>
              </a:cxn>
              <a:cxn ang="0">
                <a:pos x="2458" y="0"/>
              </a:cxn>
              <a:cxn ang="0">
                <a:pos x="0" y="2547"/>
              </a:cxn>
              <a:cxn ang="0">
                <a:pos x="0" y="2547"/>
              </a:cxn>
              <a:cxn ang="0">
                <a:pos x="0" y="2547"/>
              </a:cxn>
            </a:cxnLst>
            <a:rect l="0" t="0" r="r" b="b"/>
            <a:pathLst>
              <a:path w="2492" h="2582">
                <a:moveTo>
                  <a:pt x="0" y="2547"/>
                </a:moveTo>
                <a:lnTo>
                  <a:pt x="31" y="2582"/>
                </a:lnTo>
                <a:lnTo>
                  <a:pt x="2492" y="34"/>
                </a:lnTo>
                <a:lnTo>
                  <a:pt x="2458" y="0"/>
                </a:lnTo>
                <a:lnTo>
                  <a:pt x="0" y="2547"/>
                </a:lnTo>
                <a:lnTo>
                  <a:pt x="0" y="2547"/>
                </a:lnTo>
                <a:lnTo>
                  <a:pt x="0" y="2547"/>
                </a:lnTo>
                <a:close/>
              </a:path>
            </a:pathLst>
          </a:custGeom>
          <a:solidFill>
            <a:schemeClr val="tx1"/>
          </a:solidFill>
          <a:ln w="9525" cmpd="sng">
            <a:solidFill>
              <a:schemeClr val="tx1"/>
            </a:solidFill>
            <a:prstDash val="solid"/>
            <a:round/>
          </a:ln>
          <a:effectLst/>
        </p:spPr>
        <p:txBody>
          <a:bodyPr/>
          <a:lstStyle/>
          <a:p>
            <a:endParaRPr lang="zh-CN" altLang="en-US" b="1"/>
          </a:p>
        </p:txBody>
      </p:sp>
      <p:sp>
        <p:nvSpPr>
          <p:cNvPr id="49170" name="Freeform 18"/>
          <p:cNvSpPr>
            <a:spLocks noChangeArrowheads="1"/>
          </p:cNvSpPr>
          <p:nvPr/>
        </p:nvSpPr>
        <p:spPr bwMode="auto">
          <a:xfrm>
            <a:off x="2165350" y="1773238"/>
            <a:ext cx="5022850" cy="884237"/>
          </a:xfrm>
          <a:custGeom>
            <a:avLst/>
            <a:gdLst/>
            <a:ahLst/>
            <a:cxnLst>
              <a:cxn ang="0">
                <a:pos x="1115" y="138"/>
              </a:cxn>
              <a:cxn ang="0">
                <a:pos x="1857" y="0"/>
              </a:cxn>
              <a:cxn ang="0">
                <a:pos x="2373" y="62"/>
              </a:cxn>
              <a:cxn ang="0">
                <a:pos x="2596" y="80"/>
              </a:cxn>
              <a:cxn ang="0">
                <a:pos x="2735" y="80"/>
              </a:cxn>
              <a:cxn ang="0">
                <a:pos x="2933" y="80"/>
              </a:cxn>
              <a:cxn ang="0">
                <a:pos x="3228" y="85"/>
              </a:cxn>
              <a:cxn ang="0">
                <a:pos x="3686" y="71"/>
              </a:cxn>
              <a:cxn ang="0">
                <a:pos x="4000" y="57"/>
              </a:cxn>
              <a:cxn ang="0">
                <a:pos x="4479" y="62"/>
              </a:cxn>
              <a:cxn ang="0">
                <a:pos x="4792" y="106"/>
              </a:cxn>
              <a:cxn ang="0">
                <a:pos x="5164" y="163"/>
              </a:cxn>
              <a:cxn ang="0">
                <a:pos x="5336" y="173"/>
              </a:cxn>
              <a:cxn ang="0">
                <a:pos x="5587" y="177"/>
              </a:cxn>
              <a:cxn ang="0">
                <a:pos x="5985" y="129"/>
              </a:cxn>
              <a:cxn ang="0">
                <a:pos x="6578" y="43"/>
              </a:cxn>
              <a:cxn ang="0">
                <a:pos x="6712" y="48"/>
              </a:cxn>
              <a:cxn ang="0">
                <a:pos x="7022" y="57"/>
              </a:cxn>
              <a:cxn ang="0">
                <a:pos x="7331" y="76"/>
              </a:cxn>
              <a:cxn ang="0">
                <a:pos x="7475" y="101"/>
              </a:cxn>
              <a:cxn ang="0">
                <a:pos x="7761" y="258"/>
              </a:cxn>
              <a:cxn ang="0">
                <a:pos x="7910" y="459"/>
              </a:cxn>
              <a:cxn ang="0">
                <a:pos x="7891" y="905"/>
              </a:cxn>
              <a:cxn ang="0">
                <a:pos x="7837" y="972"/>
              </a:cxn>
              <a:cxn ang="0">
                <a:pos x="7635" y="1069"/>
              </a:cxn>
              <a:cxn ang="0">
                <a:pos x="7447" y="1108"/>
              </a:cxn>
              <a:cxn ang="0">
                <a:pos x="7331" y="1145"/>
              </a:cxn>
              <a:cxn ang="0">
                <a:pos x="7196" y="1150"/>
              </a:cxn>
              <a:cxn ang="0">
                <a:pos x="7094" y="1145"/>
              </a:cxn>
              <a:cxn ang="0">
                <a:pos x="6940" y="1136"/>
              </a:cxn>
              <a:cxn ang="0">
                <a:pos x="6694" y="1087"/>
              </a:cxn>
              <a:cxn ang="0">
                <a:pos x="6380" y="1020"/>
              </a:cxn>
              <a:cxn ang="0">
                <a:pos x="5917" y="983"/>
              </a:cxn>
              <a:cxn ang="0">
                <a:pos x="5385" y="962"/>
              </a:cxn>
              <a:cxn ang="0">
                <a:pos x="3939" y="937"/>
              </a:cxn>
              <a:cxn ang="0">
                <a:pos x="3000" y="919"/>
              </a:cxn>
              <a:cxn ang="0">
                <a:pos x="2064" y="1101"/>
              </a:cxn>
              <a:cxn ang="0">
                <a:pos x="1731" y="1126"/>
              </a:cxn>
              <a:cxn ang="0">
                <a:pos x="1359" y="1330"/>
              </a:cxn>
              <a:cxn ang="0">
                <a:pos x="1018" y="1364"/>
              </a:cxn>
              <a:cxn ang="0">
                <a:pos x="502" y="1392"/>
              </a:cxn>
              <a:cxn ang="0">
                <a:pos x="139" y="1184"/>
              </a:cxn>
              <a:cxn ang="0">
                <a:pos x="13" y="672"/>
              </a:cxn>
              <a:cxn ang="0">
                <a:pos x="549" y="193"/>
              </a:cxn>
            </a:cxnLst>
            <a:rect l="0" t="0" r="r" b="b"/>
            <a:pathLst>
              <a:path w="7910" h="1392">
                <a:moveTo>
                  <a:pt x="549" y="193"/>
                </a:moveTo>
                <a:lnTo>
                  <a:pt x="934" y="138"/>
                </a:lnTo>
                <a:lnTo>
                  <a:pt x="1115" y="138"/>
                </a:lnTo>
                <a:lnTo>
                  <a:pt x="1373" y="96"/>
                </a:lnTo>
                <a:lnTo>
                  <a:pt x="1568" y="48"/>
                </a:lnTo>
                <a:lnTo>
                  <a:pt x="1857" y="0"/>
                </a:lnTo>
                <a:lnTo>
                  <a:pt x="2068" y="18"/>
                </a:lnTo>
                <a:lnTo>
                  <a:pt x="2324" y="53"/>
                </a:lnTo>
                <a:lnTo>
                  <a:pt x="2373" y="62"/>
                </a:lnTo>
                <a:lnTo>
                  <a:pt x="2449" y="76"/>
                </a:lnTo>
                <a:lnTo>
                  <a:pt x="2524" y="80"/>
                </a:lnTo>
                <a:lnTo>
                  <a:pt x="2596" y="80"/>
                </a:lnTo>
                <a:lnTo>
                  <a:pt x="2638" y="80"/>
                </a:lnTo>
                <a:lnTo>
                  <a:pt x="2687" y="80"/>
                </a:lnTo>
                <a:lnTo>
                  <a:pt x="2735" y="80"/>
                </a:lnTo>
                <a:lnTo>
                  <a:pt x="2793" y="80"/>
                </a:lnTo>
                <a:lnTo>
                  <a:pt x="2861" y="80"/>
                </a:lnTo>
                <a:lnTo>
                  <a:pt x="2933" y="80"/>
                </a:lnTo>
                <a:lnTo>
                  <a:pt x="3019" y="80"/>
                </a:lnTo>
                <a:lnTo>
                  <a:pt x="3117" y="85"/>
                </a:lnTo>
                <a:lnTo>
                  <a:pt x="3228" y="85"/>
                </a:lnTo>
                <a:lnTo>
                  <a:pt x="3340" y="80"/>
                </a:lnTo>
                <a:lnTo>
                  <a:pt x="3574" y="76"/>
                </a:lnTo>
                <a:lnTo>
                  <a:pt x="3686" y="71"/>
                </a:lnTo>
                <a:lnTo>
                  <a:pt x="3798" y="66"/>
                </a:lnTo>
                <a:lnTo>
                  <a:pt x="3905" y="62"/>
                </a:lnTo>
                <a:lnTo>
                  <a:pt x="4000" y="57"/>
                </a:lnTo>
                <a:lnTo>
                  <a:pt x="4376" y="48"/>
                </a:lnTo>
                <a:lnTo>
                  <a:pt x="4425" y="53"/>
                </a:lnTo>
                <a:lnTo>
                  <a:pt x="4479" y="62"/>
                </a:lnTo>
                <a:lnTo>
                  <a:pt x="4537" y="66"/>
                </a:lnTo>
                <a:lnTo>
                  <a:pt x="4662" y="85"/>
                </a:lnTo>
                <a:lnTo>
                  <a:pt x="4792" y="106"/>
                </a:lnTo>
                <a:lnTo>
                  <a:pt x="4923" y="124"/>
                </a:lnTo>
                <a:lnTo>
                  <a:pt x="5053" y="143"/>
                </a:lnTo>
                <a:lnTo>
                  <a:pt x="5164" y="163"/>
                </a:lnTo>
                <a:lnTo>
                  <a:pt x="5215" y="168"/>
                </a:lnTo>
                <a:lnTo>
                  <a:pt x="5260" y="173"/>
                </a:lnTo>
                <a:lnTo>
                  <a:pt x="5336" y="173"/>
                </a:lnTo>
                <a:lnTo>
                  <a:pt x="5425" y="173"/>
                </a:lnTo>
                <a:lnTo>
                  <a:pt x="5525" y="177"/>
                </a:lnTo>
                <a:lnTo>
                  <a:pt x="5587" y="177"/>
                </a:lnTo>
                <a:lnTo>
                  <a:pt x="5650" y="173"/>
                </a:lnTo>
                <a:lnTo>
                  <a:pt x="5820" y="154"/>
                </a:lnTo>
                <a:lnTo>
                  <a:pt x="5985" y="129"/>
                </a:lnTo>
                <a:lnTo>
                  <a:pt x="6148" y="101"/>
                </a:lnTo>
                <a:lnTo>
                  <a:pt x="6487" y="48"/>
                </a:lnTo>
                <a:lnTo>
                  <a:pt x="6578" y="43"/>
                </a:lnTo>
                <a:lnTo>
                  <a:pt x="6617" y="43"/>
                </a:lnTo>
                <a:lnTo>
                  <a:pt x="6664" y="43"/>
                </a:lnTo>
                <a:lnTo>
                  <a:pt x="6712" y="48"/>
                </a:lnTo>
                <a:lnTo>
                  <a:pt x="6771" y="48"/>
                </a:lnTo>
                <a:lnTo>
                  <a:pt x="6891" y="53"/>
                </a:lnTo>
                <a:lnTo>
                  <a:pt x="7022" y="57"/>
                </a:lnTo>
                <a:lnTo>
                  <a:pt x="7147" y="62"/>
                </a:lnTo>
                <a:lnTo>
                  <a:pt x="7273" y="71"/>
                </a:lnTo>
                <a:lnTo>
                  <a:pt x="7331" y="76"/>
                </a:lnTo>
                <a:lnTo>
                  <a:pt x="7384" y="85"/>
                </a:lnTo>
                <a:lnTo>
                  <a:pt x="7433" y="92"/>
                </a:lnTo>
                <a:lnTo>
                  <a:pt x="7475" y="101"/>
                </a:lnTo>
                <a:lnTo>
                  <a:pt x="7568" y="154"/>
                </a:lnTo>
                <a:lnTo>
                  <a:pt x="7663" y="205"/>
                </a:lnTo>
                <a:lnTo>
                  <a:pt x="7761" y="258"/>
                </a:lnTo>
                <a:lnTo>
                  <a:pt x="7851" y="316"/>
                </a:lnTo>
                <a:lnTo>
                  <a:pt x="7882" y="387"/>
                </a:lnTo>
                <a:lnTo>
                  <a:pt x="7910" y="459"/>
                </a:lnTo>
                <a:lnTo>
                  <a:pt x="7905" y="672"/>
                </a:lnTo>
                <a:lnTo>
                  <a:pt x="7896" y="877"/>
                </a:lnTo>
                <a:lnTo>
                  <a:pt x="7891" y="905"/>
                </a:lnTo>
                <a:lnTo>
                  <a:pt x="7877" y="930"/>
                </a:lnTo>
                <a:lnTo>
                  <a:pt x="7856" y="953"/>
                </a:lnTo>
                <a:lnTo>
                  <a:pt x="7837" y="972"/>
                </a:lnTo>
                <a:lnTo>
                  <a:pt x="7779" y="1011"/>
                </a:lnTo>
                <a:lnTo>
                  <a:pt x="7707" y="1046"/>
                </a:lnTo>
                <a:lnTo>
                  <a:pt x="7635" y="1069"/>
                </a:lnTo>
                <a:lnTo>
                  <a:pt x="7563" y="1083"/>
                </a:lnTo>
                <a:lnTo>
                  <a:pt x="7500" y="1096"/>
                </a:lnTo>
                <a:lnTo>
                  <a:pt x="7447" y="1108"/>
                </a:lnTo>
                <a:lnTo>
                  <a:pt x="7412" y="1122"/>
                </a:lnTo>
                <a:lnTo>
                  <a:pt x="7380" y="1131"/>
                </a:lnTo>
                <a:lnTo>
                  <a:pt x="7331" y="1145"/>
                </a:lnTo>
                <a:lnTo>
                  <a:pt x="7287" y="1150"/>
                </a:lnTo>
                <a:lnTo>
                  <a:pt x="7245" y="1154"/>
                </a:lnTo>
                <a:lnTo>
                  <a:pt x="7196" y="1150"/>
                </a:lnTo>
                <a:lnTo>
                  <a:pt x="7161" y="1150"/>
                </a:lnTo>
                <a:lnTo>
                  <a:pt x="7133" y="1145"/>
                </a:lnTo>
                <a:lnTo>
                  <a:pt x="7094" y="1145"/>
                </a:lnTo>
                <a:lnTo>
                  <a:pt x="7052" y="1140"/>
                </a:lnTo>
                <a:lnTo>
                  <a:pt x="6998" y="1136"/>
                </a:lnTo>
                <a:lnTo>
                  <a:pt x="6940" y="1136"/>
                </a:lnTo>
                <a:lnTo>
                  <a:pt x="6857" y="1117"/>
                </a:lnTo>
                <a:lnTo>
                  <a:pt x="6775" y="1101"/>
                </a:lnTo>
                <a:lnTo>
                  <a:pt x="6694" y="1087"/>
                </a:lnTo>
                <a:lnTo>
                  <a:pt x="6606" y="1078"/>
                </a:lnTo>
                <a:lnTo>
                  <a:pt x="6492" y="1046"/>
                </a:lnTo>
                <a:lnTo>
                  <a:pt x="6380" y="1020"/>
                </a:lnTo>
                <a:lnTo>
                  <a:pt x="6264" y="1006"/>
                </a:lnTo>
                <a:lnTo>
                  <a:pt x="6148" y="992"/>
                </a:lnTo>
                <a:lnTo>
                  <a:pt x="5917" y="983"/>
                </a:lnTo>
                <a:lnTo>
                  <a:pt x="5680" y="979"/>
                </a:lnTo>
                <a:lnTo>
                  <a:pt x="5529" y="967"/>
                </a:lnTo>
                <a:lnTo>
                  <a:pt x="5385" y="962"/>
                </a:lnTo>
                <a:lnTo>
                  <a:pt x="5236" y="972"/>
                </a:lnTo>
                <a:lnTo>
                  <a:pt x="4432" y="928"/>
                </a:lnTo>
                <a:lnTo>
                  <a:pt x="3939" y="937"/>
                </a:lnTo>
                <a:lnTo>
                  <a:pt x="3456" y="946"/>
                </a:lnTo>
                <a:lnTo>
                  <a:pt x="3270" y="937"/>
                </a:lnTo>
                <a:lnTo>
                  <a:pt x="3000" y="919"/>
                </a:lnTo>
                <a:lnTo>
                  <a:pt x="2591" y="1029"/>
                </a:lnTo>
                <a:lnTo>
                  <a:pt x="2310" y="1087"/>
                </a:lnTo>
                <a:lnTo>
                  <a:pt x="2064" y="1101"/>
                </a:lnTo>
                <a:lnTo>
                  <a:pt x="1813" y="1122"/>
                </a:lnTo>
                <a:lnTo>
                  <a:pt x="1771" y="1126"/>
                </a:lnTo>
                <a:lnTo>
                  <a:pt x="1731" y="1126"/>
                </a:lnTo>
                <a:lnTo>
                  <a:pt x="1638" y="1191"/>
                </a:lnTo>
                <a:lnTo>
                  <a:pt x="1471" y="1267"/>
                </a:lnTo>
                <a:lnTo>
                  <a:pt x="1359" y="1330"/>
                </a:lnTo>
                <a:lnTo>
                  <a:pt x="1234" y="1330"/>
                </a:lnTo>
                <a:lnTo>
                  <a:pt x="1135" y="1357"/>
                </a:lnTo>
                <a:lnTo>
                  <a:pt x="1018" y="1364"/>
                </a:lnTo>
                <a:lnTo>
                  <a:pt x="856" y="1385"/>
                </a:lnTo>
                <a:lnTo>
                  <a:pt x="662" y="1364"/>
                </a:lnTo>
                <a:lnTo>
                  <a:pt x="502" y="1392"/>
                </a:lnTo>
                <a:lnTo>
                  <a:pt x="348" y="1357"/>
                </a:lnTo>
                <a:lnTo>
                  <a:pt x="216" y="1260"/>
                </a:lnTo>
                <a:lnTo>
                  <a:pt x="139" y="1184"/>
                </a:lnTo>
                <a:lnTo>
                  <a:pt x="54" y="1108"/>
                </a:lnTo>
                <a:lnTo>
                  <a:pt x="0" y="921"/>
                </a:lnTo>
                <a:lnTo>
                  <a:pt x="13" y="672"/>
                </a:lnTo>
                <a:lnTo>
                  <a:pt x="75" y="498"/>
                </a:lnTo>
                <a:lnTo>
                  <a:pt x="258" y="304"/>
                </a:lnTo>
                <a:lnTo>
                  <a:pt x="549" y="193"/>
                </a:lnTo>
                <a:lnTo>
                  <a:pt x="549" y="193"/>
                </a:lnTo>
                <a:lnTo>
                  <a:pt x="549" y="193"/>
                </a:lnTo>
                <a:close/>
              </a:path>
            </a:pathLst>
          </a:custGeom>
          <a:solidFill>
            <a:srgbClr val="FFCCFF"/>
          </a:solidFill>
          <a:ln w="9525">
            <a:noFill/>
            <a:round/>
          </a:ln>
          <a:effectLst/>
        </p:spPr>
        <p:txBody>
          <a:bodyPr/>
          <a:lstStyle/>
          <a:p>
            <a:endParaRPr lang="zh-CN" altLang="en-US" b="1"/>
          </a:p>
        </p:txBody>
      </p:sp>
      <p:sp>
        <p:nvSpPr>
          <p:cNvPr id="49171" name="Freeform 19"/>
          <p:cNvSpPr>
            <a:spLocks noChangeArrowheads="1"/>
          </p:cNvSpPr>
          <p:nvPr/>
        </p:nvSpPr>
        <p:spPr bwMode="auto">
          <a:xfrm>
            <a:off x="4224338" y="2828925"/>
            <a:ext cx="1185862" cy="1589088"/>
          </a:xfrm>
          <a:custGeom>
            <a:avLst/>
            <a:gdLst/>
            <a:ahLst/>
            <a:cxnLst>
              <a:cxn ang="0">
                <a:pos x="1847" y="2502"/>
              </a:cxn>
              <a:cxn ang="0">
                <a:pos x="1867" y="2463"/>
              </a:cxn>
              <a:cxn ang="0">
                <a:pos x="20" y="0"/>
              </a:cxn>
              <a:cxn ang="0">
                <a:pos x="0" y="41"/>
              </a:cxn>
              <a:cxn ang="0">
                <a:pos x="1847" y="2502"/>
              </a:cxn>
              <a:cxn ang="0">
                <a:pos x="1847" y="2502"/>
              </a:cxn>
              <a:cxn ang="0">
                <a:pos x="1847" y="2502"/>
              </a:cxn>
            </a:cxnLst>
            <a:rect l="0" t="0" r="r" b="b"/>
            <a:pathLst>
              <a:path w="1867" h="2502">
                <a:moveTo>
                  <a:pt x="1847" y="2502"/>
                </a:moveTo>
                <a:lnTo>
                  <a:pt x="1867" y="2463"/>
                </a:lnTo>
                <a:lnTo>
                  <a:pt x="20" y="0"/>
                </a:lnTo>
                <a:lnTo>
                  <a:pt x="0" y="41"/>
                </a:lnTo>
                <a:lnTo>
                  <a:pt x="1847" y="2502"/>
                </a:lnTo>
                <a:lnTo>
                  <a:pt x="1847" y="2502"/>
                </a:lnTo>
                <a:lnTo>
                  <a:pt x="1847" y="2502"/>
                </a:lnTo>
                <a:close/>
              </a:path>
            </a:pathLst>
          </a:custGeom>
          <a:solidFill>
            <a:srgbClr val="000000"/>
          </a:solidFill>
          <a:ln w="9525">
            <a:noFill/>
            <a:round/>
          </a:ln>
          <a:effectLst/>
        </p:spPr>
        <p:txBody>
          <a:bodyPr/>
          <a:lstStyle/>
          <a:p>
            <a:endParaRPr lang="zh-CN" altLang="en-US" b="1"/>
          </a:p>
        </p:txBody>
      </p:sp>
      <p:sp>
        <p:nvSpPr>
          <p:cNvPr id="49172" name="Rectangle 20"/>
          <p:cNvSpPr>
            <a:spLocks noChangeArrowheads="1"/>
          </p:cNvSpPr>
          <p:nvPr/>
        </p:nvSpPr>
        <p:spPr bwMode="auto">
          <a:xfrm>
            <a:off x="7673975" y="4095750"/>
            <a:ext cx="627063" cy="25400"/>
          </a:xfrm>
          <a:prstGeom prst="rect">
            <a:avLst/>
          </a:prstGeom>
          <a:solidFill>
            <a:srgbClr val="000000"/>
          </a:solidFill>
          <a:ln w="9525">
            <a:noFill/>
            <a:miter lim="800000"/>
          </a:ln>
          <a:effectLst/>
        </p:spPr>
        <p:txBody>
          <a:bodyPr/>
          <a:lstStyle/>
          <a:p>
            <a:endParaRPr lang="zh-CN" altLang="zh-CN" b="1"/>
          </a:p>
        </p:txBody>
      </p:sp>
      <p:sp>
        <p:nvSpPr>
          <p:cNvPr id="49173" name="Rectangle 21"/>
          <p:cNvSpPr>
            <a:spLocks noChangeArrowheads="1"/>
          </p:cNvSpPr>
          <p:nvPr/>
        </p:nvSpPr>
        <p:spPr bwMode="auto">
          <a:xfrm>
            <a:off x="7686675" y="3001963"/>
            <a:ext cx="625475" cy="26987"/>
          </a:xfrm>
          <a:prstGeom prst="rect">
            <a:avLst/>
          </a:prstGeom>
          <a:solidFill>
            <a:srgbClr val="000000"/>
          </a:solidFill>
          <a:ln w="9525">
            <a:noFill/>
            <a:miter lim="800000"/>
          </a:ln>
          <a:effectLst/>
        </p:spPr>
        <p:txBody>
          <a:bodyPr/>
          <a:lstStyle/>
          <a:p>
            <a:endParaRPr lang="zh-CN" altLang="zh-CN" b="1"/>
          </a:p>
        </p:txBody>
      </p:sp>
      <p:sp>
        <p:nvSpPr>
          <p:cNvPr id="49174" name="Rectangle 22"/>
          <p:cNvSpPr>
            <a:spLocks noChangeArrowheads="1"/>
          </p:cNvSpPr>
          <p:nvPr/>
        </p:nvSpPr>
        <p:spPr bwMode="auto">
          <a:xfrm>
            <a:off x="6530975" y="4770438"/>
            <a:ext cx="144270"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B</a:t>
            </a:r>
            <a:endParaRPr lang="zh-CN" altLang="zh-CN" sz="2000" b="1">
              <a:solidFill>
                <a:srgbClr val="333399"/>
              </a:solidFill>
              <a:ea typeface="黑体" panose="02010609060101010101" pitchFamily="2" charset="-122"/>
            </a:endParaRPr>
          </a:p>
        </p:txBody>
      </p:sp>
      <p:sp>
        <p:nvSpPr>
          <p:cNvPr id="49175" name="Oval 23"/>
          <p:cNvSpPr>
            <a:spLocks noChangeArrowheads="1"/>
          </p:cNvSpPr>
          <p:nvPr/>
        </p:nvSpPr>
        <p:spPr bwMode="auto">
          <a:xfrm>
            <a:off x="3584575" y="5621338"/>
            <a:ext cx="117475" cy="119062"/>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3" name="Group 24"/>
          <p:cNvGrpSpPr/>
          <p:nvPr/>
        </p:nvGrpSpPr>
        <p:grpSpPr bwMode="auto">
          <a:xfrm>
            <a:off x="579438" y="3616325"/>
            <a:ext cx="504825" cy="515938"/>
            <a:chOff x="365" y="2278"/>
            <a:chExt cx="318" cy="325"/>
          </a:xfrm>
        </p:grpSpPr>
        <p:grpSp>
          <p:nvGrpSpPr>
            <p:cNvPr id="4" name="Group 25"/>
            <p:cNvGrpSpPr/>
            <p:nvPr/>
          </p:nvGrpSpPr>
          <p:grpSpPr bwMode="auto">
            <a:xfrm>
              <a:off x="372" y="2284"/>
              <a:ext cx="311" cy="319"/>
              <a:chOff x="372" y="2284"/>
              <a:chExt cx="311" cy="319"/>
            </a:xfrm>
          </p:grpSpPr>
          <p:sp>
            <p:nvSpPr>
              <p:cNvPr id="49178" name="Freeform 26"/>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9179" name="Freeform 27"/>
              <p:cNvSpPr>
                <a:spLocks noChangeArrowheads="1"/>
              </p:cNvSpPr>
              <p:nvPr/>
            </p:nvSpPr>
            <p:spPr bwMode="auto">
              <a:xfrm>
                <a:off x="381" y="2449"/>
                <a:ext cx="293" cy="32"/>
              </a:xfrm>
              <a:custGeom>
                <a:avLst/>
                <a:gdLst/>
                <a:ahLst/>
                <a:cxnLst>
                  <a:cxn ang="0">
                    <a:pos x="0" y="80"/>
                  </a:cxn>
                  <a:cxn ang="0">
                    <a:pos x="85" y="0"/>
                  </a:cxn>
                  <a:cxn ang="0">
                    <a:pos x="644" y="0"/>
                  </a:cxn>
                  <a:cxn ang="0">
                    <a:pos x="732" y="80"/>
                  </a:cxn>
                  <a:cxn ang="0">
                    <a:pos x="0" y="80"/>
                  </a:cxn>
                  <a:cxn ang="0">
                    <a:pos x="0" y="80"/>
                  </a:cxn>
                  <a:cxn ang="0">
                    <a:pos x="0" y="80"/>
                  </a:cxn>
                </a:cxnLst>
                <a:rect l="0" t="0" r="r" b="b"/>
                <a:pathLst>
                  <a:path w="732" h="80">
                    <a:moveTo>
                      <a:pt x="0" y="80"/>
                    </a:moveTo>
                    <a:lnTo>
                      <a:pt x="85" y="0"/>
                    </a:lnTo>
                    <a:lnTo>
                      <a:pt x="644" y="0"/>
                    </a:lnTo>
                    <a:lnTo>
                      <a:pt x="732" y="80"/>
                    </a:lnTo>
                    <a:lnTo>
                      <a:pt x="0" y="80"/>
                    </a:lnTo>
                    <a:lnTo>
                      <a:pt x="0" y="80"/>
                    </a:lnTo>
                    <a:lnTo>
                      <a:pt x="0" y="80"/>
                    </a:lnTo>
                    <a:close/>
                  </a:path>
                </a:pathLst>
              </a:custGeom>
              <a:solidFill>
                <a:srgbClr val="000000"/>
              </a:solidFill>
              <a:ln w="9525">
                <a:noFill/>
                <a:round/>
              </a:ln>
              <a:effectLst/>
            </p:spPr>
            <p:txBody>
              <a:bodyPr/>
              <a:lstStyle/>
              <a:p>
                <a:endParaRPr lang="zh-CN" altLang="en-US" b="1"/>
              </a:p>
            </p:txBody>
          </p:sp>
          <p:sp>
            <p:nvSpPr>
              <p:cNvPr id="49180" name="Freeform 28"/>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181" name="Freeform 29"/>
              <p:cNvSpPr>
                <a:spLocks noChangeArrowheads="1"/>
              </p:cNvSpPr>
              <p:nvPr/>
            </p:nvSpPr>
            <p:spPr bwMode="auto">
              <a:xfrm>
                <a:off x="424" y="2284"/>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182" name="Rectangle 30"/>
              <p:cNvSpPr>
                <a:spLocks noChangeArrowheads="1"/>
              </p:cNvSpPr>
              <p:nvPr/>
            </p:nvSpPr>
            <p:spPr bwMode="auto">
              <a:xfrm>
                <a:off x="424" y="2306"/>
                <a:ext cx="207" cy="161"/>
              </a:xfrm>
              <a:prstGeom prst="rect">
                <a:avLst/>
              </a:prstGeom>
              <a:solidFill>
                <a:srgbClr val="000000"/>
              </a:solidFill>
              <a:ln w="9525">
                <a:noFill/>
                <a:miter lim="800000"/>
              </a:ln>
              <a:effectLst/>
            </p:spPr>
            <p:txBody>
              <a:bodyPr/>
              <a:lstStyle/>
              <a:p>
                <a:endParaRPr lang="zh-CN" altLang="zh-CN" b="1"/>
              </a:p>
            </p:txBody>
          </p:sp>
          <p:sp>
            <p:nvSpPr>
              <p:cNvPr id="49183" name="Rectangle 31"/>
              <p:cNvSpPr>
                <a:spLocks noChangeArrowheads="1"/>
              </p:cNvSpPr>
              <p:nvPr/>
            </p:nvSpPr>
            <p:spPr bwMode="auto">
              <a:xfrm>
                <a:off x="383" y="2479"/>
                <a:ext cx="291" cy="72"/>
              </a:xfrm>
              <a:prstGeom prst="rect">
                <a:avLst/>
              </a:prstGeom>
              <a:solidFill>
                <a:srgbClr val="000000"/>
              </a:solidFill>
              <a:ln w="9525">
                <a:noFill/>
                <a:miter lim="800000"/>
              </a:ln>
              <a:effectLst/>
            </p:spPr>
            <p:txBody>
              <a:bodyPr/>
              <a:lstStyle/>
              <a:p>
                <a:endParaRPr lang="zh-CN" altLang="zh-CN" b="1"/>
              </a:p>
            </p:txBody>
          </p:sp>
          <p:sp>
            <p:nvSpPr>
              <p:cNvPr id="49184" name="Rectangle 32"/>
              <p:cNvSpPr>
                <a:spLocks noChangeArrowheads="1"/>
              </p:cNvSpPr>
              <p:nvPr/>
            </p:nvSpPr>
            <p:spPr bwMode="auto">
              <a:xfrm>
                <a:off x="444" y="2325"/>
                <a:ext cx="169" cy="124"/>
              </a:xfrm>
              <a:prstGeom prst="rect">
                <a:avLst/>
              </a:prstGeom>
              <a:solidFill>
                <a:srgbClr val="000000"/>
              </a:solidFill>
              <a:ln w="9525">
                <a:noFill/>
                <a:miter lim="800000"/>
              </a:ln>
              <a:effectLst/>
            </p:spPr>
            <p:txBody>
              <a:bodyPr/>
              <a:lstStyle/>
              <a:p>
                <a:endParaRPr lang="zh-CN" altLang="zh-CN" b="1"/>
              </a:p>
            </p:txBody>
          </p:sp>
          <p:sp>
            <p:nvSpPr>
              <p:cNvPr id="49185" name="Line 33"/>
              <p:cNvSpPr>
                <a:spLocks noChangeShapeType="1"/>
              </p:cNvSpPr>
              <p:nvPr/>
            </p:nvSpPr>
            <p:spPr bwMode="auto">
              <a:xfrm flipH="1">
                <a:off x="582" y="2505"/>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5" name="Group 34"/>
              <p:cNvGrpSpPr/>
              <p:nvPr/>
            </p:nvGrpSpPr>
            <p:grpSpPr bwMode="auto">
              <a:xfrm>
                <a:off x="372" y="2556"/>
                <a:ext cx="311" cy="47"/>
                <a:chOff x="372" y="2556"/>
                <a:chExt cx="311" cy="47"/>
              </a:xfrm>
            </p:grpSpPr>
            <p:sp>
              <p:nvSpPr>
                <p:cNvPr id="49187" name="Freeform 35"/>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188" name="Freeform 36"/>
                <p:cNvSpPr>
                  <a:spLocks noChangeArrowheads="1"/>
                </p:cNvSpPr>
                <p:nvPr/>
              </p:nvSpPr>
              <p:spPr bwMode="auto">
                <a:xfrm>
                  <a:off x="372" y="2556"/>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189" name="Rectangle 37"/>
                <p:cNvSpPr>
                  <a:spLocks noChangeArrowheads="1"/>
                </p:cNvSpPr>
                <p:nvPr/>
              </p:nvSpPr>
              <p:spPr bwMode="auto">
                <a:xfrm>
                  <a:off x="375" y="2589"/>
                  <a:ext cx="306" cy="14"/>
                </a:xfrm>
                <a:prstGeom prst="rect">
                  <a:avLst/>
                </a:prstGeom>
                <a:solidFill>
                  <a:srgbClr val="000000"/>
                </a:solidFill>
                <a:ln w="9525">
                  <a:noFill/>
                  <a:miter lim="800000"/>
                </a:ln>
                <a:effectLst/>
              </p:spPr>
              <p:txBody>
                <a:bodyPr/>
                <a:lstStyle/>
                <a:p>
                  <a:endParaRPr lang="zh-CN" altLang="zh-CN" b="1"/>
                </a:p>
              </p:txBody>
            </p:sp>
          </p:grpSp>
        </p:grpSp>
        <p:grpSp>
          <p:nvGrpSpPr>
            <p:cNvPr id="6" name="Group 38"/>
            <p:cNvGrpSpPr/>
            <p:nvPr/>
          </p:nvGrpSpPr>
          <p:grpSpPr bwMode="auto">
            <a:xfrm>
              <a:off x="365" y="2278"/>
              <a:ext cx="311" cy="319"/>
              <a:chOff x="365" y="2278"/>
              <a:chExt cx="311" cy="319"/>
            </a:xfrm>
          </p:grpSpPr>
          <p:sp>
            <p:nvSpPr>
              <p:cNvPr id="49191" name="Freeform 39"/>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192" name="Freeform 40"/>
              <p:cNvSpPr>
                <a:spLocks noChangeArrowheads="1"/>
              </p:cNvSpPr>
              <p:nvPr/>
            </p:nvSpPr>
            <p:spPr bwMode="auto">
              <a:xfrm>
                <a:off x="372" y="2444"/>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193" name="Freeform 41"/>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9194" name="Freeform 42"/>
              <p:cNvSpPr>
                <a:spLocks noChangeArrowheads="1"/>
              </p:cNvSpPr>
              <p:nvPr/>
            </p:nvSpPr>
            <p:spPr bwMode="auto">
              <a:xfrm>
                <a:off x="417" y="2278"/>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9195" name="Rectangle 43"/>
              <p:cNvSpPr>
                <a:spLocks noChangeArrowheads="1"/>
              </p:cNvSpPr>
              <p:nvPr/>
            </p:nvSpPr>
            <p:spPr bwMode="auto">
              <a:xfrm>
                <a:off x="417" y="2300"/>
                <a:ext cx="207" cy="161"/>
              </a:xfrm>
              <a:prstGeom prst="rect">
                <a:avLst/>
              </a:prstGeom>
              <a:solidFill>
                <a:srgbClr val="B7B79D"/>
              </a:solidFill>
              <a:ln w="9525">
                <a:noFill/>
                <a:miter lim="800000"/>
              </a:ln>
              <a:effectLst/>
            </p:spPr>
            <p:txBody>
              <a:bodyPr/>
              <a:lstStyle/>
              <a:p>
                <a:endParaRPr lang="zh-CN" altLang="zh-CN" b="1"/>
              </a:p>
            </p:txBody>
          </p:sp>
          <p:sp>
            <p:nvSpPr>
              <p:cNvPr id="49196" name="Rectangle 44"/>
              <p:cNvSpPr>
                <a:spLocks noChangeArrowheads="1"/>
              </p:cNvSpPr>
              <p:nvPr/>
            </p:nvSpPr>
            <p:spPr bwMode="auto">
              <a:xfrm>
                <a:off x="375" y="2473"/>
                <a:ext cx="290" cy="72"/>
              </a:xfrm>
              <a:prstGeom prst="rect">
                <a:avLst/>
              </a:prstGeom>
              <a:solidFill>
                <a:srgbClr val="B7B79D"/>
              </a:solidFill>
              <a:ln w="9525">
                <a:noFill/>
                <a:miter lim="800000"/>
              </a:ln>
              <a:effectLst/>
            </p:spPr>
            <p:txBody>
              <a:bodyPr/>
              <a:lstStyle/>
              <a:p>
                <a:endParaRPr lang="zh-CN" altLang="zh-CN" b="1"/>
              </a:p>
            </p:txBody>
          </p:sp>
          <p:sp>
            <p:nvSpPr>
              <p:cNvPr id="49197" name="Rectangle 45"/>
              <p:cNvSpPr>
                <a:spLocks noChangeArrowheads="1"/>
              </p:cNvSpPr>
              <p:nvPr/>
            </p:nvSpPr>
            <p:spPr bwMode="auto">
              <a:xfrm>
                <a:off x="436" y="2319"/>
                <a:ext cx="168" cy="125"/>
              </a:xfrm>
              <a:prstGeom prst="rect">
                <a:avLst/>
              </a:prstGeom>
              <a:solidFill>
                <a:srgbClr val="FFFFFF"/>
              </a:solidFill>
              <a:ln w="9525">
                <a:noFill/>
                <a:miter lim="800000"/>
              </a:ln>
              <a:effectLst/>
            </p:spPr>
            <p:txBody>
              <a:bodyPr/>
              <a:lstStyle/>
              <a:p>
                <a:endParaRPr lang="zh-CN" altLang="zh-CN" b="1"/>
              </a:p>
            </p:txBody>
          </p:sp>
          <p:sp>
            <p:nvSpPr>
              <p:cNvPr id="49198" name="Line 46"/>
              <p:cNvSpPr>
                <a:spLocks noChangeShapeType="1"/>
              </p:cNvSpPr>
              <p:nvPr/>
            </p:nvSpPr>
            <p:spPr bwMode="auto">
              <a:xfrm flipH="1">
                <a:off x="574" y="250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7" name="Group 47"/>
              <p:cNvGrpSpPr/>
              <p:nvPr/>
            </p:nvGrpSpPr>
            <p:grpSpPr bwMode="auto">
              <a:xfrm>
                <a:off x="365" y="2551"/>
                <a:ext cx="311" cy="46"/>
                <a:chOff x="365" y="2551"/>
                <a:chExt cx="311" cy="46"/>
              </a:xfrm>
            </p:grpSpPr>
            <p:sp>
              <p:nvSpPr>
                <p:cNvPr id="49200" name="Freeform 48"/>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01" name="Freeform 49"/>
                <p:cNvSpPr>
                  <a:spLocks noChangeArrowheads="1"/>
                </p:cNvSpPr>
                <p:nvPr/>
              </p:nvSpPr>
              <p:spPr bwMode="auto">
                <a:xfrm>
                  <a:off x="365" y="2551"/>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02" name="Rectangle 50"/>
                <p:cNvSpPr>
                  <a:spLocks noChangeArrowheads="1"/>
                </p:cNvSpPr>
                <p:nvPr/>
              </p:nvSpPr>
              <p:spPr bwMode="auto">
                <a:xfrm>
                  <a:off x="367" y="2584"/>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8" name="Group 51"/>
          <p:cNvGrpSpPr/>
          <p:nvPr/>
        </p:nvGrpSpPr>
        <p:grpSpPr bwMode="auto">
          <a:xfrm>
            <a:off x="3357563" y="6081713"/>
            <a:ext cx="503237" cy="515937"/>
            <a:chOff x="2115" y="3831"/>
            <a:chExt cx="317" cy="325"/>
          </a:xfrm>
        </p:grpSpPr>
        <p:grpSp>
          <p:nvGrpSpPr>
            <p:cNvPr id="9" name="Group 52"/>
            <p:cNvGrpSpPr/>
            <p:nvPr/>
          </p:nvGrpSpPr>
          <p:grpSpPr bwMode="auto">
            <a:xfrm>
              <a:off x="2122" y="3837"/>
              <a:ext cx="310" cy="319"/>
              <a:chOff x="2122" y="3837"/>
              <a:chExt cx="310" cy="319"/>
            </a:xfrm>
          </p:grpSpPr>
          <p:sp>
            <p:nvSpPr>
              <p:cNvPr id="49205" name="Freeform 53"/>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06" name="Freeform 54"/>
              <p:cNvSpPr>
                <a:spLocks noChangeArrowheads="1"/>
              </p:cNvSpPr>
              <p:nvPr/>
            </p:nvSpPr>
            <p:spPr bwMode="auto">
              <a:xfrm>
                <a:off x="2130" y="400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07" name="Freeform 55"/>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208" name="Freeform 56"/>
              <p:cNvSpPr>
                <a:spLocks noChangeArrowheads="1"/>
              </p:cNvSpPr>
              <p:nvPr/>
            </p:nvSpPr>
            <p:spPr bwMode="auto">
              <a:xfrm>
                <a:off x="2174" y="3837"/>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209" name="Rectangle 57"/>
              <p:cNvSpPr>
                <a:spLocks noChangeArrowheads="1"/>
              </p:cNvSpPr>
              <p:nvPr/>
            </p:nvSpPr>
            <p:spPr bwMode="auto">
              <a:xfrm>
                <a:off x="2174" y="3859"/>
                <a:ext cx="207" cy="161"/>
              </a:xfrm>
              <a:prstGeom prst="rect">
                <a:avLst/>
              </a:prstGeom>
              <a:solidFill>
                <a:srgbClr val="000000"/>
              </a:solidFill>
              <a:ln w="9525">
                <a:noFill/>
                <a:miter lim="800000"/>
              </a:ln>
              <a:effectLst/>
            </p:spPr>
            <p:txBody>
              <a:bodyPr/>
              <a:lstStyle/>
              <a:p>
                <a:endParaRPr lang="zh-CN" altLang="zh-CN" b="1"/>
              </a:p>
            </p:txBody>
          </p:sp>
          <p:sp>
            <p:nvSpPr>
              <p:cNvPr id="49210" name="Rectangle 58"/>
              <p:cNvSpPr>
                <a:spLocks noChangeArrowheads="1"/>
              </p:cNvSpPr>
              <p:nvPr/>
            </p:nvSpPr>
            <p:spPr bwMode="auto">
              <a:xfrm>
                <a:off x="2132" y="4031"/>
                <a:ext cx="291" cy="73"/>
              </a:xfrm>
              <a:prstGeom prst="rect">
                <a:avLst/>
              </a:prstGeom>
              <a:solidFill>
                <a:srgbClr val="000000"/>
              </a:solidFill>
              <a:ln w="9525">
                <a:noFill/>
                <a:miter lim="800000"/>
              </a:ln>
              <a:effectLst/>
            </p:spPr>
            <p:txBody>
              <a:bodyPr/>
              <a:lstStyle/>
              <a:p>
                <a:endParaRPr lang="zh-CN" altLang="zh-CN" b="1"/>
              </a:p>
            </p:txBody>
          </p:sp>
          <p:sp>
            <p:nvSpPr>
              <p:cNvPr id="49211" name="Rectangle 59"/>
              <p:cNvSpPr>
                <a:spLocks noChangeArrowheads="1"/>
              </p:cNvSpPr>
              <p:nvPr/>
            </p:nvSpPr>
            <p:spPr bwMode="auto">
              <a:xfrm>
                <a:off x="2193" y="3878"/>
                <a:ext cx="169" cy="124"/>
              </a:xfrm>
              <a:prstGeom prst="rect">
                <a:avLst/>
              </a:prstGeom>
              <a:solidFill>
                <a:srgbClr val="000000"/>
              </a:solidFill>
              <a:ln w="9525">
                <a:noFill/>
                <a:miter lim="800000"/>
              </a:ln>
              <a:effectLst/>
            </p:spPr>
            <p:txBody>
              <a:bodyPr/>
              <a:lstStyle/>
              <a:p>
                <a:endParaRPr lang="zh-CN" altLang="zh-CN" b="1"/>
              </a:p>
            </p:txBody>
          </p:sp>
          <p:sp>
            <p:nvSpPr>
              <p:cNvPr id="49212" name="Line 60"/>
              <p:cNvSpPr>
                <a:spLocks noChangeShapeType="1"/>
              </p:cNvSpPr>
              <p:nvPr/>
            </p:nvSpPr>
            <p:spPr bwMode="auto">
              <a:xfrm flipH="1">
                <a:off x="2331" y="405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0" name="Group 61"/>
              <p:cNvGrpSpPr/>
              <p:nvPr/>
            </p:nvGrpSpPr>
            <p:grpSpPr bwMode="auto">
              <a:xfrm>
                <a:off x="2122" y="4109"/>
                <a:ext cx="310" cy="47"/>
                <a:chOff x="2122" y="4109"/>
                <a:chExt cx="310" cy="47"/>
              </a:xfrm>
            </p:grpSpPr>
            <p:sp>
              <p:nvSpPr>
                <p:cNvPr id="49214" name="Freeform 62"/>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15" name="Freeform 63"/>
                <p:cNvSpPr>
                  <a:spLocks noChangeArrowheads="1"/>
                </p:cNvSpPr>
                <p:nvPr/>
              </p:nvSpPr>
              <p:spPr bwMode="auto">
                <a:xfrm>
                  <a:off x="2122" y="4109"/>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16" name="Rectangle 64"/>
                <p:cNvSpPr>
                  <a:spLocks noChangeArrowheads="1"/>
                </p:cNvSpPr>
                <p:nvPr/>
              </p:nvSpPr>
              <p:spPr bwMode="auto">
                <a:xfrm>
                  <a:off x="2124" y="4142"/>
                  <a:ext cx="306" cy="14"/>
                </a:xfrm>
                <a:prstGeom prst="rect">
                  <a:avLst/>
                </a:prstGeom>
                <a:solidFill>
                  <a:srgbClr val="000000"/>
                </a:solidFill>
                <a:ln w="9525">
                  <a:noFill/>
                  <a:miter lim="800000"/>
                </a:ln>
                <a:effectLst/>
              </p:spPr>
              <p:txBody>
                <a:bodyPr/>
                <a:lstStyle/>
                <a:p>
                  <a:endParaRPr lang="zh-CN" altLang="zh-CN" b="1"/>
                </a:p>
              </p:txBody>
            </p:sp>
          </p:grpSp>
        </p:grpSp>
        <p:grpSp>
          <p:nvGrpSpPr>
            <p:cNvPr id="11" name="Group 65"/>
            <p:cNvGrpSpPr/>
            <p:nvPr/>
          </p:nvGrpSpPr>
          <p:grpSpPr bwMode="auto">
            <a:xfrm>
              <a:off x="2115" y="3831"/>
              <a:ext cx="310" cy="319"/>
              <a:chOff x="2115" y="3831"/>
              <a:chExt cx="310" cy="319"/>
            </a:xfrm>
          </p:grpSpPr>
          <p:sp>
            <p:nvSpPr>
              <p:cNvPr id="49218" name="Freeform 66"/>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19" name="Freeform 67"/>
              <p:cNvSpPr>
                <a:spLocks noChangeArrowheads="1"/>
              </p:cNvSpPr>
              <p:nvPr/>
            </p:nvSpPr>
            <p:spPr bwMode="auto">
              <a:xfrm>
                <a:off x="2122" y="3996"/>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20" name="Freeform 68"/>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221" name="Freeform 69"/>
              <p:cNvSpPr>
                <a:spLocks noChangeArrowheads="1"/>
              </p:cNvSpPr>
              <p:nvPr/>
            </p:nvSpPr>
            <p:spPr bwMode="auto">
              <a:xfrm>
                <a:off x="2166" y="3831"/>
                <a:ext cx="207" cy="21"/>
              </a:xfrm>
              <a:custGeom>
                <a:avLst/>
                <a:gdLst/>
                <a:ahLst/>
                <a:cxnLst>
                  <a:cxn ang="0">
                    <a:pos x="0" y="52"/>
                  </a:cxn>
                  <a:cxn ang="0">
                    <a:pos x="62" y="0"/>
                  </a:cxn>
                  <a:cxn ang="0">
                    <a:pos x="457" y="0"/>
                  </a:cxn>
                  <a:cxn ang="0">
                    <a:pos x="517" y="52"/>
                  </a:cxn>
                  <a:cxn ang="0">
                    <a:pos x="0" y="52"/>
                  </a:cxn>
                  <a:cxn ang="0">
                    <a:pos x="0" y="52"/>
                  </a:cxn>
                  <a:cxn ang="0">
                    <a:pos x="0" y="52"/>
                  </a:cxn>
                </a:cxnLst>
                <a:rect l="0" t="0" r="r" b="b"/>
                <a:pathLst>
                  <a:path w="517" h="52">
                    <a:moveTo>
                      <a:pt x="0" y="52"/>
                    </a:moveTo>
                    <a:lnTo>
                      <a:pt x="62" y="0"/>
                    </a:lnTo>
                    <a:lnTo>
                      <a:pt x="457"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222" name="Rectangle 70"/>
              <p:cNvSpPr>
                <a:spLocks noChangeArrowheads="1"/>
              </p:cNvSpPr>
              <p:nvPr/>
            </p:nvSpPr>
            <p:spPr bwMode="auto">
              <a:xfrm>
                <a:off x="2166" y="3852"/>
                <a:ext cx="207" cy="161"/>
              </a:xfrm>
              <a:prstGeom prst="rect">
                <a:avLst/>
              </a:prstGeom>
              <a:solidFill>
                <a:srgbClr val="B7B79D"/>
              </a:solidFill>
              <a:ln w="9525">
                <a:noFill/>
                <a:miter lim="800000"/>
              </a:ln>
              <a:effectLst/>
            </p:spPr>
            <p:txBody>
              <a:bodyPr/>
              <a:lstStyle/>
              <a:p>
                <a:endParaRPr lang="zh-CN" altLang="zh-CN" b="1"/>
              </a:p>
            </p:txBody>
          </p:sp>
          <p:sp>
            <p:nvSpPr>
              <p:cNvPr id="49223" name="Rectangle 71"/>
              <p:cNvSpPr>
                <a:spLocks noChangeArrowheads="1"/>
              </p:cNvSpPr>
              <p:nvPr/>
            </p:nvSpPr>
            <p:spPr bwMode="auto">
              <a:xfrm>
                <a:off x="2124" y="4025"/>
                <a:ext cx="291" cy="72"/>
              </a:xfrm>
              <a:prstGeom prst="rect">
                <a:avLst/>
              </a:prstGeom>
              <a:solidFill>
                <a:srgbClr val="B7B79D"/>
              </a:solidFill>
              <a:ln w="9525">
                <a:noFill/>
                <a:miter lim="800000"/>
              </a:ln>
              <a:effectLst/>
            </p:spPr>
            <p:txBody>
              <a:bodyPr/>
              <a:lstStyle/>
              <a:p>
                <a:endParaRPr lang="zh-CN" altLang="zh-CN" b="1"/>
              </a:p>
            </p:txBody>
          </p:sp>
          <p:sp>
            <p:nvSpPr>
              <p:cNvPr id="49224" name="Rectangle 72"/>
              <p:cNvSpPr>
                <a:spLocks noChangeArrowheads="1"/>
              </p:cNvSpPr>
              <p:nvPr/>
            </p:nvSpPr>
            <p:spPr bwMode="auto">
              <a:xfrm>
                <a:off x="2185" y="3872"/>
                <a:ext cx="169" cy="124"/>
              </a:xfrm>
              <a:prstGeom prst="rect">
                <a:avLst/>
              </a:prstGeom>
              <a:solidFill>
                <a:srgbClr val="FFFFFF"/>
              </a:solidFill>
              <a:ln w="9525">
                <a:noFill/>
                <a:miter lim="800000"/>
              </a:ln>
              <a:effectLst/>
            </p:spPr>
            <p:txBody>
              <a:bodyPr/>
              <a:lstStyle/>
              <a:p>
                <a:endParaRPr lang="zh-CN" altLang="zh-CN" b="1"/>
              </a:p>
            </p:txBody>
          </p:sp>
          <p:sp>
            <p:nvSpPr>
              <p:cNvPr id="49225" name="Line 73"/>
              <p:cNvSpPr>
                <a:spLocks noChangeShapeType="1"/>
              </p:cNvSpPr>
              <p:nvPr/>
            </p:nvSpPr>
            <p:spPr bwMode="auto">
              <a:xfrm flipH="1">
                <a:off x="2324" y="405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2" name="Group 74"/>
              <p:cNvGrpSpPr/>
              <p:nvPr/>
            </p:nvGrpSpPr>
            <p:grpSpPr bwMode="auto">
              <a:xfrm>
                <a:off x="2115" y="4104"/>
                <a:ext cx="310" cy="46"/>
                <a:chOff x="2115" y="4104"/>
                <a:chExt cx="310" cy="46"/>
              </a:xfrm>
            </p:grpSpPr>
            <p:sp>
              <p:nvSpPr>
                <p:cNvPr id="49227" name="Freeform 75"/>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28" name="Freeform 76"/>
                <p:cNvSpPr>
                  <a:spLocks noChangeArrowheads="1"/>
                </p:cNvSpPr>
                <p:nvPr/>
              </p:nvSpPr>
              <p:spPr bwMode="auto">
                <a:xfrm>
                  <a:off x="2115" y="4104"/>
                  <a:ext cx="310" cy="35"/>
                </a:xfrm>
                <a:custGeom>
                  <a:avLst/>
                  <a:gdLst/>
                  <a:ahLst/>
                  <a:cxnLst>
                    <a:cxn ang="0">
                      <a:pos x="0" y="87"/>
                    </a:cxn>
                    <a:cxn ang="0">
                      <a:pos x="90" y="0"/>
                    </a:cxn>
                    <a:cxn ang="0">
                      <a:pos x="684" y="0"/>
                    </a:cxn>
                    <a:cxn ang="0">
                      <a:pos x="774" y="87"/>
                    </a:cxn>
                    <a:cxn ang="0">
                      <a:pos x="0" y="87"/>
                    </a:cxn>
                    <a:cxn ang="0">
                      <a:pos x="0" y="87"/>
                    </a:cxn>
                    <a:cxn ang="0">
                      <a:pos x="0" y="87"/>
                    </a:cxn>
                  </a:cxnLst>
                  <a:rect l="0" t="0" r="r" b="b"/>
                  <a:pathLst>
                    <a:path w="774" h="87">
                      <a:moveTo>
                        <a:pt x="0" y="87"/>
                      </a:moveTo>
                      <a:lnTo>
                        <a:pt x="90" y="0"/>
                      </a:lnTo>
                      <a:lnTo>
                        <a:pt x="684"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29" name="Rectangle 77"/>
                <p:cNvSpPr>
                  <a:spLocks noChangeArrowheads="1"/>
                </p:cNvSpPr>
                <p:nvPr/>
              </p:nvSpPr>
              <p:spPr bwMode="auto">
                <a:xfrm>
                  <a:off x="2117" y="4136"/>
                  <a:ext cx="306" cy="14"/>
                </a:xfrm>
                <a:prstGeom prst="rect">
                  <a:avLst/>
                </a:prstGeom>
                <a:solidFill>
                  <a:srgbClr val="BAB79D"/>
                </a:solidFill>
                <a:ln w="9525">
                  <a:noFill/>
                  <a:miter lim="800000"/>
                </a:ln>
                <a:effectLst/>
              </p:spPr>
              <p:txBody>
                <a:bodyPr/>
                <a:lstStyle/>
                <a:p>
                  <a:endParaRPr lang="zh-CN" altLang="zh-CN" b="1"/>
                </a:p>
              </p:txBody>
            </p:sp>
          </p:grpSp>
        </p:grpSp>
      </p:grpSp>
      <p:grpSp>
        <p:nvGrpSpPr>
          <p:cNvPr id="13" name="Group 78"/>
          <p:cNvGrpSpPr/>
          <p:nvPr/>
        </p:nvGrpSpPr>
        <p:grpSpPr bwMode="auto">
          <a:xfrm>
            <a:off x="4627563" y="6065838"/>
            <a:ext cx="504825" cy="515937"/>
            <a:chOff x="2915" y="3821"/>
            <a:chExt cx="318" cy="325"/>
          </a:xfrm>
        </p:grpSpPr>
        <p:grpSp>
          <p:nvGrpSpPr>
            <p:cNvPr id="14" name="Group 79"/>
            <p:cNvGrpSpPr/>
            <p:nvPr/>
          </p:nvGrpSpPr>
          <p:grpSpPr bwMode="auto">
            <a:xfrm>
              <a:off x="2922" y="3827"/>
              <a:ext cx="311" cy="319"/>
              <a:chOff x="2922" y="3827"/>
              <a:chExt cx="311" cy="319"/>
            </a:xfrm>
          </p:grpSpPr>
          <p:sp>
            <p:nvSpPr>
              <p:cNvPr id="49232" name="Freeform 80"/>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33" name="Freeform 81"/>
              <p:cNvSpPr>
                <a:spLocks noChangeArrowheads="1"/>
              </p:cNvSpPr>
              <p:nvPr/>
            </p:nvSpPr>
            <p:spPr bwMode="auto">
              <a:xfrm>
                <a:off x="2930" y="3992"/>
                <a:ext cx="293" cy="32"/>
              </a:xfrm>
              <a:custGeom>
                <a:avLst/>
                <a:gdLst/>
                <a:ahLst/>
                <a:cxnLst>
                  <a:cxn ang="0">
                    <a:pos x="0" y="79"/>
                  </a:cxn>
                  <a:cxn ang="0">
                    <a:pos x="85" y="0"/>
                  </a:cxn>
                  <a:cxn ang="0">
                    <a:pos x="646" y="0"/>
                  </a:cxn>
                  <a:cxn ang="0">
                    <a:pos x="732" y="79"/>
                  </a:cxn>
                  <a:cxn ang="0">
                    <a:pos x="0" y="79"/>
                  </a:cxn>
                  <a:cxn ang="0">
                    <a:pos x="0" y="79"/>
                  </a:cxn>
                  <a:cxn ang="0">
                    <a:pos x="0" y="79"/>
                  </a:cxn>
                </a:cxnLst>
                <a:rect l="0" t="0" r="r" b="b"/>
                <a:pathLst>
                  <a:path w="732" h="79">
                    <a:moveTo>
                      <a:pt x="0" y="79"/>
                    </a:moveTo>
                    <a:lnTo>
                      <a:pt x="85" y="0"/>
                    </a:lnTo>
                    <a:lnTo>
                      <a:pt x="646"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34" name="Freeform 82"/>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235" name="Freeform 83"/>
              <p:cNvSpPr>
                <a:spLocks noChangeArrowheads="1"/>
              </p:cNvSpPr>
              <p:nvPr/>
            </p:nvSpPr>
            <p:spPr bwMode="auto">
              <a:xfrm>
                <a:off x="2974" y="3827"/>
                <a:ext cx="207" cy="22"/>
              </a:xfrm>
              <a:custGeom>
                <a:avLst/>
                <a:gdLst/>
                <a:ahLst/>
                <a:cxnLst>
                  <a:cxn ang="0">
                    <a:pos x="0" y="54"/>
                  </a:cxn>
                  <a:cxn ang="0">
                    <a:pos x="62" y="0"/>
                  </a:cxn>
                  <a:cxn ang="0">
                    <a:pos x="455" y="0"/>
                  </a:cxn>
                  <a:cxn ang="0">
                    <a:pos x="517" y="54"/>
                  </a:cxn>
                  <a:cxn ang="0">
                    <a:pos x="0" y="54"/>
                  </a:cxn>
                  <a:cxn ang="0">
                    <a:pos x="0" y="54"/>
                  </a:cxn>
                  <a:cxn ang="0">
                    <a:pos x="0" y="54"/>
                  </a:cxn>
                </a:cxnLst>
                <a:rect l="0" t="0" r="r" b="b"/>
                <a:pathLst>
                  <a:path w="517" h="54">
                    <a:moveTo>
                      <a:pt x="0" y="54"/>
                    </a:moveTo>
                    <a:lnTo>
                      <a:pt x="62" y="0"/>
                    </a:lnTo>
                    <a:lnTo>
                      <a:pt x="455"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236" name="Rectangle 84"/>
              <p:cNvSpPr>
                <a:spLocks noChangeArrowheads="1"/>
              </p:cNvSpPr>
              <p:nvPr/>
            </p:nvSpPr>
            <p:spPr bwMode="auto">
              <a:xfrm>
                <a:off x="2974" y="3849"/>
                <a:ext cx="207" cy="161"/>
              </a:xfrm>
              <a:prstGeom prst="rect">
                <a:avLst/>
              </a:prstGeom>
              <a:solidFill>
                <a:srgbClr val="000000"/>
              </a:solidFill>
              <a:ln w="9525">
                <a:noFill/>
                <a:miter lim="800000"/>
              </a:ln>
              <a:effectLst/>
            </p:spPr>
            <p:txBody>
              <a:bodyPr/>
              <a:lstStyle/>
              <a:p>
                <a:endParaRPr lang="zh-CN" altLang="zh-CN" b="1"/>
              </a:p>
            </p:txBody>
          </p:sp>
          <p:sp>
            <p:nvSpPr>
              <p:cNvPr id="49237" name="Rectangle 85"/>
              <p:cNvSpPr>
                <a:spLocks noChangeArrowheads="1"/>
              </p:cNvSpPr>
              <p:nvPr/>
            </p:nvSpPr>
            <p:spPr bwMode="auto">
              <a:xfrm>
                <a:off x="2932" y="4022"/>
                <a:ext cx="291" cy="72"/>
              </a:xfrm>
              <a:prstGeom prst="rect">
                <a:avLst/>
              </a:prstGeom>
              <a:solidFill>
                <a:srgbClr val="000000"/>
              </a:solidFill>
              <a:ln w="9525">
                <a:noFill/>
                <a:miter lim="800000"/>
              </a:ln>
              <a:effectLst/>
            </p:spPr>
            <p:txBody>
              <a:bodyPr/>
              <a:lstStyle/>
              <a:p>
                <a:endParaRPr lang="zh-CN" altLang="zh-CN" b="1"/>
              </a:p>
            </p:txBody>
          </p:sp>
          <p:sp>
            <p:nvSpPr>
              <p:cNvPr id="49238" name="Rectangle 86"/>
              <p:cNvSpPr>
                <a:spLocks noChangeArrowheads="1"/>
              </p:cNvSpPr>
              <p:nvPr/>
            </p:nvSpPr>
            <p:spPr bwMode="auto">
              <a:xfrm>
                <a:off x="2993" y="3868"/>
                <a:ext cx="169" cy="124"/>
              </a:xfrm>
              <a:prstGeom prst="rect">
                <a:avLst/>
              </a:prstGeom>
              <a:solidFill>
                <a:srgbClr val="000000"/>
              </a:solidFill>
              <a:ln w="9525">
                <a:noFill/>
                <a:miter lim="800000"/>
              </a:ln>
              <a:effectLst/>
            </p:spPr>
            <p:txBody>
              <a:bodyPr/>
              <a:lstStyle/>
              <a:p>
                <a:endParaRPr lang="zh-CN" altLang="zh-CN" b="1"/>
              </a:p>
            </p:txBody>
          </p:sp>
          <p:sp>
            <p:nvSpPr>
              <p:cNvPr id="49239" name="Line 87"/>
              <p:cNvSpPr>
                <a:spLocks noChangeShapeType="1"/>
              </p:cNvSpPr>
              <p:nvPr/>
            </p:nvSpPr>
            <p:spPr bwMode="auto">
              <a:xfrm flipH="1">
                <a:off x="3131" y="404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5" name="Group 88"/>
              <p:cNvGrpSpPr/>
              <p:nvPr/>
            </p:nvGrpSpPr>
            <p:grpSpPr bwMode="auto">
              <a:xfrm>
                <a:off x="2922" y="4099"/>
                <a:ext cx="311" cy="47"/>
                <a:chOff x="2922" y="4099"/>
                <a:chExt cx="311" cy="47"/>
              </a:xfrm>
            </p:grpSpPr>
            <p:sp>
              <p:nvSpPr>
                <p:cNvPr id="49241" name="Freeform 89"/>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42" name="Freeform 90"/>
                <p:cNvSpPr>
                  <a:spLocks noChangeArrowheads="1"/>
                </p:cNvSpPr>
                <p:nvPr/>
              </p:nvSpPr>
              <p:spPr bwMode="auto">
                <a:xfrm>
                  <a:off x="2922" y="4099"/>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43" name="Rectangle 91"/>
                <p:cNvSpPr>
                  <a:spLocks noChangeArrowheads="1"/>
                </p:cNvSpPr>
                <p:nvPr/>
              </p:nvSpPr>
              <p:spPr bwMode="auto">
                <a:xfrm>
                  <a:off x="2924" y="4132"/>
                  <a:ext cx="307" cy="14"/>
                </a:xfrm>
                <a:prstGeom prst="rect">
                  <a:avLst/>
                </a:prstGeom>
                <a:solidFill>
                  <a:srgbClr val="000000"/>
                </a:solidFill>
                <a:ln w="9525">
                  <a:noFill/>
                  <a:miter lim="800000"/>
                </a:ln>
                <a:effectLst/>
              </p:spPr>
              <p:txBody>
                <a:bodyPr/>
                <a:lstStyle/>
                <a:p>
                  <a:endParaRPr lang="zh-CN" altLang="zh-CN" b="1"/>
                </a:p>
              </p:txBody>
            </p:sp>
          </p:grpSp>
        </p:grpSp>
        <p:grpSp>
          <p:nvGrpSpPr>
            <p:cNvPr id="16" name="Group 92"/>
            <p:cNvGrpSpPr/>
            <p:nvPr/>
          </p:nvGrpSpPr>
          <p:grpSpPr bwMode="auto">
            <a:xfrm>
              <a:off x="2915" y="3821"/>
              <a:ext cx="310" cy="319"/>
              <a:chOff x="2915" y="3821"/>
              <a:chExt cx="310" cy="319"/>
            </a:xfrm>
          </p:grpSpPr>
          <p:sp>
            <p:nvSpPr>
              <p:cNvPr id="49245" name="Freeform 93"/>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46" name="Freeform 94"/>
              <p:cNvSpPr>
                <a:spLocks noChangeArrowheads="1"/>
              </p:cNvSpPr>
              <p:nvPr/>
            </p:nvSpPr>
            <p:spPr bwMode="auto">
              <a:xfrm>
                <a:off x="2922" y="3987"/>
                <a:ext cx="293" cy="31"/>
              </a:xfrm>
              <a:custGeom>
                <a:avLst/>
                <a:gdLst/>
                <a:ahLst/>
                <a:cxnLst>
                  <a:cxn ang="0">
                    <a:pos x="0" y="77"/>
                  </a:cxn>
                  <a:cxn ang="0">
                    <a:pos x="85" y="0"/>
                  </a:cxn>
                  <a:cxn ang="0">
                    <a:pos x="646" y="0"/>
                  </a:cxn>
                  <a:cxn ang="0">
                    <a:pos x="732" y="77"/>
                  </a:cxn>
                  <a:cxn ang="0">
                    <a:pos x="0" y="77"/>
                  </a:cxn>
                  <a:cxn ang="0">
                    <a:pos x="0" y="77"/>
                  </a:cxn>
                  <a:cxn ang="0">
                    <a:pos x="0" y="77"/>
                  </a:cxn>
                </a:cxnLst>
                <a:rect l="0" t="0" r="r" b="b"/>
                <a:pathLst>
                  <a:path w="732" h="77">
                    <a:moveTo>
                      <a:pt x="0" y="77"/>
                    </a:moveTo>
                    <a:lnTo>
                      <a:pt x="85"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47" name="Freeform 95"/>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9248" name="Freeform 96"/>
              <p:cNvSpPr>
                <a:spLocks noChangeArrowheads="1"/>
              </p:cNvSpPr>
              <p:nvPr/>
            </p:nvSpPr>
            <p:spPr bwMode="auto">
              <a:xfrm>
                <a:off x="2967" y="3821"/>
                <a:ext cx="207" cy="22"/>
              </a:xfrm>
              <a:custGeom>
                <a:avLst/>
                <a:gdLst/>
                <a:ahLst/>
                <a:cxnLst>
                  <a:cxn ang="0">
                    <a:pos x="0" y="54"/>
                  </a:cxn>
                  <a:cxn ang="0">
                    <a:pos x="60" y="0"/>
                  </a:cxn>
                  <a:cxn ang="0">
                    <a:pos x="455" y="0"/>
                  </a:cxn>
                  <a:cxn ang="0">
                    <a:pos x="517" y="54"/>
                  </a:cxn>
                  <a:cxn ang="0">
                    <a:pos x="0" y="54"/>
                  </a:cxn>
                  <a:cxn ang="0">
                    <a:pos x="0" y="54"/>
                  </a:cxn>
                  <a:cxn ang="0">
                    <a:pos x="0" y="54"/>
                  </a:cxn>
                </a:cxnLst>
                <a:rect l="0" t="0" r="r" b="b"/>
                <a:pathLst>
                  <a:path w="517" h="54">
                    <a:moveTo>
                      <a:pt x="0" y="54"/>
                    </a:moveTo>
                    <a:lnTo>
                      <a:pt x="60" y="0"/>
                    </a:lnTo>
                    <a:lnTo>
                      <a:pt x="455" y="0"/>
                    </a:lnTo>
                    <a:lnTo>
                      <a:pt x="517" y="54"/>
                    </a:lnTo>
                    <a:lnTo>
                      <a:pt x="0" y="54"/>
                    </a:lnTo>
                    <a:lnTo>
                      <a:pt x="0" y="54"/>
                    </a:lnTo>
                    <a:lnTo>
                      <a:pt x="0" y="54"/>
                    </a:lnTo>
                    <a:close/>
                  </a:path>
                </a:pathLst>
              </a:custGeom>
              <a:solidFill>
                <a:srgbClr val="C9C9B6"/>
              </a:solidFill>
              <a:ln w="9525">
                <a:noFill/>
                <a:round/>
              </a:ln>
              <a:effectLst/>
            </p:spPr>
            <p:txBody>
              <a:bodyPr/>
              <a:lstStyle/>
              <a:p>
                <a:endParaRPr lang="zh-CN" altLang="en-US" b="1"/>
              </a:p>
            </p:txBody>
          </p:sp>
          <p:sp>
            <p:nvSpPr>
              <p:cNvPr id="49249" name="Rectangle 97"/>
              <p:cNvSpPr>
                <a:spLocks noChangeArrowheads="1"/>
              </p:cNvSpPr>
              <p:nvPr/>
            </p:nvSpPr>
            <p:spPr bwMode="auto">
              <a:xfrm>
                <a:off x="2967" y="3843"/>
                <a:ext cx="207" cy="161"/>
              </a:xfrm>
              <a:prstGeom prst="rect">
                <a:avLst/>
              </a:prstGeom>
              <a:solidFill>
                <a:srgbClr val="B7B79D"/>
              </a:solidFill>
              <a:ln w="9525">
                <a:noFill/>
                <a:miter lim="800000"/>
              </a:ln>
              <a:effectLst/>
            </p:spPr>
            <p:txBody>
              <a:bodyPr/>
              <a:lstStyle/>
              <a:p>
                <a:endParaRPr lang="zh-CN" altLang="zh-CN" b="1"/>
              </a:p>
            </p:txBody>
          </p:sp>
          <p:sp>
            <p:nvSpPr>
              <p:cNvPr id="49250" name="Rectangle 98"/>
              <p:cNvSpPr>
                <a:spLocks noChangeArrowheads="1"/>
              </p:cNvSpPr>
              <p:nvPr/>
            </p:nvSpPr>
            <p:spPr bwMode="auto">
              <a:xfrm>
                <a:off x="2924" y="4016"/>
                <a:ext cx="291" cy="72"/>
              </a:xfrm>
              <a:prstGeom prst="rect">
                <a:avLst/>
              </a:prstGeom>
              <a:solidFill>
                <a:srgbClr val="B7B79D"/>
              </a:solidFill>
              <a:ln w="9525">
                <a:noFill/>
                <a:miter lim="800000"/>
              </a:ln>
              <a:effectLst/>
            </p:spPr>
            <p:txBody>
              <a:bodyPr/>
              <a:lstStyle/>
              <a:p>
                <a:endParaRPr lang="zh-CN" altLang="zh-CN" b="1"/>
              </a:p>
            </p:txBody>
          </p:sp>
          <p:sp>
            <p:nvSpPr>
              <p:cNvPr id="49251" name="Rectangle 99"/>
              <p:cNvSpPr>
                <a:spLocks noChangeArrowheads="1"/>
              </p:cNvSpPr>
              <p:nvPr/>
            </p:nvSpPr>
            <p:spPr bwMode="auto">
              <a:xfrm>
                <a:off x="2985" y="3862"/>
                <a:ext cx="169" cy="125"/>
              </a:xfrm>
              <a:prstGeom prst="rect">
                <a:avLst/>
              </a:prstGeom>
              <a:solidFill>
                <a:srgbClr val="FFFFFF"/>
              </a:solidFill>
              <a:ln w="9525">
                <a:noFill/>
                <a:miter lim="800000"/>
              </a:ln>
              <a:effectLst/>
            </p:spPr>
            <p:txBody>
              <a:bodyPr/>
              <a:lstStyle/>
              <a:p>
                <a:endParaRPr lang="zh-CN" altLang="zh-CN" b="1"/>
              </a:p>
            </p:txBody>
          </p:sp>
          <p:sp>
            <p:nvSpPr>
              <p:cNvPr id="49252" name="Line 100"/>
              <p:cNvSpPr>
                <a:spLocks noChangeShapeType="1"/>
              </p:cNvSpPr>
              <p:nvPr/>
            </p:nvSpPr>
            <p:spPr bwMode="auto">
              <a:xfrm flipH="1">
                <a:off x="3124" y="404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17" name="Group 101"/>
              <p:cNvGrpSpPr/>
              <p:nvPr/>
            </p:nvGrpSpPr>
            <p:grpSpPr bwMode="auto">
              <a:xfrm>
                <a:off x="2915" y="4094"/>
                <a:ext cx="310" cy="46"/>
                <a:chOff x="2915" y="4094"/>
                <a:chExt cx="310" cy="46"/>
              </a:xfrm>
            </p:grpSpPr>
            <p:sp>
              <p:nvSpPr>
                <p:cNvPr id="49254" name="Freeform 102"/>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55" name="Freeform 103"/>
                <p:cNvSpPr>
                  <a:spLocks noChangeArrowheads="1"/>
                </p:cNvSpPr>
                <p:nvPr/>
              </p:nvSpPr>
              <p:spPr bwMode="auto">
                <a:xfrm>
                  <a:off x="2915" y="4094"/>
                  <a:ext cx="310" cy="35"/>
                </a:xfrm>
                <a:custGeom>
                  <a:avLst/>
                  <a:gdLst/>
                  <a:ahLst/>
                  <a:cxnLst>
                    <a:cxn ang="0">
                      <a:pos x="0" y="87"/>
                    </a:cxn>
                    <a:cxn ang="0">
                      <a:pos x="90" y="0"/>
                    </a:cxn>
                    <a:cxn ang="0">
                      <a:pos x="683" y="0"/>
                    </a:cxn>
                    <a:cxn ang="0">
                      <a:pos x="774" y="87"/>
                    </a:cxn>
                    <a:cxn ang="0">
                      <a:pos x="0" y="87"/>
                    </a:cxn>
                    <a:cxn ang="0">
                      <a:pos x="0" y="87"/>
                    </a:cxn>
                    <a:cxn ang="0">
                      <a:pos x="0" y="87"/>
                    </a:cxn>
                  </a:cxnLst>
                  <a:rect l="0" t="0" r="r" b="b"/>
                  <a:pathLst>
                    <a:path w="774" h="87">
                      <a:moveTo>
                        <a:pt x="0" y="87"/>
                      </a:moveTo>
                      <a:lnTo>
                        <a:pt x="90" y="0"/>
                      </a:lnTo>
                      <a:lnTo>
                        <a:pt x="683" y="0"/>
                      </a:lnTo>
                      <a:lnTo>
                        <a:pt x="774"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56" name="Rectangle 104"/>
                <p:cNvSpPr>
                  <a:spLocks noChangeArrowheads="1"/>
                </p:cNvSpPr>
                <p:nvPr/>
              </p:nvSpPr>
              <p:spPr bwMode="auto">
                <a:xfrm>
                  <a:off x="2917" y="4127"/>
                  <a:ext cx="306" cy="13"/>
                </a:xfrm>
                <a:prstGeom prst="rect">
                  <a:avLst/>
                </a:prstGeom>
                <a:solidFill>
                  <a:srgbClr val="BAB79D"/>
                </a:solidFill>
                <a:ln w="9525">
                  <a:noFill/>
                  <a:miter lim="800000"/>
                </a:ln>
                <a:effectLst/>
              </p:spPr>
              <p:txBody>
                <a:bodyPr/>
                <a:lstStyle/>
                <a:p>
                  <a:endParaRPr lang="zh-CN" altLang="zh-CN" b="1"/>
                </a:p>
              </p:txBody>
            </p:sp>
          </p:grpSp>
        </p:grpSp>
      </p:grpSp>
      <p:grpSp>
        <p:nvGrpSpPr>
          <p:cNvPr id="18" name="Group 105"/>
          <p:cNvGrpSpPr/>
          <p:nvPr/>
        </p:nvGrpSpPr>
        <p:grpSpPr bwMode="auto">
          <a:xfrm>
            <a:off x="579438" y="2509838"/>
            <a:ext cx="504825" cy="517525"/>
            <a:chOff x="365" y="1581"/>
            <a:chExt cx="318" cy="326"/>
          </a:xfrm>
        </p:grpSpPr>
        <p:grpSp>
          <p:nvGrpSpPr>
            <p:cNvPr id="19" name="Group 106"/>
            <p:cNvGrpSpPr/>
            <p:nvPr/>
          </p:nvGrpSpPr>
          <p:grpSpPr bwMode="auto">
            <a:xfrm>
              <a:off x="372" y="1587"/>
              <a:ext cx="311" cy="320"/>
              <a:chOff x="372" y="1587"/>
              <a:chExt cx="311" cy="320"/>
            </a:xfrm>
          </p:grpSpPr>
          <p:sp>
            <p:nvSpPr>
              <p:cNvPr id="49259" name="Freeform 107"/>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60" name="Freeform 108"/>
              <p:cNvSpPr>
                <a:spLocks noChangeArrowheads="1"/>
              </p:cNvSpPr>
              <p:nvPr/>
            </p:nvSpPr>
            <p:spPr bwMode="auto">
              <a:xfrm>
                <a:off x="381" y="1752"/>
                <a:ext cx="293" cy="32"/>
              </a:xfrm>
              <a:custGeom>
                <a:avLst/>
                <a:gdLst/>
                <a:ahLst/>
                <a:cxnLst>
                  <a:cxn ang="0">
                    <a:pos x="0" y="79"/>
                  </a:cxn>
                  <a:cxn ang="0">
                    <a:pos x="85" y="0"/>
                  </a:cxn>
                  <a:cxn ang="0">
                    <a:pos x="644" y="0"/>
                  </a:cxn>
                  <a:cxn ang="0">
                    <a:pos x="732" y="79"/>
                  </a:cxn>
                  <a:cxn ang="0">
                    <a:pos x="0" y="79"/>
                  </a:cxn>
                  <a:cxn ang="0">
                    <a:pos x="0" y="79"/>
                  </a:cxn>
                  <a:cxn ang="0">
                    <a:pos x="0" y="79"/>
                  </a:cxn>
                </a:cxnLst>
                <a:rect l="0" t="0" r="r" b="b"/>
                <a:pathLst>
                  <a:path w="732" h="79">
                    <a:moveTo>
                      <a:pt x="0" y="79"/>
                    </a:moveTo>
                    <a:lnTo>
                      <a:pt x="85" y="0"/>
                    </a:lnTo>
                    <a:lnTo>
                      <a:pt x="644" y="0"/>
                    </a:lnTo>
                    <a:lnTo>
                      <a:pt x="732"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261" name="Freeform 109"/>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262" name="Freeform 110"/>
              <p:cNvSpPr>
                <a:spLocks noChangeArrowheads="1"/>
              </p:cNvSpPr>
              <p:nvPr/>
            </p:nvSpPr>
            <p:spPr bwMode="auto">
              <a:xfrm>
                <a:off x="424" y="1587"/>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263" name="Rectangle 111"/>
              <p:cNvSpPr>
                <a:spLocks noChangeArrowheads="1"/>
              </p:cNvSpPr>
              <p:nvPr/>
            </p:nvSpPr>
            <p:spPr bwMode="auto">
              <a:xfrm>
                <a:off x="424" y="1608"/>
                <a:ext cx="207" cy="162"/>
              </a:xfrm>
              <a:prstGeom prst="rect">
                <a:avLst/>
              </a:prstGeom>
              <a:solidFill>
                <a:srgbClr val="000000"/>
              </a:solidFill>
              <a:ln w="9525">
                <a:noFill/>
                <a:miter lim="800000"/>
              </a:ln>
              <a:effectLst/>
            </p:spPr>
            <p:txBody>
              <a:bodyPr/>
              <a:lstStyle/>
              <a:p>
                <a:endParaRPr lang="zh-CN" altLang="zh-CN" b="1"/>
              </a:p>
            </p:txBody>
          </p:sp>
          <p:sp>
            <p:nvSpPr>
              <p:cNvPr id="49264" name="Rectangle 112"/>
              <p:cNvSpPr>
                <a:spLocks noChangeArrowheads="1"/>
              </p:cNvSpPr>
              <p:nvPr/>
            </p:nvSpPr>
            <p:spPr bwMode="auto">
              <a:xfrm>
                <a:off x="383" y="1782"/>
                <a:ext cx="291" cy="72"/>
              </a:xfrm>
              <a:prstGeom prst="rect">
                <a:avLst/>
              </a:prstGeom>
              <a:solidFill>
                <a:srgbClr val="000000"/>
              </a:solidFill>
              <a:ln w="9525">
                <a:noFill/>
                <a:miter lim="800000"/>
              </a:ln>
              <a:effectLst/>
            </p:spPr>
            <p:txBody>
              <a:bodyPr/>
              <a:lstStyle/>
              <a:p>
                <a:endParaRPr lang="zh-CN" altLang="zh-CN" b="1"/>
              </a:p>
            </p:txBody>
          </p:sp>
          <p:sp>
            <p:nvSpPr>
              <p:cNvPr id="49265" name="Rectangle 113"/>
              <p:cNvSpPr>
                <a:spLocks noChangeArrowheads="1"/>
              </p:cNvSpPr>
              <p:nvPr/>
            </p:nvSpPr>
            <p:spPr bwMode="auto">
              <a:xfrm>
                <a:off x="444" y="1627"/>
                <a:ext cx="169" cy="125"/>
              </a:xfrm>
              <a:prstGeom prst="rect">
                <a:avLst/>
              </a:prstGeom>
              <a:solidFill>
                <a:srgbClr val="000000"/>
              </a:solidFill>
              <a:ln w="9525">
                <a:noFill/>
                <a:miter lim="800000"/>
              </a:ln>
              <a:effectLst/>
            </p:spPr>
            <p:txBody>
              <a:bodyPr/>
              <a:lstStyle/>
              <a:p>
                <a:endParaRPr lang="zh-CN" altLang="zh-CN" b="1"/>
              </a:p>
            </p:txBody>
          </p:sp>
          <p:sp>
            <p:nvSpPr>
              <p:cNvPr id="49266" name="Line 114"/>
              <p:cNvSpPr>
                <a:spLocks noChangeShapeType="1"/>
              </p:cNvSpPr>
              <p:nvPr/>
            </p:nvSpPr>
            <p:spPr bwMode="auto">
              <a:xfrm flipH="1">
                <a:off x="582" y="1810"/>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0" name="Group 115"/>
              <p:cNvGrpSpPr/>
              <p:nvPr/>
            </p:nvGrpSpPr>
            <p:grpSpPr bwMode="auto">
              <a:xfrm>
                <a:off x="372" y="1861"/>
                <a:ext cx="311" cy="46"/>
                <a:chOff x="372" y="1861"/>
                <a:chExt cx="311" cy="46"/>
              </a:xfrm>
            </p:grpSpPr>
            <p:sp>
              <p:nvSpPr>
                <p:cNvPr id="49268" name="Freeform 116"/>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69" name="Freeform 117"/>
                <p:cNvSpPr>
                  <a:spLocks noChangeArrowheads="1"/>
                </p:cNvSpPr>
                <p:nvPr/>
              </p:nvSpPr>
              <p:spPr bwMode="auto">
                <a:xfrm>
                  <a:off x="372" y="1861"/>
                  <a:ext cx="311" cy="35"/>
                </a:xfrm>
                <a:custGeom>
                  <a:avLst/>
                  <a:gdLst/>
                  <a:ahLst/>
                  <a:cxnLst>
                    <a:cxn ang="0">
                      <a:pos x="0" y="87"/>
                    </a:cxn>
                    <a:cxn ang="0">
                      <a:pos x="92" y="0"/>
                    </a:cxn>
                    <a:cxn ang="0">
                      <a:pos x="687" y="0"/>
                    </a:cxn>
                    <a:cxn ang="0">
                      <a:pos x="777" y="87"/>
                    </a:cxn>
                    <a:cxn ang="0">
                      <a:pos x="0" y="87"/>
                    </a:cxn>
                    <a:cxn ang="0">
                      <a:pos x="0" y="87"/>
                    </a:cxn>
                    <a:cxn ang="0">
                      <a:pos x="0" y="87"/>
                    </a:cxn>
                  </a:cxnLst>
                  <a:rect l="0" t="0" r="r" b="b"/>
                  <a:pathLst>
                    <a:path w="777" h="87">
                      <a:moveTo>
                        <a:pt x="0" y="87"/>
                      </a:moveTo>
                      <a:lnTo>
                        <a:pt x="92" y="0"/>
                      </a:lnTo>
                      <a:lnTo>
                        <a:pt x="687"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70" name="Rectangle 118"/>
                <p:cNvSpPr>
                  <a:spLocks noChangeArrowheads="1"/>
                </p:cNvSpPr>
                <p:nvPr/>
              </p:nvSpPr>
              <p:spPr bwMode="auto">
                <a:xfrm>
                  <a:off x="375" y="1893"/>
                  <a:ext cx="306" cy="14"/>
                </a:xfrm>
                <a:prstGeom prst="rect">
                  <a:avLst/>
                </a:prstGeom>
                <a:solidFill>
                  <a:srgbClr val="000000"/>
                </a:solidFill>
                <a:ln w="9525">
                  <a:noFill/>
                  <a:miter lim="800000"/>
                </a:ln>
                <a:effectLst/>
              </p:spPr>
              <p:txBody>
                <a:bodyPr/>
                <a:lstStyle/>
                <a:p>
                  <a:endParaRPr lang="zh-CN" altLang="zh-CN" b="1"/>
                </a:p>
              </p:txBody>
            </p:sp>
          </p:grpSp>
        </p:grpSp>
        <p:grpSp>
          <p:nvGrpSpPr>
            <p:cNvPr id="21" name="Group 119"/>
            <p:cNvGrpSpPr/>
            <p:nvPr/>
          </p:nvGrpSpPr>
          <p:grpSpPr bwMode="auto">
            <a:xfrm>
              <a:off x="365" y="1581"/>
              <a:ext cx="311" cy="320"/>
              <a:chOff x="365" y="1581"/>
              <a:chExt cx="311" cy="320"/>
            </a:xfrm>
          </p:grpSpPr>
          <p:sp>
            <p:nvSpPr>
              <p:cNvPr id="49272" name="Freeform 120"/>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73" name="Freeform 121"/>
              <p:cNvSpPr>
                <a:spLocks noChangeArrowheads="1"/>
              </p:cNvSpPr>
              <p:nvPr/>
            </p:nvSpPr>
            <p:spPr bwMode="auto">
              <a:xfrm>
                <a:off x="372" y="1747"/>
                <a:ext cx="293" cy="31"/>
              </a:xfrm>
              <a:custGeom>
                <a:avLst/>
                <a:gdLst/>
                <a:ahLst/>
                <a:cxnLst>
                  <a:cxn ang="0">
                    <a:pos x="0" y="77"/>
                  </a:cxn>
                  <a:cxn ang="0">
                    <a:pos x="88" y="0"/>
                  </a:cxn>
                  <a:cxn ang="0">
                    <a:pos x="646" y="0"/>
                  </a:cxn>
                  <a:cxn ang="0">
                    <a:pos x="732" y="77"/>
                  </a:cxn>
                  <a:cxn ang="0">
                    <a:pos x="0" y="77"/>
                  </a:cxn>
                  <a:cxn ang="0">
                    <a:pos x="0" y="77"/>
                  </a:cxn>
                  <a:cxn ang="0">
                    <a:pos x="0" y="77"/>
                  </a:cxn>
                </a:cxnLst>
                <a:rect l="0" t="0" r="r" b="b"/>
                <a:pathLst>
                  <a:path w="732" h="77">
                    <a:moveTo>
                      <a:pt x="0" y="77"/>
                    </a:moveTo>
                    <a:lnTo>
                      <a:pt x="88" y="0"/>
                    </a:lnTo>
                    <a:lnTo>
                      <a:pt x="646" y="0"/>
                    </a:lnTo>
                    <a:lnTo>
                      <a:pt x="732"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274" name="Freeform 122"/>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275" name="Freeform 123"/>
              <p:cNvSpPr>
                <a:spLocks noChangeArrowheads="1"/>
              </p:cNvSpPr>
              <p:nvPr/>
            </p:nvSpPr>
            <p:spPr bwMode="auto">
              <a:xfrm>
                <a:off x="417" y="1581"/>
                <a:ext cx="207" cy="21"/>
              </a:xfrm>
              <a:custGeom>
                <a:avLst/>
                <a:gdLst/>
                <a:ahLst/>
                <a:cxnLst>
                  <a:cxn ang="0">
                    <a:pos x="0" y="52"/>
                  </a:cxn>
                  <a:cxn ang="0">
                    <a:pos x="62" y="0"/>
                  </a:cxn>
                  <a:cxn ang="0">
                    <a:pos x="455" y="0"/>
                  </a:cxn>
                  <a:cxn ang="0">
                    <a:pos x="517" y="52"/>
                  </a:cxn>
                  <a:cxn ang="0">
                    <a:pos x="0" y="52"/>
                  </a:cxn>
                  <a:cxn ang="0">
                    <a:pos x="0" y="52"/>
                  </a:cxn>
                  <a:cxn ang="0">
                    <a:pos x="0" y="52"/>
                  </a:cxn>
                </a:cxnLst>
                <a:rect l="0" t="0" r="r" b="b"/>
                <a:pathLst>
                  <a:path w="517" h="52">
                    <a:moveTo>
                      <a:pt x="0" y="52"/>
                    </a:moveTo>
                    <a:lnTo>
                      <a:pt x="62" y="0"/>
                    </a:lnTo>
                    <a:lnTo>
                      <a:pt x="455"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276" name="Rectangle 124"/>
              <p:cNvSpPr>
                <a:spLocks noChangeArrowheads="1"/>
              </p:cNvSpPr>
              <p:nvPr/>
            </p:nvSpPr>
            <p:spPr bwMode="auto">
              <a:xfrm>
                <a:off x="417" y="1602"/>
                <a:ext cx="207" cy="162"/>
              </a:xfrm>
              <a:prstGeom prst="rect">
                <a:avLst/>
              </a:prstGeom>
              <a:solidFill>
                <a:srgbClr val="B7B79D"/>
              </a:solidFill>
              <a:ln w="9525">
                <a:noFill/>
                <a:miter lim="800000"/>
              </a:ln>
              <a:effectLst/>
            </p:spPr>
            <p:txBody>
              <a:bodyPr/>
              <a:lstStyle/>
              <a:p>
                <a:endParaRPr lang="zh-CN" altLang="zh-CN" b="1"/>
              </a:p>
            </p:txBody>
          </p:sp>
          <p:sp>
            <p:nvSpPr>
              <p:cNvPr id="49277" name="Rectangle 125"/>
              <p:cNvSpPr>
                <a:spLocks noChangeArrowheads="1"/>
              </p:cNvSpPr>
              <p:nvPr/>
            </p:nvSpPr>
            <p:spPr bwMode="auto">
              <a:xfrm>
                <a:off x="375" y="1776"/>
                <a:ext cx="290" cy="73"/>
              </a:xfrm>
              <a:prstGeom prst="rect">
                <a:avLst/>
              </a:prstGeom>
              <a:solidFill>
                <a:srgbClr val="B7B79D"/>
              </a:solidFill>
              <a:ln w="9525">
                <a:noFill/>
                <a:miter lim="800000"/>
              </a:ln>
              <a:effectLst/>
            </p:spPr>
            <p:txBody>
              <a:bodyPr/>
              <a:lstStyle/>
              <a:p>
                <a:endParaRPr lang="zh-CN" altLang="zh-CN" b="1"/>
              </a:p>
            </p:txBody>
          </p:sp>
          <p:sp>
            <p:nvSpPr>
              <p:cNvPr id="49278" name="Rectangle 126"/>
              <p:cNvSpPr>
                <a:spLocks noChangeArrowheads="1"/>
              </p:cNvSpPr>
              <p:nvPr/>
            </p:nvSpPr>
            <p:spPr bwMode="auto">
              <a:xfrm>
                <a:off x="436" y="1622"/>
                <a:ext cx="168" cy="125"/>
              </a:xfrm>
              <a:prstGeom prst="rect">
                <a:avLst/>
              </a:prstGeom>
              <a:solidFill>
                <a:srgbClr val="FFFFFF"/>
              </a:solidFill>
              <a:ln w="9525">
                <a:noFill/>
                <a:miter lim="800000"/>
              </a:ln>
              <a:effectLst/>
            </p:spPr>
            <p:txBody>
              <a:bodyPr/>
              <a:lstStyle/>
              <a:p>
                <a:endParaRPr lang="zh-CN" altLang="zh-CN" b="1"/>
              </a:p>
            </p:txBody>
          </p:sp>
          <p:sp>
            <p:nvSpPr>
              <p:cNvPr id="49279" name="Line 127"/>
              <p:cNvSpPr>
                <a:spLocks noChangeShapeType="1"/>
              </p:cNvSpPr>
              <p:nvPr/>
            </p:nvSpPr>
            <p:spPr bwMode="auto">
              <a:xfrm flipH="1">
                <a:off x="574" y="180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2" name="Group 128"/>
              <p:cNvGrpSpPr/>
              <p:nvPr/>
            </p:nvGrpSpPr>
            <p:grpSpPr bwMode="auto">
              <a:xfrm>
                <a:off x="365" y="1854"/>
                <a:ext cx="311" cy="47"/>
                <a:chOff x="365" y="1854"/>
                <a:chExt cx="311" cy="47"/>
              </a:xfrm>
            </p:grpSpPr>
            <p:sp>
              <p:nvSpPr>
                <p:cNvPr id="49281" name="Freeform 129"/>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82" name="Freeform 130"/>
                <p:cNvSpPr>
                  <a:spLocks noChangeArrowheads="1"/>
                </p:cNvSpPr>
                <p:nvPr/>
              </p:nvSpPr>
              <p:spPr bwMode="auto">
                <a:xfrm>
                  <a:off x="365" y="1854"/>
                  <a:ext cx="311" cy="35"/>
                </a:xfrm>
                <a:custGeom>
                  <a:avLst/>
                  <a:gdLst/>
                  <a:ahLst/>
                  <a:cxnLst>
                    <a:cxn ang="0">
                      <a:pos x="0" y="87"/>
                    </a:cxn>
                    <a:cxn ang="0">
                      <a:pos x="90" y="0"/>
                    </a:cxn>
                    <a:cxn ang="0">
                      <a:pos x="684" y="0"/>
                    </a:cxn>
                    <a:cxn ang="0">
                      <a:pos x="777" y="87"/>
                    </a:cxn>
                    <a:cxn ang="0">
                      <a:pos x="0" y="87"/>
                    </a:cxn>
                    <a:cxn ang="0">
                      <a:pos x="0" y="87"/>
                    </a:cxn>
                    <a:cxn ang="0">
                      <a:pos x="0" y="87"/>
                    </a:cxn>
                  </a:cxnLst>
                  <a:rect l="0" t="0" r="r" b="b"/>
                  <a:pathLst>
                    <a:path w="777" h="87">
                      <a:moveTo>
                        <a:pt x="0" y="87"/>
                      </a:moveTo>
                      <a:lnTo>
                        <a:pt x="90" y="0"/>
                      </a:lnTo>
                      <a:lnTo>
                        <a:pt x="684" y="0"/>
                      </a:lnTo>
                      <a:lnTo>
                        <a:pt x="777"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283" name="Rectangle 131"/>
                <p:cNvSpPr>
                  <a:spLocks noChangeArrowheads="1"/>
                </p:cNvSpPr>
                <p:nvPr/>
              </p:nvSpPr>
              <p:spPr bwMode="auto">
                <a:xfrm>
                  <a:off x="367" y="1888"/>
                  <a:ext cx="307" cy="13"/>
                </a:xfrm>
                <a:prstGeom prst="rect">
                  <a:avLst/>
                </a:prstGeom>
                <a:solidFill>
                  <a:srgbClr val="BAB79D"/>
                </a:solidFill>
                <a:ln w="9525">
                  <a:noFill/>
                  <a:miter lim="800000"/>
                </a:ln>
                <a:effectLst/>
              </p:spPr>
              <p:txBody>
                <a:bodyPr/>
                <a:lstStyle/>
                <a:p>
                  <a:endParaRPr lang="zh-CN" altLang="zh-CN" b="1"/>
                </a:p>
              </p:txBody>
            </p:sp>
          </p:grpSp>
        </p:grpSp>
      </p:grpSp>
      <p:grpSp>
        <p:nvGrpSpPr>
          <p:cNvPr id="23" name="Group 132"/>
          <p:cNvGrpSpPr/>
          <p:nvPr/>
        </p:nvGrpSpPr>
        <p:grpSpPr bwMode="auto">
          <a:xfrm>
            <a:off x="8158163" y="3657600"/>
            <a:ext cx="506412" cy="514350"/>
            <a:chOff x="5139" y="2304"/>
            <a:chExt cx="319" cy="324"/>
          </a:xfrm>
        </p:grpSpPr>
        <p:grpSp>
          <p:nvGrpSpPr>
            <p:cNvPr id="24" name="Group 133"/>
            <p:cNvGrpSpPr/>
            <p:nvPr/>
          </p:nvGrpSpPr>
          <p:grpSpPr bwMode="auto">
            <a:xfrm>
              <a:off x="5146" y="2310"/>
              <a:ext cx="312" cy="318"/>
              <a:chOff x="5146" y="2310"/>
              <a:chExt cx="312" cy="318"/>
            </a:xfrm>
          </p:grpSpPr>
          <p:sp>
            <p:nvSpPr>
              <p:cNvPr id="49286" name="Freeform 134"/>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287" name="Freeform 135"/>
              <p:cNvSpPr>
                <a:spLocks noChangeArrowheads="1"/>
              </p:cNvSpPr>
              <p:nvPr/>
            </p:nvSpPr>
            <p:spPr bwMode="auto">
              <a:xfrm>
                <a:off x="5155" y="2475"/>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288" name="Freeform 136"/>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289" name="Freeform 137"/>
              <p:cNvSpPr>
                <a:spLocks noChangeArrowheads="1"/>
              </p:cNvSpPr>
              <p:nvPr/>
            </p:nvSpPr>
            <p:spPr bwMode="auto">
              <a:xfrm>
                <a:off x="5199" y="2310"/>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290" name="Rectangle 138"/>
              <p:cNvSpPr>
                <a:spLocks noChangeArrowheads="1"/>
              </p:cNvSpPr>
              <p:nvPr/>
            </p:nvSpPr>
            <p:spPr bwMode="auto">
              <a:xfrm>
                <a:off x="5199" y="2331"/>
                <a:ext cx="207" cy="162"/>
              </a:xfrm>
              <a:prstGeom prst="rect">
                <a:avLst/>
              </a:prstGeom>
              <a:solidFill>
                <a:srgbClr val="000000"/>
              </a:solidFill>
              <a:ln w="9525">
                <a:noFill/>
                <a:miter lim="800000"/>
              </a:ln>
              <a:effectLst/>
            </p:spPr>
            <p:txBody>
              <a:bodyPr/>
              <a:lstStyle/>
              <a:p>
                <a:endParaRPr lang="zh-CN" altLang="zh-CN" b="1"/>
              </a:p>
            </p:txBody>
          </p:sp>
          <p:sp>
            <p:nvSpPr>
              <p:cNvPr id="49291" name="Rectangle 139"/>
              <p:cNvSpPr>
                <a:spLocks noChangeArrowheads="1"/>
              </p:cNvSpPr>
              <p:nvPr/>
            </p:nvSpPr>
            <p:spPr bwMode="auto">
              <a:xfrm>
                <a:off x="5157" y="2504"/>
                <a:ext cx="292" cy="72"/>
              </a:xfrm>
              <a:prstGeom prst="rect">
                <a:avLst/>
              </a:prstGeom>
              <a:solidFill>
                <a:srgbClr val="000000"/>
              </a:solidFill>
              <a:ln w="9525">
                <a:noFill/>
                <a:miter lim="800000"/>
              </a:ln>
              <a:effectLst/>
            </p:spPr>
            <p:txBody>
              <a:bodyPr/>
              <a:lstStyle/>
              <a:p>
                <a:endParaRPr lang="zh-CN" altLang="zh-CN" b="1"/>
              </a:p>
            </p:txBody>
          </p:sp>
          <p:sp>
            <p:nvSpPr>
              <p:cNvPr id="49292" name="Rectangle 140"/>
              <p:cNvSpPr>
                <a:spLocks noChangeArrowheads="1"/>
              </p:cNvSpPr>
              <p:nvPr/>
            </p:nvSpPr>
            <p:spPr bwMode="auto">
              <a:xfrm>
                <a:off x="5218" y="2351"/>
                <a:ext cx="168" cy="124"/>
              </a:xfrm>
              <a:prstGeom prst="rect">
                <a:avLst/>
              </a:prstGeom>
              <a:solidFill>
                <a:srgbClr val="000000"/>
              </a:solidFill>
              <a:ln w="9525">
                <a:noFill/>
                <a:miter lim="800000"/>
              </a:ln>
              <a:effectLst/>
            </p:spPr>
            <p:txBody>
              <a:bodyPr/>
              <a:lstStyle/>
              <a:p>
                <a:endParaRPr lang="zh-CN" altLang="zh-CN" b="1"/>
              </a:p>
            </p:txBody>
          </p:sp>
          <p:sp>
            <p:nvSpPr>
              <p:cNvPr id="49293" name="Line 141"/>
              <p:cNvSpPr>
                <a:spLocks noChangeShapeType="1"/>
              </p:cNvSpPr>
              <p:nvPr/>
            </p:nvSpPr>
            <p:spPr bwMode="auto">
              <a:xfrm flipH="1">
                <a:off x="5356" y="2531"/>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5" name="Group 142"/>
              <p:cNvGrpSpPr/>
              <p:nvPr/>
            </p:nvGrpSpPr>
            <p:grpSpPr bwMode="auto">
              <a:xfrm>
                <a:off x="5146" y="2582"/>
                <a:ext cx="312" cy="46"/>
                <a:chOff x="5146" y="2582"/>
                <a:chExt cx="312" cy="46"/>
              </a:xfrm>
            </p:grpSpPr>
            <p:sp>
              <p:nvSpPr>
                <p:cNvPr id="49295" name="Freeform 143"/>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96" name="Freeform 144"/>
                <p:cNvSpPr>
                  <a:spLocks noChangeArrowheads="1"/>
                </p:cNvSpPr>
                <p:nvPr/>
              </p:nvSpPr>
              <p:spPr bwMode="auto">
                <a:xfrm>
                  <a:off x="5146" y="2582"/>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297" name="Rectangle 145"/>
                <p:cNvSpPr>
                  <a:spLocks noChangeArrowheads="1"/>
                </p:cNvSpPr>
                <p:nvPr/>
              </p:nvSpPr>
              <p:spPr bwMode="auto">
                <a:xfrm>
                  <a:off x="5148" y="2615"/>
                  <a:ext cx="308" cy="13"/>
                </a:xfrm>
                <a:prstGeom prst="rect">
                  <a:avLst/>
                </a:prstGeom>
                <a:solidFill>
                  <a:srgbClr val="000000"/>
                </a:solidFill>
                <a:ln w="9525">
                  <a:noFill/>
                  <a:miter lim="800000"/>
                </a:ln>
                <a:effectLst/>
              </p:spPr>
              <p:txBody>
                <a:bodyPr/>
                <a:lstStyle/>
                <a:p>
                  <a:endParaRPr lang="zh-CN" altLang="zh-CN" b="1"/>
                </a:p>
              </p:txBody>
            </p:sp>
          </p:grpSp>
        </p:grpSp>
        <p:grpSp>
          <p:nvGrpSpPr>
            <p:cNvPr id="26" name="Group 146"/>
            <p:cNvGrpSpPr/>
            <p:nvPr/>
          </p:nvGrpSpPr>
          <p:grpSpPr bwMode="auto">
            <a:xfrm>
              <a:off x="5139" y="2304"/>
              <a:ext cx="312" cy="318"/>
              <a:chOff x="5139" y="2304"/>
              <a:chExt cx="312" cy="318"/>
            </a:xfrm>
          </p:grpSpPr>
          <p:sp>
            <p:nvSpPr>
              <p:cNvPr id="49299" name="Freeform 147"/>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300" name="Freeform 148"/>
              <p:cNvSpPr>
                <a:spLocks noChangeArrowheads="1"/>
              </p:cNvSpPr>
              <p:nvPr/>
            </p:nvSpPr>
            <p:spPr bwMode="auto">
              <a:xfrm>
                <a:off x="5146" y="2469"/>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301" name="Freeform 149"/>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302" name="Freeform 150"/>
              <p:cNvSpPr>
                <a:spLocks noChangeArrowheads="1"/>
              </p:cNvSpPr>
              <p:nvPr/>
            </p:nvSpPr>
            <p:spPr bwMode="auto">
              <a:xfrm>
                <a:off x="5191" y="2304"/>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303" name="Rectangle 151"/>
              <p:cNvSpPr>
                <a:spLocks noChangeArrowheads="1"/>
              </p:cNvSpPr>
              <p:nvPr/>
            </p:nvSpPr>
            <p:spPr bwMode="auto">
              <a:xfrm>
                <a:off x="5191" y="2325"/>
                <a:ext cx="207" cy="161"/>
              </a:xfrm>
              <a:prstGeom prst="rect">
                <a:avLst/>
              </a:prstGeom>
              <a:solidFill>
                <a:srgbClr val="B7B79D"/>
              </a:solidFill>
              <a:ln w="9525">
                <a:noFill/>
                <a:miter lim="800000"/>
              </a:ln>
              <a:effectLst/>
            </p:spPr>
            <p:txBody>
              <a:bodyPr/>
              <a:lstStyle/>
              <a:p>
                <a:endParaRPr lang="zh-CN" altLang="zh-CN" b="1"/>
              </a:p>
            </p:txBody>
          </p:sp>
          <p:sp>
            <p:nvSpPr>
              <p:cNvPr id="49304" name="Rectangle 152"/>
              <p:cNvSpPr>
                <a:spLocks noChangeArrowheads="1"/>
              </p:cNvSpPr>
              <p:nvPr/>
            </p:nvSpPr>
            <p:spPr bwMode="auto">
              <a:xfrm>
                <a:off x="5148" y="2498"/>
                <a:ext cx="292" cy="72"/>
              </a:xfrm>
              <a:prstGeom prst="rect">
                <a:avLst/>
              </a:prstGeom>
              <a:solidFill>
                <a:srgbClr val="B7B79D"/>
              </a:solidFill>
              <a:ln w="9525">
                <a:noFill/>
                <a:miter lim="800000"/>
              </a:ln>
              <a:effectLst/>
            </p:spPr>
            <p:txBody>
              <a:bodyPr/>
              <a:lstStyle/>
              <a:p>
                <a:endParaRPr lang="zh-CN" altLang="zh-CN" b="1"/>
              </a:p>
            </p:txBody>
          </p:sp>
          <p:sp>
            <p:nvSpPr>
              <p:cNvPr id="49305" name="Rectangle 153"/>
              <p:cNvSpPr>
                <a:spLocks noChangeArrowheads="1"/>
              </p:cNvSpPr>
              <p:nvPr/>
            </p:nvSpPr>
            <p:spPr bwMode="auto">
              <a:xfrm>
                <a:off x="5210" y="2345"/>
                <a:ext cx="169" cy="124"/>
              </a:xfrm>
              <a:prstGeom prst="rect">
                <a:avLst/>
              </a:prstGeom>
              <a:solidFill>
                <a:srgbClr val="FFFFFF"/>
              </a:solidFill>
              <a:ln w="9525">
                <a:noFill/>
                <a:miter lim="800000"/>
              </a:ln>
              <a:effectLst/>
            </p:spPr>
            <p:txBody>
              <a:bodyPr/>
              <a:lstStyle/>
              <a:p>
                <a:endParaRPr lang="zh-CN" altLang="zh-CN" b="1"/>
              </a:p>
            </p:txBody>
          </p:sp>
          <p:sp>
            <p:nvSpPr>
              <p:cNvPr id="49306" name="Line 154"/>
              <p:cNvSpPr>
                <a:spLocks noChangeShapeType="1"/>
              </p:cNvSpPr>
              <p:nvPr/>
            </p:nvSpPr>
            <p:spPr bwMode="auto">
              <a:xfrm flipH="1">
                <a:off x="5348" y="2526"/>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27" name="Group 155"/>
              <p:cNvGrpSpPr/>
              <p:nvPr/>
            </p:nvGrpSpPr>
            <p:grpSpPr bwMode="auto">
              <a:xfrm>
                <a:off x="5139" y="2576"/>
                <a:ext cx="312" cy="46"/>
                <a:chOff x="5139" y="2576"/>
                <a:chExt cx="312" cy="46"/>
              </a:xfrm>
            </p:grpSpPr>
            <p:sp>
              <p:nvSpPr>
                <p:cNvPr id="49308" name="Freeform 156"/>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309" name="Freeform 157"/>
                <p:cNvSpPr>
                  <a:spLocks noChangeArrowheads="1"/>
                </p:cNvSpPr>
                <p:nvPr/>
              </p:nvSpPr>
              <p:spPr bwMode="auto">
                <a:xfrm>
                  <a:off x="5139" y="2576"/>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310" name="Rectangle 158"/>
                <p:cNvSpPr>
                  <a:spLocks noChangeArrowheads="1"/>
                </p:cNvSpPr>
                <p:nvPr/>
              </p:nvSpPr>
              <p:spPr bwMode="auto">
                <a:xfrm>
                  <a:off x="5141" y="2609"/>
                  <a:ext cx="308" cy="13"/>
                </a:xfrm>
                <a:prstGeom prst="rect">
                  <a:avLst/>
                </a:prstGeom>
                <a:solidFill>
                  <a:srgbClr val="BAB79D"/>
                </a:solidFill>
                <a:ln w="9525">
                  <a:noFill/>
                  <a:miter lim="800000"/>
                </a:ln>
                <a:effectLst/>
              </p:spPr>
              <p:txBody>
                <a:bodyPr/>
                <a:lstStyle/>
                <a:p>
                  <a:endParaRPr lang="zh-CN" altLang="zh-CN" b="1"/>
                </a:p>
              </p:txBody>
            </p:sp>
          </p:grpSp>
        </p:grpSp>
      </p:grpSp>
      <p:grpSp>
        <p:nvGrpSpPr>
          <p:cNvPr id="28" name="Group 159"/>
          <p:cNvGrpSpPr/>
          <p:nvPr/>
        </p:nvGrpSpPr>
        <p:grpSpPr bwMode="auto">
          <a:xfrm>
            <a:off x="8158163" y="2581275"/>
            <a:ext cx="506412" cy="515938"/>
            <a:chOff x="5139" y="1626"/>
            <a:chExt cx="319" cy="325"/>
          </a:xfrm>
        </p:grpSpPr>
        <p:grpSp>
          <p:nvGrpSpPr>
            <p:cNvPr id="29" name="Group 160"/>
            <p:cNvGrpSpPr/>
            <p:nvPr/>
          </p:nvGrpSpPr>
          <p:grpSpPr bwMode="auto">
            <a:xfrm>
              <a:off x="5146" y="1632"/>
              <a:ext cx="312" cy="319"/>
              <a:chOff x="5146" y="1632"/>
              <a:chExt cx="312" cy="319"/>
            </a:xfrm>
          </p:grpSpPr>
          <p:sp>
            <p:nvSpPr>
              <p:cNvPr id="49313" name="Freeform 161"/>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314" name="Freeform 162"/>
              <p:cNvSpPr>
                <a:spLocks noChangeArrowheads="1"/>
              </p:cNvSpPr>
              <p:nvPr/>
            </p:nvSpPr>
            <p:spPr bwMode="auto">
              <a:xfrm>
                <a:off x="5155" y="1797"/>
                <a:ext cx="294" cy="32"/>
              </a:xfrm>
              <a:custGeom>
                <a:avLst/>
                <a:gdLst/>
                <a:ahLst/>
                <a:cxnLst>
                  <a:cxn ang="0">
                    <a:pos x="0" y="79"/>
                  </a:cxn>
                  <a:cxn ang="0">
                    <a:pos x="86" y="0"/>
                  </a:cxn>
                  <a:cxn ang="0">
                    <a:pos x="646" y="0"/>
                  </a:cxn>
                  <a:cxn ang="0">
                    <a:pos x="735" y="79"/>
                  </a:cxn>
                  <a:cxn ang="0">
                    <a:pos x="0" y="79"/>
                  </a:cxn>
                  <a:cxn ang="0">
                    <a:pos x="0" y="79"/>
                  </a:cxn>
                  <a:cxn ang="0">
                    <a:pos x="0" y="79"/>
                  </a:cxn>
                </a:cxnLst>
                <a:rect l="0" t="0" r="r" b="b"/>
                <a:pathLst>
                  <a:path w="735" h="79">
                    <a:moveTo>
                      <a:pt x="0" y="79"/>
                    </a:moveTo>
                    <a:lnTo>
                      <a:pt x="86" y="0"/>
                    </a:lnTo>
                    <a:lnTo>
                      <a:pt x="646" y="0"/>
                    </a:lnTo>
                    <a:lnTo>
                      <a:pt x="735" y="79"/>
                    </a:lnTo>
                    <a:lnTo>
                      <a:pt x="0" y="79"/>
                    </a:lnTo>
                    <a:lnTo>
                      <a:pt x="0" y="79"/>
                    </a:lnTo>
                    <a:lnTo>
                      <a:pt x="0" y="79"/>
                    </a:lnTo>
                    <a:close/>
                  </a:path>
                </a:pathLst>
              </a:custGeom>
              <a:solidFill>
                <a:srgbClr val="000000"/>
              </a:solidFill>
              <a:ln w="9525">
                <a:noFill/>
                <a:round/>
              </a:ln>
              <a:effectLst/>
            </p:spPr>
            <p:txBody>
              <a:bodyPr/>
              <a:lstStyle/>
              <a:p>
                <a:endParaRPr lang="zh-CN" altLang="en-US" b="1"/>
              </a:p>
            </p:txBody>
          </p:sp>
          <p:sp>
            <p:nvSpPr>
              <p:cNvPr id="49315" name="Freeform 163"/>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316" name="Freeform 164"/>
              <p:cNvSpPr>
                <a:spLocks noChangeArrowheads="1"/>
              </p:cNvSpPr>
              <p:nvPr/>
            </p:nvSpPr>
            <p:spPr bwMode="auto">
              <a:xfrm>
                <a:off x="5199" y="1632"/>
                <a:ext cx="207" cy="22"/>
              </a:xfrm>
              <a:custGeom>
                <a:avLst/>
                <a:gdLst/>
                <a:ahLst/>
                <a:cxnLst>
                  <a:cxn ang="0">
                    <a:pos x="0" y="54"/>
                  </a:cxn>
                  <a:cxn ang="0">
                    <a:pos x="61" y="0"/>
                  </a:cxn>
                  <a:cxn ang="0">
                    <a:pos x="454" y="0"/>
                  </a:cxn>
                  <a:cxn ang="0">
                    <a:pos x="517" y="54"/>
                  </a:cxn>
                  <a:cxn ang="0">
                    <a:pos x="0" y="54"/>
                  </a:cxn>
                  <a:cxn ang="0">
                    <a:pos x="0" y="54"/>
                  </a:cxn>
                  <a:cxn ang="0">
                    <a:pos x="0" y="54"/>
                  </a:cxn>
                </a:cxnLst>
                <a:rect l="0" t="0" r="r" b="b"/>
                <a:pathLst>
                  <a:path w="517" h="54">
                    <a:moveTo>
                      <a:pt x="0" y="54"/>
                    </a:moveTo>
                    <a:lnTo>
                      <a:pt x="61" y="0"/>
                    </a:lnTo>
                    <a:lnTo>
                      <a:pt x="454" y="0"/>
                    </a:lnTo>
                    <a:lnTo>
                      <a:pt x="517" y="54"/>
                    </a:lnTo>
                    <a:lnTo>
                      <a:pt x="0" y="54"/>
                    </a:lnTo>
                    <a:lnTo>
                      <a:pt x="0" y="54"/>
                    </a:lnTo>
                    <a:lnTo>
                      <a:pt x="0" y="54"/>
                    </a:lnTo>
                    <a:close/>
                  </a:path>
                </a:pathLst>
              </a:custGeom>
              <a:solidFill>
                <a:srgbClr val="000000"/>
              </a:solidFill>
              <a:ln w="9525">
                <a:noFill/>
                <a:round/>
              </a:ln>
              <a:effectLst/>
            </p:spPr>
            <p:txBody>
              <a:bodyPr/>
              <a:lstStyle/>
              <a:p>
                <a:endParaRPr lang="zh-CN" altLang="en-US" b="1"/>
              </a:p>
            </p:txBody>
          </p:sp>
          <p:sp>
            <p:nvSpPr>
              <p:cNvPr id="49317" name="Rectangle 165"/>
              <p:cNvSpPr>
                <a:spLocks noChangeArrowheads="1"/>
              </p:cNvSpPr>
              <p:nvPr/>
            </p:nvSpPr>
            <p:spPr bwMode="auto">
              <a:xfrm>
                <a:off x="5199" y="1654"/>
                <a:ext cx="207" cy="161"/>
              </a:xfrm>
              <a:prstGeom prst="rect">
                <a:avLst/>
              </a:prstGeom>
              <a:solidFill>
                <a:srgbClr val="000000"/>
              </a:solidFill>
              <a:ln w="9525">
                <a:noFill/>
                <a:miter lim="800000"/>
              </a:ln>
              <a:effectLst/>
            </p:spPr>
            <p:txBody>
              <a:bodyPr/>
              <a:lstStyle/>
              <a:p>
                <a:endParaRPr lang="zh-CN" altLang="zh-CN" b="1"/>
              </a:p>
            </p:txBody>
          </p:sp>
          <p:sp>
            <p:nvSpPr>
              <p:cNvPr id="49318" name="Rectangle 166"/>
              <p:cNvSpPr>
                <a:spLocks noChangeArrowheads="1"/>
              </p:cNvSpPr>
              <p:nvPr/>
            </p:nvSpPr>
            <p:spPr bwMode="auto">
              <a:xfrm>
                <a:off x="5157" y="1827"/>
                <a:ext cx="292" cy="72"/>
              </a:xfrm>
              <a:prstGeom prst="rect">
                <a:avLst/>
              </a:prstGeom>
              <a:solidFill>
                <a:srgbClr val="000000"/>
              </a:solidFill>
              <a:ln w="9525">
                <a:noFill/>
                <a:miter lim="800000"/>
              </a:ln>
              <a:effectLst/>
            </p:spPr>
            <p:txBody>
              <a:bodyPr/>
              <a:lstStyle/>
              <a:p>
                <a:endParaRPr lang="zh-CN" altLang="zh-CN" b="1"/>
              </a:p>
            </p:txBody>
          </p:sp>
          <p:sp>
            <p:nvSpPr>
              <p:cNvPr id="49319" name="Rectangle 167"/>
              <p:cNvSpPr>
                <a:spLocks noChangeArrowheads="1"/>
              </p:cNvSpPr>
              <p:nvPr/>
            </p:nvSpPr>
            <p:spPr bwMode="auto">
              <a:xfrm>
                <a:off x="5218" y="1673"/>
                <a:ext cx="168" cy="124"/>
              </a:xfrm>
              <a:prstGeom prst="rect">
                <a:avLst/>
              </a:prstGeom>
              <a:solidFill>
                <a:srgbClr val="000000"/>
              </a:solidFill>
              <a:ln w="9525">
                <a:noFill/>
                <a:miter lim="800000"/>
              </a:ln>
              <a:effectLst/>
            </p:spPr>
            <p:txBody>
              <a:bodyPr/>
              <a:lstStyle/>
              <a:p>
                <a:endParaRPr lang="zh-CN" altLang="zh-CN" b="1"/>
              </a:p>
            </p:txBody>
          </p:sp>
          <p:sp>
            <p:nvSpPr>
              <p:cNvPr id="49320" name="Line 168"/>
              <p:cNvSpPr>
                <a:spLocks noChangeShapeType="1"/>
              </p:cNvSpPr>
              <p:nvPr/>
            </p:nvSpPr>
            <p:spPr bwMode="auto">
              <a:xfrm flipH="1">
                <a:off x="5356" y="1853"/>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30" name="Group 169"/>
              <p:cNvGrpSpPr/>
              <p:nvPr/>
            </p:nvGrpSpPr>
            <p:grpSpPr bwMode="auto">
              <a:xfrm>
                <a:off x="5146" y="1904"/>
                <a:ext cx="312" cy="47"/>
                <a:chOff x="5146" y="1904"/>
                <a:chExt cx="312" cy="47"/>
              </a:xfrm>
            </p:grpSpPr>
            <p:sp>
              <p:nvSpPr>
                <p:cNvPr id="49322" name="Freeform 170"/>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323" name="Freeform 171"/>
                <p:cNvSpPr>
                  <a:spLocks noChangeArrowheads="1"/>
                </p:cNvSpPr>
                <p:nvPr/>
              </p:nvSpPr>
              <p:spPr bwMode="auto">
                <a:xfrm>
                  <a:off x="5146" y="190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324" name="Rectangle 172"/>
                <p:cNvSpPr>
                  <a:spLocks noChangeArrowheads="1"/>
                </p:cNvSpPr>
                <p:nvPr/>
              </p:nvSpPr>
              <p:spPr bwMode="auto">
                <a:xfrm>
                  <a:off x="5148" y="1937"/>
                  <a:ext cx="308" cy="14"/>
                </a:xfrm>
                <a:prstGeom prst="rect">
                  <a:avLst/>
                </a:prstGeom>
                <a:solidFill>
                  <a:srgbClr val="000000"/>
                </a:solidFill>
                <a:ln w="9525">
                  <a:noFill/>
                  <a:miter lim="800000"/>
                </a:ln>
                <a:effectLst/>
              </p:spPr>
              <p:txBody>
                <a:bodyPr/>
                <a:lstStyle/>
                <a:p>
                  <a:endParaRPr lang="zh-CN" altLang="zh-CN" b="1"/>
                </a:p>
              </p:txBody>
            </p:sp>
          </p:grpSp>
        </p:grpSp>
        <p:grpSp>
          <p:nvGrpSpPr>
            <p:cNvPr id="31" name="Group 173"/>
            <p:cNvGrpSpPr/>
            <p:nvPr/>
          </p:nvGrpSpPr>
          <p:grpSpPr bwMode="auto">
            <a:xfrm>
              <a:off x="5139" y="1626"/>
              <a:ext cx="312" cy="319"/>
              <a:chOff x="5139" y="1626"/>
              <a:chExt cx="312" cy="319"/>
            </a:xfrm>
          </p:grpSpPr>
          <p:sp>
            <p:nvSpPr>
              <p:cNvPr id="49326" name="Freeform 174"/>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9327" name="Freeform 175"/>
              <p:cNvSpPr>
                <a:spLocks noChangeArrowheads="1"/>
              </p:cNvSpPr>
              <p:nvPr/>
            </p:nvSpPr>
            <p:spPr bwMode="auto">
              <a:xfrm>
                <a:off x="5146" y="1792"/>
                <a:ext cx="294" cy="30"/>
              </a:xfrm>
              <a:custGeom>
                <a:avLst/>
                <a:gdLst/>
                <a:ahLst/>
                <a:cxnLst>
                  <a:cxn ang="0">
                    <a:pos x="0" y="74"/>
                  </a:cxn>
                  <a:cxn ang="0">
                    <a:pos x="86" y="0"/>
                  </a:cxn>
                  <a:cxn ang="0">
                    <a:pos x="648" y="0"/>
                  </a:cxn>
                  <a:cxn ang="0">
                    <a:pos x="734" y="74"/>
                  </a:cxn>
                  <a:cxn ang="0">
                    <a:pos x="0" y="74"/>
                  </a:cxn>
                  <a:cxn ang="0">
                    <a:pos x="0" y="74"/>
                  </a:cxn>
                  <a:cxn ang="0">
                    <a:pos x="0" y="74"/>
                  </a:cxn>
                </a:cxnLst>
                <a:rect l="0" t="0" r="r" b="b"/>
                <a:pathLst>
                  <a:path w="734" h="74">
                    <a:moveTo>
                      <a:pt x="0" y="74"/>
                    </a:moveTo>
                    <a:lnTo>
                      <a:pt x="86" y="0"/>
                    </a:lnTo>
                    <a:lnTo>
                      <a:pt x="648" y="0"/>
                    </a:lnTo>
                    <a:lnTo>
                      <a:pt x="734" y="74"/>
                    </a:lnTo>
                    <a:lnTo>
                      <a:pt x="0" y="74"/>
                    </a:lnTo>
                    <a:lnTo>
                      <a:pt x="0" y="74"/>
                    </a:lnTo>
                    <a:lnTo>
                      <a:pt x="0" y="74"/>
                    </a:lnTo>
                    <a:close/>
                  </a:path>
                </a:pathLst>
              </a:custGeom>
              <a:solidFill>
                <a:srgbClr val="C9C9B6"/>
              </a:solidFill>
              <a:ln w="9525">
                <a:noFill/>
                <a:round/>
              </a:ln>
              <a:effectLst/>
            </p:spPr>
            <p:txBody>
              <a:bodyPr/>
              <a:lstStyle/>
              <a:p>
                <a:endParaRPr lang="zh-CN" altLang="en-US" b="1"/>
              </a:p>
            </p:txBody>
          </p:sp>
          <p:sp>
            <p:nvSpPr>
              <p:cNvPr id="49328" name="Freeform 176"/>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329" name="Freeform 177"/>
              <p:cNvSpPr>
                <a:spLocks noChangeArrowheads="1"/>
              </p:cNvSpPr>
              <p:nvPr/>
            </p:nvSpPr>
            <p:spPr bwMode="auto">
              <a:xfrm>
                <a:off x="5191" y="162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330" name="Rectangle 178"/>
              <p:cNvSpPr>
                <a:spLocks noChangeArrowheads="1"/>
              </p:cNvSpPr>
              <p:nvPr/>
            </p:nvSpPr>
            <p:spPr bwMode="auto">
              <a:xfrm>
                <a:off x="5191" y="1647"/>
                <a:ext cx="207" cy="162"/>
              </a:xfrm>
              <a:prstGeom prst="rect">
                <a:avLst/>
              </a:prstGeom>
              <a:solidFill>
                <a:srgbClr val="B7B79D"/>
              </a:solidFill>
              <a:ln w="9525">
                <a:noFill/>
                <a:miter lim="800000"/>
              </a:ln>
              <a:effectLst/>
            </p:spPr>
            <p:txBody>
              <a:bodyPr/>
              <a:lstStyle/>
              <a:p>
                <a:endParaRPr lang="zh-CN" altLang="zh-CN" b="1"/>
              </a:p>
            </p:txBody>
          </p:sp>
          <p:sp>
            <p:nvSpPr>
              <p:cNvPr id="49331" name="Rectangle 179"/>
              <p:cNvSpPr>
                <a:spLocks noChangeArrowheads="1"/>
              </p:cNvSpPr>
              <p:nvPr/>
            </p:nvSpPr>
            <p:spPr bwMode="auto">
              <a:xfrm>
                <a:off x="5148" y="1820"/>
                <a:ext cx="292" cy="72"/>
              </a:xfrm>
              <a:prstGeom prst="rect">
                <a:avLst/>
              </a:prstGeom>
              <a:solidFill>
                <a:srgbClr val="B7B79D"/>
              </a:solidFill>
              <a:ln w="9525">
                <a:noFill/>
                <a:miter lim="800000"/>
              </a:ln>
              <a:effectLst/>
            </p:spPr>
            <p:txBody>
              <a:bodyPr/>
              <a:lstStyle/>
              <a:p>
                <a:endParaRPr lang="zh-CN" altLang="zh-CN" b="1"/>
              </a:p>
            </p:txBody>
          </p:sp>
          <p:sp>
            <p:nvSpPr>
              <p:cNvPr id="49332" name="Rectangle 180"/>
              <p:cNvSpPr>
                <a:spLocks noChangeArrowheads="1"/>
              </p:cNvSpPr>
              <p:nvPr/>
            </p:nvSpPr>
            <p:spPr bwMode="auto">
              <a:xfrm>
                <a:off x="5210" y="1667"/>
                <a:ext cx="169" cy="125"/>
              </a:xfrm>
              <a:prstGeom prst="rect">
                <a:avLst/>
              </a:prstGeom>
              <a:solidFill>
                <a:srgbClr val="FFFFFF"/>
              </a:solidFill>
              <a:ln w="9525">
                <a:noFill/>
                <a:miter lim="800000"/>
              </a:ln>
              <a:effectLst/>
            </p:spPr>
            <p:txBody>
              <a:bodyPr/>
              <a:lstStyle/>
              <a:p>
                <a:endParaRPr lang="zh-CN" altLang="zh-CN" b="1"/>
              </a:p>
            </p:txBody>
          </p:sp>
          <p:sp>
            <p:nvSpPr>
              <p:cNvPr id="49333" name="Line 181"/>
              <p:cNvSpPr>
                <a:spLocks noChangeShapeType="1"/>
              </p:cNvSpPr>
              <p:nvPr/>
            </p:nvSpPr>
            <p:spPr bwMode="auto">
              <a:xfrm flipH="1">
                <a:off x="5348" y="184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312" name="Group 182"/>
              <p:cNvGrpSpPr/>
              <p:nvPr/>
            </p:nvGrpSpPr>
            <p:grpSpPr bwMode="auto">
              <a:xfrm>
                <a:off x="5139" y="1899"/>
                <a:ext cx="312" cy="46"/>
                <a:chOff x="5139" y="1899"/>
                <a:chExt cx="312" cy="46"/>
              </a:xfrm>
            </p:grpSpPr>
            <p:sp>
              <p:nvSpPr>
                <p:cNvPr id="49335" name="Freeform 183"/>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336" name="Freeform 184"/>
                <p:cNvSpPr>
                  <a:spLocks noChangeArrowheads="1"/>
                </p:cNvSpPr>
                <p:nvPr/>
              </p:nvSpPr>
              <p:spPr bwMode="auto">
                <a:xfrm>
                  <a:off x="5139" y="1899"/>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337" name="Rectangle 185"/>
                <p:cNvSpPr>
                  <a:spLocks noChangeArrowheads="1"/>
                </p:cNvSpPr>
                <p:nvPr/>
              </p:nvSpPr>
              <p:spPr bwMode="auto">
                <a:xfrm>
                  <a:off x="5141" y="1932"/>
                  <a:ext cx="308" cy="13"/>
                </a:xfrm>
                <a:prstGeom prst="rect">
                  <a:avLst/>
                </a:prstGeom>
                <a:solidFill>
                  <a:srgbClr val="BAB79D"/>
                </a:solidFill>
                <a:ln w="9525">
                  <a:noFill/>
                  <a:miter lim="800000"/>
                </a:ln>
                <a:effectLst/>
              </p:spPr>
              <p:txBody>
                <a:bodyPr/>
                <a:lstStyle/>
                <a:p>
                  <a:endParaRPr lang="zh-CN" altLang="zh-CN" b="1"/>
                </a:p>
              </p:txBody>
            </p:sp>
          </p:grpSp>
        </p:grpSp>
      </p:grpSp>
      <p:sp>
        <p:nvSpPr>
          <p:cNvPr id="49338" name="Rectangle 186"/>
          <p:cNvSpPr>
            <a:spLocks noChangeArrowheads="1"/>
          </p:cNvSpPr>
          <p:nvPr/>
        </p:nvSpPr>
        <p:spPr bwMode="auto">
          <a:xfrm>
            <a:off x="1900238" y="1920875"/>
            <a:ext cx="898525" cy="355600"/>
          </a:xfrm>
          <a:prstGeom prst="rect">
            <a:avLst/>
          </a:prstGeom>
          <a:noFill/>
          <a:ln w="9525">
            <a:noFill/>
            <a:miter lim="800000"/>
          </a:ln>
          <a:effectLst/>
        </p:spPr>
        <p:txBody>
          <a:bodyPr/>
          <a:lstStyle/>
          <a:p>
            <a:endParaRPr lang="zh-CN" altLang="zh-CN" b="1"/>
          </a:p>
        </p:txBody>
      </p:sp>
      <p:sp>
        <p:nvSpPr>
          <p:cNvPr id="49339" name="Rectangle 187"/>
          <p:cNvSpPr>
            <a:spLocks noChangeArrowheads="1"/>
          </p:cNvSpPr>
          <p:nvPr/>
        </p:nvSpPr>
        <p:spPr bwMode="auto">
          <a:xfrm>
            <a:off x="2343150" y="232410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a:t>
            </a:r>
            <a:endParaRPr lang="zh-CN" altLang="zh-CN" sz="2000" b="1">
              <a:solidFill>
                <a:srgbClr val="333399"/>
              </a:solidFill>
              <a:ea typeface="黑体" panose="02010609060101010101" pitchFamily="2" charset="-122"/>
            </a:endParaRPr>
          </a:p>
        </p:txBody>
      </p:sp>
      <p:sp>
        <p:nvSpPr>
          <p:cNvPr id="49340" name="Rectangle 188"/>
          <p:cNvSpPr>
            <a:spLocks noChangeArrowheads="1"/>
          </p:cNvSpPr>
          <p:nvPr/>
        </p:nvSpPr>
        <p:spPr bwMode="auto">
          <a:xfrm>
            <a:off x="3568700" y="1482725"/>
            <a:ext cx="1008063" cy="354013"/>
          </a:xfrm>
          <a:prstGeom prst="rect">
            <a:avLst/>
          </a:prstGeom>
          <a:noFill/>
          <a:ln w="9525">
            <a:noFill/>
            <a:miter lim="800000"/>
          </a:ln>
          <a:effectLst/>
        </p:spPr>
        <p:txBody>
          <a:bodyPr/>
          <a:lstStyle/>
          <a:p>
            <a:endParaRPr lang="zh-CN" altLang="zh-CN" b="1"/>
          </a:p>
        </p:txBody>
      </p:sp>
      <p:sp>
        <p:nvSpPr>
          <p:cNvPr id="49341" name="Rectangle 189"/>
          <p:cNvSpPr>
            <a:spLocks noChangeArrowheads="1"/>
          </p:cNvSpPr>
          <p:nvPr/>
        </p:nvSpPr>
        <p:spPr bwMode="auto">
          <a:xfrm>
            <a:off x="3484563"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222.1.1.1</a:t>
            </a:r>
            <a:endParaRPr lang="zh-CN" altLang="zh-CN" sz="2000" b="1">
              <a:solidFill>
                <a:srgbClr val="333399"/>
              </a:solidFill>
              <a:ea typeface="黑体" panose="02010609060101010101" pitchFamily="2" charset="-122"/>
            </a:endParaRPr>
          </a:p>
        </p:txBody>
      </p:sp>
      <p:sp>
        <p:nvSpPr>
          <p:cNvPr id="49342" name="Rectangle 190"/>
          <p:cNvSpPr>
            <a:spLocks noChangeArrowheads="1"/>
          </p:cNvSpPr>
          <p:nvPr/>
        </p:nvSpPr>
        <p:spPr bwMode="auto">
          <a:xfrm>
            <a:off x="5113338" y="1482725"/>
            <a:ext cx="1006475" cy="354013"/>
          </a:xfrm>
          <a:prstGeom prst="rect">
            <a:avLst/>
          </a:prstGeom>
          <a:noFill/>
          <a:ln w="9525">
            <a:noFill/>
            <a:miter lim="800000"/>
          </a:ln>
          <a:effectLst/>
        </p:spPr>
        <p:txBody>
          <a:bodyPr/>
          <a:lstStyle/>
          <a:p>
            <a:endParaRPr lang="zh-CN" altLang="zh-CN" b="1"/>
          </a:p>
        </p:txBody>
      </p:sp>
      <p:sp>
        <p:nvSpPr>
          <p:cNvPr id="49343" name="Rectangle 191"/>
          <p:cNvSpPr>
            <a:spLocks noChangeArrowheads="1"/>
          </p:cNvSpPr>
          <p:nvPr/>
        </p:nvSpPr>
        <p:spPr bwMode="auto">
          <a:xfrm>
            <a:off x="5006975" y="14398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222.1.1.2</a:t>
            </a:r>
            <a:endParaRPr lang="zh-CN" altLang="zh-CN" sz="2000" b="1">
              <a:solidFill>
                <a:srgbClr val="333399"/>
              </a:solidFill>
              <a:ea typeface="黑体" panose="02010609060101010101" pitchFamily="2" charset="-122"/>
            </a:endParaRPr>
          </a:p>
        </p:txBody>
      </p:sp>
      <p:sp>
        <p:nvSpPr>
          <p:cNvPr id="49344" name="Rectangle 192"/>
          <p:cNvSpPr>
            <a:spLocks noChangeArrowheads="1"/>
          </p:cNvSpPr>
          <p:nvPr/>
        </p:nvSpPr>
        <p:spPr bwMode="auto">
          <a:xfrm>
            <a:off x="6707188" y="1482725"/>
            <a:ext cx="1006475" cy="354013"/>
          </a:xfrm>
          <a:prstGeom prst="rect">
            <a:avLst/>
          </a:prstGeom>
          <a:noFill/>
          <a:ln w="9525">
            <a:noFill/>
            <a:miter lim="800000"/>
          </a:ln>
          <a:effectLst/>
        </p:spPr>
        <p:txBody>
          <a:bodyPr/>
          <a:lstStyle/>
          <a:p>
            <a:endParaRPr lang="zh-CN" altLang="zh-CN" b="1"/>
          </a:p>
        </p:txBody>
      </p:sp>
      <p:sp>
        <p:nvSpPr>
          <p:cNvPr id="49345" name="Rectangle 193"/>
          <p:cNvSpPr>
            <a:spLocks noChangeArrowheads="1"/>
          </p:cNvSpPr>
          <p:nvPr/>
        </p:nvSpPr>
        <p:spPr bwMode="auto">
          <a:xfrm>
            <a:off x="6554788" y="14128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222.1.1.3</a:t>
            </a:r>
            <a:endParaRPr lang="zh-CN" altLang="zh-CN" sz="2000" b="1">
              <a:solidFill>
                <a:srgbClr val="333399"/>
              </a:solidFill>
              <a:ea typeface="黑体" panose="02010609060101010101" pitchFamily="2" charset="-122"/>
            </a:endParaRPr>
          </a:p>
        </p:txBody>
      </p:sp>
      <p:sp>
        <p:nvSpPr>
          <p:cNvPr id="49346" name="Rectangle 194"/>
          <p:cNvSpPr>
            <a:spLocks noChangeArrowheads="1"/>
          </p:cNvSpPr>
          <p:nvPr/>
        </p:nvSpPr>
        <p:spPr bwMode="auto">
          <a:xfrm>
            <a:off x="4168775" y="2138363"/>
            <a:ext cx="26988" cy="538162"/>
          </a:xfrm>
          <a:prstGeom prst="rect">
            <a:avLst/>
          </a:prstGeom>
          <a:solidFill>
            <a:srgbClr val="000000"/>
          </a:solidFill>
          <a:ln w="9525">
            <a:noFill/>
            <a:miter lim="800000"/>
          </a:ln>
          <a:effectLst/>
        </p:spPr>
        <p:txBody>
          <a:bodyPr/>
          <a:lstStyle/>
          <a:p>
            <a:endParaRPr lang="zh-CN" altLang="zh-CN" b="1"/>
          </a:p>
        </p:txBody>
      </p:sp>
      <p:grpSp>
        <p:nvGrpSpPr>
          <p:cNvPr id="49321" name="Group 195"/>
          <p:cNvGrpSpPr/>
          <p:nvPr/>
        </p:nvGrpSpPr>
        <p:grpSpPr bwMode="auto">
          <a:xfrm>
            <a:off x="3822700" y="2630488"/>
            <a:ext cx="647700" cy="385762"/>
            <a:chOff x="2408" y="1657"/>
            <a:chExt cx="408" cy="243"/>
          </a:xfrm>
        </p:grpSpPr>
        <p:sp>
          <p:nvSpPr>
            <p:cNvPr id="49348" name="Oval 196"/>
            <p:cNvSpPr>
              <a:spLocks noChangeArrowheads="1"/>
            </p:cNvSpPr>
            <p:nvPr/>
          </p:nvSpPr>
          <p:spPr bwMode="auto">
            <a:xfrm>
              <a:off x="2409" y="1758"/>
              <a:ext cx="407" cy="142"/>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9349" name="Rectangle 197"/>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9350" name="Rectangle 198"/>
            <p:cNvSpPr>
              <a:spLocks noChangeArrowheads="1"/>
            </p:cNvSpPr>
            <p:nvPr/>
          </p:nvSpPr>
          <p:spPr bwMode="auto">
            <a:xfrm>
              <a:off x="2408" y="1729"/>
              <a:ext cx="406" cy="101"/>
            </a:xfrm>
            <a:prstGeom prst="rect">
              <a:avLst/>
            </a:prstGeom>
            <a:solidFill>
              <a:srgbClr val="0078AA"/>
            </a:solidFill>
            <a:ln w="9525">
              <a:noFill/>
              <a:miter lim="800000"/>
            </a:ln>
            <a:effectLst/>
          </p:spPr>
          <p:txBody>
            <a:bodyPr/>
            <a:lstStyle/>
            <a:p>
              <a:endParaRPr lang="zh-CN" altLang="zh-CN" b="1"/>
            </a:p>
          </p:txBody>
        </p:sp>
        <p:sp>
          <p:nvSpPr>
            <p:cNvPr id="49351" name="Oval 199"/>
            <p:cNvSpPr>
              <a:spLocks noChangeArrowheads="1"/>
            </p:cNvSpPr>
            <p:nvPr/>
          </p:nvSpPr>
          <p:spPr bwMode="auto">
            <a:xfrm>
              <a:off x="2409" y="1657"/>
              <a:ext cx="407" cy="142"/>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9325" name="Group 200"/>
            <p:cNvGrpSpPr/>
            <p:nvPr/>
          </p:nvGrpSpPr>
          <p:grpSpPr bwMode="auto">
            <a:xfrm>
              <a:off x="2469" y="1674"/>
              <a:ext cx="283" cy="108"/>
              <a:chOff x="2469" y="1674"/>
              <a:chExt cx="283" cy="108"/>
            </a:xfrm>
          </p:grpSpPr>
          <p:grpSp>
            <p:nvGrpSpPr>
              <p:cNvPr id="49334" name="Group 201"/>
              <p:cNvGrpSpPr/>
              <p:nvPr/>
            </p:nvGrpSpPr>
            <p:grpSpPr bwMode="auto">
              <a:xfrm>
                <a:off x="2469" y="1674"/>
                <a:ext cx="281" cy="106"/>
                <a:chOff x="2469" y="1674"/>
                <a:chExt cx="281" cy="106"/>
              </a:xfrm>
            </p:grpSpPr>
            <p:sp>
              <p:nvSpPr>
                <p:cNvPr id="49354" name="Freeform 202"/>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9355" name="Freeform 203"/>
                <p:cNvSpPr>
                  <a:spLocks noChangeArrowheads="1"/>
                </p:cNvSpPr>
                <p:nvPr/>
              </p:nvSpPr>
              <p:spPr bwMode="auto">
                <a:xfrm>
                  <a:off x="2616" y="1676"/>
                  <a:ext cx="134" cy="46"/>
                </a:xfrm>
                <a:custGeom>
                  <a:avLst/>
                  <a:gdLst/>
                  <a:ahLst/>
                  <a:cxnLst>
                    <a:cxn ang="0">
                      <a:pos x="0" y="89"/>
                    </a:cxn>
                    <a:cxn ang="0">
                      <a:pos x="74" y="115"/>
                    </a:cxn>
                    <a:cxn ang="0">
                      <a:pos x="253" y="37"/>
                    </a:cxn>
                    <a:cxn ang="0">
                      <a:pos x="335" y="63"/>
                    </a:cxn>
                    <a:cxn ang="0">
                      <a:pos x="290" y="0"/>
                    </a:cxn>
                    <a:cxn ang="0">
                      <a:pos x="78" y="0"/>
                    </a:cxn>
                    <a:cxn ang="0">
                      <a:pos x="167" y="18"/>
                    </a:cxn>
                    <a:cxn ang="0">
                      <a:pos x="0" y="89"/>
                    </a:cxn>
                    <a:cxn ang="0">
                      <a:pos x="0" y="89"/>
                    </a:cxn>
                    <a:cxn ang="0">
                      <a:pos x="0" y="89"/>
                    </a:cxn>
                  </a:cxnLst>
                  <a:rect l="0" t="0" r="r" b="b"/>
                  <a:pathLst>
                    <a:path w="335" h="115">
                      <a:moveTo>
                        <a:pt x="0" y="89"/>
                      </a:moveTo>
                      <a:lnTo>
                        <a:pt x="74" y="115"/>
                      </a:lnTo>
                      <a:lnTo>
                        <a:pt x="253" y="37"/>
                      </a:lnTo>
                      <a:lnTo>
                        <a:pt x="335" y="63"/>
                      </a:lnTo>
                      <a:lnTo>
                        <a:pt x="290" y="0"/>
                      </a:lnTo>
                      <a:lnTo>
                        <a:pt x="78" y="0"/>
                      </a:lnTo>
                      <a:lnTo>
                        <a:pt x="167" y="18"/>
                      </a:lnTo>
                      <a:lnTo>
                        <a:pt x="0" y="89"/>
                      </a:lnTo>
                      <a:lnTo>
                        <a:pt x="0" y="89"/>
                      </a:lnTo>
                      <a:lnTo>
                        <a:pt x="0" y="89"/>
                      </a:lnTo>
                      <a:close/>
                    </a:path>
                  </a:pathLst>
                </a:custGeom>
                <a:solidFill>
                  <a:srgbClr val="000000"/>
                </a:solidFill>
                <a:ln w="9525">
                  <a:noFill/>
                  <a:round/>
                </a:ln>
                <a:effectLst/>
              </p:spPr>
              <p:txBody>
                <a:bodyPr/>
                <a:lstStyle/>
                <a:p>
                  <a:endParaRPr lang="zh-CN" altLang="en-US" b="1"/>
                </a:p>
              </p:txBody>
            </p:sp>
            <p:sp>
              <p:nvSpPr>
                <p:cNvPr id="49356" name="Freeform 204"/>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9357" name="Freeform 205"/>
                <p:cNvSpPr>
                  <a:spLocks noChangeArrowheads="1"/>
                </p:cNvSpPr>
                <p:nvPr/>
              </p:nvSpPr>
              <p:spPr bwMode="auto">
                <a:xfrm>
                  <a:off x="2469" y="1729"/>
                  <a:ext cx="134" cy="49"/>
                </a:xfrm>
                <a:custGeom>
                  <a:avLst/>
                  <a:gdLst/>
                  <a:ahLst/>
                  <a:cxnLst>
                    <a:cxn ang="0">
                      <a:pos x="335" y="25"/>
                    </a:cxn>
                    <a:cxn ang="0">
                      <a:pos x="260" y="0"/>
                    </a:cxn>
                    <a:cxn ang="0">
                      <a:pos x="88" y="77"/>
                    </a:cxn>
                    <a:cxn ang="0">
                      <a:pos x="0" y="52"/>
                    </a:cxn>
                    <a:cxn ang="0">
                      <a:pos x="44" y="122"/>
                    </a:cxn>
                    <a:cxn ang="0">
                      <a:pos x="260" y="122"/>
                    </a:cxn>
                    <a:cxn ang="0">
                      <a:pos x="167" y="96"/>
                    </a:cxn>
                    <a:cxn ang="0">
                      <a:pos x="335" y="25"/>
                    </a:cxn>
                    <a:cxn ang="0">
                      <a:pos x="335" y="25"/>
                    </a:cxn>
                    <a:cxn ang="0">
                      <a:pos x="335" y="25"/>
                    </a:cxn>
                  </a:cxnLst>
                  <a:rect l="0" t="0" r="r" b="b"/>
                  <a:pathLst>
                    <a:path w="335" h="122">
                      <a:moveTo>
                        <a:pt x="335" y="25"/>
                      </a:moveTo>
                      <a:lnTo>
                        <a:pt x="260" y="0"/>
                      </a:lnTo>
                      <a:lnTo>
                        <a:pt x="88" y="77"/>
                      </a:lnTo>
                      <a:lnTo>
                        <a:pt x="0" y="52"/>
                      </a:lnTo>
                      <a:lnTo>
                        <a:pt x="44" y="122"/>
                      </a:lnTo>
                      <a:lnTo>
                        <a:pt x="260" y="122"/>
                      </a:lnTo>
                      <a:lnTo>
                        <a:pt x="167" y="96"/>
                      </a:lnTo>
                      <a:lnTo>
                        <a:pt x="335" y="25"/>
                      </a:lnTo>
                      <a:lnTo>
                        <a:pt x="335" y="25"/>
                      </a:lnTo>
                      <a:lnTo>
                        <a:pt x="335" y="25"/>
                      </a:lnTo>
                      <a:close/>
                    </a:path>
                  </a:pathLst>
                </a:custGeom>
                <a:solidFill>
                  <a:srgbClr val="000000"/>
                </a:solidFill>
                <a:ln w="9525">
                  <a:noFill/>
                  <a:round/>
                </a:ln>
                <a:effectLst/>
              </p:spPr>
              <p:txBody>
                <a:bodyPr/>
                <a:lstStyle/>
                <a:p>
                  <a:endParaRPr lang="zh-CN" altLang="en-US" b="1"/>
                </a:p>
              </p:txBody>
            </p:sp>
            <p:sp>
              <p:nvSpPr>
                <p:cNvPr id="49358" name="Freeform 206"/>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359" name="Freeform 207"/>
                <p:cNvSpPr>
                  <a:spLocks noChangeArrowheads="1"/>
                </p:cNvSpPr>
                <p:nvPr/>
              </p:nvSpPr>
              <p:spPr bwMode="auto">
                <a:xfrm>
                  <a:off x="2477" y="1674"/>
                  <a:ext cx="134" cy="45"/>
                </a:xfrm>
                <a:custGeom>
                  <a:avLst/>
                  <a:gdLst/>
                  <a:ahLst/>
                  <a:cxnLst>
                    <a:cxn ang="0">
                      <a:pos x="0" y="24"/>
                    </a:cxn>
                    <a:cxn ang="0">
                      <a:pos x="74" y="0"/>
                    </a:cxn>
                    <a:cxn ang="0">
                      <a:pos x="255" y="68"/>
                    </a:cxn>
                    <a:cxn ang="0">
                      <a:pos x="335" y="50"/>
                    </a:cxn>
                    <a:cxn ang="0">
                      <a:pos x="292" y="112"/>
                    </a:cxn>
                    <a:cxn ang="0">
                      <a:pos x="81" y="112"/>
                    </a:cxn>
                    <a:cxn ang="0">
                      <a:pos x="167" y="94"/>
                    </a:cxn>
                    <a:cxn ang="0">
                      <a:pos x="0" y="24"/>
                    </a:cxn>
                    <a:cxn ang="0">
                      <a:pos x="0" y="24"/>
                    </a:cxn>
                    <a:cxn ang="0">
                      <a:pos x="0" y="24"/>
                    </a:cxn>
                  </a:cxnLst>
                  <a:rect l="0" t="0" r="r" b="b"/>
                  <a:pathLst>
                    <a:path w="335" h="112">
                      <a:moveTo>
                        <a:pt x="0" y="24"/>
                      </a:moveTo>
                      <a:lnTo>
                        <a:pt x="74" y="0"/>
                      </a:lnTo>
                      <a:lnTo>
                        <a:pt x="255" y="68"/>
                      </a:lnTo>
                      <a:lnTo>
                        <a:pt x="335" y="50"/>
                      </a:lnTo>
                      <a:lnTo>
                        <a:pt x="292" y="112"/>
                      </a:lnTo>
                      <a:lnTo>
                        <a:pt x="81" y="112"/>
                      </a:lnTo>
                      <a:lnTo>
                        <a:pt x="167" y="94"/>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360" name="Freeform 208"/>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sp>
              <p:nvSpPr>
                <p:cNvPr id="49361" name="Freeform 209"/>
                <p:cNvSpPr>
                  <a:spLocks noChangeArrowheads="1"/>
                </p:cNvSpPr>
                <p:nvPr/>
              </p:nvSpPr>
              <p:spPr bwMode="auto">
                <a:xfrm>
                  <a:off x="2611" y="1735"/>
                  <a:ext cx="133" cy="45"/>
                </a:xfrm>
                <a:custGeom>
                  <a:avLst/>
                  <a:gdLst/>
                  <a:ahLst/>
                  <a:cxnLst>
                    <a:cxn ang="0">
                      <a:pos x="332" y="87"/>
                    </a:cxn>
                    <a:cxn ang="0">
                      <a:pos x="258" y="112"/>
                    </a:cxn>
                    <a:cxn ang="0">
                      <a:pos x="87" y="36"/>
                    </a:cxn>
                    <a:cxn ang="0">
                      <a:pos x="0" y="61"/>
                    </a:cxn>
                    <a:cxn ang="0">
                      <a:pos x="43" y="0"/>
                    </a:cxn>
                    <a:cxn ang="0">
                      <a:pos x="258" y="0"/>
                    </a:cxn>
                    <a:cxn ang="0">
                      <a:pos x="166" y="17"/>
                    </a:cxn>
                    <a:cxn ang="0">
                      <a:pos x="332" y="87"/>
                    </a:cxn>
                    <a:cxn ang="0">
                      <a:pos x="332" y="87"/>
                    </a:cxn>
                    <a:cxn ang="0">
                      <a:pos x="332" y="87"/>
                    </a:cxn>
                  </a:cxnLst>
                  <a:rect l="0" t="0" r="r" b="b"/>
                  <a:pathLst>
                    <a:path w="332" h="112">
                      <a:moveTo>
                        <a:pt x="332" y="87"/>
                      </a:moveTo>
                      <a:lnTo>
                        <a:pt x="258" y="112"/>
                      </a:lnTo>
                      <a:lnTo>
                        <a:pt x="87" y="36"/>
                      </a:lnTo>
                      <a:lnTo>
                        <a:pt x="0" y="61"/>
                      </a:lnTo>
                      <a:lnTo>
                        <a:pt x="43" y="0"/>
                      </a:lnTo>
                      <a:lnTo>
                        <a:pt x="258" y="0"/>
                      </a:lnTo>
                      <a:lnTo>
                        <a:pt x="166" y="17"/>
                      </a:lnTo>
                      <a:lnTo>
                        <a:pt x="332" y="87"/>
                      </a:lnTo>
                      <a:lnTo>
                        <a:pt x="332" y="87"/>
                      </a:lnTo>
                      <a:lnTo>
                        <a:pt x="332" y="87"/>
                      </a:lnTo>
                      <a:close/>
                    </a:path>
                  </a:pathLst>
                </a:custGeom>
                <a:solidFill>
                  <a:srgbClr val="000000"/>
                </a:solidFill>
                <a:ln w="9525">
                  <a:noFill/>
                  <a:round/>
                </a:ln>
                <a:effectLst/>
              </p:spPr>
              <p:txBody>
                <a:bodyPr/>
                <a:lstStyle/>
                <a:p>
                  <a:endParaRPr lang="zh-CN" altLang="en-US" b="1"/>
                </a:p>
              </p:txBody>
            </p:sp>
          </p:grpSp>
          <p:grpSp>
            <p:nvGrpSpPr>
              <p:cNvPr id="49347" name="Group 210"/>
              <p:cNvGrpSpPr/>
              <p:nvPr/>
            </p:nvGrpSpPr>
            <p:grpSpPr bwMode="auto">
              <a:xfrm>
                <a:off x="2472" y="1676"/>
                <a:ext cx="280" cy="106"/>
                <a:chOff x="2472" y="1676"/>
                <a:chExt cx="280" cy="106"/>
              </a:xfrm>
            </p:grpSpPr>
            <p:sp>
              <p:nvSpPr>
                <p:cNvPr id="49363" name="Freeform 211"/>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9364" name="Freeform 212"/>
                <p:cNvSpPr>
                  <a:spLocks noChangeArrowheads="1"/>
                </p:cNvSpPr>
                <p:nvPr/>
              </p:nvSpPr>
              <p:spPr bwMode="auto">
                <a:xfrm>
                  <a:off x="2618" y="1679"/>
                  <a:ext cx="134" cy="46"/>
                </a:xfrm>
                <a:custGeom>
                  <a:avLst/>
                  <a:gdLst/>
                  <a:ahLst/>
                  <a:cxnLst>
                    <a:cxn ang="0">
                      <a:pos x="0" y="89"/>
                    </a:cxn>
                    <a:cxn ang="0">
                      <a:pos x="74" y="114"/>
                    </a:cxn>
                    <a:cxn ang="0">
                      <a:pos x="255" y="37"/>
                    </a:cxn>
                    <a:cxn ang="0">
                      <a:pos x="335" y="63"/>
                    </a:cxn>
                    <a:cxn ang="0">
                      <a:pos x="292" y="0"/>
                    </a:cxn>
                    <a:cxn ang="0">
                      <a:pos x="81" y="0"/>
                    </a:cxn>
                    <a:cxn ang="0">
                      <a:pos x="167" y="18"/>
                    </a:cxn>
                    <a:cxn ang="0">
                      <a:pos x="0" y="89"/>
                    </a:cxn>
                    <a:cxn ang="0">
                      <a:pos x="0" y="89"/>
                    </a:cxn>
                    <a:cxn ang="0">
                      <a:pos x="0" y="89"/>
                    </a:cxn>
                  </a:cxnLst>
                  <a:rect l="0" t="0" r="r" b="b"/>
                  <a:pathLst>
                    <a:path w="335" h="114">
                      <a:moveTo>
                        <a:pt x="0" y="89"/>
                      </a:moveTo>
                      <a:lnTo>
                        <a:pt x="74" y="114"/>
                      </a:lnTo>
                      <a:lnTo>
                        <a:pt x="255" y="37"/>
                      </a:lnTo>
                      <a:lnTo>
                        <a:pt x="335" y="63"/>
                      </a:lnTo>
                      <a:lnTo>
                        <a:pt x="292" y="0"/>
                      </a:lnTo>
                      <a:lnTo>
                        <a:pt x="81" y="0"/>
                      </a:lnTo>
                      <a:lnTo>
                        <a:pt x="167" y="18"/>
                      </a:lnTo>
                      <a:lnTo>
                        <a:pt x="0" y="89"/>
                      </a:lnTo>
                      <a:lnTo>
                        <a:pt x="0" y="89"/>
                      </a:lnTo>
                      <a:lnTo>
                        <a:pt x="0" y="89"/>
                      </a:lnTo>
                      <a:close/>
                    </a:path>
                  </a:pathLst>
                </a:custGeom>
                <a:solidFill>
                  <a:srgbClr val="FFFFFF"/>
                </a:solidFill>
                <a:ln w="9525">
                  <a:noFill/>
                  <a:round/>
                </a:ln>
                <a:effectLst/>
              </p:spPr>
              <p:txBody>
                <a:bodyPr/>
                <a:lstStyle/>
                <a:p>
                  <a:endParaRPr lang="zh-CN" altLang="en-US" b="1"/>
                </a:p>
              </p:txBody>
            </p:sp>
            <p:sp>
              <p:nvSpPr>
                <p:cNvPr id="49365" name="Freeform 213"/>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9366" name="Freeform 214"/>
                <p:cNvSpPr>
                  <a:spLocks noChangeArrowheads="1"/>
                </p:cNvSpPr>
                <p:nvPr/>
              </p:nvSpPr>
              <p:spPr bwMode="auto">
                <a:xfrm>
                  <a:off x="2472" y="1732"/>
                  <a:ext cx="134" cy="48"/>
                </a:xfrm>
                <a:custGeom>
                  <a:avLst/>
                  <a:gdLst/>
                  <a:ahLst/>
                  <a:cxnLst>
                    <a:cxn ang="0">
                      <a:pos x="335" y="24"/>
                    </a:cxn>
                    <a:cxn ang="0">
                      <a:pos x="260" y="0"/>
                    </a:cxn>
                    <a:cxn ang="0">
                      <a:pos x="85" y="75"/>
                    </a:cxn>
                    <a:cxn ang="0">
                      <a:pos x="0" y="51"/>
                    </a:cxn>
                    <a:cxn ang="0">
                      <a:pos x="44" y="120"/>
                    </a:cxn>
                    <a:cxn ang="0">
                      <a:pos x="260" y="120"/>
                    </a:cxn>
                    <a:cxn ang="0">
                      <a:pos x="167" y="95"/>
                    </a:cxn>
                    <a:cxn ang="0">
                      <a:pos x="335" y="24"/>
                    </a:cxn>
                    <a:cxn ang="0">
                      <a:pos x="335" y="24"/>
                    </a:cxn>
                    <a:cxn ang="0">
                      <a:pos x="335" y="24"/>
                    </a:cxn>
                  </a:cxnLst>
                  <a:rect l="0" t="0" r="r" b="b"/>
                  <a:pathLst>
                    <a:path w="335" h="119">
                      <a:moveTo>
                        <a:pt x="335" y="24"/>
                      </a:moveTo>
                      <a:lnTo>
                        <a:pt x="260" y="0"/>
                      </a:lnTo>
                      <a:lnTo>
                        <a:pt x="85" y="75"/>
                      </a:lnTo>
                      <a:lnTo>
                        <a:pt x="0" y="51"/>
                      </a:lnTo>
                      <a:lnTo>
                        <a:pt x="44" y="120"/>
                      </a:lnTo>
                      <a:lnTo>
                        <a:pt x="260" y="120"/>
                      </a:lnTo>
                      <a:lnTo>
                        <a:pt x="167" y="95"/>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9367" name="Freeform 215"/>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368" name="Freeform 216"/>
                <p:cNvSpPr>
                  <a:spLocks noChangeArrowheads="1"/>
                </p:cNvSpPr>
                <p:nvPr/>
              </p:nvSpPr>
              <p:spPr bwMode="auto">
                <a:xfrm>
                  <a:off x="2480" y="1676"/>
                  <a:ext cx="133" cy="46"/>
                </a:xfrm>
                <a:custGeom>
                  <a:avLst/>
                  <a:gdLst/>
                  <a:ahLst/>
                  <a:cxnLst>
                    <a:cxn ang="0">
                      <a:pos x="0" y="25"/>
                    </a:cxn>
                    <a:cxn ang="0">
                      <a:pos x="73" y="0"/>
                    </a:cxn>
                    <a:cxn ang="0">
                      <a:pos x="251" y="70"/>
                    </a:cxn>
                    <a:cxn ang="0">
                      <a:pos x="332" y="51"/>
                    </a:cxn>
                    <a:cxn ang="0">
                      <a:pos x="288" y="115"/>
                    </a:cxn>
                    <a:cxn ang="0">
                      <a:pos x="80" y="115"/>
                    </a:cxn>
                    <a:cxn ang="0">
                      <a:pos x="166" y="96"/>
                    </a:cxn>
                    <a:cxn ang="0">
                      <a:pos x="0" y="25"/>
                    </a:cxn>
                    <a:cxn ang="0">
                      <a:pos x="0" y="25"/>
                    </a:cxn>
                    <a:cxn ang="0">
                      <a:pos x="0" y="25"/>
                    </a:cxn>
                  </a:cxnLst>
                  <a:rect l="0" t="0" r="r" b="b"/>
                  <a:pathLst>
                    <a:path w="332" h="115">
                      <a:moveTo>
                        <a:pt x="0" y="25"/>
                      </a:moveTo>
                      <a:lnTo>
                        <a:pt x="73" y="0"/>
                      </a:lnTo>
                      <a:lnTo>
                        <a:pt x="251" y="70"/>
                      </a:lnTo>
                      <a:lnTo>
                        <a:pt x="332" y="51"/>
                      </a:lnTo>
                      <a:lnTo>
                        <a:pt x="288" y="115"/>
                      </a:lnTo>
                      <a:lnTo>
                        <a:pt x="80" y="115"/>
                      </a:lnTo>
                      <a:lnTo>
                        <a:pt x="166" y="96"/>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369" name="Freeform 217"/>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sp>
              <p:nvSpPr>
                <p:cNvPr id="49370" name="Freeform 218"/>
                <p:cNvSpPr>
                  <a:spLocks noChangeArrowheads="1"/>
                </p:cNvSpPr>
                <p:nvPr/>
              </p:nvSpPr>
              <p:spPr bwMode="auto">
                <a:xfrm>
                  <a:off x="2613" y="1737"/>
                  <a:ext cx="134" cy="45"/>
                </a:xfrm>
                <a:custGeom>
                  <a:avLst/>
                  <a:gdLst/>
                  <a:ahLst/>
                  <a:cxnLst>
                    <a:cxn ang="0">
                      <a:pos x="335" y="87"/>
                    </a:cxn>
                    <a:cxn ang="0">
                      <a:pos x="260" y="112"/>
                    </a:cxn>
                    <a:cxn ang="0">
                      <a:pos x="85" y="38"/>
                    </a:cxn>
                    <a:cxn ang="0">
                      <a:pos x="0" y="63"/>
                    </a:cxn>
                    <a:cxn ang="0">
                      <a:pos x="44" y="0"/>
                    </a:cxn>
                    <a:cxn ang="0">
                      <a:pos x="260" y="0"/>
                    </a:cxn>
                    <a:cxn ang="0">
                      <a:pos x="167" y="17"/>
                    </a:cxn>
                    <a:cxn ang="0">
                      <a:pos x="335" y="87"/>
                    </a:cxn>
                    <a:cxn ang="0">
                      <a:pos x="335" y="87"/>
                    </a:cxn>
                    <a:cxn ang="0">
                      <a:pos x="335" y="87"/>
                    </a:cxn>
                  </a:cxnLst>
                  <a:rect l="0" t="0" r="r" b="b"/>
                  <a:pathLst>
                    <a:path w="335" h="112">
                      <a:moveTo>
                        <a:pt x="335" y="87"/>
                      </a:moveTo>
                      <a:lnTo>
                        <a:pt x="260" y="112"/>
                      </a:lnTo>
                      <a:lnTo>
                        <a:pt x="85" y="38"/>
                      </a:lnTo>
                      <a:lnTo>
                        <a:pt x="0" y="63"/>
                      </a:lnTo>
                      <a:lnTo>
                        <a:pt x="44" y="0"/>
                      </a:lnTo>
                      <a:lnTo>
                        <a:pt x="260" y="0"/>
                      </a:lnTo>
                      <a:lnTo>
                        <a:pt x="167" y="17"/>
                      </a:lnTo>
                      <a:lnTo>
                        <a:pt x="335" y="87"/>
                      </a:lnTo>
                      <a:lnTo>
                        <a:pt x="335" y="87"/>
                      </a:lnTo>
                      <a:lnTo>
                        <a:pt x="335" y="87"/>
                      </a:lnTo>
                      <a:close/>
                    </a:path>
                  </a:pathLst>
                </a:custGeom>
                <a:solidFill>
                  <a:srgbClr val="FFFFFF"/>
                </a:solidFill>
                <a:ln w="9525">
                  <a:noFill/>
                  <a:round/>
                </a:ln>
                <a:effectLst/>
              </p:spPr>
              <p:txBody>
                <a:bodyPr/>
                <a:lstStyle/>
                <a:p>
                  <a:endParaRPr lang="zh-CN" altLang="en-US" b="1"/>
                </a:p>
              </p:txBody>
            </p:sp>
          </p:grpSp>
        </p:grpSp>
        <p:sp>
          <p:nvSpPr>
            <p:cNvPr id="49371" name="Line 219"/>
            <p:cNvSpPr>
              <a:spLocks noChangeShapeType="1"/>
            </p:cNvSpPr>
            <p:nvPr/>
          </p:nvSpPr>
          <p:spPr bwMode="auto">
            <a:xfrm>
              <a:off x="2408"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9372" name="Line 220"/>
            <p:cNvSpPr>
              <a:spLocks noChangeShapeType="1"/>
            </p:cNvSpPr>
            <p:nvPr/>
          </p:nvSpPr>
          <p:spPr bwMode="auto">
            <a:xfrm>
              <a:off x="2814" y="1727"/>
              <a:ext cx="1" cy="101"/>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9373" name="Rectangle 221"/>
          <p:cNvSpPr>
            <a:spLocks noChangeArrowheads="1"/>
          </p:cNvSpPr>
          <p:nvPr/>
        </p:nvSpPr>
        <p:spPr bwMode="auto">
          <a:xfrm>
            <a:off x="4278313" y="2371725"/>
            <a:ext cx="1009650" cy="354013"/>
          </a:xfrm>
          <a:prstGeom prst="rect">
            <a:avLst/>
          </a:prstGeom>
          <a:noFill/>
          <a:ln w="9525">
            <a:noFill/>
            <a:miter lim="800000"/>
          </a:ln>
          <a:effectLst/>
        </p:spPr>
        <p:txBody>
          <a:bodyPr/>
          <a:lstStyle/>
          <a:p>
            <a:endParaRPr lang="zh-CN" altLang="zh-CN" b="1"/>
          </a:p>
        </p:txBody>
      </p:sp>
      <p:sp>
        <p:nvSpPr>
          <p:cNvPr id="49374" name="Rectangle 222"/>
          <p:cNvSpPr>
            <a:spLocks noChangeArrowheads="1"/>
          </p:cNvSpPr>
          <p:nvPr/>
        </p:nvSpPr>
        <p:spPr bwMode="auto">
          <a:xfrm>
            <a:off x="4351338" y="23812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222.1.1.4</a:t>
            </a:r>
            <a:endParaRPr lang="zh-CN" altLang="zh-CN" sz="2000" b="1">
              <a:solidFill>
                <a:srgbClr val="333399"/>
              </a:solidFill>
              <a:ea typeface="黑体" panose="02010609060101010101" pitchFamily="2" charset="-122"/>
            </a:endParaRPr>
          </a:p>
        </p:txBody>
      </p:sp>
      <p:sp>
        <p:nvSpPr>
          <p:cNvPr id="49375" name="Rectangle 223"/>
          <p:cNvSpPr>
            <a:spLocks noChangeArrowheads="1"/>
          </p:cNvSpPr>
          <p:nvPr/>
        </p:nvSpPr>
        <p:spPr bwMode="auto">
          <a:xfrm>
            <a:off x="3446463" y="2519363"/>
            <a:ext cx="412750" cy="350837"/>
          </a:xfrm>
          <a:prstGeom prst="rect">
            <a:avLst/>
          </a:prstGeom>
          <a:noFill/>
          <a:ln w="9525">
            <a:noFill/>
            <a:miter lim="800000"/>
          </a:ln>
          <a:effectLst/>
        </p:spPr>
        <p:txBody>
          <a:bodyPr/>
          <a:lstStyle/>
          <a:p>
            <a:endParaRPr lang="zh-CN" altLang="zh-CN" b="1"/>
          </a:p>
        </p:txBody>
      </p:sp>
      <p:sp>
        <p:nvSpPr>
          <p:cNvPr id="49376" name="Rectangle 224"/>
          <p:cNvSpPr>
            <a:spLocks noChangeArrowheads="1"/>
          </p:cNvSpPr>
          <p:nvPr/>
        </p:nvSpPr>
        <p:spPr bwMode="auto">
          <a:xfrm>
            <a:off x="3549650" y="2509838"/>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9377" name="Oval 225"/>
          <p:cNvSpPr>
            <a:spLocks noChangeArrowheads="1"/>
          </p:cNvSpPr>
          <p:nvPr/>
        </p:nvSpPr>
        <p:spPr bwMode="auto">
          <a:xfrm>
            <a:off x="4129088" y="242252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378" name="Rectangle 226"/>
          <p:cNvSpPr>
            <a:spLocks noChangeArrowheads="1"/>
          </p:cNvSpPr>
          <p:nvPr/>
        </p:nvSpPr>
        <p:spPr bwMode="auto">
          <a:xfrm>
            <a:off x="1974850" y="1616075"/>
            <a:ext cx="720725" cy="355600"/>
          </a:xfrm>
          <a:prstGeom prst="rect">
            <a:avLst/>
          </a:prstGeom>
          <a:noFill/>
          <a:ln w="9525">
            <a:noFill/>
            <a:miter lim="800000"/>
          </a:ln>
          <a:effectLst/>
        </p:spPr>
        <p:txBody>
          <a:bodyPr/>
          <a:lstStyle/>
          <a:p>
            <a:endParaRPr lang="zh-CN" altLang="zh-CN" b="1"/>
          </a:p>
        </p:txBody>
      </p:sp>
      <p:sp>
        <p:nvSpPr>
          <p:cNvPr id="49379" name="Oval 227"/>
          <p:cNvSpPr>
            <a:spLocks noChangeArrowheads="1"/>
          </p:cNvSpPr>
          <p:nvPr/>
        </p:nvSpPr>
        <p:spPr bwMode="auto">
          <a:xfrm>
            <a:off x="7786688" y="40671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380" name="Oval 228"/>
          <p:cNvSpPr>
            <a:spLocks noChangeArrowheads="1"/>
          </p:cNvSpPr>
          <p:nvPr/>
        </p:nvSpPr>
        <p:spPr bwMode="auto">
          <a:xfrm>
            <a:off x="7791450" y="2960688"/>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381" name="Rectangle 229"/>
          <p:cNvSpPr>
            <a:spLocks noChangeArrowheads="1"/>
          </p:cNvSpPr>
          <p:nvPr/>
        </p:nvSpPr>
        <p:spPr bwMode="auto">
          <a:xfrm>
            <a:off x="6338888" y="3686175"/>
            <a:ext cx="1009650" cy="352425"/>
          </a:xfrm>
          <a:prstGeom prst="rect">
            <a:avLst/>
          </a:prstGeom>
          <a:noFill/>
          <a:ln w="9525">
            <a:noFill/>
            <a:miter lim="800000"/>
          </a:ln>
          <a:effectLst/>
        </p:spPr>
        <p:txBody>
          <a:bodyPr/>
          <a:lstStyle/>
          <a:p>
            <a:endParaRPr lang="zh-CN" altLang="zh-CN" b="1"/>
          </a:p>
        </p:txBody>
      </p:sp>
      <p:sp>
        <p:nvSpPr>
          <p:cNvPr id="49382" name="Rectangle 230"/>
          <p:cNvSpPr>
            <a:spLocks noChangeArrowheads="1"/>
          </p:cNvSpPr>
          <p:nvPr/>
        </p:nvSpPr>
        <p:spPr bwMode="auto">
          <a:xfrm>
            <a:off x="5976938" y="4222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222.1.2.5</a:t>
            </a:r>
            <a:endParaRPr lang="zh-CN" altLang="zh-CN" sz="2000" b="1">
              <a:solidFill>
                <a:srgbClr val="333399"/>
              </a:solidFill>
              <a:ea typeface="黑体" panose="02010609060101010101" pitchFamily="2" charset="-122"/>
            </a:endParaRPr>
          </a:p>
        </p:txBody>
      </p:sp>
      <p:sp>
        <p:nvSpPr>
          <p:cNvPr id="49383" name="Rectangle 231"/>
          <p:cNvSpPr>
            <a:spLocks noChangeArrowheads="1"/>
          </p:cNvSpPr>
          <p:nvPr/>
        </p:nvSpPr>
        <p:spPr bwMode="auto">
          <a:xfrm>
            <a:off x="7883525" y="4197350"/>
            <a:ext cx="1008063" cy="350838"/>
          </a:xfrm>
          <a:prstGeom prst="rect">
            <a:avLst/>
          </a:prstGeom>
          <a:noFill/>
          <a:ln w="9525">
            <a:noFill/>
            <a:miter lim="800000"/>
          </a:ln>
          <a:effectLst/>
        </p:spPr>
        <p:txBody>
          <a:bodyPr/>
          <a:lstStyle/>
          <a:p>
            <a:endParaRPr lang="zh-CN" altLang="zh-CN" b="1"/>
          </a:p>
        </p:txBody>
      </p:sp>
      <p:sp>
        <p:nvSpPr>
          <p:cNvPr id="49384" name="Rectangle 232"/>
          <p:cNvSpPr>
            <a:spLocks noChangeArrowheads="1"/>
          </p:cNvSpPr>
          <p:nvPr/>
        </p:nvSpPr>
        <p:spPr bwMode="auto">
          <a:xfrm>
            <a:off x="7975600" y="42576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222.1.2.2</a:t>
            </a:r>
            <a:endParaRPr lang="zh-CN" altLang="zh-CN" sz="2000" b="1">
              <a:solidFill>
                <a:srgbClr val="333399"/>
              </a:solidFill>
              <a:ea typeface="黑体" panose="02010609060101010101" pitchFamily="2" charset="-122"/>
            </a:endParaRPr>
          </a:p>
        </p:txBody>
      </p:sp>
      <p:sp>
        <p:nvSpPr>
          <p:cNvPr id="49385" name="Rectangle 233"/>
          <p:cNvSpPr>
            <a:spLocks noChangeArrowheads="1"/>
          </p:cNvSpPr>
          <p:nvPr/>
        </p:nvSpPr>
        <p:spPr bwMode="auto">
          <a:xfrm>
            <a:off x="7883525" y="3086100"/>
            <a:ext cx="1008063" cy="355600"/>
          </a:xfrm>
          <a:prstGeom prst="rect">
            <a:avLst/>
          </a:prstGeom>
          <a:noFill/>
          <a:ln w="9525">
            <a:noFill/>
            <a:miter lim="800000"/>
          </a:ln>
          <a:effectLst/>
        </p:spPr>
        <p:txBody>
          <a:bodyPr/>
          <a:lstStyle/>
          <a:p>
            <a:endParaRPr lang="zh-CN" altLang="zh-CN" b="1"/>
          </a:p>
        </p:txBody>
      </p:sp>
      <p:sp>
        <p:nvSpPr>
          <p:cNvPr id="49386" name="Rectangle 234"/>
          <p:cNvSpPr>
            <a:spLocks noChangeArrowheads="1"/>
          </p:cNvSpPr>
          <p:nvPr/>
        </p:nvSpPr>
        <p:spPr bwMode="auto">
          <a:xfrm>
            <a:off x="7975600" y="31480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222.1.2.1</a:t>
            </a:r>
            <a:endParaRPr lang="zh-CN" altLang="zh-CN" sz="2000" b="1">
              <a:solidFill>
                <a:srgbClr val="333399"/>
              </a:solidFill>
              <a:ea typeface="黑体" panose="02010609060101010101" pitchFamily="2" charset="-122"/>
            </a:endParaRPr>
          </a:p>
        </p:txBody>
      </p:sp>
      <p:sp>
        <p:nvSpPr>
          <p:cNvPr id="49387" name="Rectangle 235"/>
          <p:cNvSpPr>
            <a:spLocks noChangeArrowheads="1"/>
          </p:cNvSpPr>
          <p:nvPr/>
        </p:nvSpPr>
        <p:spPr bwMode="auto">
          <a:xfrm>
            <a:off x="7785100" y="5219700"/>
            <a:ext cx="1008063" cy="349250"/>
          </a:xfrm>
          <a:prstGeom prst="rect">
            <a:avLst/>
          </a:prstGeom>
          <a:noFill/>
          <a:ln w="9525">
            <a:noFill/>
            <a:miter lim="800000"/>
          </a:ln>
          <a:effectLst/>
        </p:spPr>
        <p:txBody>
          <a:bodyPr/>
          <a:lstStyle/>
          <a:p>
            <a:endParaRPr lang="zh-CN" altLang="zh-CN" b="1"/>
          </a:p>
        </p:txBody>
      </p:sp>
      <p:sp>
        <p:nvSpPr>
          <p:cNvPr id="49388" name="Rectangle 236"/>
          <p:cNvSpPr>
            <a:spLocks noChangeArrowheads="1"/>
          </p:cNvSpPr>
          <p:nvPr/>
        </p:nvSpPr>
        <p:spPr bwMode="auto">
          <a:xfrm>
            <a:off x="499903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222.1.2.3</a:t>
            </a:r>
            <a:endParaRPr lang="zh-CN" altLang="zh-CN" sz="2000" b="1">
              <a:solidFill>
                <a:srgbClr val="333399"/>
              </a:solidFill>
              <a:ea typeface="黑体" panose="02010609060101010101" pitchFamily="2" charset="-122"/>
            </a:endParaRPr>
          </a:p>
        </p:txBody>
      </p:sp>
      <p:sp>
        <p:nvSpPr>
          <p:cNvPr id="49389" name="Rectangle 237"/>
          <p:cNvSpPr>
            <a:spLocks noChangeArrowheads="1"/>
          </p:cNvSpPr>
          <p:nvPr/>
        </p:nvSpPr>
        <p:spPr bwMode="auto">
          <a:xfrm>
            <a:off x="3670300" y="5605463"/>
            <a:ext cx="1008063" cy="352425"/>
          </a:xfrm>
          <a:prstGeom prst="rect">
            <a:avLst/>
          </a:prstGeom>
          <a:noFill/>
          <a:ln w="9525">
            <a:noFill/>
            <a:miter lim="800000"/>
          </a:ln>
          <a:effectLst/>
        </p:spPr>
        <p:txBody>
          <a:bodyPr/>
          <a:lstStyle/>
          <a:p>
            <a:endParaRPr lang="zh-CN" altLang="zh-CN" b="1"/>
          </a:p>
        </p:txBody>
      </p:sp>
      <p:sp>
        <p:nvSpPr>
          <p:cNvPr id="49390" name="Rectangle 238"/>
          <p:cNvSpPr>
            <a:spLocks noChangeArrowheads="1"/>
          </p:cNvSpPr>
          <p:nvPr/>
        </p:nvSpPr>
        <p:spPr bwMode="auto">
          <a:xfrm>
            <a:off x="3748088" y="57181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222.1.2.4</a:t>
            </a:r>
            <a:endParaRPr lang="zh-CN" altLang="zh-CN" sz="2000" b="1">
              <a:solidFill>
                <a:srgbClr val="333399"/>
              </a:solidFill>
              <a:ea typeface="黑体" panose="02010609060101010101" pitchFamily="2" charset="-122"/>
            </a:endParaRPr>
          </a:p>
        </p:txBody>
      </p:sp>
      <p:sp>
        <p:nvSpPr>
          <p:cNvPr id="49391" name="Oval 239"/>
          <p:cNvSpPr>
            <a:spLocks noChangeArrowheads="1"/>
          </p:cNvSpPr>
          <p:nvPr/>
        </p:nvSpPr>
        <p:spPr bwMode="auto">
          <a:xfrm>
            <a:off x="4835525" y="5634038"/>
            <a:ext cx="92075"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392" name="Rectangle 240"/>
          <p:cNvSpPr>
            <a:spLocks noChangeArrowheads="1"/>
          </p:cNvSpPr>
          <p:nvPr/>
        </p:nvSpPr>
        <p:spPr bwMode="auto">
          <a:xfrm>
            <a:off x="6818313" y="2955925"/>
            <a:ext cx="895350" cy="352425"/>
          </a:xfrm>
          <a:prstGeom prst="rect">
            <a:avLst/>
          </a:prstGeom>
          <a:noFill/>
          <a:ln w="9525">
            <a:noFill/>
            <a:miter lim="800000"/>
          </a:ln>
          <a:effectLst/>
        </p:spPr>
        <p:txBody>
          <a:bodyPr/>
          <a:lstStyle/>
          <a:p>
            <a:endParaRPr lang="zh-CN" altLang="zh-CN" b="1"/>
          </a:p>
        </p:txBody>
      </p:sp>
      <p:sp>
        <p:nvSpPr>
          <p:cNvPr id="49393" name="Rectangle 241"/>
          <p:cNvSpPr>
            <a:spLocks noChangeArrowheads="1"/>
          </p:cNvSpPr>
          <p:nvPr/>
        </p:nvSpPr>
        <p:spPr bwMode="auto">
          <a:xfrm>
            <a:off x="6827838" y="3589338"/>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222.1.2.</a:t>
            </a:r>
            <a:endParaRPr lang="zh-CN" altLang="zh-CN" sz="2000" b="1">
              <a:solidFill>
                <a:srgbClr val="333399"/>
              </a:solidFill>
              <a:ea typeface="黑体" panose="02010609060101010101" pitchFamily="2" charset="-122"/>
            </a:endParaRPr>
          </a:p>
        </p:txBody>
      </p:sp>
      <p:sp>
        <p:nvSpPr>
          <p:cNvPr id="49394" name="Rectangle 242"/>
          <p:cNvSpPr>
            <a:spLocks noChangeArrowheads="1"/>
          </p:cNvSpPr>
          <p:nvPr/>
        </p:nvSpPr>
        <p:spPr bwMode="auto">
          <a:xfrm>
            <a:off x="6889750" y="2663825"/>
            <a:ext cx="720725" cy="354013"/>
          </a:xfrm>
          <a:prstGeom prst="rect">
            <a:avLst/>
          </a:prstGeom>
          <a:noFill/>
          <a:ln w="9525">
            <a:noFill/>
            <a:miter lim="800000"/>
          </a:ln>
          <a:effectLst/>
        </p:spPr>
        <p:txBody>
          <a:bodyPr/>
          <a:lstStyle/>
          <a:p>
            <a:endParaRPr lang="zh-CN" altLang="zh-CN" b="1"/>
          </a:p>
        </p:txBody>
      </p:sp>
      <p:grpSp>
        <p:nvGrpSpPr>
          <p:cNvPr id="49352" name="Group 243"/>
          <p:cNvGrpSpPr/>
          <p:nvPr/>
        </p:nvGrpSpPr>
        <p:grpSpPr bwMode="auto">
          <a:xfrm>
            <a:off x="2222500" y="4386263"/>
            <a:ext cx="649288" cy="384175"/>
            <a:chOff x="1400" y="2763"/>
            <a:chExt cx="409" cy="242"/>
          </a:xfrm>
        </p:grpSpPr>
        <p:sp>
          <p:nvSpPr>
            <p:cNvPr id="49396" name="Oval 244"/>
            <p:cNvSpPr>
              <a:spLocks noChangeArrowheads="1"/>
            </p:cNvSpPr>
            <p:nvPr/>
          </p:nvSpPr>
          <p:spPr bwMode="auto">
            <a:xfrm>
              <a:off x="1401"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9397" name="Rectangle 245"/>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9398" name="Rectangle 246"/>
            <p:cNvSpPr>
              <a:spLocks noChangeArrowheads="1"/>
            </p:cNvSpPr>
            <p:nvPr/>
          </p:nvSpPr>
          <p:spPr bwMode="auto">
            <a:xfrm>
              <a:off x="1400" y="2835"/>
              <a:ext cx="407" cy="101"/>
            </a:xfrm>
            <a:prstGeom prst="rect">
              <a:avLst/>
            </a:prstGeom>
            <a:solidFill>
              <a:srgbClr val="0078AA"/>
            </a:solidFill>
            <a:ln w="9525">
              <a:noFill/>
              <a:miter lim="800000"/>
            </a:ln>
            <a:effectLst/>
          </p:spPr>
          <p:txBody>
            <a:bodyPr/>
            <a:lstStyle/>
            <a:p>
              <a:endParaRPr lang="zh-CN" altLang="zh-CN" b="1"/>
            </a:p>
          </p:txBody>
        </p:sp>
        <p:sp>
          <p:nvSpPr>
            <p:cNvPr id="49399" name="Oval 247"/>
            <p:cNvSpPr>
              <a:spLocks noChangeArrowheads="1"/>
            </p:cNvSpPr>
            <p:nvPr/>
          </p:nvSpPr>
          <p:spPr bwMode="auto">
            <a:xfrm>
              <a:off x="1401"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9353" name="Group 248"/>
            <p:cNvGrpSpPr/>
            <p:nvPr/>
          </p:nvGrpSpPr>
          <p:grpSpPr bwMode="auto">
            <a:xfrm>
              <a:off x="1462" y="2780"/>
              <a:ext cx="284" cy="108"/>
              <a:chOff x="1462" y="2780"/>
              <a:chExt cx="284" cy="108"/>
            </a:xfrm>
          </p:grpSpPr>
          <p:grpSp>
            <p:nvGrpSpPr>
              <p:cNvPr id="49362" name="Group 249"/>
              <p:cNvGrpSpPr/>
              <p:nvPr/>
            </p:nvGrpSpPr>
            <p:grpSpPr bwMode="auto">
              <a:xfrm>
                <a:off x="1462" y="2780"/>
                <a:ext cx="281" cy="106"/>
                <a:chOff x="1462" y="2780"/>
                <a:chExt cx="281" cy="106"/>
              </a:xfrm>
            </p:grpSpPr>
            <p:sp>
              <p:nvSpPr>
                <p:cNvPr id="49402" name="Freeform 250"/>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9403" name="Freeform 251"/>
                <p:cNvSpPr>
                  <a:spLocks noChangeArrowheads="1"/>
                </p:cNvSpPr>
                <p:nvPr/>
              </p:nvSpPr>
              <p:spPr bwMode="auto">
                <a:xfrm>
                  <a:off x="1609" y="2782"/>
                  <a:ext cx="134" cy="46"/>
                </a:xfrm>
                <a:custGeom>
                  <a:avLst/>
                  <a:gdLst/>
                  <a:ahLst/>
                  <a:cxnLst>
                    <a:cxn ang="0">
                      <a:pos x="0" y="88"/>
                    </a:cxn>
                    <a:cxn ang="0">
                      <a:pos x="74" y="114"/>
                    </a:cxn>
                    <a:cxn ang="0">
                      <a:pos x="252" y="36"/>
                    </a:cxn>
                    <a:cxn ang="0">
                      <a:pos x="335" y="63"/>
                    </a:cxn>
                    <a:cxn ang="0">
                      <a:pos x="291" y="0"/>
                    </a:cxn>
                    <a:cxn ang="0">
                      <a:pos x="81" y="0"/>
                    </a:cxn>
                    <a:cxn ang="0">
                      <a:pos x="167" y="18"/>
                    </a:cxn>
                    <a:cxn ang="0">
                      <a:pos x="0" y="88"/>
                    </a:cxn>
                    <a:cxn ang="0">
                      <a:pos x="0" y="88"/>
                    </a:cxn>
                    <a:cxn ang="0">
                      <a:pos x="0" y="88"/>
                    </a:cxn>
                  </a:cxnLst>
                  <a:rect l="0" t="0" r="r" b="b"/>
                  <a:pathLst>
                    <a:path w="335" h="114">
                      <a:moveTo>
                        <a:pt x="0" y="88"/>
                      </a:moveTo>
                      <a:lnTo>
                        <a:pt x="74" y="114"/>
                      </a:lnTo>
                      <a:lnTo>
                        <a:pt x="252" y="36"/>
                      </a:lnTo>
                      <a:lnTo>
                        <a:pt x="335" y="63"/>
                      </a:lnTo>
                      <a:lnTo>
                        <a:pt x="291" y="0"/>
                      </a:lnTo>
                      <a:lnTo>
                        <a:pt x="81" y="0"/>
                      </a:lnTo>
                      <a:lnTo>
                        <a:pt x="167"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9404" name="Freeform 252"/>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9405" name="Freeform 253"/>
                <p:cNvSpPr>
                  <a:spLocks noChangeArrowheads="1"/>
                </p:cNvSpPr>
                <p:nvPr/>
              </p:nvSpPr>
              <p:spPr bwMode="auto">
                <a:xfrm>
                  <a:off x="1462"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9406" name="Freeform 254"/>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407" name="Freeform 255"/>
                <p:cNvSpPr>
                  <a:spLocks noChangeArrowheads="1"/>
                </p:cNvSpPr>
                <p:nvPr/>
              </p:nvSpPr>
              <p:spPr bwMode="auto">
                <a:xfrm>
                  <a:off x="1470" y="2780"/>
                  <a:ext cx="134" cy="45"/>
                </a:xfrm>
                <a:custGeom>
                  <a:avLst/>
                  <a:gdLst/>
                  <a:ahLst/>
                  <a:cxnLst>
                    <a:cxn ang="0">
                      <a:pos x="0" y="24"/>
                    </a:cxn>
                    <a:cxn ang="0">
                      <a:pos x="74" y="0"/>
                    </a:cxn>
                    <a:cxn ang="0">
                      <a:pos x="253" y="68"/>
                    </a:cxn>
                    <a:cxn ang="0">
                      <a:pos x="334" y="49"/>
                    </a:cxn>
                    <a:cxn ang="0">
                      <a:pos x="290" y="112"/>
                    </a:cxn>
                    <a:cxn ang="0">
                      <a:pos x="78" y="112"/>
                    </a:cxn>
                    <a:cxn ang="0">
                      <a:pos x="166" y="93"/>
                    </a:cxn>
                    <a:cxn ang="0">
                      <a:pos x="0" y="24"/>
                    </a:cxn>
                    <a:cxn ang="0">
                      <a:pos x="0" y="24"/>
                    </a:cxn>
                    <a:cxn ang="0">
                      <a:pos x="0" y="24"/>
                    </a:cxn>
                  </a:cxnLst>
                  <a:rect l="0" t="0" r="r" b="b"/>
                  <a:pathLst>
                    <a:path w="334" h="112">
                      <a:moveTo>
                        <a:pt x="0" y="24"/>
                      </a:moveTo>
                      <a:lnTo>
                        <a:pt x="74" y="0"/>
                      </a:lnTo>
                      <a:lnTo>
                        <a:pt x="253" y="68"/>
                      </a:lnTo>
                      <a:lnTo>
                        <a:pt x="334" y="49"/>
                      </a:lnTo>
                      <a:lnTo>
                        <a:pt x="290"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408" name="Freeform 256"/>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9409" name="Freeform 257"/>
                <p:cNvSpPr>
                  <a:spLocks noChangeArrowheads="1"/>
                </p:cNvSpPr>
                <p:nvPr/>
              </p:nvSpPr>
              <p:spPr bwMode="auto">
                <a:xfrm>
                  <a:off x="1604" y="2841"/>
                  <a:ext cx="134" cy="45"/>
                </a:xfrm>
                <a:custGeom>
                  <a:avLst/>
                  <a:gdLst/>
                  <a:ahLst/>
                  <a:cxnLst>
                    <a:cxn ang="0">
                      <a:pos x="335" y="86"/>
                    </a:cxn>
                    <a:cxn ang="0">
                      <a:pos x="259" y="112"/>
                    </a:cxn>
                    <a:cxn ang="0">
                      <a:pos x="86" y="35"/>
                    </a:cxn>
                    <a:cxn ang="0">
                      <a:pos x="0" y="61"/>
                    </a:cxn>
                    <a:cxn ang="0">
                      <a:pos x="40" y="0"/>
                    </a:cxn>
                    <a:cxn ang="0">
                      <a:pos x="259" y="0"/>
                    </a:cxn>
                    <a:cxn ang="0">
                      <a:pos x="167" y="17"/>
                    </a:cxn>
                    <a:cxn ang="0">
                      <a:pos x="335" y="86"/>
                    </a:cxn>
                    <a:cxn ang="0">
                      <a:pos x="335" y="86"/>
                    </a:cxn>
                    <a:cxn ang="0">
                      <a:pos x="335" y="86"/>
                    </a:cxn>
                  </a:cxnLst>
                  <a:rect l="0" t="0" r="r" b="b"/>
                  <a:pathLst>
                    <a:path w="335" h="112">
                      <a:moveTo>
                        <a:pt x="335" y="86"/>
                      </a:moveTo>
                      <a:lnTo>
                        <a:pt x="259" y="112"/>
                      </a:lnTo>
                      <a:lnTo>
                        <a:pt x="86" y="35"/>
                      </a:lnTo>
                      <a:lnTo>
                        <a:pt x="0" y="61"/>
                      </a:lnTo>
                      <a:lnTo>
                        <a:pt x="40" y="0"/>
                      </a:lnTo>
                      <a:lnTo>
                        <a:pt x="259" y="0"/>
                      </a:lnTo>
                      <a:lnTo>
                        <a:pt x="167"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9395" name="Group 258"/>
              <p:cNvGrpSpPr/>
              <p:nvPr/>
            </p:nvGrpSpPr>
            <p:grpSpPr bwMode="auto">
              <a:xfrm>
                <a:off x="1464" y="2782"/>
                <a:ext cx="282" cy="106"/>
                <a:chOff x="1464" y="2782"/>
                <a:chExt cx="282" cy="106"/>
              </a:xfrm>
            </p:grpSpPr>
            <p:sp>
              <p:nvSpPr>
                <p:cNvPr id="49411" name="Freeform 259"/>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9412" name="Freeform 260"/>
                <p:cNvSpPr>
                  <a:spLocks noChangeArrowheads="1"/>
                </p:cNvSpPr>
                <p:nvPr/>
              </p:nvSpPr>
              <p:spPr bwMode="auto">
                <a:xfrm>
                  <a:off x="1611"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9413" name="Freeform 261"/>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9414" name="Freeform 262"/>
                <p:cNvSpPr>
                  <a:spLocks noChangeArrowheads="1"/>
                </p:cNvSpPr>
                <p:nvPr/>
              </p:nvSpPr>
              <p:spPr bwMode="auto">
                <a:xfrm>
                  <a:off x="1464" y="2838"/>
                  <a:ext cx="134" cy="48"/>
                </a:xfrm>
                <a:custGeom>
                  <a:avLst/>
                  <a:gdLst/>
                  <a:ahLst/>
                  <a:cxnLst>
                    <a:cxn ang="0">
                      <a:pos x="335" y="24"/>
                    </a:cxn>
                    <a:cxn ang="0">
                      <a:pos x="259" y="0"/>
                    </a:cxn>
                    <a:cxn ang="0">
                      <a:pos x="88" y="75"/>
                    </a:cxn>
                    <a:cxn ang="0">
                      <a:pos x="0" y="49"/>
                    </a:cxn>
                    <a:cxn ang="0">
                      <a:pos x="44" y="120"/>
                    </a:cxn>
                    <a:cxn ang="0">
                      <a:pos x="259" y="120"/>
                    </a:cxn>
                    <a:cxn ang="0">
                      <a:pos x="166" y="93"/>
                    </a:cxn>
                    <a:cxn ang="0">
                      <a:pos x="335" y="24"/>
                    </a:cxn>
                    <a:cxn ang="0">
                      <a:pos x="335" y="24"/>
                    </a:cxn>
                    <a:cxn ang="0">
                      <a:pos x="335" y="24"/>
                    </a:cxn>
                  </a:cxnLst>
                  <a:rect l="0" t="0" r="r" b="b"/>
                  <a:pathLst>
                    <a:path w="335" h="119">
                      <a:moveTo>
                        <a:pt x="335" y="24"/>
                      </a:moveTo>
                      <a:lnTo>
                        <a:pt x="259" y="0"/>
                      </a:lnTo>
                      <a:lnTo>
                        <a:pt x="88" y="75"/>
                      </a:lnTo>
                      <a:lnTo>
                        <a:pt x="0" y="49"/>
                      </a:lnTo>
                      <a:lnTo>
                        <a:pt x="44" y="120"/>
                      </a:lnTo>
                      <a:lnTo>
                        <a:pt x="259" y="120"/>
                      </a:lnTo>
                      <a:lnTo>
                        <a:pt x="166" y="93"/>
                      </a:lnTo>
                      <a:lnTo>
                        <a:pt x="335" y="24"/>
                      </a:lnTo>
                      <a:lnTo>
                        <a:pt x="335" y="24"/>
                      </a:lnTo>
                      <a:lnTo>
                        <a:pt x="335" y="24"/>
                      </a:lnTo>
                      <a:close/>
                    </a:path>
                  </a:pathLst>
                </a:custGeom>
                <a:solidFill>
                  <a:srgbClr val="FFFFFF"/>
                </a:solidFill>
                <a:ln w="9525">
                  <a:noFill/>
                  <a:round/>
                </a:ln>
                <a:effectLst/>
              </p:spPr>
              <p:txBody>
                <a:bodyPr/>
                <a:lstStyle/>
                <a:p>
                  <a:endParaRPr lang="zh-CN" altLang="en-US" b="1"/>
                </a:p>
              </p:txBody>
            </p:sp>
            <p:sp>
              <p:nvSpPr>
                <p:cNvPr id="49415" name="Freeform 263"/>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416" name="Freeform 264"/>
                <p:cNvSpPr>
                  <a:spLocks noChangeArrowheads="1"/>
                </p:cNvSpPr>
                <p:nvPr/>
              </p:nvSpPr>
              <p:spPr bwMode="auto">
                <a:xfrm>
                  <a:off x="1472" y="2782"/>
                  <a:ext cx="134" cy="46"/>
                </a:xfrm>
                <a:custGeom>
                  <a:avLst/>
                  <a:gdLst/>
                  <a:ahLst/>
                  <a:cxnLst>
                    <a:cxn ang="0">
                      <a:pos x="0" y="25"/>
                    </a:cxn>
                    <a:cxn ang="0">
                      <a:pos x="74" y="0"/>
                    </a:cxn>
                    <a:cxn ang="0">
                      <a:pos x="255" y="70"/>
                    </a:cxn>
                    <a:cxn ang="0">
                      <a:pos x="334" y="50"/>
                    </a:cxn>
                    <a:cxn ang="0">
                      <a:pos x="292" y="114"/>
                    </a:cxn>
                    <a:cxn ang="0">
                      <a:pos x="81" y="114"/>
                    </a:cxn>
                    <a:cxn ang="0">
                      <a:pos x="166" y="95"/>
                    </a:cxn>
                    <a:cxn ang="0">
                      <a:pos x="0" y="25"/>
                    </a:cxn>
                    <a:cxn ang="0">
                      <a:pos x="0" y="25"/>
                    </a:cxn>
                    <a:cxn ang="0">
                      <a:pos x="0" y="25"/>
                    </a:cxn>
                  </a:cxnLst>
                  <a:rect l="0" t="0" r="r" b="b"/>
                  <a:pathLst>
                    <a:path w="334" h="114">
                      <a:moveTo>
                        <a:pt x="0" y="25"/>
                      </a:moveTo>
                      <a:lnTo>
                        <a:pt x="74" y="0"/>
                      </a:lnTo>
                      <a:lnTo>
                        <a:pt x="255" y="70"/>
                      </a:lnTo>
                      <a:lnTo>
                        <a:pt x="334"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417" name="Freeform 265"/>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9418" name="Freeform 266"/>
                <p:cNvSpPr>
                  <a:spLocks noChangeArrowheads="1"/>
                </p:cNvSpPr>
                <p:nvPr/>
              </p:nvSpPr>
              <p:spPr bwMode="auto">
                <a:xfrm>
                  <a:off x="1606" y="2842"/>
                  <a:ext cx="134" cy="46"/>
                </a:xfrm>
                <a:custGeom>
                  <a:avLst/>
                  <a:gdLst/>
                  <a:ahLst/>
                  <a:cxnLst>
                    <a:cxn ang="0">
                      <a:pos x="335" y="91"/>
                    </a:cxn>
                    <a:cxn ang="0">
                      <a:pos x="259" y="114"/>
                    </a:cxn>
                    <a:cxn ang="0">
                      <a:pos x="88" y="39"/>
                    </a:cxn>
                    <a:cxn ang="0">
                      <a:pos x="0" y="65"/>
                    </a:cxn>
                    <a:cxn ang="0">
                      <a:pos x="44" y="0"/>
                    </a:cxn>
                    <a:cxn ang="0">
                      <a:pos x="259" y="0"/>
                    </a:cxn>
                    <a:cxn ang="0">
                      <a:pos x="167" y="20"/>
                    </a:cxn>
                    <a:cxn ang="0">
                      <a:pos x="335" y="91"/>
                    </a:cxn>
                    <a:cxn ang="0">
                      <a:pos x="335" y="91"/>
                    </a:cxn>
                    <a:cxn ang="0">
                      <a:pos x="335" y="91"/>
                    </a:cxn>
                  </a:cxnLst>
                  <a:rect l="0" t="0" r="r" b="b"/>
                  <a:pathLst>
                    <a:path w="335" h="114">
                      <a:moveTo>
                        <a:pt x="335" y="91"/>
                      </a:moveTo>
                      <a:lnTo>
                        <a:pt x="259" y="114"/>
                      </a:lnTo>
                      <a:lnTo>
                        <a:pt x="88" y="39"/>
                      </a:lnTo>
                      <a:lnTo>
                        <a:pt x="0" y="65"/>
                      </a:lnTo>
                      <a:lnTo>
                        <a:pt x="44" y="0"/>
                      </a:lnTo>
                      <a:lnTo>
                        <a:pt x="259" y="0"/>
                      </a:lnTo>
                      <a:lnTo>
                        <a:pt x="167"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9419" name="Line 267"/>
            <p:cNvSpPr>
              <a:spLocks noChangeShapeType="1"/>
            </p:cNvSpPr>
            <p:nvPr/>
          </p:nvSpPr>
          <p:spPr bwMode="auto">
            <a:xfrm>
              <a:off x="1400"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9420" name="Line 268"/>
            <p:cNvSpPr>
              <a:spLocks noChangeShapeType="1"/>
            </p:cNvSpPr>
            <p:nvPr/>
          </p:nvSpPr>
          <p:spPr bwMode="auto">
            <a:xfrm>
              <a:off x="1807"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grpSp>
        <p:nvGrpSpPr>
          <p:cNvPr id="49400" name="Group 269"/>
          <p:cNvGrpSpPr/>
          <p:nvPr/>
        </p:nvGrpSpPr>
        <p:grpSpPr bwMode="auto">
          <a:xfrm>
            <a:off x="5126038" y="4386263"/>
            <a:ext cx="649287" cy="384175"/>
            <a:chOff x="3229" y="2763"/>
            <a:chExt cx="409" cy="242"/>
          </a:xfrm>
        </p:grpSpPr>
        <p:sp>
          <p:nvSpPr>
            <p:cNvPr id="49422" name="Oval 270"/>
            <p:cNvSpPr>
              <a:spLocks noChangeArrowheads="1"/>
            </p:cNvSpPr>
            <p:nvPr/>
          </p:nvSpPr>
          <p:spPr bwMode="auto">
            <a:xfrm>
              <a:off x="3230" y="2864"/>
              <a:ext cx="408" cy="141"/>
            </a:xfrm>
            <a:prstGeom prst="ellipse">
              <a:avLst/>
            </a:prstGeom>
            <a:solidFill>
              <a:srgbClr val="0078AA"/>
            </a:solidFill>
            <a:ln w="4763" cmpd="sng">
              <a:solidFill>
                <a:srgbClr val="AAE6FF"/>
              </a:solidFill>
              <a:prstDash val="solid"/>
              <a:round/>
            </a:ln>
            <a:effectLst/>
          </p:spPr>
          <p:txBody>
            <a:bodyPr/>
            <a:lstStyle/>
            <a:p>
              <a:endParaRPr lang="zh-CN" altLang="zh-CN" b="1"/>
            </a:p>
          </p:txBody>
        </p:sp>
        <p:sp>
          <p:nvSpPr>
            <p:cNvPr id="49423" name="Rectangle 271"/>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9424" name="Rectangle 272"/>
            <p:cNvSpPr>
              <a:spLocks noChangeArrowheads="1"/>
            </p:cNvSpPr>
            <p:nvPr/>
          </p:nvSpPr>
          <p:spPr bwMode="auto">
            <a:xfrm>
              <a:off x="3229" y="2835"/>
              <a:ext cx="407" cy="101"/>
            </a:xfrm>
            <a:prstGeom prst="rect">
              <a:avLst/>
            </a:prstGeom>
            <a:solidFill>
              <a:srgbClr val="0078AA"/>
            </a:solidFill>
            <a:ln w="9525">
              <a:noFill/>
              <a:miter lim="800000"/>
            </a:ln>
            <a:effectLst/>
          </p:spPr>
          <p:txBody>
            <a:bodyPr/>
            <a:lstStyle/>
            <a:p>
              <a:endParaRPr lang="zh-CN" altLang="zh-CN" b="1"/>
            </a:p>
          </p:txBody>
        </p:sp>
        <p:sp>
          <p:nvSpPr>
            <p:cNvPr id="49425" name="Oval 273"/>
            <p:cNvSpPr>
              <a:spLocks noChangeArrowheads="1"/>
            </p:cNvSpPr>
            <p:nvPr/>
          </p:nvSpPr>
          <p:spPr bwMode="auto">
            <a:xfrm>
              <a:off x="3230" y="2763"/>
              <a:ext cx="408" cy="141"/>
            </a:xfrm>
            <a:prstGeom prst="ellipse">
              <a:avLst/>
            </a:prstGeom>
            <a:solidFill>
              <a:srgbClr val="00B4FF"/>
            </a:solidFill>
            <a:ln w="4763" cmpd="sng">
              <a:solidFill>
                <a:srgbClr val="AAE6FF"/>
              </a:solidFill>
              <a:prstDash val="solid"/>
              <a:round/>
            </a:ln>
            <a:effectLst/>
          </p:spPr>
          <p:txBody>
            <a:bodyPr/>
            <a:lstStyle/>
            <a:p>
              <a:endParaRPr lang="zh-CN" altLang="zh-CN" b="1"/>
            </a:p>
          </p:txBody>
        </p:sp>
        <p:grpSp>
          <p:nvGrpSpPr>
            <p:cNvPr id="49401" name="Group 274"/>
            <p:cNvGrpSpPr/>
            <p:nvPr/>
          </p:nvGrpSpPr>
          <p:grpSpPr bwMode="auto">
            <a:xfrm>
              <a:off x="3291" y="2780"/>
              <a:ext cx="284" cy="108"/>
              <a:chOff x="3291" y="2780"/>
              <a:chExt cx="284" cy="108"/>
            </a:xfrm>
          </p:grpSpPr>
          <p:grpSp>
            <p:nvGrpSpPr>
              <p:cNvPr id="49410" name="Group 275"/>
              <p:cNvGrpSpPr/>
              <p:nvPr/>
            </p:nvGrpSpPr>
            <p:grpSpPr bwMode="auto">
              <a:xfrm>
                <a:off x="3291" y="2780"/>
                <a:ext cx="281" cy="106"/>
                <a:chOff x="3291" y="2780"/>
                <a:chExt cx="281" cy="106"/>
              </a:xfrm>
            </p:grpSpPr>
            <p:sp>
              <p:nvSpPr>
                <p:cNvPr id="49428" name="Freeform 276"/>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9429" name="Freeform 277"/>
                <p:cNvSpPr>
                  <a:spLocks noChangeArrowheads="1"/>
                </p:cNvSpPr>
                <p:nvPr/>
              </p:nvSpPr>
              <p:spPr bwMode="auto">
                <a:xfrm>
                  <a:off x="3438" y="2782"/>
                  <a:ext cx="134" cy="46"/>
                </a:xfrm>
                <a:custGeom>
                  <a:avLst/>
                  <a:gdLst/>
                  <a:ahLst/>
                  <a:cxnLst>
                    <a:cxn ang="0">
                      <a:pos x="0" y="88"/>
                    </a:cxn>
                    <a:cxn ang="0">
                      <a:pos x="74" y="114"/>
                    </a:cxn>
                    <a:cxn ang="0">
                      <a:pos x="253" y="36"/>
                    </a:cxn>
                    <a:cxn ang="0">
                      <a:pos x="335" y="63"/>
                    </a:cxn>
                    <a:cxn ang="0">
                      <a:pos x="291" y="0"/>
                    </a:cxn>
                    <a:cxn ang="0">
                      <a:pos x="81" y="0"/>
                    </a:cxn>
                    <a:cxn ang="0">
                      <a:pos x="166" y="18"/>
                    </a:cxn>
                    <a:cxn ang="0">
                      <a:pos x="0" y="88"/>
                    </a:cxn>
                    <a:cxn ang="0">
                      <a:pos x="0" y="88"/>
                    </a:cxn>
                    <a:cxn ang="0">
                      <a:pos x="0" y="88"/>
                    </a:cxn>
                  </a:cxnLst>
                  <a:rect l="0" t="0" r="r" b="b"/>
                  <a:pathLst>
                    <a:path w="335" h="114">
                      <a:moveTo>
                        <a:pt x="0" y="88"/>
                      </a:moveTo>
                      <a:lnTo>
                        <a:pt x="74" y="114"/>
                      </a:lnTo>
                      <a:lnTo>
                        <a:pt x="253" y="36"/>
                      </a:lnTo>
                      <a:lnTo>
                        <a:pt x="335" y="63"/>
                      </a:lnTo>
                      <a:lnTo>
                        <a:pt x="291" y="0"/>
                      </a:lnTo>
                      <a:lnTo>
                        <a:pt x="81" y="0"/>
                      </a:lnTo>
                      <a:lnTo>
                        <a:pt x="166" y="18"/>
                      </a:lnTo>
                      <a:lnTo>
                        <a:pt x="0" y="88"/>
                      </a:lnTo>
                      <a:lnTo>
                        <a:pt x="0" y="88"/>
                      </a:lnTo>
                      <a:lnTo>
                        <a:pt x="0" y="88"/>
                      </a:lnTo>
                      <a:close/>
                    </a:path>
                  </a:pathLst>
                </a:custGeom>
                <a:solidFill>
                  <a:srgbClr val="000000"/>
                </a:solidFill>
                <a:ln w="9525">
                  <a:noFill/>
                  <a:round/>
                </a:ln>
                <a:effectLst/>
              </p:spPr>
              <p:txBody>
                <a:bodyPr/>
                <a:lstStyle/>
                <a:p>
                  <a:endParaRPr lang="zh-CN" altLang="en-US" b="1"/>
                </a:p>
              </p:txBody>
            </p:sp>
            <p:sp>
              <p:nvSpPr>
                <p:cNvPr id="49430" name="Freeform 278"/>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9431" name="Freeform 279"/>
                <p:cNvSpPr>
                  <a:spLocks noChangeArrowheads="1"/>
                </p:cNvSpPr>
                <p:nvPr/>
              </p:nvSpPr>
              <p:spPr bwMode="auto">
                <a:xfrm>
                  <a:off x="3291" y="2835"/>
                  <a:ext cx="135" cy="48"/>
                </a:xfrm>
                <a:custGeom>
                  <a:avLst/>
                  <a:gdLst/>
                  <a:ahLst/>
                  <a:cxnLst>
                    <a:cxn ang="0">
                      <a:pos x="337" y="24"/>
                    </a:cxn>
                    <a:cxn ang="0">
                      <a:pos x="261" y="0"/>
                    </a:cxn>
                    <a:cxn ang="0">
                      <a:pos x="86" y="75"/>
                    </a:cxn>
                    <a:cxn ang="0">
                      <a:pos x="0" y="49"/>
                    </a:cxn>
                    <a:cxn ang="0">
                      <a:pos x="41" y="120"/>
                    </a:cxn>
                    <a:cxn ang="0">
                      <a:pos x="261" y="120"/>
                    </a:cxn>
                    <a:cxn ang="0">
                      <a:pos x="168" y="93"/>
                    </a:cxn>
                    <a:cxn ang="0">
                      <a:pos x="337" y="24"/>
                    </a:cxn>
                    <a:cxn ang="0">
                      <a:pos x="337" y="24"/>
                    </a:cxn>
                    <a:cxn ang="0">
                      <a:pos x="337" y="24"/>
                    </a:cxn>
                  </a:cxnLst>
                  <a:rect l="0" t="0" r="r" b="b"/>
                  <a:pathLst>
                    <a:path w="337" h="119">
                      <a:moveTo>
                        <a:pt x="337" y="24"/>
                      </a:moveTo>
                      <a:lnTo>
                        <a:pt x="261" y="0"/>
                      </a:lnTo>
                      <a:lnTo>
                        <a:pt x="86" y="75"/>
                      </a:lnTo>
                      <a:lnTo>
                        <a:pt x="0" y="49"/>
                      </a:lnTo>
                      <a:lnTo>
                        <a:pt x="41" y="120"/>
                      </a:lnTo>
                      <a:lnTo>
                        <a:pt x="261" y="120"/>
                      </a:lnTo>
                      <a:lnTo>
                        <a:pt x="168" y="93"/>
                      </a:lnTo>
                      <a:lnTo>
                        <a:pt x="337" y="24"/>
                      </a:lnTo>
                      <a:lnTo>
                        <a:pt x="337" y="24"/>
                      </a:lnTo>
                      <a:lnTo>
                        <a:pt x="337" y="24"/>
                      </a:lnTo>
                      <a:close/>
                    </a:path>
                  </a:pathLst>
                </a:custGeom>
                <a:solidFill>
                  <a:srgbClr val="000000"/>
                </a:solidFill>
                <a:ln w="9525">
                  <a:noFill/>
                  <a:round/>
                </a:ln>
                <a:effectLst/>
              </p:spPr>
              <p:txBody>
                <a:bodyPr/>
                <a:lstStyle/>
                <a:p>
                  <a:endParaRPr lang="zh-CN" altLang="en-US" b="1"/>
                </a:p>
              </p:txBody>
            </p:sp>
            <p:sp>
              <p:nvSpPr>
                <p:cNvPr id="49432" name="Freeform 280"/>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433" name="Freeform 281"/>
                <p:cNvSpPr>
                  <a:spLocks noChangeArrowheads="1"/>
                </p:cNvSpPr>
                <p:nvPr/>
              </p:nvSpPr>
              <p:spPr bwMode="auto">
                <a:xfrm>
                  <a:off x="3299" y="2780"/>
                  <a:ext cx="134" cy="45"/>
                </a:xfrm>
                <a:custGeom>
                  <a:avLst/>
                  <a:gdLst/>
                  <a:ahLst/>
                  <a:cxnLst>
                    <a:cxn ang="0">
                      <a:pos x="0" y="24"/>
                    </a:cxn>
                    <a:cxn ang="0">
                      <a:pos x="74" y="0"/>
                    </a:cxn>
                    <a:cxn ang="0">
                      <a:pos x="253" y="68"/>
                    </a:cxn>
                    <a:cxn ang="0">
                      <a:pos x="335" y="49"/>
                    </a:cxn>
                    <a:cxn ang="0">
                      <a:pos x="291" y="112"/>
                    </a:cxn>
                    <a:cxn ang="0">
                      <a:pos x="78" y="112"/>
                    </a:cxn>
                    <a:cxn ang="0">
                      <a:pos x="166" y="93"/>
                    </a:cxn>
                    <a:cxn ang="0">
                      <a:pos x="0" y="24"/>
                    </a:cxn>
                    <a:cxn ang="0">
                      <a:pos x="0" y="24"/>
                    </a:cxn>
                    <a:cxn ang="0">
                      <a:pos x="0" y="24"/>
                    </a:cxn>
                  </a:cxnLst>
                  <a:rect l="0" t="0" r="r" b="b"/>
                  <a:pathLst>
                    <a:path w="335" h="112">
                      <a:moveTo>
                        <a:pt x="0" y="24"/>
                      </a:moveTo>
                      <a:lnTo>
                        <a:pt x="74" y="0"/>
                      </a:lnTo>
                      <a:lnTo>
                        <a:pt x="253" y="68"/>
                      </a:lnTo>
                      <a:lnTo>
                        <a:pt x="335" y="49"/>
                      </a:lnTo>
                      <a:lnTo>
                        <a:pt x="291" y="112"/>
                      </a:lnTo>
                      <a:lnTo>
                        <a:pt x="78" y="112"/>
                      </a:lnTo>
                      <a:lnTo>
                        <a:pt x="166" y="93"/>
                      </a:lnTo>
                      <a:lnTo>
                        <a:pt x="0" y="24"/>
                      </a:lnTo>
                      <a:lnTo>
                        <a:pt x="0" y="24"/>
                      </a:lnTo>
                      <a:lnTo>
                        <a:pt x="0" y="24"/>
                      </a:lnTo>
                      <a:close/>
                    </a:path>
                  </a:pathLst>
                </a:custGeom>
                <a:solidFill>
                  <a:srgbClr val="000000"/>
                </a:solidFill>
                <a:ln w="9525">
                  <a:noFill/>
                  <a:round/>
                </a:ln>
                <a:effectLst/>
              </p:spPr>
              <p:txBody>
                <a:bodyPr/>
                <a:lstStyle/>
                <a:p>
                  <a:endParaRPr lang="zh-CN" altLang="en-US" b="1"/>
                </a:p>
              </p:txBody>
            </p:sp>
            <p:sp>
              <p:nvSpPr>
                <p:cNvPr id="49434" name="Freeform 282"/>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sp>
              <p:nvSpPr>
                <p:cNvPr id="49435" name="Freeform 283"/>
                <p:cNvSpPr>
                  <a:spLocks noChangeArrowheads="1"/>
                </p:cNvSpPr>
                <p:nvPr/>
              </p:nvSpPr>
              <p:spPr bwMode="auto">
                <a:xfrm>
                  <a:off x="3433" y="2841"/>
                  <a:ext cx="134" cy="45"/>
                </a:xfrm>
                <a:custGeom>
                  <a:avLst/>
                  <a:gdLst/>
                  <a:ahLst/>
                  <a:cxnLst>
                    <a:cxn ang="0">
                      <a:pos x="335" y="86"/>
                    </a:cxn>
                    <a:cxn ang="0">
                      <a:pos x="260" y="112"/>
                    </a:cxn>
                    <a:cxn ang="0">
                      <a:pos x="85" y="35"/>
                    </a:cxn>
                    <a:cxn ang="0">
                      <a:pos x="0" y="61"/>
                    </a:cxn>
                    <a:cxn ang="0">
                      <a:pos x="41" y="0"/>
                    </a:cxn>
                    <a:cxn ang="0">
                      <a:pos x="260" y="0"/>
                    </a:cxn>
                    <a:cxn ang="0">
                      <a:pos x="166" y="17"/>
                    </a:cxn>
                    <a:cxn ang="0">
                      <a:pos x="335" y="86"/>
                    </a:cxn>
                    <a:cxn ang="0">
                      <a:pos x="335" y="86"/>
                    </a:cxn>
                    <a:cxn ang="0">
                      <a:pos x="335" y="86"/>
                    </a:cxn>
                  </a:cxnLst>
                  <a:rect l="0" t="0" r="r" b="b"/>
                  <a:pathLst>
                    <a:path w="335" h="112">
                      <a:moveTo>
                        <a:pt x="335" y="86"/>
                      </a:moveTo>
                      <a:lnTo>
                        <a:pt x="260" y="112"/>
                      </a:lnTo>
                      <a:lnTo>
                        <a:pt x="85" y="35"/>
                      </a:lnTo>
                      <a:lnTo>
                        <a:pt x="0" y="61"/>
                      </a:lnTo>
                      <a:lnTo>
                        <a:pt x="41" y="0"/>
                      </a:lnTo>
                      <a:lnTo>
                        <a:pt x="260" y="0"/>
                      </a:lnTo>
                      <a:lnTo>
                        <a:pt x="166" y="17"/>
                      </a:lnTo>
                      <a:lnTo>
                        <a:pt x="335" y="86"/>
                      </a:lnTo>
                      <a:lnTo>
                        <a:pt x="335" y="86"/>
                      </a:lnTo>
                      <a:lnTo>
                        <a:pt x="335" y="86"/>
                      </a:lnTo>
                      <a:close/>
                    </a:path>
                  </a:pathLst>
                </a:custGeom>
                <a:solidFill>
                  <a:srgbClr val="000000"/>
                </a:solidFill>
                <a:ln w="9525">
                  <a:noFill/>
                  <a:round/>
                </a:ln>
                <a:effectLst/>
              </p:spPr>
              <p:txBody>
                <a:bodyPr/>
                <a:lstStyle/>
                <a:p>
                  <a:endParaRPr lang="zh-CN" altLang="en-US" b="1"/>
                </a:p>
              </p:txBody>
            </p:sp>
          </p:grpSp>
          <p:grpSp>
            <p:nvGrpSpPr>
              <p:cNvPr id="49421" name="Group 284"/>
              <p:cNvGrpSpPr/>
              <p:nvPr/>
            </p:nvGrpSpPr>
            <p:grpSpPr bwMode="auto">
              <a:xfrm>
                <a:off x="3293" y="2782"/>
                <a:ext cx="282" cy="106"/>
                <a:chOff x="3293" y="2782"/>
                <a:chExt cx="282" cy="106"/>
              </a:xfrm>
            </p:grpSpPr>
            <p:sp>
              <p:nvSpPr>
                <p:cNvPr id="49437" name="Freeform 285"/>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9438" name="Freeform 286"/>
                <p:cNvSpPr>
                  <a:spLocks noChangeArrowheads="1"/>
                </p:cNvSpPr>
                <p:nvPr/>
              </p:nvSpPr>
              <p:spPr bwMode="auto">
                <a:xfrm>
                  <a:off x="3440" y="2785"/>
                  <a:ext cx="135" cy="45"/>
                </a:xfrm>
                <a:custGeom>
                  <a:avLst/>
                  <a:gdLst/>
                  <a:ahLst/>
                  <a:cxnLst>
                    <a:cxn ang="0">
                      <a:pos x="0" y="86"/>
                    </a:cxn>
                    <a:cxn ang="0">
                      <a:pos x="74" y="112"/>
                    </a:cxn>
                    <a:cxn ang="0">
                      <a:pos x="254" y="35"/>
                    </a:cxn>
                    <a:cxn ang="0">
                      <a:pos x="337" y="61"/>
                    </a:cxn>
                    <a:cxn ang="0">
                      <a:pos x="293" y="0"/>
                    </a:cxn>
                    <a:cxn ang="0">
                      <a:pos x="79" y="0"/>
                    </a:cxn>
                    <a:cxn ang="0">
                      <a:pos x="168" y="17"/>
                    </a:cxn>
                    <a:cxn ang="0">
                      <a:pos x="0" y="86"/>
                    </a:cxn>
                    <a:cxn ang="0">
                      <a:pos x="0" y="86"/>
                    </a:cxn>
                    <a:cxn ang="0">
                      <a:pos x="0" y="86"/>
                    </a:cxn>
                  </a:cxnLst>
                  <a:rect l="0" t="0" r="r" b="b"/>
                  <a:pathLst>
                    <a:path w="337" h="112">
                      <a:moveTo>
                        <a:pt x="0" y="86"/>
                      </a:moveTo>
                      <a:lnTo>
                        <a:pt x="74" y="112"/>
                      </a:lnTo>
                      <a:lnTo>
                        <a:pt x="254" y="35"/>
                      </a:lnTo>
                      <a:lnTo>
                        <a:pt x="337" y="61"/>
                      </a:lnTo>
                      <a:lnTo>
                        <a:pt x="293" y="0"/>
                      </a:lnTo>
                      <a:lnTo>
                        <a:pt x="79" y="0"/>
                      </a:lnTo>
                      <a:lnTo>
                        <a:pt x="168" y="17"/>
                      </a:lnTo>
                      <a:lnTo>
                        <a:pt x="0" y="86"/>
                      </a:lnTo>
                      <a:lnTo>
                        <a:pt x="0" y="86"/>
                      </a:lnTo>
                      <a:lnTo>
                        <a:pt x="0" y="86"/>
                      </a:lnTo>
                      <a:close/>
                    </a:path>
                  </a:pathLst>
                </a:custGeom>
                <a:solidFill>
                  <a:srgbClr val="FFFFFF"/>
                </a:solidFill>
                <a:ln w="9525">
                  <a:noFill/>
                  <a:round/>
                </a:ln>
                <a:effectLst/>
              </p:spPr>
              <p:txBody>
                <a:bodyPr/>
                <a:lstStyle/>
                <a:p>
                  <a:endParaRPr lang="zh-CN" altLang="en-US" b="1"/>
                </a:p>
              </p:txBody>
            </p:sp>
            <p:sp>
              <p:nvSpPr>
                <p:cNvPr id="49439" name="Freeform 287"/>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9440" name="Freeform 288"/>
                <p:cNvSpPr>
                  <a:spLocks noChangeArrowheads="1"/>
                </p:cNvSpPr>
                <p:nvPr/>
              </p:nvSpPr>
              <p:spPr bwMode="auto">
                <a:xfrm>
                  <a:off x="3293" y="2838"/>
                  <a:ext cx="134" cy="48"/>
                </a:xfrm>
                <a:custGeom>
                  <a:avLst/>
                  <a:gdLst/>
                  <a:ahLst/>
                  <a:cxnLst>
                    <a:cxn ang="0">
                      <a:pos x="334" y="24"/>
                    </a:cxn>
                    <a:cxn ang="0">
                      <a:pos x="259" y="0"/>
                    </a:cxn>
                    <a:cxn ang="0">
                      <a:pos x="88" y="75"/>
                    </a:cxn>
                    <a:cxn ang="0">
                      <a:pos x="0" y="49"/>
                    </a:cxn>
                    <a:cxn ang="0">
                      <a:pos x="43" y="120"/>
                    </a:cxn>
                    <a:cxn ang="0">
                      <a:pos x="259" y="120"/>
                    </a:cxn>
                    <a:cxn ang="0">
                      <a:pos x="166" y="93"/>
                    </a:cxn>
                    <a:cxn ang="0">
                      <a:pos x="334" y="24"/>
                    </a:cxn>
                    <a:cxn ang="0">
                      <a:pos x="334" y="24"/>
                    </a:cxn>
                    <a:cxn ang="0">
                      <a:pos x="334" y="24"/>
                    </a:cxn>
                  </a:cxnLst>
                  <a:rect l="0" t="0" r="r" b="b"/>
                  <a:pathLst>
                    <a:path w="334" h="119">
                      <a:moveTo>
                        <a:pt x="334" y="24"/>
                      </a:moveTo>
                      <a:lnTo>
                        <a:pt x="259" y="0"/>
                      </a:lnTo>
                      <a:lnTo>
                        <a:pt x="88" y="75"/>
                      </a:lnTo>
                      <a:lnTo>
                        <a:pt x="0" y="49"/>
                      </a:lnTo>
                      <a:lnTo>
                        <a:pt x="43" y="120"/>
                      </a:lnTo>
                      <a:lnTo>
                        <a:pt x="259" y="120"/>
                      </a:lnTo>
                      <a:lnTo>
                        <a:pt x="166" y="93"/>
                      </a:lnTo>
                      <a:lnTo>
                        <a:pt x="334" y="24"/>
                      </a:lnTo>
                      <a:lnTo>
                        <a:pt x="334" y="24"/>
                      </a:lnTo>
                      <a:lnTo>
                        <a:pt x="334" y="24"/>
                      </a:lnTo>
                      <a:close/>
                    </a:path>
                  </a:pathLst>
                </a:custGeom>
                <a:solidFill>
                  <a:srgbClr val="FFFFFF"/>
                </a:solidFill>
                <a:ln w="9525">
                  <a:noFill/>
                  <a:round/>
                </a:ln>
                <a:effectLst/>
              </p:spPr>
              <p:txBody>
                <a:bodyPr/>
                <a:lstStyle/>
                <a:p>
                  <a:endParaRPr lang="zh-CN" altLang="en-US" b="1"/>
                </a:p>
              </p:txBody>
            </p:sp>
            <p:sp>
              <p:nvSpPr>
                <p:cNvPr id="49441" name="Freeform 289"/>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442" name="Freeform 290"/>
                <p:cNvSpPr>
                  <a:spLocks noChangeArrowheads="1"/>
                </p:cNvSpPr>
                <p:nvPr/>
              </p:nvSpPr>
              <p:spPr bwMode="auto">
                <a:xfrm>
                  <a:off x="3301" y="2782"/>
                  <a:ext cx="134" cy="46"/>
                </a:xfrm>
                <a:custGeom>
                  <a:avLst/>
                  <a:gdLst/>
                  <a:ahLst/>
                  <a:cxnLst>
                    <a:cxn ang="0">
                      <a:pos x="0" y="25"/>
                    </a:cxn>
                    <a:cxn ang="0">
                      <a:pos x="74" y="0"/>
                    </a:cxn>
                    <a:cxn ang="0">
                      <a:pos x="256" y="70"/>
                    </a:cxn>
                    <a:cxn ang="0">
                      <a:pos x="335" y="50"/>
                    </a:cxn>
                    <a:cxn ang="0">
                      <a:pos x="292" y="114"/>
                    </a:cxn>
                    <a:cxn ang="0">
                      <a:pos x="81" y="114"/>
                    </a:cxn>
                    <a:cxn ang="0">
                      <a:pos x="166" y="95"/>
                    </a:cxn>
                    <a:cxn ang="0">
                      <a:pos x="0" y="25"/>
                    </a:cxn>
                    <a:cxn ang="0">
                      <a:pos x="0" y="25"/>
                    </a:cxn>
                    <a:cxn ang="0">
                      <a:pos x="0" y="25"/>
                    </a:cxn>
                  </a:cxnLst>
                  <a:rect l="0" t="0" r="r" b="b"/>
                  <a:pathLst>
                    <a:path w="335" h="114">
                      <a:moveTo>
                        <a:pt x="0" y="25"/>
                      </a:moveTo>
                      <a:lnTo>
                        <a:pt x="74" y="0"/>
                      </a:lnTo>
                      <a:lnTo>
                        <a:pt x="256" y="70"/>
                      </a:lnTo>
                      <a:lnTo>
                        <a:pt x="335" y="50"/>
                      </a:lnTo>
                      <a:lnTo>
                        <a:pt x="292" y="114"/>
                      </a:lnTo>
                      <a:lnTo>
                        <a:pt x="81" y="114"/>
                      </a:lnTo>
                      <a:lnTo>
                        <a:pt x="166" y="95"/>
                      </a:lnTo>
                      <a:lnTo>
                        <a:pt x="0" y="25"/>
                      </a:lnTo>
                      <a:lnTo>
                        <a:pt x="0" y="25"/>
                      </a:lnTo>
                      <a:lnTo>
                        <a:pt x="0" y="25"/>
                      </a:lnTo>
                      <a:close/>
                    </a:path>
                  </a:pathLst>
                </a:custGeom>
                <a:solidFill>
                  <a:srgbClr val="FFFFFF"/>
                </a:solidFill>
                <a:ln w="9525">
                  <a:noFill/>
                  <a:round/>
                </a:ln>
                <a:effectLst/>
              </p:spPr>
              <p:txBody>
                <a:bodyPr/>
                <a:lstStyle/>
                <a:p>
                  <a:endParaRPr lang="zh-CN" altLang="en-US" b="1"/>
                </a:p>
              </p:txBody>
            </p:sp>
            <p:sp>
              <p:nvSpPr>
                <p:cNvPr id="49443" name="Freeform 291"/>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sp>
              <p:nvSpPr>
                <p:cNvPr id="49444" name="Freeform 292"/>
                <p:cNvSpPr>
                  <a:spLocks noChangeArrowheads="1"/>
                </p:cNvSpPr>
                <p:nvPr/>
              </p:nvSpPr>
              <p:spPr bwMode="auto">
                <a:xfrm>
                  <a:off x="3435" y="2842"/>
                  <a:ext cx="134" cy="46"/>
                </a:xfrm>
                <a:custGeom>
                  <a:avLst/>
                  <a:gdLst/>
                  <a:ahLst/>
                  <a:cxnLst>
                    <a:cxn ang="0">
                      <a:pos x="335" y="91"/>
                    </a:cxn>
                    <a:cxn ang="0">
                      <a:pos x="260" y="114"/>
                    </a:cxn>
                    <a:cxn ang="0">
                      <a:pos x="88" y="39"/>
                    </a:cxn>
                    <a:cxn ang="0">
                      <a:pos x="0" y="65"/>
                    </a:cxn>
                    <a:cxn ang="0">
                      <a:pos x="43" y="0"/>
                    </a:cxn>
                    <a:cxn ang="0">
                      <a:pos x="260" y="0"/>
                    </a:cxn>
                    <a:cxn ang="0">
                      <a:pos x="166" y="20"/>
                    </a:cxn>
                    <a:cxn ang="0">
                      <a:pos x="335" y="91"/>
                    </a:cxn>
                    <a:cxn ang="0">
                      <a:pos x="335" y="91"/>
                    </a:cxn>
                    <a:cxn ang="0">
                      <a:pos x="335" y="91"/>
                    </a:cxn>
                  </a:cxnLst>
                  <a:rect l="0" t="0" r="r" b="b"/>
                  <a:pathLst>
                    <a:path w="335" h="114">
                      <a:moveTo>
                        <a:pt x="335" y="91"/>
                      </a:moveTo>
                      <a:lnTo>
                        <a:pt x="260" y="114"/>
                      </a:lnTo>
                      <a:lnTo>
                        <a:pt x="88" y="39"/>
                      </a:lnTo>
                      <a:lnTo>
                        <a:pt x="0" y="65"/>
                      </a:lnTo>
                      <a:lnTo>
                        <a:pt x="43" y="0"/>
                      </a:lnTo>
                      <a:lnTo>
                        <a:pt x="260" y="0"/>
                      </a:lnTo>
                      <a:lnTo>
                        <a:pt x="166" y="20"/>
                      </a:lnTo>
                      <a:lnTo>
                        <a:pt x="335" y="91"/>
                      </a:lnTo>
                      <a:lnTo>
                        <a:pt x="335" y="91"/>
                      </a:lnTo>
                      <a:lnTo>
                        <a:pt x="335" y="91"/>
                      </a:lnTo>
                      <a:close/>
                    </a:path>
                  </a:pathLst>
                </a:custGeom>
                <a:solidFill>
                  <a:srgbClr val="FFFFFF"/>
                </a:solidFill>
                <a:ln w="9525">
                  <a:noFill/>
                  <a:round/>
                </a:ln>
                <a:effectLst/>
              </p:spPr>
              <p:txBody>
                <a:bodyPr/>
                <a:lstStyle/>
                <a:p>
                  <a:endParaRPr lang="zh-CN" altLang="en-US" b="1"/>
                </a:p>
              </p:txBody>
            </p:sp>
          </p:grpSp>
        </p:grpSp>
        <p:sp>
          <p:nvSpPr>
            <p:cNvPr id="49445" name="Line 293"/>
            <p:cNvSpPr>
              <a:spLocks noChangeShapeType="1"/>
            </p:cNvSpPr>
            <p:nvPr/>
          </p:nvSpPr>
          <p:spPr bwMode="auto">
            <a:xfrm>
              <a:off x="3229"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sp>
          <p:nvSpPr>
            <p:cNvPr id="49446" name="Line 294"/>
            <p:cNvSpPr>
              <a:spLocks noChangeShapeType="1"/>
            </p:cNvSpPr>
            <p:nvPr/>
          </p:nvSpPr>
          <p:spPr bwMode="auto">
            <a:xfrm>
              <a:off x="3636" y="2833"/>
              <a:ext cx="1" cy="100"/>
            </a:xfrm>
            <a:prstGeom prst="line">
              <a:avLst/>
            </a:prstGeom>
            <a:noFill/>
            <a:ln w="4763" cmpd="sng">
              <a:solidFill>
                <a:srgbClr val="AAE6FF"/>
              </a:solidFill>
              <a:prstDash val="solid"/>
              <a:round/>
              <a:headEnd type="none" w="med" len="med"/>
              <a:tailEnd type="none" w="med" len="med"/>
            </a:ln>
            <a:effectLst/>
          </p:spPr>
          <p:txBody>
            <a:bodyPr/>
            <a:lstStyle/>
            <a:p>
              <a:endParaRPr lang="zh-CN" altLang="en-US" b="1"/>
            </a:p>
          </p:txBody>
        </p:sp>
      </p:grpSp>
      <p:sp>
        <p:nvSpPr>
          <p:cNvPr id="49447" name="Oval 295"/>
          <p:cNvSpPr>
            <a:spLocks noChangeArrowheads="1"/>
          </p:cNvSpPr>
          <p:nvPr/>
        </p:nvSpPr>
        <p:spPr bwMode="auto">
          <a:xfrm>
            <a:off x="3179763" y="4589463"/>
            <a:ext cx="93662" cy="93662"/>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48" name="Oval 296"/>
          <p:cNvSpPr>
            <a:spLocks noChangeArrowheads="1"/>
          </p:cNvSpPr>
          <p:nvPr/>
        </p:nvSpPr>
        <p:spPr bwMode="auto">
          <a:xfrm>
            <a:off x="4845050" y="4583113"/>
            <a:ext cx="92075" cy="90487"/>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49" name="Oval 297"/>
          <p:cNvSpPr>
            <a:spLocks noChangeArrowheads="1"/>
          </p:cNvSpPr>
          <p:nvPr/>
        </p:nvSpPr>
        <p:spPr bwMode="auto">
          <a:xfrm>
            <a:off x="5256213" y="4227513"/>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50" name="Oval 298"/>
          <p:cNvSpPr>
            <a:spLocks noChangeArrowheads="1"/>
          </p:cNvSpPr>
          <p:nvPr/>
        </p:nvSpPr>
        <p:spPr bwMode="auto">
          <a:xfrm>
            <a:off x="4376738" y="30559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51" name="Oval 299"/>
          <p:cNvSpPr>
            <a:spLocks noChangeArrowheads="1"/>
          </p:cNvSpPr>
          <p:nvPr/>
        </p:nvSpPr>
        <p:spPr bwMode="auto">
          <a:xfrm>
            <a:off x="2717800" y="4114800"/>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52" name="Oval 300"/>
          <p:cNvSpPr>
            <a:spLocks noChangeArrowheads="1"/>
          </p:cNvSpPr>
          <p:nvPr/>
        </p:nvSpPr>
        <p:spPr bwMode="auto">
          <a:xfrm>
            <a:off x="3708400" y="3079750"/>
            <a:ext cx="90488" cy="90488"/>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53" name="Rectangle 301"/>
          <p:cNvSpPr>
            <a:spLocks noChangeArrowheads="1"/>
          </p:cNvSpPr>
          <p:nvPr/>
        </p:nvSpPr>
        <p:spPr bwMode="auto">
          <a:xfrm>
            <a:off x="4548188" y="2724150"/>
            <a:ext cx="1009650" cy="354013"/>
          </a:xfrm>
          <a:prstGeom prst="rect">
            <a:avLst/>
          </a:prstGeom>
          <a:noFill/>
          <a:ln w="9525">
            <a:noFill/>
            <a:miter lim="800000"/>
          </a:ln>
          <a:effectLst/>
        </p:spPr>
        <p:txBody>
          <a:bodyPr/>
          <a:lstStyle/>
          <a:p>
            <a:endParaRPr lang="zh-CN" altLang="zh-CN" b="1"/>
          </a:p>
        </p:txBody>
      </p:sp>
      <p:sp>
        <p:nvSpPr>
          <p:cNvPr id="49454" name="Rectangle 302"/>
          <p:cNvSpPr>
            <a:spLocks noChangeArrowheads="1"/>
          </p:cNvSpPr>
          <p:nvPr/>
        </p:nvSpPr>
        <p:spPr bwMode="auto">
          <a:xfrm>
            <a:off x="4570413" y="2886075"/>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222.1.6.1</a:t>
            </a:r>
            <a:endParaRPr lang="zh-CN" altLang="zh-CN" sz="2000" b="1">
              <a:solidFill>
                <a:srgbClr val="333399"/>
              </a:solidFill>
              <a:ea typeface="黑体" panose="02010609060101010101" pitchFamily="2" charset="-122"/>
            </a:endParaRPr>
          </a:p>
        </p:txBody>
      </p:sp>
      <p:sp>
        <p:nvSpPr>
          <p:cNvPr id="49455" name="Rectangle 303"/>
          <p:cNvSpPr>
            <a:spLocks noChangeArrowheads="1"/>
          </p:cNvSpPr>
          <p:nvPr/>
        </p:nvSpPr>
        <p:spPr bwMode="auto">
          <a:xfrm>
            <a:off x="2636838" y="2868613"/>
            <a:ext cx="1006475" cy="354012"/>
          </a:xfrm>
          <a:prstGeom prst="rect">
            <a:avLst/>
          </a:prstGeom>
          <a:noFill/>
          <a:ln w="9525">
            <a:noFill/>
            <a:miter lim="800000"/>
          </a:ln>
          <a:effectLst/>
        </p:spPr>
        <p:txBody>
          <a:bodyPr/>
          <a:lstStyle/>
          <a:p>
            <a:endParaRPr lang="zh-CN" altLang="zh-CN" b="1"/>
          </a:p>
        </p:txBody>
      </p:sp>
      <p:sp>
        <p:nvSpPr>
          <p:cNvPr id="49456" name="Rectangle 304"/>
          <p:cNvSpPr>
            <a:spLocks noChangeArrowheads="1"/>
          </p:cNvSpPr>
          <p:nvPr/>
        </p:nvSpPr>
        <p:spPr bwMode="auto">
          <a:xfrm>
            <a:off x="2755900" y="2855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222.1.5.1</a:t>
            </a:r>
            <a:endParaRPr lang="zh-CN" altLang="zh-CN" sz="2000" b="1">
              <a:solidFill>
                <a:srgbClr val="333399"/>
              </a:solidFill>
              <a:ea typeface="黑体" panose="02010609060101010101" pitchFamily="2" charset="-122"/>
            </a:endParaRPr>
          </a:p>
        </p:txBody>
      </p:sp>
      <p:sp>
        <p:nvSpPr>
          <p:cNvPr id="49457" name="Rectangle 305"/>
          <p:cNvSpPr>
            <a:spLocks noChangeArrowheads="1"/>
          </p:cNvSpPr>
          <p:nvPr/>
        </p:nvSpPr>
        <p:spPr bwMode="auto">
          <a:xfrm>
            <a:off x="1900238" y="3525838"/>
            <a:ext cx="1009650" cy="354012"/>
          </a:xfrm>
          <a:prstGeom prst="rect">
            <a:avLst/>
          </a:prstGeom>
          <a:noFill/>
          <a:ln w="9525">
            <a:noFill/>
            <a:miter lim="800000"/>
          </a:ln>
          <a:effectLst/>
        </p:spPr>
        <p:txBody>
          <a:bodyPr/>
          <a:lstStyle/>
          <a:p>
            <a:endParaRPr lang="zh-CN" altLang="zh-CN" b="1"/>
          </a:p>
        </p:txBody>
      </p:sp>
      <p:sp>
        <p:nvSpPr>
          <p:cNvPr id="49458" name="Rectangle 306"/>
          <p:cNvSpPr>
            <a:spLocks noChangeArrowheads="1"/>
          </p:cNvSpPr>
          <p:nvPr/>
        </p:nvSpPr>
        <p:spPr bwMode="auto">
          <a:xfrm>
            <a:off x="1866900" y="37766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222.1.5.2</a:t>
            </a:r>
            <a:endParaRPr lang="zh-CN" altLang="zh-CN" sz="2000" b="1">
              <a:solidFill>
                <a:srgbClr val="333399"/>
              </a:solidFill>
              <a:ea typeface="黑体" panose="02010609060101010101" pitchFamily="2" charset="-122"/>
            </a:endParaRPr>
          </a:p>
        </p:txBody>
      </p:sp>
      <p:sp>
        <p:nvSpPr>
          <p:cNvPr id="49459" name="Rectangle 307"/>
          <p:cNvSpPr>
            <a:spLocks noChangeArrowheads="1"/>
          </p:cNvSpPr>
          <p:nvPr/>
        </p:nvSpPr>
        <p:spPr bwMode="auto">
          <a:xfrm>
            <a:off x="5235575" y="3394075"/>
            <a:ext cx="1008063" cy="352425"/>
          </a:xfrm>
          <a:prstGeom prst="rect">
            <a:avLst/>
          </a:prstGeom>
          <a:noFill/>
          <a:ln w="9525">
            <a:noFill/>
            <a:miter lim="800000"/>
          </a:ln>
          <a:effectLst/>
        </p:spPr>
        <p:txBody>
          <a:bodyPr/>
          <a:lstStyle/>
          <a:p>
            <a:endParaRPr lang="zh-CN" altLang="zh-CN" b="1"/>
          </a:p>
        </p:txBody>
      </p:sp>
      <p:sp>
        <p:nvSpPr>
          <p:cNvPr id="49460" name="Rectangle 308"/>
          <p:cNvSpPr>
            <a:spLocks noChangeArrowheads="1"/>
          </p:cNvSpPr>
          <p:nvPr/>
        </p:nvSpPr>
        <p:spPr bwMode="auto">
          <a:xfrm>
            <a:off x="5254625" y="39004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222.1.6.2</a:t>
            </a:r>
            <a:endParaRPr lang="zh-CN" altLang="zh-CN" sz="2000" b="1">
              <a:solidFill>
                <a:srgbClr val="333399"/>
              </a:solidFill>
              <a:ea typeface="黑体" panose="02010609060101010101" pitchFamily="2" charset="-122"/>
            </a:endParaRPr>
          </a:p>
        </p:txBody>
      </p:sp>
      <p:sp>
        <p:nvSpPr>
          <p:cNvPr id="49461" name="Rectangle 309"/>
          <p:cNvSpPr>
            <a:spLocks noChangeArrowheads="1"/>
          </p:cNvSpPr>
          <p:nvPr/>
        </p:nvSpPr>
        <p:spPr bwMode="auto">
          <a:xfrm>
            <a:off x="4689475" y="4278313"/>
            <a:ext cx="1009650" cy="355600"/>
          </a:xfrm>
          <a:prstGeom prst="rect">
            <a:avLst/>
          </a:prstGeom>
          <a:noFill/>
          <a:ln w="9525">
            <a:noFill/>
            <a:miter lim="800000"/>
          </a:ln>
          <a:effectLst/>
        </p:spPr>
        <p:txBody>
          <a:bodyPr/>
          <a:lstStyle/>
          <a:p>
            <a:endParaRPr lang="zh-CN" altLang="zh-CN" b="1"/>
          </a:p>
        </p:txBody>
      </p:sp>
      <p:sp>
        <p:nvSpPr>
          <p:cNvPr id="49462" name="Rectangle 310"/>
          <p:cNvSpPr>
            <a:spLocks noChangeArrowheads="1"/>
          </p:cNvSpPr>
          <p:nvPr/>
        </p:nvSpPr>
        <p:spPr bwMode="auto">
          <a:xfrm>
            <a:off x="4543425" y="4730750"/>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222.1.4.1</a:t>
            </a:r>
            <a:endParaRPr lang="zh-CN" altLang="zh-CN" sz="2000" b="1">
              <a:solidFill>
                <a:srgbClr val="333399"/>
              </a:solidFill>
              <a:ea typeface="黑体" panose="02010609060101010101" pitchFamily="2" charset="-122"/>
            </a:endParaRPr>
          </a:p>
        </p:txBody>
      </p:sp>
      <p:sp>
        <p:nvSpPr>
          <p:cNvPr id="49463" name="Rectangle 311"/>
          <p:cNvSpPr>
            <a:spLocks noChangeArrowheads="1"/>
          </p:cNvSpPr>
          <p:nvPr/>
        </p:nvSpPr>
        <p:spPr bwMode="auto">
          <a:xfrm>
            <a:off x="2913063" y="4278313"/>
            <a:ext cx="1006475" cy="355600"/>
          </a:xfrm>
          <a:prstGeom prst="rect">
            <a:avLst/>
          </a:prstGeom>
          <a:noFill/>
          <a:ln w="9525">
            <a:noFill/>
            <a:miter lim="800000"/>
          </a:ln>
          <a:effectLst/>
        </p:spPr>
        <p:txBody>
          <a:bodyPr/>
          <a:lstStyle/>
          <a:p>
            <a:endParaRPr lang="zh-CN" altLang="zh-CN" b="1"/>
          </a:p>
        </p:txBody>
      </p:sp>
      <p:sp>
        <p:nvSpPr>
          <p:cNvPr id="49464" name="Rectangle 312"/>
          <p:cNvSpPr>
            <a:spLocks noChangeArrowheads="1"/>
          </p:cNvSpPr>
          <p:nvPr/>
        </p:nvSpPr>
        <p:spPr bwMode="auto">
          <a:xfrm>
            <a:off x="3000375" y="47132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222.1.4.2</a:t>
            </a:r>
            <a:endParaRPr lang="zh-CN" altLang="zh-CN" sz="2000" b="1">
              <a:solidFill>
                <a:srgbClr val="333399"/>
              </a:solidFill>
              <a:ea typeface="黑体" panose="02010609060101010101" pitchFamily="2" charset="-122"/>
            </a:endParaRPr>
          </a:p>
        </p:txBody>
      </p:sp>
      <p:sp>
        <p:nvSpPr>
          <p:cNvPr id="49465" name="Rectangle 313"/>
          <p:cNvSpPr>
            <a:spLocks noChangeArrowheads="1"/>
          </p:cNvSpPr>
          <p:nvPr/>
        </p:nvSpPr>
        <p:spPr bwMode="auto">
          <a:xfrm>
            <a:off x="381000" y="3013075"/>
            <a:ext cx="1008063" cy="357188"/>
          </a:xfrm>
          <a:prstGeom prst="rect">
            <a:avLst/>
          </a:prstGeom>
          <a:noFill/>
          <a:ln w="9525">
            <a:noFill/>
            <a:miter lim="800000"/>
          </a:ln>
          <a:effectLst/>
        </p:spPr>
        <p:txBody>
          <a:bodyPr/>
          <a:lstStyle/>
          <a:p>
            <a:endParaRPr lang="zh-CN" altLang="zh-CN" b="1"/>
          </a:p>
        </p:txBody>
      </p:sp>
      <p:sp>
        <p:nvSpPr>
          <p:cNvPr id="49466" name="Rectangle 314"/>
          <p:cNvSpPr>
            <a:spLocks noChangeArrowheads="1"/>
          </p:cNvSpPr>
          <p:nvPr/>
        </p:nvSpPr>
        <p:spPr bwMode="auto">
          <a:xfrm>
            <a:off x="381000" y="3074988"/>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222.1.3.3</a:t>
            </a:r>
            <a:endParaRPr lang="zh-CN" altLang="zh-CN" sz="2000" b="1">
              <a:solidFill>
                <a:srgbClr val="333399"/>
              </a:solidFill>
              <a:ea typeface="黑体" panose="02010609060101010101" pitchFamily="2" charset="-122"/>
            </a:endParaRPr>
          </a:p>
        </p:txBody>
      </p:sp>
      <p:sp>
        <p:nvSpPr>
          <p:cNvPr id="49467" name="Rectangle 315"/>
          <p:cNvSpPr>
            <a:spLocks noChangeArrowheads="1"/>
          </p:cNvSpPr>
          <p:nvPr/>
        </p:nvSpPr>
        <p:spPr bwMode="auto">
          <a:xfrm>
            <a:off x="1460500" y="4341813"/>
            <a:ext cx="1008063" cy="354012"/>
          </a:xfrm>
          <a:prstGeom prst="rect">
            <a:avLst/>
          </a:prstGeom>
          <a:noFill/>
          <a:ln w="9525">
            <a:noFill/>
            <a:miter lim="800000"/>
          </a:ln>
          <a:effectLst/>
        </p:spPr>
        <p:txBody>
          <a:bodyPr/>
          <a:lstStyle/>
          <a:p>
            <a:endParaRPr lang="zh-CN" altLang="zh-CN" b="1"/>
          </a:p>
        </p:txBody>
      </p:sp>
      <p:sp>
        <p:nvSpPr>
          <p:cNvPr id="49468" name="Rectangle 316"/>
          <p:cNvSpPr>
            <a:spLocks noChangeArrowheads="1"/>
          </p:cNvSpPr>
          <p:nvPr/>
        </p:nvSpPr>
        <p:spPr bwMode="auto">
          <a:xfrm>
            <a:off x="1582738" y="476091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222.1.3.2</a:t>
            </a:r>
            <a:endParaRPr lang="zh-CN" altLang="zh-CN" sz="2000" b="1">
              <a:solidFill>
                <a:srgbClr val="333399"/>
              </a:solidFill>
              <a:ea typeface="黑体" panose="02010609060101010101" pitchFamily="2" charset="-122"/>
            </a:endParaRPr>
          </a:p>
        </p:txBody>
      </p:sp>
      <p:sp>
        <p:nvSpPr>
          <p:cNvPr id="49469" name="Rectangle 317"/>
          <p:cNvSpPr>
            <a:spLocks noChangeArrowheads="1"/>
          </p:cNvSpPr>
          <p:nvPr/>
        </p:nvSpPr>
        <p:spPr bwMode="auto">
          <a:xfrm>
            <a:off x="381000" y="4121150"/>
            <a:ext cx="1008063" cy="354013"/>
          </a:xfrm>
          <a:prstGeom prst="rect">
            <a:avLst/>
          </a:prstGeom>
          <a:noFill/>
          <a:ln w="9525">
            <a:noFill/>
            <a:miter lim="800000"/>
          </a:ln>
          <a:effectLst/>
        </p:spPr>
        <p:txBody>
          <a:bodyPr/>
          <a:lstStyle/>
          <a:p>
            <a:endParaRPr lang="zh-CN" altLang="zh-CN" b="1"/>
          </a:p>
        </p:txBody>
      </p:sp>
      <p:sp>
        <p:nvSpPr>
          <p:cNvPr id="49470" name="Rectangle 318"/>
          <p:cNvSpPr>
            <a:spLocks noChangeArrowheads="1"/>
          </p:cNvSpPr>
          <p:nvPr/>
        </p:nvSpPr>
        <p:spPr bwMode="auto">
          <a:xfrm>
            <a:off x="381000" y="4183063"/>
            <a:ext cx="985847"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222.1.3.1</a:t>
            </a:r>
            <a:endParaRPr lang="zh-CN" altLang="zh-CN" sz="2000" b="1">
              <a:solidFill>
                <a:srgbClr val="333399"/>
              </a:solidFill>
              <a:ea typeface="黑体" panose="02010609060101010101" pitchFamily="2" charset="-122"/>
            </a:endParaRPr>
          </a:p>
        </p:txBody>
      </p:sp>
      <p:sp>
        <p:nvSpPr>
          <p:cNvPr id="49471" name="Oval 319"/>
          <p:cNvSpPr>
            <a:spLocks noChangeArrowheads="1"/>
          </p:cNvSpPr>
          <p:nvPr/>
        </p:nvSpPr>
        <p:spPr bwMode="auto">
          <a:xfrm>
            <a:off x="1317625" y="399891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72" name="Oval 320"/>
          <p:cNvSpPr>
            <a:spLocks noChangeArrowheads="1"/>
          </p:cNvSpPr>
          <p:nvPr/>
        </p:nvSpPr>
        <p:spPr bwMode="auto">
          <a:xfrm>
            <a:off x="1309688" y="2890838"/>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73" name="Oval 321"/>
          <p:cNvSpPr>
            <a:spLocks noChangeArrowheads="1"/>
          </p:cNvSpPr>
          <p:nvPr/>
        </p:nvSpPr>
        <p:spPr bwMode="auto">
          <a:xfrm>
            <a:off x="2011363" y="4537075"/>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74" name="Rectangle 322"/>
          <p:cNvSpPr>
            <a:spLocks noChangeArrowheads="1"/>
          </p:cNvSpPr>
          <p:nvPr/>
        </p:nvSpPr>
        <p:spPr bwMode="auto">
          <a:xfrm>
            <a:off x="2535238" y="4398963"/>
            <a:ext cx="414337" cy="355600"/>
          </a:xfrm>
          <a:prstGeom prst="rect">
            <a:avLst/>
          </a:prstGeom>
          <a:noFill/>
          <a:ln w="9525">
            <a:noFill/>
            <a:miter lim="800000"/>
          </a:ln>
          <a:effectLst/>
        </p:spPr>
        <p:txBody>
          <a:bodyPr/>
          <a:lstStyle/>
          <a:p>
            <a:endParaRPr lang="zh-CN" altLang="zh-CN" b="1"/>
          </a:p>
        </p:txBody>
      </p:sp>
      <p:sp>
        <p:nvSpPr>
          <p:cNvPr id="49475" name="Rectangle 323"/>
          <p:cNvSpPr>
            <a:spLocks noChangeArrowheads="1"/>
          </p:cNvSpPr>
          <p:nvPr/>
        </p:nvSpPr>
        <p:spPr bwMode="auto">
          <a:xfrm>
            <a:off x="2854325" y="4176713"/>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9476" name="Rectangle 324"/>
          <p:cNvSpPr>
            <a:spLocks noChangeArrowheads="1"/>
          </p:cNvSpPr>
          <p:nvPr/>
        </p:nvSpPr>
        <p:spPr bwMode="auto">
          <a:xfrm>
            <a:off x="5805488" y="4340225"/>
            <a:ext cx="414337" cy="350838"/>
          </a:xfrm>
          <a:prstGeom prst="rect">
            <a:avLst/>
          </a:prstGeom>
          <a:noFill/>
          <a:ln w="9525">
            <a:noFill/>
            <a:miter lim="800000"/>
          </a:ln>
          <a:effectLst/>
        </p:spPr>
        <p:txBody>
          <a:bodyPr/>
          <a:lstStyle/>
          <a:p>
            <a:endParaRPr lang="zh-CN" altLang="zh-CN" b="1"/>
          </a:p>
        </p:txBody>
      </p:sp>
      <p:sp>
        <p:nvSpPr>
          <p:cNvPr id="49477" name="Rectangle 325"/>
          <p:cNvSpPr>
            <a:spLocks noChangeArrowheads="1"/>
          </p:cNvSpPr>
          <p:nvPr/>
        </p:nvSpPr>
        <p:spPr bwMode="auto">
          <a:xfrm>
            <a:off x="4873625" y="4175125"/>
            <a:ext cx="230832"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R</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9478" name="Rectangle 326"/>
          <p:cNvSpPr>
            <a:spLocks noChangeArrowheads="1"/>
          </p:cNvSpPr>
          <p:nvPr/>
        </p:nvSpPr>
        <p:spPr bwMode="auto">
          <a:xfrm>
            <a:off x="1501775" y="3022600"/>
            <a:ext cx="898525" cy="354013"/>
          </a:xfrm>
          <a:prstGeom prst="rect">
            <a:avLst/>
          </a:prstGeom>
          <a:noFill/>
          <a:ln w="9525">
            <a:noFill/>
            <a:miter lim="800000"/>
          </a:ln>
          <a:effectLst/>
        </p:spPr>
        <p:txBody>
          <a:bodyPr/>
          <a:lstStyle/>
          <a:p>
            <a:endParaRPr lang="zh-CN" altLang="zh-CN" b="1"/>
          </a:p>
        </p:txBody>
      </p:sp>
      <p:sp>
        <p:nvSpPr>
          <p:cNvPr id="49479" name="Rectangle 327"/>
          <p:cNvSpPr>
            <a:spLocks noChangeArrowheads="1"/>
          </p:cNvSpPr>
          <p:nvPr/>
        </p:nvSpPr>
        <p:spPr bwMode="auto">
          <a:xfrm>
            <a:off x="1592263" y="3079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222.1.3.</a:t>
            </a:r>
            <a:endParaRPr lang="zh-CN" altLang="zh-CN" sz="2000" b="1">
              <a:solidFill>
                <a:srgbClr val="333399"/>
              </a:solidFill>
              <a:ea typeface="黑体" panose="02010609060101010101" pitchFamily="2" charset="-122"/>
            </a:endParaRPr>
          </a:p>
        </p:txBody>
      </p:sp>
      <p:sp>
        <p:nvSpPr>
          <p:cNvPr id="49480" name="Rectangle 328"/>
          <p:cNvSpPr>
            <a:spLocks noChangeArrowheads="1"/>
          </p:cNvSpPr>
          <p:nvPr/>
        </p:nvSpPr>
        <p:spPr bwMode="auto">
          <a:xfrm>
            <a:off x="1535113" y="2725738"/>
            <a:ext cx="717550" cy="352425"/>
          </a:xfrm>
          <a:prstGeom prst="rect">
            <a:avLst/>
          </a:prstGeom>
          <a:noFill/>
          <a:ln w="9525">
            <a:noFill/>
            <a:miter lim="800000"/>
          </a:ln>
          <a:effectLst/>
        </p:spPr>
        <p:txBody>
          <a:bodyPr/>
          <a:lstStyle/>
          <a:p>
            <a:endParaRPr lang="zh-CN" altLang="zh-CN" b="1"/>
          </a:p>
        </p:txBody>
      </p:sp>
      <p:sp>
        <p:nvSpPr>
          <p:cNvPr id="49481" name="Rectangle 329"/>
          <p:cNvSpPr>
            <a:spLocks noChangeArrowheads="1"/>
          </p:cNvSpPr>
          <p:nvPr/>
        </p:nvSpPr>
        <p:spPr bwMode="auto">
          <a:xfrm>
            <a:off x="1622425" y="2782888"/>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9482" name="Rectangle 330"/>
          <p:cNvSpPr>
            <a:spLocks noChangeArrowheads="1"/>
          </p:cNvSpPr>
          <p:nvPr/>
        </p:nvSpPr>
        <p:spPr bwMode="auto">
          <a:xfrm>
            <a:off x="3959225" y="3816350"/>
            <a:ext cx="415925" cy="355600"/>
          </a:xfrm>
          <a:prstGeom prst="rect">
            <a:avLst/>
          </a:prstGeom>
          <a:noFill/>
          <a:ln w="9525">
            <a:noFill/>
            <a:miter lim="800000"/>
          </a:ln>
          <a:effectLst/>
        </p:spPr>
        <p:txBody>
          <a:bodyPr/>
          <a:lstStyle/>
          <a:p>
            <a:endParaRPr lang="zh-CN" altLang="zh-CN" b="1"/>
          </a:p>
        </p:txBody>
      </p:sp>
      <p:sp>
        <p:nvSpPr>
          <p:cNvPr id="49483" name="Rectangle 331"/>
          <p:cNvSpPr>
            <a:spLocks noChangeArrowheads="1"/>
          </p:cNvSpPr>
          <p:nvPr/>
        </p:nvSpPr>
        <p:spPr bwMode="auto">
          <a:xfrm>
            <a:off x="4916488" y="3086100"/>
            <a:ext cx="414337" cy="355600"/>
          </a:xfrm>
          <a:prstGeom prst="rect">
            <a:avLst/>
          </a:prstGeom>
          <a:noFill/>
          <a:ln w="9525">
            <a:noFill/>
            <a:miter lim="800000"/>
          </a:ln>
          <a:effectLst/>
        </p:spPr>
        <p:txBody>
          <a:bodyPr/>
          <a:lstStyle/>
          <a:p>
            <a:endParaRPr lang="zh-CN" altLang="zh-CN" b="1"/>
          </a:p>
        </p:txBody>
      </p:sp>
      <p:sp>
        <p:nvSpPr>
          <p:cNvPr id="49484" name="Rectangle 332"/>
          <p:cNvSpPr>
            <a:spLocks noChangeArrowheads="1"/>
          </p:cNvSpPr>
          <p:nvPr/>
        </p:nvSpPr>
        <p:spPr bwMode="auto">
          <a:xfrm>
            <a:off x="4914900" y="32924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3</a:t>
            </a:r>
            <a:endParaRPr lang="zh-CN" altLang="zh-CN" sz="2000" b="1" baseline="-25000">
              <a:solidFill>
                <a:srgbClr val="333399"/>
              </a:solidFill>
              <a:ea typeface="黑体" panose="02010609060101010101" pitchFamily="2" charset="-122"/>
            </a:endParaRPr>
          </a:p>
        </p:txBody>
      </p:sp>
      <p:sp>
        <p:nvSpPr>
          <p:cNvPr id="49485" name="Rectangle 333"/>
          <p:cNvSpPr>
            <a:spLocks noChangeArrowheads="1"/>
          </p:cNvSpPr>
          <p:nvPr/>
        </p:nvSpPr>
        <p:spPr bwMode="auto">
          <a:xfrm>
            <a:off x="3298825" y="3451225"/>
            <a:ext cx="412750" cy="355600"/>
          </a:xfrm>
          <a:prstGeom prst="rect">
            <a:avLst/>
          </a:prstGeom>
          <a:noFill/>
          <a:ln w="9525">
            <a:noFill/>
            <a:miter lim="800000"/>
          </a:ln>
          <a:effectLst/>
        </p:spPr>
        <p:txBody>
          <a:bodyPr/>
          <a:lstStyle/>
          <a:p>
            <a:endParaRPr lang="zh-CN" altLang="zh-CN" b="1"/>
          </a:p>
        </p:txBody>
      </p:sp>
      <p:sp>
        <p:nvSpPr>
          <p:cNvPr id="49486" name="Rectangle 334"/>
          <p:cNvSpPr>
            <a:spLocks noChangeArrowheads="1"/>
          </p:cNvSpPr>
          <p:nvPr/>
        </p:nvSpPr>
        <p:spPr bwMode="auto">
          <a:xfrm>
            <a:off x="3214688" y="3714750"/>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9487" name="Rectangle 335"/>
          <p:cNvSpPr>
            <a:spLocks noChangeArrowheads="1"/>
          </p:cNvSpPr>
          <p:nvPr/>
        </p:nvSpPr>
        <p:spPr bwMode="auto">
          <a:xfrm>
            <a:off x="3832225" y="4222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222.1.4.</a:t>
            </a:r>
            <a:endParaRPr lang="zh-CN" altLang="zh-CN" sz="2000" b="1">
              <a:solidFill>
                <a:srgbClr val="333399"/>
              </a:solidFill>
              <a:ea typeface="黑体" panose="02010609060101010101" pitchFamily="2" charset="-122"/>
            </a:endParaRPr>
          </a:p>
        </p:txBody>
      </p:sp>
      <p:sp>
        <p:nvSpPr>
          <p:cNvPr id="49488" name="Rectangle 336"/>
          <p:cNvSpPr>
            <a:spLocks noChangeArrowheads="1"/>
          </p:cNvSpPr>
          <p:nvPr/>
        </p:nvSpPr>
        <p:spPr bwMode="auto">
          <a:xfrm>
            <a:off x="3592513" y="3451225"/>
            <a:ext cx="898525" cy="355600"/>
          </a:xfrm>
          <a:prstGeom prst="rect">
            <a:avLst/>
          </a:prstGeom>
          <a:noFill/>
          <a:ln w="9525">
            <a:noFill/>
            <a:miter lim="800000"/>
          </a:ln>
          <a:effectLst/>
        </p:spPr>
        <p:txBody>
          <a:bodyPr/>
          <a:lstStyle/>
          <a:p>
            <a:endParaRPr lang="zh-CN" altLang="zh-CN" b="1"/>
          </a:p>
        </p:txBody>
      </p:sp>
      <p:sp>
        <p:nvSpPr>
          <p:cNvPr id="49489" name="Rectangle 337"/>
          <p:cNvSpPr>
            <a:spLocks noChangeArrowheads="1"/>
          </p:cNvSpPr>
          <p:nvPr/>
        </p:nvSpPr>
        <p:spPr bwMode="auto">
          <a:xfrm>
            <a:off x="3548063" y="37147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222.1.5.</a:t>
            </a:r>
            <a:endParaRPr lang="zh-CN" altLang="zh-CN" sz="2000" b="1">
              <a:solidFill>
                <a:srgbClr val="333399"/>
              </a:solidFill>
              <a:ea typeface="黑体" panose="02010609060101010101" pitchFamily="2" charset="-122"/>
            </a:endParaRPr>
          </a:p>
        </p:txBody>
      </p:sp>
      <p:sp>
        <p:nvSpPr>
          <p:cNvPr id="49490" name="Rectangle 338"/>
          <p:cNvSpPr>
            <a:spLocks noChangeArrowheads="1"/>
          </p:cNvSpPr>
          <p:nvPr/>
        </p:nvSpPr>
        <p:spPr bwMode="auto">
          <a:xfrm>
            <a:off x="5210175" y="3101975"/>
            <a:ext cx="898525" cy="354013"/>
          </a:xfrm>
          <a:prstGeom prst="rect">
            <a:avLst/>
          </a:prstGeom>
          <a:noFill/>
          <a:ln w="9525">
            <a:noFill/>
            <a:miter lim="800000"/>
          </a:ln>
          <a:effectLst/>
        </p:spPr>
        <p:txBody>
          <a:bodyPr/>
          <a:lstStyle/>
          <a:p>
            <a:endParaRPr lang="zh-CN" altLang="zh-CN" b="1"/>
          </a:p>
        </p:txBody>
      </p:sp>
      <p:sp>
        <p:nvSpPr>
          <p:cNvPr id="49491" name="Rectangle 339"/>
          <p:cNvSpPr>
            <a:spLocks noChangeArrowheads="1"/>
          </p:cNvSpPr>
          <p:nvPr/>
        </p:nvSpPr>
        <p:spPr bwMode="auto">
          <a:xfrm>
            <a:off x="5243513" y="3308350"/>
            <a:ext cx="856004"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222.1.6.</a:t>
            </a:r>
            <a:endParaRPr lang="zh-CN" altLang="zh-CN" sz="2000" b="1">
              <a:solidFill>
                <a:srgbClr val="333399"/>
              </a:solidFill>
              <a:ea typeface="黑体" panose="02010609060101010101" pitchFamily="2" charset="-122"/>
            </a:endParaRPr>
          </a:p>
        </p:txBody>
      </p:sp>
      <p:sp>
        <p:nvSpPr>
          <p:cNvPr id="49492" name="Line 340"/>
          <p:cNvSpPr>
            <a:spLocks noChangeShapeType="1"/>
          </p:cNvSpPr>
          <p:nvPr/>
        </p:nvSpPr>
        <p:spPr bwMode="auto">
          <a:xfrm>
            <a:off x="1512888" y="2590800"/>
            <a:ext cx="0" cy="2179638"/>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9493" name="Rectangle 341"/>
          <p:cNvSpPr>
            <a:spLocks noChangeArrowheads="1"/>
          </p:cNvSpPr>
          <p:nvPr/>
        </p:nvSpPr>
        <p:spPr bwMode="auto">
          <a:xfrm>
            <a:off x="3498850" y="4206875"/>
            <a:ext cx="254878"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pic>
        <p:nvPicPr>
          <p:cNvPr id="49494" name="Picture 342" descr="6140353291477615011015.wmf"/>
          <p:cNvPicPr>
            <a:picLocks noChangeArrowheads="1"/>
          </p:cNvPicPr>
          <p:nvPr/>
        </p:nvPicPr>
        <p:blipFill>
          <a:blip r:embed="rId1" cstate="print"/>
          <a:srcRect/>
          <a:stretch>
            <a:fillRect/>
          </a:stretch>
        </p:blipFill>
        <p:spPr bwMode="auto">
          <a:xfrm>
            <a:off x="6316663" y="4937125"/>
            <a:ext cx="581025" cy="396875"/>
          </a:xfrm>
          <a:prstGeom prst="rect">
            <a:avLst/>
          </a:prstGeom>
          <a:noFill/>
          <a:ln w="12699">
            <a:noFill/>
            <a:miter lim="800000"/>
            <a:headEnd/>
            <a:tailEnd/>
          </a:ln>
          <a:effectLst/>
        </p:spPr>
      </p:pic>
      <p:sp>
        <p:nvSpPr>
          <p:cNvPr id="49495" name="Line 343"/>
          <p:cNvSpPr>
            <a:spLocks noChangeShapeType="1"/>
          </p:cNvSpPr>
          <p:nvPr/>
        </p:nvSpPr>
        <p:spPr bwMode="auto">
          <a:xfrm>
            <a:off x="7677150" y="2662238"/>
            <a:ext cx="0" cy="2671762"/>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9496" name="Line 344"/>
          <p:cNvSpPr>
            <a:spLocks noChangeShapeType="1"/>
          </p:cNvSpPr>
          <p:nvPr/>
        </p:nvSpPr>
        <p:spPr bwMode="auto">
          <a:xfrm rot="16200000">
            <a:off x="4276725" y="4270375"/>
            <a:ext cx="0" cy="2266950"/>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9497" name="Line 345"/>
          <p:cNvSpPr>
            <a:spLocks noChangeShapeType="1"/>
          </p:cNvSpPr>
          <p:nvPr/>
        </p:nvSpPr>
        <p:spPr bwMode="auto">
          <a:xfrm>
            <a:off x="5694363" y="4559300"/>
            <a:ext cx="1982787" cy="0"/>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498" name="Oval 346"/>
          <p:cNvSpPr>
            <a:spLocks noChangeArrowheads="1"/>
          </p:cNvSpPr>
          <p:nvPr/>
        </p:nvSpPr>
        <p:spPr bwMode="auto">
          <a:xfrm>
            <a:off x="5907088" y="4489450"/>
            <a:ext cx="119062" cy="119063"/>
          </a:xfrm>
          <a:prstGeom prst="ellipse">
            <a:avLst/>
          </a:prstGeom>
          <a:solidFill>
            <a:srgbClr val="FFFFFF"/>
          </a:solidFill>
          <a:ln w="30163" cmpd="sng">
            <a:solidFill>
              <a:srgbClr val="000000"/>
            </a:solidFill>
            <a:prstDash val="solid"/>
            <a:round/>
          </a:ln>
          <a:effectLst/>
        </p:spPr>
        <p:txBody>
          <a:bodyPr/>
          <a:lstStyle/>
          <a:p>
            <a:endParaRPr lang="zh-CN" altLang="zh-CN" b="1"/>
          </a:p>
        </p:txBody>
      </p:sp>
      <p:sp>
        <p:nvSpPr>
          <p:cNvPr id="49499" name="Rectangle 347"/>
          <p:cNvSpPr>
            <a:spLocks noChangeArrowheads="1"/>
          </p:cNvSpPr>
          <p:nvPr/>
        </p:nvSpPr>
        <p:spPr bwMode="auto">
          <a:xfrm>
            <a:off x="6900863" y="329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2</a:t>
            </a:r>
            <a:endParaRPr lang="zh-CN" altLang="zh-CN" sz="2000" b="1" baseline="-25000">
              <a:solidFill>
                <a:srgbClr val="333399"/>
              </a:solidFill>
              <a:ea typeface="黑体" panose="02010609060101010101" pitchFamily="2" charset="-122"/>
            </a:endParaRPr>
          </a:p>
        </p:txBody>
      </p:sp>
      <p:sp>
        <p:nvSpPr>
          <p:cNvPr id="49500" name="Rectangle 348"/>
          <p:cNvSpPr>
            <a:spLocks noChangeArrowheads="1"/>
          </p:cNvSpPr>
          <p:nvPr/>
        </p:nvSpPr>
        <p:spPr bwMode="auto">
          <a:xfrm>
            <a:off x="2417763" y="2022475"/>
            <a:ext cx="519373" cy="307777"/>
          </a:xfrm>
          <a:prstGeom prst="rect">
            <a:avLst/>
          </a:prstGeom>
          <a:noFill/>
          <a:ln w="9525">
            <a:noFill/>
            <a:miter lim="800000"/>
          </a:ln>
          <a:effectLst/>
        </p:spPr>
        <p:txBody>
          <a:bodyPr wrap="none" lIns="0" tIns="0" rIns="0" bIns="0">
            <a:spAutoFit/>
          </a:bodyPr>
          <a:lstStyle/>
          <a:p>
            <a:r>
              <a:rPr lang="zh-CN" altLang="zh-CN" sz="2000" b="1">
                <a:solidFill>
                  <a:srgbClr val="333399"/>
                </a:solidFill>
                <a:ea typeface="黑体" panose="02010609060101010101" pitchFamily="2" charset="-122"/>
              </a:rPr>
              <a:t>LAN</a:t>
            </a:r>
            <a:r>
              <a:rPr lang="zh-CN" altLang="zh-CN" sz="2000" b="1" baseline="-25000">
                <a:solidFill>
                  <a:srgbClr val="333399"/>
                </a:solidFill>
                <a:ea typeface="黑体" panose="02010609060101010101" pitchFamily="2" charset="-122"/>
              </a:rPr>
              <a:t>1</a:t>
            </a:r>
            <a:endParaRPr lang="zh-CN" altLang="zh-CN" sz="2000" b="1" baseline="-25000">
              <a:solidFill>
                <a:srgbClr val="333399"/>
              </a:solidFill>
              <a:ea typeface="黑体" panose="02010609060101010101" pitchFamily="2" charset="-122"/>
            </a:endParaRPr>
          </a:p>
        </p:txBody>
      </p:sp>
      <p:sp>
        <p:nvSpPr>
          <p:cNvPr id="49501" name="Line 349"/>
          <p:cNvSpPr>
            <a:spLocks noChangeShapeType="1"/>
          </p:cNvSpPr>
          <p:nvPr/>
        </p:nvSpPr>
        <p:spPr bwMode="auto">
          <a:xfrm rot="16200000">
            <a:off x="5056982" y="142081"/>
            <a:ext cx="0" cy="3967163"/>
          </a:xfrm>
          <a:prstGeom prst="line">
            <a:avLst/>
          </a:prstGeom>
          <a:noFill/>
          <a:ln w="38100" cmpd="sng">
            <a:solidFill>
              <a:schemeClr val="tx1"/>
            </a:solidFill>
            <a:prstDash val="solid"/>
            <a:round/>
            <a:headEnd type="none" w="med" len="med"/>
            <a:tailEnd type="none" w="med" len="med"/>
          </a:ln>
          <a:effectLst/>
        </p:spPr>
        <p:txBody>
          <a:bodyPr/>
          <a:lstStyle/>
          <a:p>
            <a:endParaRPr lang="zh-CN" altLang="en-US" b="1"/>
          </a:p>
        </p:txBody>
      </p:sp>
      <p:sp>
        <p:nvSpPr>
          <p:cNvPr id="49502" name="Rectangle 350"/>
          <p:cNvSpPr>
            <a:spLocks noChangeArrowheads="1"/>
          </p:cNvSpPr>
          <p:nvPr/>
        </p:nvSpPr>
        <p:spPr bwMode="auto">
          <a:xfrm>
            <a:off x="984250" y="5964238"/>
            <a:ext cx="774251" cy="307777"/>
          </a:xfrm>
          <a:prstGeom prst="rect">
            <a:avLst/>
          </a:prstGeom>
          <a:noFill/>
          <a:ln w="9525">
            <a:noFill/>
            <a:miter lim="800000"/>
          </a:ln>
          <a:effectLst/>
        </p:spPr>
        <p:txBody>
          <a:bodyPr wrap="none" lIns="0" tIns="0" rIns="0" bIns="0">
            <a:spAutoFit/>
          </a:bodyPr>
          <a:lstStyle/>
          <a:p>
            <a:r>
              <a:rPr lang="zh-CN" sz="2000" b="1">
                <a:solidFill>
                  <a:srgbClr val="333399"/>
                </a:solidFill>
                <a:ea typeface="黑体" panose="02010609060101010101" pitchFamily="2" charset="-122"/>
              </a:rPr>
              <a:t>互联网</a:t>
            </a:r>
            <a:endParaRPr lang="zh-CN" sz="2000" b="1">
              <a:solidFill>
                <a:srgbClr val="333399"/>
              </a:solidFill>
              <a:ea typeface="黑体" panose="02010609060101010101" pitchFamily="2" charset="-122"/>
            </a:endParaRPr>
          </a:p>
        </p:txBody>
      </p:sp>
      <p:sp>
        <p:nvSpPr>
          <p:cNvPr id="49503" name="Line 351"/>
          <p:cNvSpPr>
            <a:spLocks noChangeShapeType="1"/>
          </p:cNvSpPr>
          <p:nvPr/>
        </p:nvSpPr>
        <p:spPr bwMode="auto">
          <a:xfrm flipV="1">
            <a:off x="1373188" y="5541963"/>
            <a:ext cx="423862" cy="422275"/>
          </a:xfrm>
          <a:prstGeom prst="line">
            <a:avLst/>
          </a:prstGeom>
          <a:noFill/>
          <a:ln w="9525" cmpd="sng">
            <a:solidFill>
              <a:schemeClr val="tx1"/>
            </a:solidFill>
            <a:prstDash val="solid"/>
            <a:round/>
            <a:headEnd type="none" w="med" len="med"/>
            <a:tailEnd type="triangle" w="sm" len="med"/>
          </a:ln>
          <a:effectLst/>
        </p:spPr>
        <p:txBody>
          <a:bodyPr/>
          <a:lstStyle/>
          <a:p>
            <a:endParaRPr lang="zh-CN" altLang="en-US" b="1"/>
          </a:p>
        </p:txBody>
      </p:sp>
      <p:sp>
        <p:nvSpPr>
          <p:cNvPr id="49504" name="Line 352"/>
          <p:cNvSpPr>
            <a:spLocks noChangeShapeType="1"/>
          </p:cNvSpPr>
          <p:nvPr/>
        </p:nvSpPr>
        <p:spPr bwMode="auto">
          <a:xfrm>
            <a:off x="3378200"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505" name="Oval 353"/>
          <p:cNvSpPr>
            <a:spLocks noChangeArrowheads="1"/>
          </p:cNvSpPr>
          <p:nvPr/>
        </p:nvSpPr>
        <p:spPr bwMode="auto">
          <a:xfrm>
            <a:off x="3322638" y="1730375"/>
            <a:ext cx="93662"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9426" name="Group 354"/>
          <p:cNvGrpSpPr/>
          <p:nvPr/>
        </p:nvGrpSpPr>
        <p:grpSpPr bwMode="auto">
          <a:xfrm>
            <a:off x="3105150" y="898525"/>
            <a:ext cx="506413" cy="514350"/>
            <a:chOff x="1956" y="566"/>
            <a:chExt cx="319" cy="324"/>
          </a:xfrm>
        </p:grpSpPr>
        <p:grpSp>
          <p:nvGrpSpPr>
            <p:cNvPr id="49427" name="Group 355"/>
            <p:cNvGrpSpPr/>
            <p:nvPr/>
          </p:nvGrpSpPr>
          <p:grpSpPr bwMode="auto">
            <a:xfrm>
              <a:off x="1963" y="572"/>
              <a:ext cx="312" cy="318"/>
              <a:chOff x="1963" y="572"/>
              <a:chExt cx="312" cy="318"/>
            </a:xfrm>
          </p:grpSpPr>
          <p:sp>
            <p:nvSpPr>
              <p:cNvPr id="49508" name="Freeform 356"/>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09" name="Freeform 357"/>
              <p:cNvSpPr>
                <a:spLocks noChangeArrowheads="1"/>
              </p:cNvSpPr>
              <p:nvPr/>
            </p:nvSpPr>
            <p:spPr bwMode="auto">
              <a:xfrm>
                <a:off x="1972" y="737"/>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10" name="Freeform 358"/>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11" name="Freeform 359"/>
              <p:cNvSpPr>
                <a:spLocks noChangeArrowheads="1"/>
              </p:cNvSpPr>
              <p:nvPr/>
            </p:nvSpPr>
            <p:spPr bwMode="auto">
              <a:xfrm>
                <a:off x="2016" y="572"/>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12" name="Rectangle 360"/>
              <p:cNvSpPr>
                <a:spLocks noChangeArrowheads="1"/>
              </p:cNvSpPr>
              <p:nvPr/>
            </p:nvSpPr>
            <p:spPr bwMode="auto">
              <a:xfrm>
                <a:off x="2016" y="593"/>
                <a:ext cx="207" cy="162"/>
              </a:xfrm>
              <a:prstGeom prst="rect">
                <a:avLst/>
              </a:prstGeom>
              <a:solidFill>
                <a:srgbClr val="000000"/>
              </a:solidFill>
              <a:ln w="9525">
                <a:noFill/>
                <a:miter lim="800000"/>
              </a:ln>
              <a:effectLst/>
            </p:spPr>
            <p:txBody>
              <a:bodyPr/>
              <a:lstStyle/>
              <a:p>
                <a:endParaRPr lang="zh-CN" altLang="zh-CN" b="1"/>
              </a:p>
            </p:txBody>
          </p:sp>
          <p:sp>
            <p:nvSpPr>
              <p:cNvPr id="49513" name="Rectangle 361"/>
              <p:cNvSpPr>
                <a:spLocks noChangeArrowheads="1"/>
              </p:cNvSpPr>
              <p:nvPr/>
            </p:nvSpPr>
            <p:spPr bwMode="auto">
              <a:xfrm>
                <a:off x="1974" y="766"/>
                <a:ext cx="292" cy="72"/>
              </a:xfrm>
              <a:prstGeom prst="rect">
                <a:avLst/>
              </a:prstGeom>
              <a:solidFill>
                <a:srgbClr val="000000"/>
              </a:solidFill>
              <a:ln w="9525">
                <a:noFill/>
                <a:miter lim="800000"/>
              </a:ln>
              <a:effectLst/>
            </p:spPr>
            <p:txBody>
              <a:bodyPr/>
              <a:lstStyle/>
              <a:p>
                <a:endParaRPr lang="zh-CN" altLang="zh-CN" b="1"/>
              </a:p>
            </p:txBody>
          </p:sp>
          <p:sp>
            <p:nvSpPr>
              <p:cNvPr id="49514" name="Rectangle 362"/>
              <p:cNvSpPr>
                <a:spLocks noChangeArrowheads="1"/>
              </p:cNvSpPr>
              <p:nvPr/>
            </p:nvSpPr>
            <p:spPr bwMode="auto">
              <a:xfrm>
                <a:off x="2035" y="613"/>
                <a:ext cx="169" cy="124"/>
              </a:xfrm>
              <a:prstGeom prst="rect">
                <a:avLst/>
              </a:prstGeom>
              <a:solidFill>
                <a:srgbClr val="000000"/>
              </a:solidFill>
              <a:ln w="9525">
                <a:noFill/>
                <a:miter lim="800000"/>
              </a:ln>
              <a:effectLst/>
            </p:spPr>
            <p:txBody>
              <a:bodyPr/>
              <a:lstStyle/>
              <a:p>
                <a:endParaRPr lang="zh-CN" altLang="zh-CN" b="1"/>
              </a:p>
            </p:txBody>
          </p:sp>
          <p:sp>
            <p:nvSpPr>
              <p:cNvPr id="49515" name="Line 363"/>
              <p:cNvSpPr>
                <a:spLocks noChangeShapeType="1"/>
              </p:cNvSpPr>
              <p:nvPr/>
            </p:nvSpPr>
            <p:spPr bwMode="auto">
              <a:xfrm flipH="1">
                <a:off x="2174"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436" name="Group 364"/>
              <p:cNvGrpSpPr/>
              <p:nvPr/>
            </p:nvGrpSpPr>
            <p:grpSpPr bwMode="auto">
              <a:xfrm>
                <a:off x="1963" y="844"/>
                <a:ext cx="312" cy="46"/>
                <a:chOff x="1963" y="844"/>
                <a:chExt cx="312" cy="46"/>
              </a:xfrm>
            </p:grpSpPr>
            <p:sp>
              <p:nvSpPr>
                <p:cNvPr id="49517" name="Freeform 365"/>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18" name="Freeform 366"/>
                <p:cNvSpPr>
                  <a:spLocks noChangeArrowheads="1"/>
                </p:cNvSpPr>
                <p:nvPr/>
              </p:nvSpPr>
              <p:spPr bwMode="auto">
                <a:xfrm>
                  <a:off x="1963" y="844"/>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19" name="Rectangle 367"/>
                <p:cNvSpPr>
                  <a:spLocks noChangeArrowheads="1"/>
                </p:cNvSpPr>
                <p:nvPr/>
              </p:nvSpPr>
              <p:spPr bwMode="auto">
                <a:xfrm>
                  <a:off x="1965" y="877"/>
                  <a:ext cx="308" cy="13"/>
                </a:xfrm>
                <a:prstGeom prst="rect">
                  <a:avLst/>
                </a:prstGeom>
                <a:solidFill>
                  <a:srgbClr val="000000"/>
                </a:solidFill>
                <a:ln w="9525">
                  <a:noFill/>
                  <a:miter lim="800000"/>
                </a:ln>
                <a:effectLst/>
              </p:spPr>
              <p:txBody>
                <a:bodyPr/>
                <a:lstStyle/>
                <a:p>
                  <a:endParaRPr lang="zh-CN" altLang="zh-CN" b="1"/>
                </a:p>
              </p:txBody>
            </p:sp>
          </p:grpSp>
        </p:grpSp>
        <p:grpSp>
          <p:nvGrpSpPr>
            <p:cNvPr id="49506" name="Group 368"/>
            <p:cNvGrpSpPr/>
            <p:nvPr/>
          </p:nvGrpSpPr>
          <p:grpSpPr bwMode="auto">
            <a:xfrm>
              <a:off x="1956" y="566"/>
              <a:ext cx="312" cy="318"/>
              <a:chOff x="1956" y="566"/>
              <a:chExt cx="312" cy="318"/>
            </a:xfrm>
          </p:grpSpPr>
          <p:sp>
            <p:nvSpPr>
              <p:cNvPr id="49521" name="Freeform 369"/>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22" name="Freeform 370"/>
              <p:cNvSpPr>
                <a:spLocks noChangeArrowheads="1"/>
              </p:cNvSpPr>
              <p:nvPr/>
            </p:nvSpPr>
            <p:spPr bwMode="auto">
              <a:xfrm>
                <a:off x="1963" y="731"/>
                <a:ext cx="294" cy="31"/>
              </a:xfrm>
              <a:custGeom>
                <a:avLst/>
                <a:gdLst/>
                <a:ahLst/>
                <a:cxnLst>
                  <a:cxn ang="0">
                    <a:pos x="0" y="77"/>
                  </a:cxn>
                  <a:cxn ang="0">
                    <a:pos x="88" y="0"/>
                  </a:cxn>
                  <a:cxn ang="0">
                    <a:pos x="648" y="0"/>
                  </a:cxn>
                  <a:cxn ang="0">
                    <a:pos x="734" y="77"/>
                  </a:cxn>
                  <a:cxn ang="0">
                    <a:pos x="0" y="77"/>
                  </a:cxn>
                  <a:cxn ang="0">
                    <a:pos x="0" y="77"/>
                  </a:cxn>
                  <a:cxn ang="0">
                    <a:pos x="0" y="77"/>
                  </a:cxn>
                </a:cxnLst>
                <a:rect l="0" t="0" r="r" b="b"/>
                <a:pathLst>
                  <a:path w="734" h="77">
                    <a:moveTo>
                      <a:pt x="0" y="77"/>
                    </a:moveTo>
                    <a:lnTo>
                      <a:pt x="88" y="0"/>
                    </a:lnTo>
                    <a:lnTo>
                      <a:pt x="648"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23" name="Freeform 371"/>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24" name="Freeform 372"/>
              <p:cNvSpPr>
                <a:spLocks noChangeArrowheads="1"/>
              </p:cNvSpPr>
              <p:nvPr/>
            </p:nvSpPr>
            <p:spPr bwMode="auto">
              <a:xfrm>
                <a:off x="2008"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25" name="Rectangle 373"/>
              <p:cNvSpPr>
                <a:spLocks noChangeArrowheads="1"/>
              </p:cNvSpPr>
              <p:nvPr/>
            </p:nvSpPr>
            <p:spPr bwMode="auto">
              <a:xfrm>
                <a:off x="2008" y="587"/>
                <a:ext cx="207" cy="161"/>
              </a:xfrm>
              <a:prstGeom prst="rect">
                <a:avLst/>
              </a:prstGeom>
              <a:solidFill>
                <a:srgbClr val="B7B79D"/>
              </a:solidFill>
              <a:ln w="9525">
                <a:noFill/>
                <a:miter lim="800000"/>
              </a:ln>
              <a:effectLst/>
            </p:spPr>
            <p:txBody>
              <a:bodyPr/>
              <a:lstStyle/>
              <a:p>
                <a:endParaRPr lang="zh-CN" altLang="zh-CN" b="1"/>
              </a:p>
            </p:txBody>
          </p:sp>
          <p:sp>
            <p:nvSpPr>
              <p:cNvPr id="49526" name="Rectangle 374"/>
              <p:cNvSpPr>
                <a:spLocks noChangeArrowheads="1"/>
              </p:cNvSpPr>
              <p:nvPr/>
            </p:nvSpPr>
            <p:spPr bwMode="auto">
              <a:xfrm>
                <a:off x="1965" y="760"/>
                <a:ext cx="292" cy="72"/>
              </a:xfrm>
              <a:prstGeom prst="rect">
                <a:avLst/>
              </a:prstGeom>
              <a:solidFill>
                <a:srgbClr val="B7B79D"/>
              </a:solidFill>
              <a:ln w="9525">
                <a:noFill/>
                <a:miter lim="800000"/>
              </a:ln>
              <a:effectLst/>
            </p:spPr>
            <p:txBody>
              <a:bodyPr/>
              <a:lstStyle/>
              <a:p>
                <a:endParaRPr lang="zh-CN" altLang="zh-CN" b="1"/>
              </a:p>
            </p:txBody>
          </p:sp>
          <p:sp>
            <p:nvSpPr>
              <p:cNvPr id="49527" name="Rectangle 375"/>
              <p:cNvSpPr>
                <a:spLocks noChangeArrowheads="1"/>
              </p:cNvSpPr>
              <p:nvPr/>
            </p:nvSpPr>
            <p:spPr bwMode="auto">
              <a:xfrm>
                <a:off x="2028" y="607"/>
                <a:ext cx="168" cy="124"/>
              </a:xfrm>
              <a:prstGeom prst="rect">
                <a:avLst/>
              </a:prstGeom>
              <a:solidFill>
                <a:srgbClr val="FFFFFF"/>
              </a:solidFill>
              <a:ln w="9525">
                <a:noFill/>
                <a:miter lim="800000"/>
              </a:ln>
              <a:effectLst/>
            </p:spPr>
            <p:txBody>
              <a:bodyPr/>
              <a:lstStyle/>
              <a:p>
                <a:endParaRPr lang="zh-CN" altLang="zh-CN" b="1"/>
              </a:p>
            </p:txBody>
          </p:sp>
          <p:sp>
            <p:nvSpPr>
              <p:cNvPr id="49528" name="Line 376"/>
              <p:cNvSpPr>
                <a:spLocks noChangeShapeType="1"/>
              </p:cNvSpPr>
              <p:nvPr/>
            </p:nvSpPr>
            <p:spPr bwMode="auto">
              <a:xfrm flipH="1">
                <a:off x="2165" y="788"/>
                <a:ext cx="70"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507" name="Group 377"/>
              <p:cNvGrpSpPr/>
              <p:nvPr/>
            </p:nvGrpSpPr>
            <p:grpSpPr bwMode="auto">
              <a:xfrm>
                <a:off x="1956" y="838"/>
                <a:ext cx="312" cy="46"/>
                <a:chOff x="1956" y="838"/>
                <a:chExt cx="312" cy="46"/>
              </a:xfrm>
            </p:grpSpPr>
            <p:sp>
              <p:nvSpPr>
                <p:cNvPr id="49530" name="Freeform 378"/>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31" name="Freeform 379"/>
                <p:cNvSpPr>
                  <a:spLocks noChangeArrowheads="1"/>
                </p:cNvSpPr>
                <p:nvPr/>
              </p:nvSpPr>
              <p:spPr bwMode="auto">
                <a:xfrm>
                  <a:off x="1956" y="838"/>
                  <a:ext cx="312" cy="35"/>
                </a:xfrm>
                <a:custGeom>
                  <a:avLst/>
                  <a:gdLst/>
                  <a:ahLst/>
                  <a:cxnLst>
                    <a:cxn ang="0">
                      <a:pos x="0" y="87"/>
                    </a:cxn>
                    <a:cxn ang="0">
                      <a:pos x="90" y="0"/>
                    </a:cxn>
                    <a:cxn ang="0">
                      <a:pos x="686" y="0"/>
                    </a:cxn>
                    <a:cxn ang="0">
                      <a:pos x="780" y="87"/>
                    </a:cxn>
                    <a:cxn ang="0">
                      <a:pos x="0" y="87"/>
                    </a:cxn>
                    <a:cxn ang="0">
                      <a:pos x="0" y="87"/>
                    </a:cxn>
                    <a:cxn ang="0">
                      <a:pos x="0" y="87"/>
                    </a:cxn>
                  </a:cxnLst>
                  <a:rect l="0" t="0" r="r" b="b"/>
                  <a:pathLst>
                    <a:path w="779" h="87">
                      <a:moveTo>
                        <a:pt x="0" y="87"/>
                      </a:moveTo>
                      <a:lnTo>
                        <a:pt x="90" y="0"/>
                      </a:lnTo>
                      <a:lnTo>
                        <a:pt x="686"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32" name="Rectangle 380"/>
                <p:cNvSpPr>
                  <a:spLocks noChangeArrowheads="1"/>
                </p:cNvSpPr>
                <p:nvPr/>
              </p:nvSpPr>
              <p:spPr bwMode="auto">
                <a:xfrm>
                  <a:off x="1958"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9533" name="Line 381"/>
          <p:cNvSpPr>
            <a:spLocks noChangeShapeType="1"/>
          </p:cNvSpPr>
          <p:nvPr/>
        </p:nvSpPr>
        <p:spPr bwMode="auto">
          <a:xfrm>
            <a:off x="6467475" y="1347788"/>
            <a:ext cx="0" cy="777875"/>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534" name="Line 382"/>
          <p:cNvSpPr>
            <a:spLocks noChangeShapeType="1"/>
          </p:cNvSpPr>
          <p:nvPr/>
        </p:nvSpPr>
        <p:spPr bwMode="auto">
          <a:xfrm>
            <a:off x="4922838" y="1333500"/>
            <a:ext cx="0" cy="779463"/>
          </a:xfrm>
          <a:prstGeom prst="line">
            <a:avLst/>
          </a:prstGeom>
          <a:noFill/>
          <a:ln w="28575" cmpd="sng">
            <a:solidFill>
              <a:schemeClr val="tx1"/>
            </a:solidFill>
            <a:prstDash val="solid"/>
            <a:round/>
            <a:headEnd type="none" w="med" len="med"/>
            <a:tailEnd type="none" w="med" len="med"/>
          </a:ln>
          <a:effectLst/>
        </p:spPr>
        <p:txBody>
          <a:bodyPr/>
          <a:lstStyle/>
          <a:p>
            <a:endParaRPr lang="zh-CN" altLang="en-US" b="1"/>
          </a:p>
        </p:txBody>
      </p:sp>
      <p:sp>
        <p:nvSpPr>
          <p:cNvPr id="49535" name="Oval 383"/>
          <p:cNvSpPr>
            <a:spLocks noChangeArrowheads="1"/>
          </p:cNvSpPr>
          <p:nvPr/>
        </p:nvSpPr>
        <p:spPr bwMode="auto">
          <a:xfrm>
            <a:off x="4878388" y="1744663"/>
            <a:ext cx="92075"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9516" name="Group 384"/>
          <p:cNvGrpSpPr/>
          <p:nvPr/>
        </p:nvGrpSpPr>
        <p:grpSpPr bwMode="auto">
          <a:xfrm>
            <a:off x="4662488" y="898525"/>
            <a:ext cx="506412" cy="514350"/>
            <a:chOff x="2937" y="566"/>
            <a:chExt cx="319" cy="324"/>
          </a:xfrm>
        </p:grpSpPr>
        <p:grpSp>
          <p:nvGrpSpPr>
            <p:cNvPr id="49520" name="Group 385"/>
            <p:cNvGrpSpPr/>
            <p:nvPr/>
          </p:nvGrpSpPr>
          <p:grpSpPr bwMode="auto">
            <a:xfrm>
              <a:off x="2945" y="572"/>
              <a:ext cx="311" cy="318"/>
              <a:chOff x="2945" y="572"/>
              <a:chExt cx="311" cy="318"/>
            </a:xfrm>
          </p:grpSpPr>
          <p:sp>
            <p:nvSpPr>
              <p:cNvPr id="49538" name="Freeform 386"/>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39" name="Freeform 387"/>
              <p:cNvSpPr>
                <a:spLocks noChangeArrowheads="1"/>
              </p:cNvSpPr>
              <p:nvPr/>
            </p:nvSpPr>
            <p:spPr bwMode="auto">
              <a:xfrm>
                <a:off x="2953" y="737"/>
                <a:ext cx="294" cy="31"/>
              </a:xfrm>
              <a:custGeom>
                <a:avLst/>
                <a:gdLst/>
                <a:ahLst/>
                <a:cxnLst>
                  <a:cxn ang="0">
                    <a:pos x="0" y="77"/>
                  </a:cxn>
                  <a:cxn ang="0">
                    <a:pos x="86" y="0"/>
                  </a:cxn>
                  <a:cxn ang="0">
                    <a:pos x="648" y="0"/>
                  </a:cxn>
                  <a:cxn ang="0">
                    <a:pos x="735" y="77"/>
                  </a:cxn>
                  <a:cxn ang="0">
                    <a:pos x="0" y="77"/>
                  </a:cxn>
                  <a:cxn ang="0">
                    <a:pos x="0" y="77"/>
                  </a:cxn>
                  <a:cxn ang="0">
                    <a:pos x="0" y="77"/>
                  </a:cxn>
                </a:cxnLst>
                <a:rect l="0" t="0" r="r" b="b"/>
                <a:pathLst>
                  <a:path w="735" h="77">
                    <a:moveTo>
                      <a:pt x="0" y="77"/>
                    </a:moveTo>
                    <a:lnTo>
                      <a:pt x="86" y="0"/>
                    </a:lnTo>
                    <a:lnTo>
                      <a:pt x="648" y="0"/>
                    </a:lnTo>
                    <a:lnTo>
                      <a:pt x="735"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40" name="Freeform 388"/>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41" name="Freeform 389"/>
              <p:cNvSpPr>
                <a:spLocks noChangeArrowheads="1"/>
              </p:cNvSpPr>
              <p:nvPr/>
            </p:nvSpPr>
            <p:spPr bwMode="auto">
              <a:xfrm>
                <a:off x="2997"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42" name="Rectangle 390"/>
              <p:cNvSpPr>
                <a:spLocks noChangeArrowheads="1"/>
              </p:cNvSpPr>
              <p:nvPr/>
            </p:nvSpPr>
            <p:spPr bwMode="auto">
              <a:xfrm>
                <a:off x="2997" y="593"/>
                <a:ext cx="207" cy="162"/>
              </a:xfrm>
              <a:prstGeom prst="rect">
                <a:avLst/>
              </a:prstGeom>
              <a:solidFill>
                <a:srgbClr val="000000"/>
              </a:solidFill>
              <a:ln w="9525">
                <a:noFill/>
                <a:miter lim="800000"/>
              </a:ln>
              <a:effectLst/>
            </p:spPr>
            <p:txBody>
              <a:bodyPr/>
              <a:lstStyle/>
              <a:p>
                <a:endParaRPr lang="zh-CN" altLang="zh-CN" b="1"/>
              </a:p>
            </p:txBody>
          </p:sp>
          <p:sp>
            <p:nvSpPr>
              <p:cNvPr id="49543" name="Rectangle 391"/>
              <p:cNvSpPr>
                <a:spLocks noChangeArrowheads="1"/>
              </p:cNvSpPr>
              <p:nvPr/>
            </p:nvSpPr>
            <p:spPr bwMode="auto">
              <a:xfrm>
                <a:off x="2955" y="766"/>
                <a:ext cx="292" cy="72"/>
              </a:xfrm>
              <a:prstGeom prst="rect">
                <a:avLst/>
              </a:prstGeom>
              <a:solidFill>
                <a:srgbClr val="000000"/>
              </a:solidFill>
              <a:ln w="9525">
                <a:noFill/>
                <a:miter lim="800000"/>
              </a:ln>
              <a:effectLst/>
            </p:spPr>
            <p:txBody>
              <a:bodyPr/>
              <a:lstStyle/>
              <a:p>
                <a:endParaRPr lang="zh-CN" altLang="zh-CN" b="1"/>
              </a:p>
            </p:txBody>
          </p:sp>
          <p:sp>
            <p:nvSpPr>
              <p:cNvPr id="49544" name="Rectangle 392"/>
              <p:cNvSpPr>
                <a:spLocks noChangeArrowheads="1"/>
              </p:cNvSpPr>
              <p:nvPr/>
            </p:nvSpPr>
            <p:spPr bwMode="auto">
              <a:xfrm>
                <a:off x="3016" y="613"/>
                <a:ext cx="169" cy="124"/>
              </a:xfrm>
              <a:prstGeom prst="rect">
                <a:avLst/>
              </a:prstGeom>
              <a:solidFill>
                <a:srgbClr val="000000"/>
              </a:solidFill>
              <a:ln w="9525">
                <a:noFill/>
                <a:miter lim="800000"/>
              </a:ln>
              <a:effectLst/>
            </p:spPr>
            <p:txBody>
              <a:bodyPr/>
              <a:lstStyle/>
              <a:p>
                <a:endParaRPr lang="zh-CN" altLang="zh-CN" b="1"/>
              </a:p>
            </p:txBody>
          </p:sp>
          <p:sp>
            <p:nvSpPr>
              <p:cNvPr id="49545" name="Line 393"/>
              <p:cNvSpPr>
                <a:spLocks noChangeShapeType="1"/>
              </p:cNvSpPr>
              <p:nvPr/>
            </p:nvSpPr>
            <p:spPr bwMode="auto">
              <a:xfrm flipH="1">
                <a:off x="3155"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529" name="Group 394"/>
              <p:cNvGrpSpPr/>
              <p:nvPr/>
            </p:nvGrpSpPr>
            <p:grpSpPr bwMode="auto">
              <a:xfrm>
                <a:off x="2945" y="844"/>
                <a:ext cx="311" cy="46"/>
                <a:chOff x="2945" y="844"/>
                <a:chExt cx="311" cy="46"/>
              </a:xfrm>
            </p:grpSpPr>
            <p:sp>
              <p:nvSpPr>
                <p:cNvPr id="49547" name="Freeform 395"/>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48" name="Freeform 396"/>
                <p:cNvSpPr>
                  <a:spLocks noChangeArrowheads="1"/>
                </p:cNvSpPr>
                <p:nvPr/>
              </p:nvSpPr>
              <p:spPr bwMode="auto">
                <a:xfrm>
                  <a:off x="2945"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49" name="Rectangle 397"/>
                <p:cNvSpPr>
                  <a:spLocks noChangeArrowheads="1"/>
                </p:cNvSpPr>
                <p:nvPr/>
              </p:nvSpPr>
              <p:spPr bwMode="auto">
                <a:xfrm>
                  <a:off x="2947"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9536" name="Group 398"/>
            <p:cNvGrpSpPr/>
            <p:nvPr/>
          </p:nvGrpSpPr>
          <p:grpSpPr bwMode="auto">
            <a:xfrm>
              <a:off x="2937" y="566"/>
              <a:ext cx="312" cy="318"/>
              <a:chOff x="2937" y="566"/>
              <a:chExt cx="312" cy="318"/>
            </a:xfrm>
          </p:grpSpPr>
          <p:sp>
            <p:nvSpPr>
              <p:cNvPr id="49551" name="Freeform 399"/>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52" name="Freeform 400"/>
              <p:cNvSpPr>
                <a:spLocks noChangeArrowheads="1"/>
              </p:cNvSpPr>
              <p:nvPr/>
            </p:nvSpPr>
            <p:spPr bwMode="auto">
              <a:xfrm>
                <a:off x="2945" y="731"/>
                <a:ext cx="294" cy="31"/>
              </a:xfrm>
              <a:custGeom>
                <a:avLst/>
                <a:gdLst/>
                <a:ahLst/>
                <a:cxnLst>
                  <a:cxn ang="0">
                    <a:pos x="0" y="77"/>
                  </a:cxn>
                  <a:cxn ang="0">
                    <a:pos x="86" y="0"/>
                  </a:cxn>
                  <a:cxn ang="0">
                    <a:pos x="646" y="0"/>
                  </a:cxn>
                  <a:cxn ang="0">
                    <a:pos x="734" y="77"/>
                  </a:cxn>
                  <a:cxn ang="0">
                    <a:pos x="0" y="77"/>
                  </a:cxn>
                  <a:cxn ang="0">
                    <a:pos x="0" y="77"/>
                  </a:cxn>
                  <a:cxn ang="0">
                    <a:pos x="0" y="77"/>
                  </a:cxn>
                </a:cxnLst>
                <a:rect l="0" t="0" r="r" b="b"/>
                <a:pathLst>
                  <a:path w="734" h="77">
                    <a:moveTo>
                      <a:pt x="0" y="77"/>
                    </a:moveTo>
                    <a:lnTo>
                      <a:pt x="86" y="0"/>
                    </a:lnTo>
                    <a:lnTo>
                      <a:pt x="646" y="0"/>
                    </a:lnTo>
                    <a:lnTo>
                      <a:pt x="734"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53" name="Freeform 401"/>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54" name="Freeform 402"/>
              <p:cNvSpPr>
                <a:spLocks noChangeArrowheads="1"/>
              </p:cNvSpPr>
              <p:nvPr/>
            </p:nvSpPr>
            <p:spPr bwMode="auto">
              <a:xfrm>
                <a:off x="2989"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55" name="Rectangle 403"/>
              <p:cNvSpPr>
                <a:spLocks noChangeArrowheads="1"/>
              </p:cNvSpPr>
              <p:nvPr/>
            </p:nvSpPr>
            <p:spPr bwMode="auto">
              <a:xfrm>
                <a:off x="2989" y="587"/>
                <a:ext cx="207" cy="161"/>
              </a:xfrm>
              <a:prstGeom prst="rect">
                <a:avLst/>
              </a:prstGeom>
              <a:solidFill>
                <a:srgbClr val="B7B79D"/>
              </a:solidFill>
              <a:ln w="9525">
                <a:noFill/>
                <a:miter lim="800000"/>
              </a:ln>
              <a:effectLst/>
            </p:spPr>
            <p:txBody>
              <a:bodyPr/>
              <a:lstStyle/>
              <a:p>
                <a:endParaRPr lang="zh-CN" altLang="zh-CN" b="1"/>
              </a:p>
            </p:txBody>
          </p:sp>
          <p:sp>
            <p:nvSpPr>
              <p:cNvPr id="49556" name="Rectangle 404"/>
              <p:cNvSpPr>
                <a:spLocks noChangeArrowheads="1"/>
              </p:cNvSpPr>
              <p:nvPr/>
            </p:nvSpPr>
            <p:spPr bwMode="auto">
              <a:xfrm>
                <a:off x="2947" y="760"/>
                <a:ext cx="292" cy="72"/>
              </a:xfrm>
              <a:prstGeom prst="rect">
                <a:avLst/>
              </a:prstGeom>
              <a:solidFill>
                <a:srgbClr val="B7B79D"/>
              </a:solidFill>
              <a:ln w="9525">
                <a:noFill/>
                <a:miter lim="800000"/>
              </a:ln>
              <a:effectLst/>
            </p:spPr>
            <p:txBody>
              <a:bodyPr/>
              <a:lstStyle/>
              <a:p>
                <a:endParaRPr lang="zh-CN" altLang="zh-CN" b="1"/>
              </a:p>
            </p:txBody>
          </p:sp>
          <p:sp>
            <p:nvSpPr>
              <p:cNvPr id="49557" name="Rectangle 405"/>
              <p:cNvSpPr>
                <a:spLocks noChangeArrowheads="1"/>
              </p:cNvSpPr>
              <p:nvPr/>
            </p:nvSpPr>
            <p:spPr bwMode="auto">
              <a:xfrm>
                <a:off x="3009" y="607"/>
                <a:ext cx="169" cy="124"/>
              </a:xfrm>
              <a:prstGeom prst="rect">
                <a:avLst/>
              </a:prstGeom>
              <a:solidFill>
                <a:srgbClr val="FFFFFF"/>
              </a:solidFill>
              <a:ln w="9525">
                <a:noFill/>
                <a:miter lim="800000"/>
              </a:ln>
              <a:effectLst/>
            </p:spPr>
            <p:txBody>
              <a:bodyPr/>
              <a:lstStyle/>
              <a:p>
                <a:endParaRPr lang="zh-CN" altLang="zh-CN" b="1"/>
              </a:p>
            </p:txBody>
          </p:sp>
          <p:sp>
            <p:nvSpPr>
              <p:cNvPr id="49558" name="Line 406"/>
              <p:cNvSpPr>
                <a:spLocks noChangeShapeType="1"/>
              </p:cNvSpPr>
              <p:nvPr/>
            </p:nvSpPr>
            <p:spPr bwMode="auto">
              <a:xfrm flipH="1">
                <a:off x="3147"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537" name="Group 407"/>
              <p:cNvGrpSpPr/>
              <p:nvPr/>
            </p:nvGrpSpPr>
            <p:grpSpPr bwMode="auto">
              <a:xfrm>
                <a:off x="2937" y="838"/>
                <a:ext cx="312" cy="46"/>
                <a:chOff x="2937" y="838"/>
                <a:chExt cx="312" cy="46"/>
              </a:xfrm>
            </p:grpSpPr>
            <p:sp>
              <p:nvSpPr>
                <p:cNvPr id="49560" name="Freeform 408"/>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61" name="Freeform 409"/>
                <p:cNvSpPr>
                  <a:spLocks noChangeArrowheads="1"/>
                </p:cNvSpPr>
                <p:nvPr/>
              </p:nvSpPr>
              <p:spPr bwMode="auto">
                <a:xfrm>
                  <a:off x="2937" y="838"/>
                  <a:ext cx="312" cy="35"/>
                </a:xfrm>
                <a:custGeom>
                  <a:avLst/>
                  <a:gdLst/>
                  <a:ahLst/>
                  <a:cxnLst>
                    <a:cxn ang="0">
                      <a:pos x="0" y="87"/>
                    </a:cxn>
                    <a:cxn ang="0">
                      <a:pos x="93" y="0"/>
                    </a:cxn>
                    <a:cxn ang="0">
                      <a:pos x="689" y="0"/>
                    </a:cxn>
                    <a:cxn ang="0">
                      <a:pos x="779" y="87"/>
                    </a:cxn>
                    <a:cxn ang="0">
                      <a:pos x="0" y="87"/>
                    </a:cxn>
                    <a:cxn ang="0">
                      <a:pos x="0" y="87"/>
                    </a:cxn>
                    <a:cxn ang="0">
                      <a:pos x="0" y="87"/>
                    </a:cxn>
                  </a:cxnLst>
                  <a:rect l="0" t="0" r="r" b="b"/>
                  <a:pathLst>
                    <a:path w="779" h="87">
                      <a:moveTo>
                        <a:pt x="0" y="87"/>
                      </a:moveTo>
                      <a:lnTo>
                        <a:pt x="93" y="0"/>
                      </a:lnTo>
                      <a:lnTo>
                        <a:pt x="689" y="0"/>
                      </a:lnTo>
                      <a:lnTo>
                        <a:pt x="779"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62" name="Rectangle 410"/>
                <p:cNvSpPr>
                  <a:spLocks noChangeArrowheads="1"/>
                </p:cNvSpPr>
                <p:nvPr/>
              </p:nvSpPr>
              <p:spPr bwMode="auto">
                <a:xfrm>
                  <a:off x="2939"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9563" name="Oval 411"/>
          <p:cNvSpPr>
            <a:spLocks noChangeArrowheads="1"/>
          </p:cNvSpPr>
          <p:nvPr/>
        </p:nvSpPr>
        <p:spPr bwMode="auto">
          <a:xfrm>
            <a:off x="6423025" y="1744663"/>
            <a:ext cx="93663" cy="92075"/>
          </a:xfrm>
          <a:prstGeom prst="ellipse">
            <a:avLst/>
          </a:prstGeom>
          <a:solidFill>
            <a:srgbClr val="FFFFFF"/>
          </a:solidFill>
          <a:ln w="30163" cmpd="sng">
            <a:solidFill>
              <a:srgbClr val="000000"/>
            </a:solidFill>
            <a:prstDash val="solid"/>
            <a:round/>
          </a:ln>
          <a:effectLst/>
        </p:spPr>
        <p:txBody>
          <a:bodyPr/>
          <a:lstStyle/>
          <a:p>
            <a:endParaRPr lang="zh-CN" altLang="zh-CN" b="1"/>
          </a:p>
        </p:txBody>
      </p:sp>
      <p:grpSp>
        <p:nvGrpSpPr>
          <p:cNvPr id="49546" name="Group 412"/>
          <p:cNvGrpSpPr/>
          <p:nvPr/>
        </p:nvGrpSpPr>
        <p:grpSpPr bwMode="auto">
          <a:xfrm>
            <a:off x="6207125" y="898525"/>
            <a:ext cx="506413" cy="514350"/>
            <a:chOff x="3910" y="566"/>
            <a:chExt cx="319" cy="324"/>
          </a:xfrm>
        </p:grpSpPr>
        <p:grpSp>
          <p:nvGrpSpPr>
            <p:cNvPr id="49550" name="Group 413"/>
            <p:cNvGrpSpPr/>
            <p:nvPr/>
          </p:nvGrpSpPr>
          <p:grpSpPr bwMode="auto">
            <a:xfrm>
              <a:off x="3918" y="572"/>
              <a:ext cx="311" cy="318"/>
              <a:chOff x="3918" y="572"/>
              <a:chExt cx="311" cy="318"/>
            </a:xfrm>
          </p:grpSpPr>
          <p:sp>
            <p:nvSpPr>
              <p:cNvPr id="49566" name="Freeform 414"/>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67" name="Freeform 415"/>
              <p:cNvSpPr>
                <a:spLocks noChangeArrowheads="1"/>
              </p:cNvSpPr>
              <p:nvPr/>
            </p:nvSpPr>
            <p:spPr bwMode="auto">
              <a:xfrm>
                <a:off x="3926" y="737"/>
                <a:ext cx="294" cy="31"/>
              </a:xfrm>
              <a:custGeom>
                <a:avLst/>
                <a:gdLst/>
                <a:ahLst/>
                <a:cxnLst>
                  <a:cxn ang="0">
                    <a:pos x="0" y="77"/>
                  </a:cxn>
                  <a:cxn ang="0">
                    <a:pos x="86" y="0"/>
                  </a:cxn>
                  <a:cxn ang="0">
                    <a:pos x="648" y="0"/>
                  </a:cxn>
                  <a:cxn ang="0">
                    <a:pos x="734" y="77"/>
                  </a:cxn>
                  <a:cxn ang="0">
                    <a:pos x="0" y="77"/>
                  </a:cxn>
                  <a:cxn ang="0">
                    <a:pos x="0" y="77"/>
                  </a:cxn>
                  <a:cxn ang="0">
                    <a:pos x="0" y="77"/>
                  </a:cxn>
                </a:cxnLst>
                <a:rect l="0" t="0" r="r" b="b"/>
                <a:pathLst>
                  <a:path w="734" h="77">
                    <a:moveTo>
                      <a:pt x="0" y="77"/>
                    </a:moveTo>
                    <a:lnTo>
                      <a:pt x="86" y="0"/>
                    </a:lnTo>
                    <a:lnTo>
                      <a:pt x="648" y="0"/>
                    </a:lnTo>
                    <a:lnTo>
                      <a:pt x="734" y="77"/>
                    </a:lnTo>
                    <a:lnTo>
                      <a:pt x="0" y="77"/>
                    </a:lnTo>
                    <a:lnTo>
                      <a:pt x="0" y="77"/>
                    </a:lnTo>
                    <a:lnTo>
                      <a:pt x="0" y="77"/>
                    </a:lnTo>
                    <a:close/>
                  </a:path>
                </a:pathLst>
              </a:custGeom>
              <a:solidFill>
                <a:srgbClr val="000000"/>
              </a:solidFill>
              <a:ln w="9525">
                <a:noFill/>
                <a:round/>
              </a:ln>
              <a:effectLst/>
            </p:spPr>
            <p:txBody>
              <a:bodyPr/>
              <a:lstStyle/>
              <a:p>
                <a:endParaRPr lang="zh-CN" altLang="en-US" b="1"/>
              </a:p>
            </p:txBody>
          </p:sp>
          <p:sp>
            <p:nvSpPr>
              <p:cNvPr id="49568" name="Freeform 416"/>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69" name="Freeform 417"/>
              <p:cNvSpPr>
                <a:spLocks noChangeArrowheads="1"/>
              </p:cNvSpPr>
              <p:nvPr/>
            </p:nvSpPr>
            <p:spPr bwMode="auto">
              <a:xfrm>
                <a:off x="3970" y="572"/>
                <a:ext cx="207" cy="21"/>
              </a:xfrm>
              <a:custGeom>
                <a:avLst/>
                <a:gdLst/>
                <a:ahLst/>
                <a:cxnLst>
                  <a:cxn ang="0">
                    <a:pos x="0" y="52"/>
                  </a:cxn>
                  <a:cxn ang="0">
                    <a:pos x="61" y="0"/>
                  </a:cxn>
                  <a:cxn ang="0">
                    <a:pos x="457" y="0"/>
                  </a:cxn>
                  <a:cxn ang="0">
                    <a:pos x="517" y="52"/>
                  </a:cxn>
                  <a:cxn ang="0">
                    <a:pos x="0" y="52"/>
                  </a:cxn>
                  <a:cxn ang="0">
                    <a:pos x="0" y="52"/>
                  </a:cxn>
                  <a:cxn ang="0">
                    <a:pos x="0" y="52"/>
                  </a:cxn>
                </a:cxnLst>
                <a:rect l="0" t="0" r="r" b="b"/>
                <a:pathLst>
                  <a:path w="517" h="52">
                    <a:moveTo>
                      <a:pt x="0" y="52"/>
                    </a:moveTo>
                    <a:lnTo>
                      <a:pt x="61" y="0"/>
                    </a:lnTo>
                    <a:lnTo>
                      <a:pt x="457" y="0"/>
                    </a:lnTo>
                    <a:lnTo>
                      <a:pt x="517" y="52"/>
                    </a:lnTo>
                    <a:lnTo>
                      <a:pt x="0" y="52"/>
                    </a:lnTo>
                    <a:lnTo>
                      <a:pt x="0" y="52"/>
                    </a:lnTo>
                    <a:lnTo>
                      <a:pt x="0" y="52"/>
                    </a:lnTo>
                    <a:close/>
                  </a:path>
                </a:pathLst>
              </a:custGeom>
              <a:solidFill>
                <a:srgbClr val="000000"/>
              </a:solidFill>
              <a:ln w="9525">
                <a:noFill/>
                <a:round/>
              </a:ln>
              <a:effectLst/>
            </p:spPr>
            <p:txBody>
              <a:bodyPr/>
              <a:lstStyle/>
              <a:p>
                <a:endParaRPr lang="zh-CN" altLang="en-US" b="1"/>
              </a:p>
            </p:txBody>
          </p:sp>
          <p:sp>
            <p:nvSpPr>
              <p:cNvPr id="49570" name="Rectangle 418"/>
              <p:cNvSpPr>
                <a:spLocks noChangeArrowheads="1"/>
              </p:cNvSpPr>
              <p:nvPr/>
            </p:nvSpPr>
            <p:spPr bwMode="auto">
              <a:xfrm>
                <a:off x="3970" y="593"/>
                <a:ext cx="207" cy="162"/>
              </a:xfrm>
              <a:prstGeom prst="rect">
                <a:avLst/>
              </a:prstGeom>
              <a:solidFill>
                <a:srgbClr val="000000"/>
              </a:solidFill>
              <a:ln w="9525">
                <a:noFill/>
                <a:miter lim="800000"/>
              </a:ln>
              <a:effectLst/>
            </p:spPr>
            <p:txBody>
              <a:bodyPr/>
              <a:lstStyle/>
              <a:p>
                <a:endParaRPr lang="zh-CN" altLang="zh-CN" b="1"/>
              </a:p>
            </p:txBody>
          </p:sp>
          <p:sp>
            <p:nvSpPr>
              <p:cNvPr id="49571" name="Rectangle 419"/>
              <p:cNvSpPr>
                <a:spLocks noChangeArrowheads="1"/>
              </p:cNvSpPr>
              <p:nvPr/>
            </p:nvSpPr>
            <p:spPr bwMode="auto">
              <a:xfrm>
                <a:off x="3928" y="766"/>
                <a:ext cx="292" cy="72"/>
              </a:xfrm>
              <a:prstGeom prst="rect">
                <a:avLst/>
              </a:prstGeom>
              <a:solidFill>
                <a:srgbClr val="000000"/>
              </a:solidFill>
              <a:ln w="9525">
                <a:noFill/>
                <a:miter lim="800000"/>
              </a:ln>
              <a:effectLst/>
            </p:spPr>
            <p:txBody>
              <a:bodyPr/>
              <a:lstStyle/>
              <a:p>
                <a:endParaRPr lang="zh-CN" altLang="zh-CN" b="1"/>
              </a:p>
            </p:txBody>
          </p:sp>
          <p:sp>
            <p:nvSpPr>
              <p:cNvPr id="49572" name="Rectangle 420"/>
              <p:cNvSpPr>
                <a:spLocks noChangeArrowheads="1"/>
              </p:cNvSpPr>
              <p:nvPr/>
            </p:nvSpPr>
            <p:spPr bwMode="auto">
              <a:xfrm>
                <a:off x="3989" y="613"/>
                <a:ext cx="169" cy="124"/>
              </a:xfrm>
              <a:prstGeom prst="rect">
                <a:avLst/>
              </a:prstGeom>
              <a:solidFill>
                <a:srgbClr val="000000"/>
              </a:solidFill>
              <a:ln w="9525">
                <a:noFill/>
                <a:miter lim="800000"/>
              </a:ln>
              <a:effectLst/>
            </p:spPr>
            <p:txBody>
              <a:bodyPr/>
              <a:lstStyle/>
              <a:p>
                <a:endParaRPr lang="zh-CN" altLang="zh-CN" b="1"/>
              </a:p>
            </p:txBody>
          </p:sp>
          <p:sp>
            <p:nvSpPr>
              <p:cNvPr id="49573" name="Line 421"/>
              <p:cNvSpPr>
                <a:spLocks noChangeShapeType="1"/>
              </p:cNvSpPr>
              <p:nvPr/>
            </p:nvSpPr>
            <p:spPr bwMode="auto">
              <a:xfrm flipH="1">
                <a:off x="4128" y="793"/>
                <a:ext cx="68"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559" name="Group 422"/>
              <p:cNvGrpSpPr/>
              <p:nvPr/>
            </p:nvGrpSpPr>
            <p:grpSpPr bwMode="auto">
              <a:xfrm>
                <a:off x="3918" y="844"/>
                <a:ext cx="311" cy="46"/>
                <a:chOff x="3918" y="844"/>
                <a:chExt cx="311" cy="46"/>
              </a:xfrm>
            </p:grpSpPr>
            <p:sp>
              <p:nvSpPr>
                <p:cNvPr id="49575" name="Freeform 423"/>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76" name="Freeform 424"/>
                <p:cNvSpPr>
                  <a:spLocks noChangeArrowheads="1"/>
                </p:cNvSpPr>
                <p:nvPr/>
              </p:nvSpPr>
              <p:spPr bwMode="auto">
                <a:xfrm>
                  <a:off x="3918" y="844"/>
                  <a:ext cx="311" cy="35"/>
                </a:xfrm>
                <a:custGeom>
                  <a:avLst/>
                  <a:gdLst/>
                  <a:ahLst/>
                  <a:cxnLst>
                    <a:cxn ang="0">
                      <a:pos x="0" y="87"/>
                    </a:cxn>
                    <a:cxn ang="0">
                      <a:pos x="90" y="0"/>
                    </a:cxn>
                    <a:cxn ang="0">
                      <a:pos x="686" y="0"/>
                    </a:cxn>
                    <a:cxn ang="0">
                      <a:pos x="777" y="87"/>
                    </a:cxn>
                    <a:cxn ang="0">
                      <a:pos x="0" y="87"/>
                    </a:cxn>
                    <a:cxn ang="0">
                      <a:pos x="0" y="87"/>
                    </a:cxn>
                    <a:cxn ang="0">
                      <a:pos x="0" y="87"/>
                    </a:cxn>
                  </a:cxnLst>
                  <a:rect l="0" t="0" r="r" b="b"/>
                  <a:pathLst>
                    <a:path w="777" h="87">
                      <a:moveTo>
                        <a:pt x="0" y="87"/>
                      </a:moveTo>
                      <a:lnTo>
                        <a:pt x="90" y="0"/>
                      </a:lnTo>
                      <a:lnTo>
                        <a:pt x="686" y="0"/>
                      </a:lnTo>
                      <a:lnTo>
                        <a:pt x="777" y="87"/>
                      </a:lnTo>
                      <a:lnTo>
                        <a:pt x="0" y="87"/>
                      </a:lnTo>
                      <a:lnTo>
                        <a:pt x="0" y="87"/>
                      </a:lnTo>
                      <a:lnTo>
                        <a:pt x="0" y="87"/>
                      </a:lnTo>
                      <a:close/>
                    </a:path>
                  </a:pathLst>
                </a:custGeom>
                <a:solidFill>
                  <a:srgbClr val="000000"/>
                </a:solidFill>
                <a:ln w="9525">
                  <a:noFill/>
                  <a:round/>
                </a:ln>
                <a:effectLst/>
              </p:spPr>
              <p:txBody>
                <a:bodyPr/>
                <a:lstStyle/>
                <a:p>
                  <a:endParaRPr lang="zh-CN" altLang="en-US" b="1"/>
                </a:p>
              </p:txBody>
            </p:sp>
            <p:sp>
              <p:nvSpPr>
                <p:cNvPr id="49577" name="Rectangle 425"/>
                <p:cNvSpPr>
                  <a:spLocks noChangeArrowheads="1"/>
                </p:cNvSpPr>
                <p:nvPr/>
              </p:nvSpPr>
              <p:spPr bwMode="auto">
                <a:xfrm>
                  <a:off x="3920" y="877"/>
                  <a:ext cx="307" cy="13"/>
                </a:xfrm>
                <a:prstGeom prst="rect">
                  <a:avLst/>
                </a:prstGeom>
                <a:solidFill>
                  <a:srgbClr val="000000"/>
                </a:solidFill>
                <a:ln w="9525">
                  <a:noFill/>
                  <a:miter lim="800000"/>
                </a:ln>
                <a:effectLst/>
              </p:spPr>
              <p:txBody>
                <a:bodyPr/>
                <a:lstStyle/>
                <a:p>
                  <a:endParaRPr lang="zh-CN" altLang="zh-CN" b="1"/>
                </a:p>
              </p:txBody>
            </p:sp>
          </p:grpSp>
        </p:grpSp>
        <p:grpSp>
          <p:nvGrpSpPr>
            <p:cNvPr id="49564" name="Group 426"/>
            <p:cNvGrpSpPr/>
            <p:nvPr/>
          </p:nvGrpSpPr>
          <p:grpSpPr bwMode="auto">
            <a:xfrm>
              <a:off x="3910" y="566"/>
              <a:ext cx="312" cy="318"/>
              <a:chOff x="3910" y="566"/>
              <a:chExt cx="312" cy="318"/>
            </a:xfrm>
          </p:grpSpPr>
          <p:sp>
            <p:nvSpPr>
              <p:cNvPr id="49579" name="Freeform 427"/>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80" name="Freeform 428"/>
              <p:cNvSpPr>
                <a:spLocks noChangeArrowheads="1"/>
              </p:cNvSpPr>
              <p:nvPr/>
            </p:nvSpPr>
            <p:spPr bwMode="auto">
              <a:xfrm>
                <a:off x="3918" y="731"/>
                <a:ext cx="294" cy="31"/>
              </a:xfrm>
              <a:custGeom>
                <a:avLst/>
                <a:gdLst/>
                <a:ahLst/>
                <a:cxnLst>
                  <a:cxn ang="0">
                    <a:pos x="0" y="77"/>
                  </a:cxn>
                  <a:cxn ang="0">
                    <a:pos x="86" y="0"/>
                  </a:cxn>
                  <a:cxn ang="0">
                    <a:pos x="646" y="0"/>
                  </a:cxn>
                  <a:cxn ang="0">
                    <a:pos x="735" y="77"/>
                  </a:cxn>
                  <a:cxn ang="0">
                    <a:pos x="0" y="77"/>
                  </a:cxn>
                  <a:cxn ang="0">
                    <a:pos x="0" y="77"/>
                  </a:cxn>
                  <a:cxn ang="0">
                    <a:pos x="0" y="77"/>
                  </a:cxn>
                </a:cxnLst>
                <a:rect l="0" t="0" r="r" b="b"/>
                <a:pathLst>
                  <a:path w="735" h="77">
                    <a:moveTo>
                      <a:pt x="0" y="77"/>
                    </a:moveTo>
                    <a:lnTo>
                      <a:pt x="86" y="0"/>
                    </a:lnTo>
                    <a:lnTo>
                      <a:pt x="646" y="0"/>
                    </a:lnTo>
                    <a:lnTo>
                      <a:pt x="735" y="77"/>
                    </a:lnTo>
                    <a:lnTo>
                      <a:pt x="0" y="77"/>
                    </a:lnTo>
                    <a:lnTo>
                      <a:pt x="0" y="77"/>
                    </a:lnTo>
                    <a:lnTo>
                      <a:pt x="0" y="77"/>
                    </a:lnTo>
                    <a:close/>
                  </a:path>
                </a:pathLst>
              </a:custGeom>
              <a:solidFill>
                <a:srgbClr val="C9C9B6"/>
              </a:solidFill>
              <a:ln w="9525">
                <a:noFill/>
                <a:round/>
              </a:ln>
              <a:effectLst/>
            </p:spPr>
            <p:txBody>
              <a:bodyPr/>
              <a:lstStyle/>
              <a:p>
                <a:endParaRPr lang="zh-CN" altLang="en-US" b="1"/>
              </a:p>
            </p:txBody>
          </p:sp>
          <p:sp>
            <p:nvSpPr>
              <p:cNvPr id="49581" name="Freeform 429"/>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82" name="Freeform 430"/>
              <p:cNvSpPr>
                <a:spLocks noChangeArrowheads="1"/>
              </p:cNvSpPr>
              <p:nvPr/>
            </p:nvSpPr>
            <p:spPr bwMode="auto">
              <a:xfrm>
                <a:off x="3962" y="566"/>
                <a:ext cx="207" cy="21"/>
              </a:xfrm>
              <a:custGeom>
                <a:avLst/>
                <a:gdLst/>
                <a:ahLst/>
                <a:cxnLst>
                  <a:cxn ang="0">
                    <a:pos x="0" y="52"/>
                  </a:cxn>
                  <a:cxn ang="0">
                    <a:pos x="61" y="0"/>
                  </a:cxn>
                  <a:cxn ang="0">
                    <a:pos x="454" y="0"/>
                  </a:cxn>
                  <a:cxn ang="0">
                    <a:pos x="517" y="52"/>
                  </a:cxn>
                  <a:cxn ang="0">
                    <a:pos x="0" y="52"/>
                  </a:cxn>
                  <a:cxn ang="0">
                    <a:pos x="0" y="52"/>
                  </a:cxn>
                  <a:cxn ang="0">
                    <a:pos x="0" y="52"/>
                  </a:cxn>
                </a:cxnLst>
                <a:rect l="0" t="0" r="r" b="b"/>
                <a:pathLst>
                  <a:path w="517" h="52">
                    <a:moveTo>
                      <a:pt x="0" y="52"/>
                    </a:moveTo>
                    <a:lnTo>
                      <a:pt x="61" y="0"/>
                    </a:lnTo>
                    <a:lnTo>
                      <a:pt x="454" y="0"/>
                    </a:lnTo>
                    <a:lnTo>
                      <a:pt x="517" y="52"/>
                    </a:lnTo>
                    <a:lnTo>
                      <a:pt x="0" y="52"/>
                    </a:lnTo>
                    <a:lnTo>
                      <a:pt x="0" y="52"/>
                    </a:lnTo>
                    <a:lnTo>
                      <a:pt x="0" y="52"/>
                    </a:lnTo>
                    <a:close/>
                  </a:path>
                </a:pathLst>
              </a:custGeom>
              <a:solidFill>
                <a:srgbClr val="C9C9B6"/>
              </a:solidFill>
              <a:ln w="9525">
                <a:noFill/>
                <a:round/>
              </a:ln>
              <a:effectLst/>
            </p:spPr>
            <p:txBody>
              <a:bodyPr/>
              <a:lstStyle/>
              <a:p>
                <a:endParaRPr lang="zh-CN" altLang="en-US" b="1"/>
              </a:p>
            </p:txBody>
          </p:sp>
          <p:sp>
            <p:nvSpPr>
              <p:cNvPr id="49583" name="Rectangle 431"/>
              <p:cNvSpPr>
                <a:spLocks noChangeArrowheads="1"/>
              </p:cNvSpPr>
              <p:nvPr/>
            </p:nvSpPr>
            <p:spPr bwMode="auto">
              <a:xfrm>
                <a:off x="3962" y="587"/>
                <a:ext cx="207" cy="161"/>
              </a:xfrm>
              <a:prstGeom prst="rect">
                <a:avLst/>
              </a:prstGeom>
              <a:solidFill>
                <a:srgbClr val="B7B79D"/>
              </a:solidFill>
              <a:ln w="9525">
                <a:noFill/>
                <a:miter lim="800000"/>
              </a:ln>
              <a:effectLst/>
            </p:spPr>
            <p:txBody>
              <a:bodyPr/>
              <a:lstStyle/>
              <a:p>
                <a:endParaRPr lang="zh-CN" altLang="zh-CN" b="1"/>
              </a:p>
            </p:txBody>
          </p:sp>
          <p:sp>
            <p:nvSpPr>
              <p:cNvPr id="49584" name="Rectangle 432"/>
              <p:cNvSpPr>
                <a:spLocks noChangeArrowheads="1"/>
              </p:cNvSpPr>
              <p:nvPr/>
            </p:nvSpPr>
            <p:spPr bwMode="auto">
              <a:xfrm>
                <a:off x="3920" y="760"/>
                <a:ext cx="292" cy="72"/>
              </a:xfrm>
              <a:prstGeom prst="rect">
                <a:avLst/>
              </a:prstGeom>
              <a:solidFill>
                <a:srgbClr val="B7B79D"/>
              </a:solidFill>
              <a:ln w="9525">
                <a:noFill/>
                <a:miter lim="800000"/>
              </a:ln>
              <a:effectLst/>
            </p:spPr>
            <p:txBody>
              <a:bodyPr/>
              <a:lstStyle/>
              <a:p>
                <a:endParaRPr lang="zh-CN" altLang="zh-CN" b="1"/>
              </a:p>
            </p:txBody>
          </p:sp>
          <p:sp>
            <p:nvSpPr>
              <p:cNvPr id="49585" name="Rectangle 433"/>
              <p:cNvSpPr>
                <a:spLocks noChangeArrowheads="1"/>
              </p:cNvSpPr>
              <p:nvPr/>
            </p:nvSpPr>
            <p:spPr bwMode="auto">
              <a:xfrm>
                <a:off x="3982" y="607"/>
                <a:ext cx="169" cy="124"/>
              </a:xfrm>
              <a:prstGeom prst="rect">
                <a:avLst/>
              </a:prstGeom>
              <a:solidFill>
                <a:srgbClr val="FFFFFF"/>
              </a:solidFill>
              <a:ln w="9525">
                <a:noFill/>
                <a:miter lim="800000"/>
              </a:ln>
              <a:effectLst/>
            </p:spPr>
            <p:txBody>
              <a:bodyPr/>
              <a:lstStyle/>
              <a:p>
                <a:endParaRPr lang="zh-CN" altLang="zh-CN" b="1"/>
              </a:p>
            </p:txBody>
          </p:sp>
          <p:sp>
            <p:nvSpPr>
              <p:cNvPr id="49586" name="Line 434"/>
              <p:cNvSpPr>
                <a:spLocks noChangeShapeType="1"/>
              </p:cNvSpPr>
              <p:nvPr/>
            </p:nvSpPr>
            <p:spPr bwMode="auto">
              <a:xfrm flipH="1">
                <a:off x="4120" y="788"/>
                <a:ext cx="69" cy="1"/>
              </a:xfrm>
              <a:prstGeom prst="line">
                <a:avLst/>
              </a:prstGeom>
              <a:noFill/>
              <a:ln w="9525" cmpd="sng">
                <a:solidFill>
                  <a:srgbClr val="000000"/>
                </a:solidFill>
                <a:prstDash val="solid"/>
                <a:round/>
                <a:headEnd type="none" w="med" len="med"/>
                <a:tailEnd type="none" w="med" len="med"/>
              </a:ln>
              <a:effectLst/>
            </p:spPr>
            <p:txBody>
              <a:bodyPr/>
              <a:lstStyle/>
              <a:p>
                <a:endParaRPr lang="zh-CN" altLang="en-US" b="1"/>
              </a:p>
            </p:txBody>
          </p:sp>
          <p:grpSp>
            <p:nvGrpSpPr>
              <p:cNvPr id="49565" name="Group 435"/>
              <p:cNvGrpSpPr/>
              <p:nvPr/>
            </p:nvGrpSpPr>
            <p:grpSpPr bwMode="auto">
              <a:xfrm>
                <a:off x="3910" y="838"/>
                <a:ext cx="312" cy="46"/>
                <a:chOff x="3910" y="838"/>
                <a:chExt cx="312" cy="46"/>
              </a:xfrm>
            </p:grpSpPr>
            <p:sp>
              <p:nvSpPr>
                <p:cNvPr id="49588" name="Freeform 436"/>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89" name="Freeform 437"/>
                <p:cNvSpPr>
                  <a:spLocks noChangeArrowheads="1"/>
                </p:cNvSpPr>
                <p:nvPr/>
              </p:nvSpPr>
              <p:spPr bwMode="auto">
                <a:xfrm>
                  <a:off x="3910" y="838"/>
                  <a:ext cx="312" cy="35"/>
                </a:xfrm>
                <a:custGeom>
                  <a:avLst/>
                  <a:gdLst/>
                  <a:ahLst/>
                  <a:cxnLst>
                    <a:cxn ang="0">
                      <a:pos x="0" y="87"/>
                    </a:cxn>
                    <a:cxn ang="0">
                      <a:pos x="93" y="0"/>
                    </a:cxn>
                    <a:cxn ang="0">
                      <a:pos x="689" y="0"/>
                    </a:cxn>
                    <a:cxn ang="0">
                      <a:pos x="780" y="87"/>
                    </a:cxn>
                    <a:cxn ang="0">
                      <a:pos x="0" y="87"/>
                    </a:cxn>
                    <a:cxn ang="0">
                      <a:pos x="0" y="87"/>
                    </a:cxn>
                    <a:cxn ang="0">
                      <a:pos x="0" y="87"/>
                    </a:cxn>
                  </a:cxnLst>
                  <a:rect l="0" t="0" r="r" b="b"/>
                  <a:pathLst>
                    <a:path w="779" h="87">
                      <a:moveTo>
                        <a:pt x="0" y="87"/>
                      </a:moveTo>
                      <a:lnTo>
                        <a:pt x="93" y="0"/>
                      </a:lnTo>
                      <a:lnTo>
                        <a:pt x="689" y="0"/>
                      </a:lnTo>
                      <a:lnTo>
                        <a:pt x="780" y="87"/>
                      </a:lnTo>
                      <a:lnTo>
                        <a:pt x="0" y="87"/>
                      </a:lnTo>
                      <a:lnTo>
                        <a:pt x="0" y="87"/>
                      </a:lnTo>
                      <a:lnTo>
                        <a:pt x="0" y="87"/>
                      </a:lnTo>
                      <a:close/>
                    </a:path>
                  </a:pathLst>
                </a:custGeom>
                <a:solidFill>
                  <a:srgbClr val="C9C9B6"/>
                </a:solidFill>
                <a:ln w="9525">
                  <a:noFill/>
                  <a:round/>
                </a:ln>
                <a:effectLst/>
              </p:spPr>
              <p:txBody>
                <a:bodyPr/>
                <a:lstStyle/>
                <a:p>
                  <a:endParaRPr lang="zh-CN" altLang="en-US" b="1"/>
                </a:p>
              </p:txBody>
            </p:sp>
            <p:sp>
              <p:nvSpPr>
                <p:cNvPr id="49590" name="Rectangle 438"/>
                <p:cNvSpPr>
                  <a:spLocks noChangeArrowheads="1"/>
                </p:cNvSpPr>
                <p:nvPr/>
              </p:nvSpPr>
              <p:spPr bwMode="auto">
                <a:xfrm>
                  <a:off x="3912" y="871"/>
                  <a:ext cx="308" cy="13"/>
                </a:xfrm>
                <a:prstGeom prst="rect">
                  <a:avLst/>
                </a:prstGeom>
                <a:solidFill>
                  <a:srgbClr val="BAB79D"/>
                </a:solidFill>
                <a:ln w="9525">
                  <a:noFill/>
                  <a:miter lim="800000"/>
                </a:ln>
                <a:effectLst/>
              </p:spPr>
              <p:txBody>
                <a:bodyPr/>
                <a:lstStyle/>
                <a:p>
                  <a:endParaRPr lang="zh-CN" altLang="zh-CN" b="1"/>
                </a:p>
              </p:txBody>
            </p:sp>
          </p:grpSp>
        </p:grpSp>
      </p:grpSp>
      <p:sp>
        <p:nvSpPr>
          <p:cNvPr id="49591" name="Text Box 439"/>
          <p:cNvSpPr txBox="1">
            <a:spLocks noChangeArrowheads="1"/>
          </p:cNvSpPr>
          <p:nvPr/>
        </p:nvSpPr>
        <p:spPr bwMode="auto">
          <a:xfrm>
            <a:off x="250825" y="188913"/>
            <a:ext cx="2535225" cy="1899920"/>
          </a:xfrm>
          <a:prstGeom prst="rect">
            <a:avLst/>
          </a:prstGeom>
          <a:solidFill>
            <a:srgbClr val="FFFF99"/>
          </a:solidFill>
          <a:ln w="9525" cmpd="sng">
            <a:solidFill>
              <a:schemeClr val="tx2"/>
            </a:solidFill>
            <a:prstDash val="solid"/>
            <a:miter lim="800000"/>
          </a:ln>
          <a:effectLst/>
        </p:spPr>
        <p:txBody>
          <a:bodyPr wrap="square">
            <a:spAutoFit/>
          </a:bodyPr>
          <a:lstStyle/>
          <a:p>
            <a:pPr marL="342900" indent="-342900" algn="just">
              <a:lnSpc>
                <a:spcPct val="120000"/>
              </a:lnSpc>
            </a:pPr>
            <a:r>
              <a:rPr lang="zh-CN" sz="1400" b="1" dirty="0">
                <a:solidFill>
                  <a:srgbClr val="FF0000"/>
                </a:solidFill>
                <a:ea typeface="黑体" panose="02010609060101010101" pitchFamily="2" charset="-122"/>
              </a:rPr>
              <a:t>两个路由器直接相连的接口处，可指明也可不指明 </a:t>
            </a:r>
            <a:r>
              <a:rPr lang="zh-CN" altLang="zh-CN" sz="1400" b="1" dirty="0">
                <a:solidFill>
                  <a:srgbClr val="FF0000"/>
                </a:solidFill>
                <a:ea typeface="黑体" panose="02010609060101010101" pitchFamily="2" charset="-122"/>
              </a:rPr>
              <a:t>IP </a:t>
            </a:r>
            <a:r>
              <a:rPr lang="zh-CN" sz="1400" b="1" dirty="0">
                <a:solidFill>
                  <a:srgbClr val="FF0000"/>
                </a:solidFill>
                <a:ea typeface="黑体" panose="02010609060101010101" pitchFamily="2" charset="-122"/>
              </a:rPr>
              <a:t>地址。如指明 </a:t>
            </a:r>
            <a:r>
              <a:rPr lang="zh-CN" altLang="zh-CN" sz="1400" b="1" dirty="0">
                <a:solidFill>
                  <a:srgbClr val="FF0000"/>
                </a:solidFill>
                <a:ea typeface="黑体" panose="02010609060101010101" pitchFamily="2" charset="-122"/>
              </a:rPr>
              <a:t>IP </a:t>
            </a:r>
            <a:r>
              <a:rPr lang="zh-CN" sz="1400" b="1" dirty="0">
                <a:solidFill>
                  <a:srgbClr val="FF0000"/>
                </a:solidFill>
                <a:ea typeface="黑体" panose="02010609060101010101" pitchFamily="2" charset="-122"/>
              </a:rPr>
              <a:t>地址，则这一段连线就构成了一种只包含一段线路的特殊“网络” 。现在常不指明 </a:t>
            </a:r>
            <a:r>
              <a:rPr lang="zh-CN" altLang="zh-CN" sz="1400" b="1" dirty="0">
                <a:solidFill>
                  <a:srgbClr val="FF0000"/>
                </a:solidFill>
                <a:ea typeface="黑体" panose="02010609060101010101" pitchFamily="2" charset="-122"/>
              </a:rPr>
              <a:t>IP </a:t>
            </a:r>
            <a:r>
              <a:rPr lang="zh-CN" sz="1400" b="1" dirty="0">
                <a:solidFill>
                  <a:srgbClr val="FF0000"/>
                </a:solidFill>
                <a:ea typeface="黑体" panose="02010609060101010101" pitchFamily="2" charset="-122"/>
              </a:rPr>
              <a:t>地址。</a:t>
            </a:r>
            <a:endParaRPr lang="zh-CN" sz="1400" b="1" dirty="0">
              <a:solidFill>
                <a:srgbClr val="FF00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14356"/>
            <a:ext cx="7358114" cy="1384995"/>
          </a:xfrm>
          <a:prstGeom prst="rect">
            <a:avLst/>
          </a:prstGeom>
          <a:noFill/>
        </p:spPr>
        <p:txBody>
          <a:bodyPr wrap="square" rtlCol="0">
            <a:spAutoFit/>
          </a:bodyPr>
          <a:lstStyle/>
          <a:p>
            <a:pPr>
              <a:lnSpc>
                <a:spcPct val="150000"/>
              </a:lnSpc>
            </a:pPr>
            <a:r>
              <a:rPr lang="zh-CN" altLang="en-US" sz="2800" b="1" dirty="0" smtClean="0"/>
              <a:t>思考：</a:t>
            </a:r>
            <a:r>
              <a:rPr lang="en-US" altLang="zh-CN" sz="2800" b="1" dirty="0" smtClean="0"/>
              <a:t>IP</a:t>
            </a:r>
            <a:r>
              <a:rPr lang="zh-CN" altLang="en-US" sz="2800" b="1" dirty="0" smtClean="0"/>
              <a:t>地址会随着连接网络不同而改变吗？为什么？</a:t>
            </a:r>
            <a:endParaRPr lang="zh-CN" alt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第一节网络层基本概念</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buNone/>
            </a:pPr>
            <a:r>
              <a:rPr lang="zh-CN" altLang="en-US" sz="3100" b="1" dirty="0" smtClean="0">
                <a:solidFill>
                  <a:srgbClr val="FF0000"/>
                </a:solidFill>
              </a:rPr>
              <a:t>网络层完成两个端系统之间的数据透明传送，具体功能包括</a:t>
            </a:r>
            <a:r>
              <a:rPr lang="en-US" altLang="zh-CN" sz="3100" b="1" dirty="0" smtClean="0">
                <a:solidFill>
                  <a:srgbClr val="FF0000"/>
                </a:solidFill>
              </a:rPr>
              <a:t>:</a:t>
            </a:r>
            <a:endParaRPr lang="en-US" altLang="zh-CN" sz="3100" b="1" dirty="0" smtClean="0">
              <a:solidFill>
                <a:srgbClr val="FF0000"/>
              </a:solidFill>
            </a:endParaRPr>
          </a:p>
          <a:p>
            <a:pPr>
              <a:lnSpc>
                <a:spcPct val="150000"/>
              </a:lnSpc>
              <a:buNone/>
            </a:pPr>
            <a:r>
              <a:rPr lang="zh-CN" altLang="en-US" b="1" dirty="0" smtClean="0"/>
              <a:t>寻址和路由选择、连接的建立、保持和终止等。</a:t>
            </a:r>
            <a:endParaRPr lang="en-US" altLang="zh-CN" b="1" dirty="0" smtClean="0"/>
          </a:p>
          <a:p>
            <a:pPr>
              <a:lnSpc>
                <a:spcPct val="150000"/>
              </a:lnSpc>
              <a:buNone/>
            </a:pPr>
            <a:r>
              <a:rPr lang="zh-CN" altLang="en-US" b="1" dirty="0" smtClean="0"/>
              <a:t>其中涉及到的主要概念包括四个部分内容：</a:t>
            </a:r>
            <a:endParaRPr lang="en-US" altLang="zh-CN" b="1" dirty="0" smtClean="0"/>
          </a:p>
          <a:p>
            <a:pPr>
              <a:lnSpc>
                <a:spcPct val="150000"/>
              </a:lnSpc>
              <a:buNone/>
            </a:pPr>
            <a:r>
              <a:rPr lang="en-US" altLang="zh-CN" b="1" dirty="0" smtClean="0"/>
              <a:t>1、</a:t>
            </a:r>
            <a:r>
              <a:rPr lang="zh-CN" altLang="en-US" b="1" dirty="0" smtClean="0"/>
              <a:t>虚拟互联网络</a:t>
            </a:r>
            <a:endParaRPr lang="en-US" altLang="zh-CN" b="1" dirty="0" smtClean="0"/>
          </a:p>
          <a:p>
            <a:pPr>
              <a:lnSpc>
                <a:spcPct val="150000"/>
              </a:lnSpc>
              <a:buNone/>
            </a:pPr>
            <a:r>
              <a:rPr lang="en-US" altLang="zh-CN" b="1" dirty="0" smtClean="0"/>
              <a:t>2</a:t>
            </a:r>
            <a:r>
              <a:rPr lang="zh-CN" altLang="en-US" b="1" dirty="0" smtClean="0"/>
              <a:t>、虚电路服务</a:t>
            </a:r>
            <a:endParaRPr lang="en-US" altLang="zh-CN" b="1" dirty="0" smtClean="0"/>
          </a:p>
          <a:p>
            <a:pPr>
              <a:lnSpc>
                <a:spcPct val="150000"/>
              </a:lnSpc>
              <a:buNone/>
            </a:pPr>
            <a:r>
              <a:rPr lang="en-US" altLang="zh-CN" b="1" dirty="0" smtClean="0"/>
              <a:t>3</a:t>
            </a:r>
            <a:r>
              <a:rPr lang="zh-CN" altLang="en-US" b="1" dirty="0" smtClean="0"/>
              <a:t>、数据报服务</a:t>
            </a:r>
            <a:endParaRPr lang="en-US" altLang="zh-CN" b="1" dirty="0" smtClean="0"/>
          </a:p>
          <a:p>
            <a:pPr>
              <a:lnSpc>
                <a:spcPct val="150000"/>
              </a:lnSpc>
              <a:buNone/>
            </a:pPr>
            <a:r>
              <a:rPr lang="en-US" altLang="zh-CN" b="1" dirty="0" smtClean="0"/>
              <a:t>4</a:t>
            </a:r>
            <a:r>
              <a:rPr lang="zh-CN" altLang="en-US" b="1" dirty="0" smtClean="0"/>
              <a:t>、</a:t>
            </a:r>
            <a:r>
              <a:rPr lang="en-US" b="1" dirty="0" smtClean="0"/>
              <a:t>IP</a:t>
            </a:r>
            <a:r>
              <a:rPr lang="zh-CN" altLang="en-US" b="1" dirty="0" smtClean="0"/>
              <a:t>地址</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第二节  </a:t>
            </a:r>
            <a:r>
              <a:rPr lang="en-US" altLang="zh-CN" b="1" dirty="0" smtClean="0"/>
              <a:t>IP</a:t>
            </a:r>
            <a:r>
              <a:rPr lang="zh-CN" altLang="en-US" b="1" dirty="0" smtClean="0"/>
              <a:t>网络通信分析</a:t>
            </a:r>
            <a:endParaRPr lang="zh-CN" altLang="en-US" b="1" dirty="0"/>
          </a:p>
        </p:txBody>
      </p:sp>
      <p:sp>
        <p:nvSpPr>
          <p:cNvPr id="3" name="内容占位符 2"/>
          <p:cNvSpPr>
            <a:spLocks noGrp="1"/>
          </p:cNvSpPr>
          <p:nvPr>
            <p:ph idx="1"/>
          </p:nvPr>
        </p:nvSpPr>
        <p:spPr/>
        <p:txBody>
          <a:bodyPr/>
          <a:lstStyle/>
          <a:p>
            <a:r>
              <a:rPr lang="zh-CN" altLang="en-US" sz="4000" b="1" dirty="0" smtClean="0">
                <a:solidFill>
                  <a:srgbClr val="FF0000"/>
                </a:solidFill>
              </a:rPr>
              <a:t>知识点一不同层次通信过程分析</a:t>
            </a:r>
            <a:endParaRPr lang="en-US" altLang="zh-CN" sz="4000" b="1" dirty="0" smtClean="0">
              <a:solidFill>
                <a:srgbClr val="FF0000"/>
              </a:solidFill>
            </a:endParaRPr>
          </a:p>
          <a:p>
            <a:r>
              <a:rPr lang="zh-CN" altLang="en-US" sz="3600" b="1" dirty="0" smtClean="0"/>
              <a:t>在网络通信过程中，从不同的层次可以看到</a:t>
            </a:r>
            <a:r>
              <a:rPr lang="zh-CN" altLang="en-US" sz="3600" b="1" dirty="0" smtClean="0">
                <a:solidFill>
                  <a:srgbClr val="FF0000"/>
                </a:solidFill>
              </a:rPr>
              <a:t>不同内容</a:t>
            </a:r>
            <a:r>
              <a:rPr lang="zh-CN" altLang="en-US" sz="3600" b="1" dirty="0" smtClean="0"/>
              <a:t>的通信过程，下面针对</a:t>
            </a:r>
            <a:r>
              <a:rPr lang="zh-CN" altLang="en-US" sz="3600" b="1" dirty="0" smtClean="0">
                <a:solidFill>
                  <a:srgbClr val="FF0000"/>
                </a:solidFill>
              </a:rPr>
              <a:t>网络层</a:t>
            </a:r>
            <a:r>
              <a:rPr lang="zh-CN" altLang="en-US" sz="3600" b="1" dirty="0" smtClean="0"/>
              <a:t>和</a:t>
            </a:r>
            <a:r>
              <a:rPr lang="zh-CN" altLang="en-US" sz="3600" b="1" dirty="0" smtClean="0">
                <a:solidFill>
                  <a:srgbClr val="FF0000"/>
                </a:solidFill>
              </a:rPr>
              <a:t>数据链路层</a:t>
            </a:r>
            <a:r>
              <a:rPr lang="zh-CN" altLang="en-US" sz="3600" b="1" dirty="0" smtClean="0"/>
              <a:t>的通信过程进行分析，网络层和链路层通信过程如图</a:t>
            </a:r>
            <a:r>
              <a:rPr lang="en-US" sz="3600" b="1" dirty="0" smtClean="0"/>
              <a:t>4-7</a:t>
            </a:r>
            <a:r>
              <a:rPr lang="zh-CN" altLang="en-US" sz="3600" b="1" dirty="0" smtClean="0"/>
              <a:t>所示。</a:t>
            </a:r>
            <a:endParaRPr lang="zh-CN" altLang="en-US" sz="3600" b="1" dirty="0" smtClean="0"/>
          </a:p>
          <a:p>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chor="b">
            <a:normAutofit fontScale="90000"/>
          </a:bodyPr>
          <a:lstStyle/>
          <a:p>
            <a:r>
              <a:rPr lang="zh-CN" altLang="en-US" b="1" dirty="0" smtClean="0">
                <a:solidFill>
                  <a:srgbClr val="FF0000"/>
                </a:solidFill>
              </a:rPr>
              <a:t>知识点一不同层次</a:t>
            </a:r>
            <a:r>
              <a:rPr lang="zh-CN" altLang="en-US" b="1" smtClean="0">
                <a:solidFill>
                  <a:srgbClr val="FF0000"/>
                </a:solidFill>
              </a:rPr>
              <a:t>通信过程分析</a:t>
            </a:r>
            <a:br>
              <a:rPr lang="en-US" altLang="zh-CN" b="1" smtClean="0">
                <a:solidFill>
                  <a:srgbClr val="FF0000"/>
                </a:solidFill>
              </a:rPr>
            </a:br>
            <a:endParaRPr lang="zh-CN" dirty="0"/>
          </a:p>
        </p:txBody>
      </p:sp>
      <p:sp>
        <p:nvSpPr>
          <p:cNvPr id="50179" name="Line 3"/>
          <p:cNvSpPr>
            <a:spLocks noChangeShapeType="1"/>
          </p:cNvSpPr>
          <p:nvPr/>
        </p:nvSpPr>
        <p:spPr bwMode="auto">
          <a:xfrm>
            <a:off x="1706563" y="5249863"/>
            <a:ext cx="5213350" cy="0"/>
          </a:xfrm>
          <a:prstGeom prst="line">
            <a:avLst/>
          </a:prstGeom>
          <a:noFill/>
          <a:ln w="28575" cmpd="sng">
            <a:solidFill>
              <a:srgbClr val="333399"/>
            </a:solidFill>
            <a:prstDash val="solid"/>
            <a:round/>
            <a:headEnd type="triangle" w="sm" len="med"/>
            <a:tailEnd type="triangle" w="sm" len="med"/>
          </a:ln>
          <a:effectLst/>
        </p:spPr>
        <p:txBody>
          <a:bodyPr/>
          <a:lstStyle/>
          <a:p>
            <a:endParaRPr lang="zh-CN" altLang="en-US"/>
          </a:p>
        </p:txBody>
      </p:sp>
      <p:sp>
        <p:nvSpPr>
          <p:cNvPr id="50180" name="Line 4"/>
          <p:cNvSpPr>
            <a:spLocks noChangeShapeType="1"/>
          </p:cNvSpPr>
          <p:nvPr/>
        </p:nvSpPr>
        <p:spPr bwMode="auto">
          <a:xfrm>
            <a:off x="2403475" y="4275138"/>
            <a:ext cx="3819525" cy="0"/>
          </a:xfrm>
          <a:prstGeom prst="line">
            <a:avLst/>
          </a:prstGeom>
          <a:noFill/>
          <a:ln w="28575" cmpd="sng">
            <a:solidFill>
              <a:srgbClr val="333399"/>
            </a:solidFill>
            <a:prstDash val="solid"/>
            <a:round/>
            <a:headEnd type="triangle" w="sm" len="med"/>
            <a:tailEnd type="triangle" w="sm" len="med"/>
          </a:ln>
          <a:effectLst/>
        </p:spPr>
        <p:txBody>
          <a:bodyPr/>
          <a:lstStyle/>
          <a:p>
            <a:endParaRPr lang="zh-CN" altLang="en-US"/>
          </a:p>
        </p:txBody>
      </p:sp>
      <p:sp>
        <p:nvSpPr>
          <p:cNvPr id="50181" name="Line 5"/>
          <p:cNvSpPr>
            <a:spLocks noChangeShapeType="1"/>
          </p:cNvSpPr>
          <p:nvPr/>
        </p:nvSpPr>
        <p:spPr bwMode="auto">
          <a:xfrm>
            <a:off x="3076575" y="3192463"/>
            <a:ext cx="3165475" cy="0"/>
          </a:xfrm>
          <a:prstGeom prst="line">
            <a:avLst/>
          </a:prstGeom>
          <a:noFill/>
          <a:ln w="28575" cmpd="sng">
            <a:solidFill>
              <a:srgbClr val="333399"/>
            </a:solidFill>
            <a:prstDash val="solid"/>
            <a:round/>
            <a:headEnd type="triangle" w="sm" len="med"/>
            <a:tailEnd type="triangle" w="sm" len="med"/>
          </a:ln>
          <a:effectLst/>
        </p:spPr>
        <p:txBody>
          <a:bodyPr/>
          <a:lstStyle/>
          <a:p>
            <a:endParaRPr lang="zh-CN" altLang="en-US"/>
          </a:p>
        </p:txBody>
      </p:sp>
      <p:sp>
        <p:nvSpPr>
          <p:cNvPr id="50182" name="Rectangle 6"/>
          <p:cNvSpPr>
            <a:spLocks noChangeArrowheads="1"/>
          </p:cNvSpPr>
          <p:nvPr/>
        </p:nvSpPr>
        <p:spPr bwMode="auto">
          <a:xfrm>
            <a:off x="4152900" y="3067050"/>
            <a:ext cx="1041400" cy="180975"/>
          </a:xfrm>
          <a:prstGeom prst="rect">
            <a:avLst/>
          </a:prstGeom>
          <a:solidFill>
            <a:schemeClr val="bg1"/>
          </a:solidFill>
          <a:ln w="9525">
            <a:noFill/>
            <a:miter lim="800000"/>
          </a:ln>
          <a:effectLst/>
        </p:spPr>
        <p:txBody>
          <a:bodyPr/>
          <a:lstStyle/>
          <a:p>
            <a:endParaRPr lang="zh-CN" altLang="zh-CN"/>
          </a:p>
        </p:txBody>
      </p:sp>
      <p:sp>
        <p:nvSpPr>
          <p:cNvPr id="50183" name="Text Box 7"/>
          <p:cNvSpPr txBox="1">
            <a:spLocks noChangeArrowheads="1"/>
          </p:cNvSpPr>
          <p:nvPr/>
        </p:nvSpPr>
        <p:spPr bwMode="auto">
          <a:xfrm>
            <a:off x="4056063" y="2962275"/>
            <a:ext cx="1279525" cy="387350"/>
          </a:xfrm>
          <a:prstGeom prst="rect">
            <a:avLst/>
          </a:prstGeom>
          <a:solidFill>
            <a:schemeClr val="bg1"/>
          </a:solidFill>
          <a:ln w="9525">
            <a:noFill/>
            <a:miter lim="800000"/>
          </a:ln>
          <a:effectLst/>
        </p:spPr>
        <p:txBody>
          <a:bodyPr wrap="none">
            <a:spAutoFit/>
          </a:bodyPr>
          <a:lstStyle/>
          <a:p>
            <a:r>
              <a:rPr lang="zh-CN" altLang="zh-CN" sz="2000">
                <a:solidFill>
                  <a:srgbClr val="333399"/>
                </a:solidFill>
                <a:ea typeface="黑体" panose="02010609060101010101" pitchFamily="2" charset="-122"/>
              </a:rPr>
              <a:t>TCP </a:t>
            </a:r>
            <a:r>
              <a:rPr lang="zh-CN" sz="2000">
                <a:solidFill>
                  <a:srgbClr val="333399"/>
                </a:solidFill>
                <a:ea typeface="黑体" panose="02010609060101010101" pitchFamily="2" charset="-122"/>
              </a:rPr>
              <a:t>报文</a:t>
            </a:r>
            <a:endParaRPr lang="zh-CN" sz="2000">
              <a:solidFill>
                <a:srgbClr val="333399"/>
              </a:solidFill>
              <a:ea typeface="黑体" panose="02010609060101010101" pitchFamily="2" charset="-122"/>
            </a:endParaRPr>
          </a:p>
        </p:txBody>
      </p:sp>
      <p:sp>
        <p:nvSpPr>
          <p:cNvPr id="50184" name="Rectangle 8"/>
          <p:cNvSpPr>
            <a:spLocks noChangeArrowheads="1"/>
          </p:cNvSpPr>
          <p:nvPr/>
        </p:nvSpPr>
        <p:spPr bwMode="auto">
          <a:xfrm>
            <a:off x="3836988" y="4171950"/>
            <a:ext cx="966787" cy="173038"/>
          </a:xfrm>
          <a:prstGeom prst="rect">
            <a:avLst/>
          </a:prstGeom>
          <a:solidFill>
            <a:schemeClr val="bg1"/>
          </a:solidFill>
          <a:ln w="9525">
            <a:noFill/>
            <a:miter lim="800000"/>
          </a:ln>
          <a:effectLst/>
        </p:spPr>
        <p:txBody>
          <a:bodyPr/>
          <a:lstStyle/>
          <a:p>
            <a:endParaRPr lang="zh-CN" altLang="zh-CN"/>
          </a:p>
        </p:txBody>
      </p:sp>
      <p:sp>
        <p:nvSpPr>
          <p:cNvPr id="50185" name="Text Box 9"/>
          <p:cNvSpPr txBox="1">
            <a:spLocks noChangeArrowheads="1"/>
          </p:cNvSpPr>
          <p:nvPr/>
        </p:nvSpPr>
        <p:spPr bwMode="auto">
          <a:xfrm>
            <a:off x="3713163" y="4040188"/>
            <a:ext cx="1265237" cy="387350"/>
          </a:xfrm>
          <a:prstGeom prst="rect">
            <a:avLst/>
          </a:prstGeom>
          <a:solidFill>
            <a:schemeClr val="bg1"/>
          </a:solidFill>
          <a:ln w="9525">
            <a:noFill/>
            <a:miter lim="800000"/>
          </a:ln>
          <a:effectLst/>
        </p:spPr>
        <p:txBody>
          <a:bodyPr wrap="none">
            <a:spAutoFit/>
          </a:bodyPr>
          <a:lstStyle/>
          <a:p>
            <a:r>
              <a:rPr lang="zh-CN" altLang="zh-CN" sz="2000">
                <a:solidFill>
                  <a:srgbClr val="333399"/>
                </a:solidFill>
                <a:ea typeface="黑体" panose="02010609060101010101" pitchFamily="2" charset="-122"/>
              </a:rPr>
              <a:t>IP </a:t>
            </a:r>
            <a:r>
              <a:rPr lang="zh-CN" sz="2000">
                <a:solidFill>
                  <a:srgbClr val="333399"/>
                </a:solidFill>
                <a:ea typeface="黑体" panose="02010609060101010101" pitchFamily="2" charset="-122"/>
              </a:rPr>
              <a:t>数据报</a:t>
            </a:r>
            <a:endParaRPr lang="zh-CN" sz="2000">
              <a:solidFill>
                <a:srgbClr val="333399"/>
              </a:solidFill>
              <a:ea typeface="黑体" panose="02010609060101010101" pitchFamily="2" charset="-122"/>
            </a:endParaRPr>
          </a:p>
        </p:txBody>
      </p:sp>
      <p:sp>
        <p:nvSpPr>
          <p:cNvPr id="50186" name="Rectangle 10"/>
          <p:cNvSpPr>
            <a:spLocks noChangeArrowheads="1"/>
          </p:cNvSpPr>
          <p:nvPr/>
        </p:nvSpPr>
        <p:spPr bwMode="auto">
          <a:xfrm>
            <a:off x="3895725" y="5159375"/>
            <a:ext cx="820738" cy="182563"/>
          </a:xfrm>
          <a:prstGeom prst="rect">
            <a:avLst/>
          </a:prstGeom>
          <a:solidFill>
            <a:schemeClr val="bg1"/>
          </a:solidFill>
          <a:ln w="9525">
            <a:noFill/>
            <a:miter lim="800000"/>
          </a:ln>
          <a:effectLst/>
        </p:spPr>
        <p:txBody>
          <a:bodyPr/>
          <a:lstStyle/>
          <a:p>
            <a:endParaRPr lang="zh-CN" altLang="zh-CN"/>
          </a:p>
        </p:txBody>
      </p:sp>
      <p:sp>
        <p:nvSpPr>
          <p:cNvPr id="50187" name="Text Box 11"/>
          <p:cNvSpPr txBox="1">
            <a:spLocks noChangeArrowheads="1"/>
          </p:cNvSpPr>
          <p:nvPr/>
        </p:nvSpPr>
        <p:spPr bwMode="auto">
          <a:xfrm>
            <a:off x="3798888" y="5013325"/>
            <a:ext cx="1081087" cy="387350"/>
          </a:xfrm>
          <a:prstGeom prst="rect">
            <a:avLst/>
          </a:prstGeom>
          <a:solidFill>
            <a:schemeClr val="bg1"/>
          </a:solidFill>
          <a:ln w="9525">
            <a:noFill/>
            <a:miter lim="800000"/>
          </a:ln>
          <a:effectLst/>
        </p:spPr>
        <p:txBody>
          <a:bodyPr wrap="none">
            <a:spAutoFit/>
          </a:bodyPr>
          <a:lstStyle/>
          <a:p>
            <a:r>
              <a:rPr lang="zh-CN" altLang="zh-CN" sz="2000">
                <a:solidFill>
                  <a:srgbClr val="333399"/>
                </a:solidFill>
                <a:ea typeface="黑体" panose="02010609060101010101" pitchFamily="2" charset="-122"/>
              </a:rPr>
              <a:t>MAC </a:t>
            </a:r>
            <a:r>
              <a:rPr lang="zh-CN" sz="2000">
                <a:solidFill>
                  <a:srgbClr val="333399"/>
                </a:solidFill>
                <a:ea typeface="黑体" panose="02010609060101010101" pitchFamily="2" charset="-122"/>
              </a:rPr>
              <a:t>帧</a:t>
            </a:r>
            <a:endParaRPr lang="zh-CN" sz="2000">
              <a:solidFill>
                <a:srgbClr val="333399"/>
              </a:solidFill>
              <a:ea typeface="黑体" panose="02010609060101010101" pitchFamily="2" charset="-122"/>
            </a:endParaRPr>
          </a:p>
        </p:txBody>
      </p:sp>
      <p:sp>
        <p:nvSpPr>
          <p:cNvPr id="50188" name="Line 12"/>
          <p:cNvSpPr>
            <a:spLocks noChangeShapeType="1"/>
          </p:cNvSpPr>
          <p:nvPr/>
        </p:nvSpPr>
        <p:spPr bwMode="auto">
          <a:xfrm>
            <a:off x="2403475" y="4111625"/>
            <a:ext cx="0" cy="406400"/>
          </a:xfrm>
          <a:prstGeom prst="line">
            <a:avLst/>
          </a:prstGeom>
          <a:noFill/>
          <a:ln w="9525" cmpd="sng">
            <a:solidFill>
              <a:schemeClr val="tx1"/>
            </a:solidFill>
            <a:prstDash val="dash"/>
            <a:round/>
            <a:headEnd type="none" w="med" len="med"/>
            <a:tailEnd type="none" w="med" len="med"/>
          </a:ln>
          <a:effectLst/>
        </p:spPr>
        <p:txBody>
          <a:bodyPr/>
          <a:lstStyle/>
          <a:p>
            <a:endParaRPr lang="zh-CN" altLang="en-US"/>
          </a:p>
        </p:txBody>
      </p:sp>
      <p:sp>
        <p:nvSpPr>
          <p:cNvPr id="50189" name="Line 13"/>
          <p:cNvSpPr>
            <a:spLocks noChangeShapeType="1"/>
          </p:cNvSpPr>
          <p:nvPr/>
        </p:nvSpPr>
        <p:spPr bwMode="auto">
          <a:xfrm>
            <a:off x="6223000" y="4111625"/>
            <a:ext cx="0" cy="406400"/>
          </a:xfrm>
          <a:prstGeom prst="line">
            <a:avLst/>
          </a:prstGeom>
          <a:noFill/>
          <a:ln w="9525" cmpd="sng">
            <a:solidFill>
              <a:schemeClr val="tx1"/>
            </a:solidFill>
            <a:prstDash val="dash"/>
            <a:round/>
            <a:headEnd type="none" w="med" len="med"/>
            <a:tailEnd type="none" w="med" len="med"/>
          </a:ln>
          <a:effectLst/>
        </p:spPr>
        <p:txBody>
          <a:bodyPr/>
          <a:lstStyle/>
          <a:p>
            <a:endParaRPr lang="zh-CN" altLang="en-US"/>
          </a:p>
        </p:txBody>
      </p:sp>
      <p:sp>
        <p:nvSpPr>
          <p:cNvPr id="50190" name="Line 14"/>
          <p:cNvSpPr>
            <a:spLocks noChangeShapeType="1"/>
          </p:cNvSpPr>
          <p:nvPr/>
        </p:nvSpPr>
        <p:spPr bwMode="auto">
          <a:xfrm>
            <a:off x="3089275" y="2986088"/>
            <a:ext cx="12700" cy="558800"/>
          </a:xfrm>
          <a:prstGeom prst="line">
            <a:avLst/>
          </a:prstGeom>
          <a:noFill/>
          <a:ln w="9525" cmpd="sng">
            <a:solidFill>
              <a:schemeClr val="tx1"/>
            </a:solidFill>
            <a:prstDash val="dash"/>
            <a:round/>
            <a:headEnd type="none" w="med" len="med"/>
            <a:tailEnd type="none" w="med" len="med"/>
          </a:ln>
          <a:effectLst/>
        </p:spPr>
        <p:txBody>
          <a:bodyPr/>
          <a:lstStyle/>
          <a:p>
            <a:endParaRPr lang="zh-CN" altLang="en-US"/>
          </a:p>
        </p:txBody>
      </p:sp>
      <p:sp>
        <p:nvSpPr>
          <p:cNvPr id="50191" name="Line 15"/>
          <p:cNvSpPr>
            <a:spLocks noChangeShapeType="1"/>
          </p:cNvSpPr>
          <p:nvPr/>
        </p:nvSpPr>
        <p:spPr bwMode="auto">
          <a:xfrm>
            <a:off x="6223000" y="2986088"/>
            <a:ext cx="0" cy="558800"/>
          </a:xfrm>
          <a:prstGeom prst="line">
            <a:avLst/>
          </a:prstGeom>
          <a:noFill/>
          <a:ln w="9525" cmpd="sng">
            <a:solidFill>
              <a:schemeClr val="tx1"/>
            </a:solidFill>
            <a:prstDash val="dash"/>
            <a:round/>
            <a:headEnd type="none" w="med" len="med"/>
            <a:tailEnd type="none" w="med" len="med"/>
          </a:ln>
          <a:effectLst/>
        </p:spPr>
        <p:txBody>
          <a:bodyPr/>
          <a:lstStyle/>
          <a:p>
            <a:endParaRPr lang="zh-CN" altLang="en-US"/>
          </a:p>
        </p:txBody>
      </p:sp>
      <p:sp>
        <p:nvSpPr>
          <p:cNvPr id="50192" name="Line 16"/>
          <p:cNvSpPr>
            <a:spLocks noChangeShapeType="1"/>
          </p:cNvSpPr>
          <p:nvPr/>
        </p:nvSpPr>
        <p:spPr bwMode="auto">
          <a:xfrm flipV="1">
            <a:off x="6589713" y="4292600"/>
            <a:ext cx="2303462"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0193" name="Rectangle 17"/>
          <p:cNvSpPr>
            <a:spLocks noChangeArrowheads="1"/>
          </p:cNvSpPr>
          <p:nvPr/>
        </p:nvSpPr>
        <p:spPr bwMode="auto">
          <a:xfrm>
            <a:off x="3089275" y="2490788"/>
            <a:ext cx="3133725" cy="487362"/>
          </a:xfrm>
          <a:prstGeom prst="rect">
            <a:avLst/>
          </a:prstGeom>
          <a:solidFill>
            <a:srgbClr val="66FF99"/>
          </a:solidFill>
          <a:ln w="28575" cmpd="sng">
            <a:solidFill>
              <a:schemeClr val="tx1"/>
            </a:solidFill>
            <a:prstDash val="solid"/>
            <a:miter lim="800000"/>
          </a:ln>
          <a:effectLst/>
        </p:spPr>
        <p:txBody>
          <a:bodyPr/>
          <a:lstStyle/>
          <a:p>
            <a:endParaRPr lang="zh-CN" altLang="zh-CN"/>
          </a:p>
        </p:txBody>
      </p:sp>
      <p:sp>
        <p:nvSpPr>
          <p:cNvPr id="50194" name="Line 18"/>
          <p:cNvSpPr>
            <a:spLocks noChangeShapeType="1"/>
          </p:cNvSpPr>
          <p:nvPr/>
        </p:nvSpPr>
        <p:spPr bwMode="auto">
          <a:xfrm flipH="1">
            <a:off x="3775075" y="2490788"/>
            <a:ext cx="0" cy="487362"/>
          </a:xfrm>
          <a:prstGeom prst="line">
            <a:avLst/>
          </a:prstGeom>
          <a:noFill/>
          <a:ln w="19050" cmpd="sng">
            <a:solidFill>
              <a:schemeClr val="tx1"/>
            </a:solidFill>
            <a:prstDash val="solid"/>
            <a:round/>
            <a:headEnd type="none" w="med" len="med"/>
            <a:tailEnd type="none" w="med" len="med"/>
          </a:ln>
          <a:effectLst/>
        </p:spPr>
        <p:txBody>
          <a:bodyPr/>
          <a:lstStyle/>
          <a:p>
            <a:endParaRPr lang="zh-CN" altLang="en-US"/>
          </a:p>
        </p:txBody>
      </p:sp>
      <p:sp>
        <p:nvSpPr>
          <p:cNvPr id="50195" name="Text Box 19"/>
          <p:cNvSpPr txBox="1">
            <a:spLocks noChangeArrowheads="1"/>
          </p:cNvSpPr>
          <p:nvPr/>
        </p:nvSpPr>
        <p:spPr bwMode="auto">
          <a:xfrm>
            <a:off x="4279900" y="2492375"/>
            <a:ext cx="1462088" cy="38735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应用层数据</a:t>
            </a:r>
            <a:endParaRPr lang="zh-CN" sz="2000">
              <a:solidFill>
                <a:srgbClr val="333399"/>
              </a:solidFill>
              <a:ea typeface="黑体" panose="02010609060101010101" pitchFamily="2" charset="-122"/>
            </a:endParaRPr>
          </a:p>
        </p:txBody>
      </p:sp>
      <p:sp>
        <p:nvSpPr>
          <p:cNvPr id="50196" name="Text Box 20"/>
          <p:cNvSpPr txBox="1">
            <a:spLocks noChangeArrowheads="1"/>
          </p:cNvSpPr>
          <p:nvPr/>
        </p:nvSpPr>
        <p:spPr bwMode="auto">
          <a:xfrm>
            <a:off x="3063875" y="2493963"/>
            <a:ext cx="700088" cy="38735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首部</a:t>
            </a:r>
            <a:endParaRPr lang="zh-CN" sz="2000">
              <a:solidFill>
                <a:srgbClr val="333399"/>
              </a:solidFill>
              <a:ea typeface="黑体" panose="02010609060101010101" pitchFamily="2" charset="-122"/>
            </a:endParaRPr>
          </a:p>
        </p:txBody>
      </p:sp>
      <p:sp>
        <p:nvSpPr>
          <p:cNvPr id="50197" name="Rectangle 21"/>
          <p:cNvSpPr>
            <a:spLocks noChangeArrowheads="1"/>
          </p:cNvSpPr>
          <p:nvPr/>
        </p:nvSpPr>
        <p:spPr bwMode="auto">
          <a:xfrm>
            <a:off x="2403475" y="3544888"/>
            <a:ext cx="3819525" cy="487362"/>
          </a:xfrm>
          <a:prstGeom prst="rect">
            <a:avLst/>
          </a:prstGeom>
          <a:solidFill>
            <a:srgbClr val="FFFF99"/>
          </a:solidFill>
          <a:ln w="28575" cmpd="sng">
            <a:solidFill>
              <a:schemeClr val="tx1"/>
            </a:solidFill>
            <a:prstDash val="solid"/>
            <a:miter lim="800000"/>
          </a:ln>
          <a:effectLst/>
        </p:spPr>
        <p:txBody>
          <a:bodyPr/>
          <a:lstStyle/>
          <a:p>
            <a:endParaRPr lang="zh-CN" altLang="zh-CN"/>
          </a:p>
        </p:txBody>
      </p:sp>
      <p:sp>
        <p:nvSpPr>
          <p:cNvPr id="50198" name="Line 22"/>
          <p:cNvSpPr>
            <a:spLocks noChangeShapeType="1"/>
          </p:cNvSpPr>
          <p:nvPr/>
        </p:nvSpPr>
        <p:spPr bwMode="auto">
          <a:xfrm>
            <a:off x="3089275" y="3544888"/>
            <a:ext cx="0" cy="487362"/>
          </a:xfrm>
          <a:prstGeom prst="line">
            <a:avLst/>
          </a:prstGeom>
          <a:noFill/>
          <a:ln w="19050" cmpd="sng">
            <a:solidFill>
              <a:schemeClr val="tx1"/>
            </a:solidFill>
            <a:prstDash val="solid"/>
            <a:round/>
            <a:headEnd type="none" w="med" len="med"/>
            <a:tailEnd type="none" w="med" len="med"/>
          </a:ln>
          <a:effectLst/>
        </p:spPr>
        <p:txBody>
          <a:bodyPr/>
          <a:lstStyle/>
          <a:p>
            <a:endParaRPr lang="zh-CN" altLang="en-US"/>
          </a:p>
        </p:txBody>
      </p:sp>
      <p:sp>
        <p:nvSpPr>
          <p:cNvPr id="50199" name="Text Box 23"/>
          <p:cNvSpPr txBox="1">
            <a:spLocks noChangeArrowheads="1"/>
          </p:cNvSpPr>
          <p:nvPr/>
        </p:nvSpPr>
        <p:spPr bwMode="auto">
          <a:xfrm>
            <a:off x="2379663" y="3536950"/>
            <a:ext cx="700087" cy="38735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首部</a:t>
            </a:r>
            <a:endParaRPr lang="zh-CN" sz="2000">
              <a:solidFill>
                <a:srgbClr val="333399"/>
              </a:solidFill>
              <a:ea typeface="黑体" panose="02010609060101010101" pitchFamily="2" charset="-122"/>
            </a:endParaRPr>
          </a:p>
        </p:txBody>
      </p:sp>
      <p:sp>
        <p:nvSpPr>
          <p:cNvPr id="50200" name="Rectangle 24"/>
          <p:cNvSpPr>
            <a:spLocks noChangeArrowheads="1"/>
          </p:cNvSpPr>
          <p:nvPr/>
        </p:nvSpPr>
        <p:spPr bwMode="auto">
          <a:xfrm>
            <a:off x="1728788" y="4548188"/>
            <a:ext cx="684212" cy="457200"/>
          </a:xfrm>
          <a:prstGeom prst="rect">
            <a:avLst/>
          </a:prstGeom>
          <a:solidFill>
            <a:srgbClr val="EAEAEA"/>
          </a:solidFill>
          <a:ln w="9525">
            <a:noFill/>
            <a:miter lim="800000"/>
          </a:ln>
          <a:effectLst/>
        </p:spPr>
        <p:txBody>
          <a:bodyPr/>
          <a:lstStyle/>
          <a:p>
            <a:endParaRPr lang="zh-CN" altLang="zh-CN"/>
          </a:p>
        </p:txBody>
      </p:sp>
      <p:sp>
        <p:nvSpPr>
          <p:cNvPr id="50201" name="Rectangle 25"/>
          <p:cNvSpPr>
            <a:spLocks noChangeArrowheads="1"/>
          </p:cNvSpPr>
          <p:nvPr/>
        </p:nvSpPr>
        <p:spPr bwMode="auto">
          <a:xfrm>
            <a:off x="1719263" y="4518025"/>
            <a:ext cx="5189537" cy="487363"/>
          </a:xfrm>
          <a:prstGeom prst="rect">
            <a:avLst/>
          </a:prstGeom>
          <a:solidFill>
            <a:srgbClr val="CCECFF"/>
          </a:solidFill>
          <a:ln w="28575" cmpd="sng">
            <a:solidFill>
              <a:schemeClr val="tx1"/>
            </a:solidFill>
            <a:prstDash val="solid"/>
            <a:miter lim="800000"/>
          </a:ln>
          <a:effectLst/>
        </p:spPr>
        <p:txBody>
          <a:bodyPr/>
          <a:lstStyle/>
          <a:p>
            <a:endParaRPr lang="zh-CN" altLang="zh-CN"/>
          </a:p>
        </p:txBody>
      </p:sp>
      <p:sp>
        <p:nvSpPr>
          <p:cNvPr id="50202" name="Line 26"/>
          <p:cNvSpPr>
            <a:spLocks noChangeShapeType="1"/>
          </p:cNvSpPr>
          <p:nvPr/>
        </p:nvSpPr>
        <p:spPr bwMode="auto">
          <a:xfrm>
            <a:off x="2403475" y="4518025"/>
            <a:ext cx="0" cy="487363"/>
          </a:xfrm>
          <a:prstGeom prst="line">
            <a:avLst/>
          </a:prstGeom>
          <a:noFill/>
          <a:ln w="19050" cmpd="sng">
            <a:solidFill>
              <a:schemeClr val="tx1"/>
            </a:solidFill>
            <a:prstDash val="solid"/>
            <a:round/>
            <a:headEnd type="none" w="med" len="med"/>
            <a:tailEnd type="none" w="med" len="med"/>
          </a:ln>
          <a:effectLst/>
        </p:spPr>
        <p:txBody>
          <a:bodyPr/>
          <a:lstStyle/>
          <a:p>
            <a:endParaRPr lang="zh-CN" altLang="en-US"/>
          </a:p>
        </p:txBody>
      </p:sp>
      <p:sp>
        <p:nvSpPr>
          <p:cNvPr id="50203" name="Line 27"/>
          <p:cNvSpPr>
            <a:spLocks noChangeShapeType="1"/>
          </p:cNvSpPr>
          <p:nvPr/>
        </p:nvSpPr>
        <p:spPr bwMode="auto">
          <a:xfrm>
            <a:off x="6223000" y="4518025"/>
            <a:ext cx="0" cy="487363"/>
          </a:xfrm>
          <a:prstGeom prst="line">
            <a:avLst/>
          </a:prstGeom>
          <a:noFill/>
          <a:ln w="19050" cmpd="sng">
            <a:solidFill>
              <a:schemeClr val="tx1"/>
            </a:solidFill>
            <a:prstDash val="solid"/>
            <a:round/>
            <a:headEnd type="none" w="med" len="med"/>
            <a:tailEnd type="none" w="med" len="med"/>
          </a:ln>
          <a:effectLst/>
        </p:spPr>
        <p:txBody>
          <a:bodyPr/>
          <a:lstStyle/>
          <a:p>
            <a:endParaRPr lang="zh-CN" altLang="en-US"/>
          </a:p>
        </p:txBody>
      </p:sp>
      <p:sp>
        <p:nvSpPr>
          <p:cNvPr id="50204" name="Text Box 28"/>
          <p:cNvSpPr txBox="1">
            <a:spLocks noChangeArrowheads="1"/>
          </p:cNvSpPr>
          <p:nvPr/>
        </p:nvSpPr>
        <p:spPr bwMode="auto">
          <a:xfrm>
            <a:off x="6184900" y="4513263"/>
            <a:ext cx="700088" cy="38735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尾部</a:t>
            </a:r>
            <a:endParaRPr lang="zh-CN" sz="2000">
              <a:solidFill>
                <a:srgbClr val="333399"/>
              </a:solidFill>
              <a:ea typeface="黑体" panose="02010609060101010101" pitchFamily="2" charset="-122"/>
            </a:endParaRPr>
          </a:p>
        </p:txBody>
      </p:sp>
      <p:sp>
        <p:nvSpPr>
          <p:cNvPr id="50205" name="Text Box 29"/>
          <p:cNvSpPr txBox="1">
            <a:spLocks noChangeArrowheads="1"/>
          </p:cNvSpPr>
          <p:nvPr/>
        </p:nvSpPr>
        <p:spPr bwMode="auto">
          <a:xfrm>
            <a:off x="1708150" y="4513263"/>
            <a:ext cx="700088" cy="38735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首部</a:t>
            </a:r>
            <a:endParaRPr lang="zh-CN" sz="2000">
              <a:solidFill>
                <a:srgbClr val="333399"/>
              </a:solidFill>
              <a:ea typeface="黑体" panose="02010609060101010101" pitchFamily="2" charset="-122"/>
            </a:endParaRPr>
          </a:p>
        </p:txBody>
      </p:sp>
      <p:grpSp>
        <p:nvGrpSpPr>
          <p:cNvPr id="2" name="Group 30"/>
          <p:cNvGrpSpPr/>
          <p:nvPr/>
        </p:nvGrpSpPr>
        <p:grpSpPr bwMode="auto">
          <a:xfrm>
            <a:off x="288925" y="3824288"/>
            <a:ext cx="8448675" cy="1673225"/>
            <a:chOff x="182" y="2409"/>
            <a:chExt cx="5322" cy="1054"/>
          </a:xfrm>
        </p:grpSpPr>
        <p:grpSp>
          <p:nvGrpSpPr>
            <p:cNvPr id="3" name="Group 31"/>
            <p:cNvGrpSpPr/>
            <p:nvPr/>
          </p:nvGrpSpPr>
          <p:grpSpPr bwMode="auto">
            <a:xfrm>
              <a:off x="4423" y="2709"/>
              <a:ext cx="1081" cy="754"/>
              <a:chOff x="4423" y="2709"/>
              <a:chExt cx="1081" cy="754"/>
            </a:xfrm>
          </p:grpSpPr>
          <p:sp>
            <p:nvSpPr>
              <p:cNvPr id="50208" name="AutoShape 32"/>
              <p:cNvSpPr>
                <a:spLocks noChangeArrowheads="1"/>
              </p:cNvSpPr>
              <p:nvPr/>
            </p:nvSpPr>
            <p:spPr bwMode="auto">
              <a:xfrm flipV="1">
                <a:off x="4831" y="2709"/>
                <a:ext cx="186" cy="358"/>
              </a:xfrm>
              <a:prstGeom prst="upArrow">
                <a:avLst>
                  <a:gd name="adj1" fmla="val 50000"/>
                  <a:gd name="adj2" fmla="val 81765"/>
                </a:avLst>
              </a:prstGeom>
              <a:solidFill>
                <a:srgbClr val="333399"/>
              </a:solidFill>
              <a:ln w="9525" cmpd="sng">
                <a:solidFill>
                  <a:schemeClr val="tx1"/>
                </a:solidFill>
                <a:prstDash val="solid"/>
                <a:miter lim="800000"/>
              </a:ln>
              <a:effectLst/>
            </p:spPr>
            <p:txBody>
              <a:bodyPr/>
              <a:lstStyle/>
              <a:p>
                <a:endParaRPr lang="zh-CN" altLang="zh-CN"/>
              </a:p>
            </p:txBody>
          </p:sp>
          <p:sp>
            <p:nvSpPr>
              <p:cNvPr id="50209" name="Text Box 33"/>
              <p:cNvSpPr txBox="1">
                <a:spLocks noChangeArrowheads="1"/>
              </p:cNvSpPr>
              <p:nvPr/>
            </p:nvSpPr>
            <p:spPr bwMode="auto">
              <a:xfrm>
                <a:off x="4423" y="3033"/>
                <a:ext cx="1081" cy="43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链路层及以下</a:t>
                </a:r>
                <a:endParaRPr lang="zh-CN" sz="2000">
                  <a:solidFill>
                    <a:srgbClr val="333399"/>
                  </a:solidFill>
                  <a:ea typeface="黑体" panose="02010609060101010101" pitchFamily="2" charset="-122"/>
                </a:endParaRPr>
              </a:p>
              <a:p>
                <a:r>
                  <a:rPr lang="zh-CN" sz="2000">
                    <a:solidFill>
                      <a:srgbClr val="333399"/>
                    </a:solidFill>
                    <a:ea typeface="黑体" panose="02010609060101010101" pitchFamily="2" charset="-122"/>
                  </a:rPr>
                  <a:t>使用硬件地址</a:t>
                </a:r>
                <a:endParaRPr lang="zh-CN" sz="2000">
                  <a:solidFill>
                    <a:srgbClr val="333399"/>
                  </a:solidFill>
                  <a:ea typeface="黑体" panose="02010609060101010101" pitchFamily="2" charset="-122"/>
                </a:endParaRPr>
              </a:p>
            </p:txBody>
          </p:sp>
        </p:grpSp>
        <p:grpSp>
          <p:nvGrpSpPr>
            <p:cNvPr id="4" name="Group 34"/>
            <p:cNvGrpSpPr/>
            <p:nvPr/>
          </p:nvGrpSpPr>
          <p:grpSpPr bwMode="auto">
            <a:xfrm>
              <a:off x="182" y="2409"/>
              <a:ext cx="802" cy="291"/>
              <a:chOff x="182" y="2409"/>
              <a:chExt cx="802" cy="291"/>
            </a:xfrm>
          </p:grpSpPr>
          <p:sp>
            <p:nvSpPr>
              <p:cNvPr id="50211" name="AutoShape 35"/>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CCECFF"/>
              </a:solidFill>
              <a:ln w="9525" cmpd="sng">
                <a:solidFill>
                  <a:schemeClr val="tx1"/>
                </a:solidFill>
                <a:prstDash val="solid"/>
                <a:miter lim="800000"/>
              </a:ln>
              <a:effectLst>
                <a:outerShdw dist="35921" dir="2700000" algn="ctr" rotWithShape="0">
                  <a:schemeClr val="bg2"/>
                </a:outerShdw>
              </a:effectLst>
            </p:spPr>
            <p:txBody>
              <a:bodyPr/>
              <a:lstStyle/>
              <a:p>
                <a:pPr algn="ctr"/>
                <a:endParaRPr lang="zh-CN" altLang="zh-CN" sz="2000">
                  <a:solidFill>
                    <a:srgbClr val="333399"/>
                  </a:solidFill>
                  <a:ea typeface="黑体" panose="02010609060101010101" pitchFamily="2" charset="-122"/>
                </a:endParaRPr>
              </a:p>
            </p:txBody>
          </p:sp>
          <p:sp>
            <p:nvSpPr>
              <p:cNvPr id="50212" name="Text Box 36"/>
              <p:cNvSpPr txBox="1">
                <a:spLocks noChangeArrowheads="1"/>
              </p:cNvSpPr>
              <p:nvPr/>
            </p:nvSpPr>
            <p:spPr bwMode="auto">
              <a:xfrm>
                <a:off x="190" y="2409"/>
                <a:ext cx="761" cy="244"/>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硬件地址</a:t>
                </a:r>
                <a:endParaRPr lang="zh-CN" sz="2000">
                  <a:solidFill>
                    <a:srgbClr val="333399"/>
                  </a:solidFill>
                  <a:ea typeface="黑体" panose="02010609060101010101" pitchFamily="2" charset="-122"/>
                </a:endParaRPr>
              </a:p>
            </p:txBody>
          </p:sp>
        </p:grpSp>
      </p:grpSp>
      <p:grpSp>
        <p:nvGrpSpPr>
          <p:cNvPr id="5" name="Group 37"/>
          <p:cNvGrpSpPr/>
          <p:nvPr/>
        </p:nvGrpSpPr>
        <p:grpSpPr bwMode="auto">
          <a:xfrm>
            <a:off x="1462088" y="2887663"/>
            <a:ext cx="7150100" cy="1412875"/>
            <a:chOff x="921" y="1819"/>
            <a:chExt cx="4504" cy="890"/>
          </a:xfrm>
        </p:grpSpPr>
        <p:grpSp>
          <p:nvGrpSpPr>
            <p:cNvPr id="6" name="Group 38"/>
            <p:cNvGrpSpPr/>
            <p:nvPr/>
          </p:nvGrpSpPr>
          <p:grpSpPr bwMode="auto">
            <a:xfrm>
              <a:off x="4344" y="1854"/>
              <a:ext cx="1081" cy="855"/>
              <a:chOff x="4344" y="1854"/>
              <a:chExt cx="1081" cy="855"/>
            </a:xfrm>
          </p:grpSpPr>
          <p:sp>
            <p:nvSpPr>
              <p:cNvPr id="50215" name="AutoShape 39"/>
              <p:cNvSpPr>
                <a:spLocks noChangeArrowheads="1"/>
              </p:cNvSpPr>
              <p:nvPr/>
            </p:nvSpPr>
            <p:spPr bwMode="auto">
              <a:xfrm>
                <a:off x="4831" y="2352"/>
                <a:ext cx="186" cy="357"/>
              </a:xfrm>
              <a:prstGeom prst="upArrow">
                <a:avLst>
                  <a:gd name="adj1" fmla="val 50000"/>
                  <a:gd name="adj2" fmla="val 69443"/>
                </a:avLst>
              </a:prstGeom>
              <a:solidFill>
                <a:srgbClr val="FFCCFF"/>
              </a:solidFill>
              <a:ln w="9525" cmpd="sng">
                <a:solidFill>
                  <a:schemeClr val="tx1"/>
                </a:solidFill>
                <a:prstDash val="solid"/>
                <a:miter lim="800000"/>
              </a:ln>
              <a:effectLst/>
            </p:spPr>
            <p:txBody>
              <a:bodyPr/>
              <a:lstStyle/>
              <a:p>
                <a:endParaRPr lang="zh-CN" altLang="zh-CN"/>
              </a:p>
            </p:txBody>
          </p:sp>
          <p:sp>
            <p:nvSpPr>
              <p:cNvPr id="50216" name="Text Box 40"/>
              <p:cNvSpPr txBox="1">
                <a:spLocks noChangeArrowheads="1"/>
              </p:cNvSpPr>
              <p:nvPr/>
            </p:nvSpPr>
            <p:spPr bwMode="auto">
              <a:xfrm>
                <a:off x="4344" y="1854"/>
                <a:ext cx="1081" cy="430"/>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网络层及以上</a:t>
                </a:r>
                <a:endParaRPr lang="zh-CN" sz="2000">
                  <a:solidFill>
                    <a:srgbClr val="333399"/>
                  </a:solidFill>
                  <a:ea typeface="黑体" panose="02010609060101010101" pitchFamily="2" charset="-122"/>
                </a:endParaRPr>
              </a:p>
              <a:p>
                <a:r>
                  <a:rPr lang="zh-CN" sz="2000">
                    <a:solidFill>
                      <a:srgbClr val="333399"/>
                    </a:solidFill>
                    <a:ea typeface="黑体" panose="02010609060101010101" pitchFamily="2" charset="-122"/>
                  </a:rPr>
                  <a:t> 使用 </a:t>
                </a:r>
                <a:r>
                  <a:rPr lang="zh-CN" altLang="zh-CN" sz="2000">
                    <a:solidFill>
                      <a:srgbClr val="333399"/>
                    </a:solidFill>
                    <a:ea typeface="黑体" panose="02010609060101010101" pitchFamily="2" charset="-122"/>
                  </a:rPr>
                  <a:t>IP </a:t>
                </a:r>
                <a:r>
                  <a:rPr lang="zh-CN" sz="2000">
                    <a:solidFill>
                      <a:srgbClr val="333399"/>
                    </a:solidFill>
                    <a:ea typeface="黑体" panose="02010609060101010101" pitchFamily="2" charset="-122"/>
                  </a:rPr>
                  <a:t>地址</a:t>
                </a:r>
                <a:endParaRPr lang="zh-CN" sz="2000">
                  <a:solidFill>
                    <a:srgbClr val="333399"/>
                  </a:solidFill>
                  <a:ea typeface="黑体" panose="02010609060101010101" pitchFamily="2" charset="-122"/>
                </a:endParaRPr>
              </a:p>
            </p:txBody>
          </p:sp>
        </p:grpSp>
        <p:grpSp>
          <p:nvGrpSpPr>
            <p:cNvPr id="7" name="Group 41"/>
            <p:cNvGrpSpPr/>
            <p:nvPr/>
          </p:nvGrpSpPr>
          <p:grpSpPr bwMode="auto">
            <a:xfrm>
              <a:off x="921" y="1819"/>
              <a:ext cx="654" cy="261"/>
              <a:chOff x="921" y="1819"/>
              <a:chExt cx="654" cy="261"/>
            </a:xfrm>
          </p:grpSpPr>
          <p:sp>
            <p:nvSpPr>
              <p:cNvPr id="50218" name="AutoShape 42"/>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CCFF"/>
              </a:solidFill>
              <a:ln w="9525" cmpd="sng">
                <a:solidFill>
                  <a:schemeClr val="tx1"/>
                </a:solidFill>
                <a:prstDash val="solid"/>
                <a:miter lim="800000"/>
              </a:ln>
              <a:effectLst>
                <a:outerShdw dist="35921" dir="2700000" algn="ctr" rotWithShape="0">
                  <a:schemeClr val="bg2"/>
                </a:outerShdw>
              </a:effectLst>
            </p:spPr>
            <p:txBody>
              <a:bodyPr/>
              <a:lstStyle/>
              <a:p>
                <a:pPr algn="ctr"/>
                <a:endParaRPr lang="zh-CN" altLang="zh-CN" sz="2000">
                  <a:solidFill>
                    <a:srgbClr val="333399"/>
                  </a:solidFill>
                  <a:ea typeface="黑体" panose="02010609060101010101" pitchFamily="2" charset="-122"/>
                </a:endParaRPr>
              </a:p>
            </p:txBody>
          </p:sp>
          <p:sp>
            <p:nvSpPr>
              <p:cNvPr id="50219" name="Text Box 43"/>
              <p:cNvSpPr txBox="1">
                <a:spLocks noChangeArrowheads="1"/>
              </p:cNvSpPr>
              <p:nvPr/>
            </p:nvSpPr>
            <p:spPr bwMode="auto">
              <a:xfrm>
                <a:off x="927" y="1819"/>
                <a:ext cx="637" cy="244"/>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IP </a:t>
                </a:r>
                <a:r>
                  <a:rPr lang="zh-CN" sz="2000">
                    <a:solidFill>
                      <a:srgbClr val="333399"/>
                    </a:solidFill>
                    <a:ea typeface="黑体" panose="02010609060101010101" pitchFamily="2" charset="-122"/>
                  </a:rPr>
                  <a:t>地址</a:t>
                </a:r>
                <a:endParaRPr lang="zh-CN" sz="2000">
                  <a:solidFill>
                    <a:srgbClr val="333399"/>
                  </a:solidFill>
                  <a:ea typeface="黑体" panose="02010609060101010101" pitchFamily="2" charset="-122"/>
                </a:endParaRPr>
              </a:p>
            </p:txBody>
          </p:sp>
        </p:grpSp>
      </p:grpSp>
      <p:sp>
        <p:nvSpPr>
          <p:cNvPr id="50220" name="Rectangle 44"/>
          <p:cNvSpPr>
            <a:spLocks noChangeArrowheads="1"/>
          </p:cNvSpPr>
          <p:nvPr/>
        </p:nvSpPr>
        <p:spPr bwMode="auto">
          <a:xfrm>
            <a:off x="2424113" y="4548188"/>
            <a:ext cx="3776662" cy="433387"/>
          </a:xfrm>
          <a:prstGeom prst="rect">
            <a:avLst/>
          </a:prstGeom>
          <a:solidFill>
            <a:srgbClr val="FFFF99"/>
          </a:solidFill>
          <a:ln w="9525">
            <a:noFill/>
            <a:miter lim="800000"/>
          </a:ln>
          <a:effectLst/>
        </p:spPr>
        <p:txBody>
          <a:bodyPr/>
          <a:lstStyle/>
          <a:p>
            <a:endParaRPr lang="zh-CN" altLang="zh-CN"/>
          </a:p>
        </p:txBody>
      </p:sp>
      <p:sp>
        <p:nvSpPr>
          <p:cNvPr id="50221" name="Rectangle 45"/>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reeform 2"/>
          <p:cNvSpPr/>
          <p:nvPr/>
        </p:nvSpPr>
        <p:spPr bwMode="auto">
          <a:xfrm>
            <a:off x="2586038" y="1239838"/>
            <a:ext cx="249237" cy="533400"/>
          </a:xfrm>
          <a:custGeom>
            <a:avLst/>
            <a:gdLst/>
            <a:ahLst/>
            <a:cxnLst>
              <a:cxn ang="0">
                <a:pos x="0" y="841"/>
              </a:cxn>
              <a:cxn ang="0">
                <a:pos x="1" y="0"/>
              </a:cxn>
              <a:cxn ang="0">
                <a:pos x="392" y="42"/>
              </a:cxn>
            </a:cxnLst>
            <a:rect l="0" t="0" r="r" b="b"/>
            <a:pathLst>
              <a:path w="392" h="841">
                <a:moveTo>
                  <a:pt x="0" y="841"/>
                </a:moveTo>
                <a:lnTo>
                  <a:pt x="1" y="0"/>
                </a:lnTo>
                <a:lnTo>
                  <a:pt x="392"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03" name="Freeform 3"/>
          <p:cNvSpPr/>
          <p:nvPr/>
        </p:nvSpPr>
        <p:spPr bwMode="auto">
          <a:xfrm>
            <a:off x="5330825" y="1239838"/>
            <a:ext cx="169863" cy="531812"/>
          </a:xfrm>
          <a:custGeom>
            <a:avLst/>
            <a:gdLst/>
            <a:ahLst/>
            <a:cxnLst>
              <a:cxn ang="0">
                <a:pos x="0" y="837"/>
              </a:cxn>
              <a:cxn ang="0">
                <a:pos x="1" y="0"/>
              </a:cxn>
              <a:cxn ang="0">
                <a:pos x="267" y="42"/>
              </a:cxn>
            </a:cxnLst>
            <a:rect l="0" t="0" r="r" b="b"/>
            <a:pathLst>
              <a:path w="267" h="837">
                <a:moveTo>
                  <a:pt x="0" y="837"/>
                </a:moveTo>
                <a:lnTo>
                  <a:pt x="1" y="0"/>
                </a:lnTo>
                <a:lnTo>
                  <a:pt x="267"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04" name="Line 4"/>
          <p:cNvSpPr>
            <a:spLocks noChangeShapeType="1"/>
          </p:cNvSpPr>
          <p:nvPr/>
        </p:nvSpPr>
        <p:spPr bwMode="auto">
          <a:xfrm rot="16200000">
            <a:off x="83566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05" name="Line 5"/>
          <p:cNvSpPr>
            <a:spLocks noChangeShapeType="1"/>
          </p:cNvSpPr>
          <p:nvPr/>
        </p:nvSpPr>
        <p:spPr bwMode="auto">
          <a:xfrm rot="16200000">
            <a:off x="2032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06" name="Line 6"/>
          <p:cNvSpPr>
            <a:spLocks noChangeShapeType="1"/>
          </p:cNvSpPr>
          <p:nvPr/>
        </p:nvSpPr>
        <p:spPr bwMode="auto">
          <a:xfrm>
            <a:off x="233363" y="1773238"/>
            <a:ext cx="2587625"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1207" name="Text Box 7"/>
          <p:cNvSpPr txBox="1">
            <a:spLocks noChangeArrowheads="1"/>
          </p:cNvSpPr>
          <p:nvPr/>
        </p:nvSpPr>
        <p:spPr bwMode="auto">
          <a:xfrm>
            <a:off x="4889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1208" name="Text Box 8"/>
          <p:cNvSpPr txBox="1">
            <a:spLocks noChangeArrowheads="1"/>
          </p:cNvSpPr>
          <p:nvPr/>
        </p:nvSpPr>
        <p:spPr bwMode="auto">
          <a:xfrm>
            <a:off x="47815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1209" name="Text Box 9"/>
          <p:cNvSpPr txBox="1">
            <a:spLocks noChangeArrowheads="1"/>
          </p:cNvSpPr>
          <p:nvPr/>
        </p:nvSpPr>
        <p:spPr bwMode="auto">
          <a:xfrm>
            <a:off x="351472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1210" name="Text Box 10"/>
          <p:cNvSpPr txBox="1">
            <a:spLocks noChangeArrowheads="1"/>
          </p:cNvSpPr>
          <p:nvPr/>
        </p:nvSpPr>
        <p:spPr bwMode="auto">
          <a:xfrm>
            <a:off x="203676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1211" name="Line 11"/>
          <p:cNvSpPr>
            <a:spLocks noChangeShapeType="1"/>
          </p:cNvSpPr>
          <p:nvPr/>
        </p:nvSpPr>
        <p:spPr bwMode="auto">
          <a:xfrm>
            <a:off x="6037263" y="1773238"/>
            <a:ext cx="290195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1212" name="Text Box 12"/>
          <p:cNvSpPr txBox="1">
            <a:spLocks noChangeArrowheads="1"/>
          </p:cNvSpPr>
          <p:nvPr/>
        </p:nvSpPr>
        <p:spPr bwMode="auto">
          <a:xfrm>
            <a:off x="625951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1213" name="Text Box 13"/>
          <p:cNvSpPr txBox="1">
            <a:spLocks noChangeArrowheads="1"/>
          </p:cNvSpPr>
          <p:nvPr/>
        </p:nvSpPr>
        <p:spPr bwMode="auto">
          <a:xfrm>
            <a:off x="76200" y="182563"/>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1214" name="Text Box 14"/>
          <p:cNvSpPr txBox="1">
            <a:spLocks noChangeArrowheads="1"/>
          </p:cNvSpPr>
          <p:nvPr/>
        </p:nvSpPr>
        <p:spPr bwMode="auto">
          <a:xfrm>
            <a:off x="8154988" y="157163"/>
            <a:ext cx="9604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1215" name="Line 15"/>
          <p:cNvSpPr>
            <a:spLocks noChangeShapeType="1"/>
          </p:cNvSpPr>
          <p:nvPr/>
        </p:nvSpPr>
        <p:spPr bwMode="auto">
          <a:xfrm>
            <a:off x="3292475" y="1773238"/>
            <a:ext cx="22733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1216" name="Freeform 16"/>
          <p:cNvSpPr/>
          <p:nvPr/>
        </p:nvSpPr>
        <p:spPr bwMode="auto">
          <a:xfrm flipH="1">
            <a:off x="6037263" y="1239838"/>
            <a:ext cx="234950" cy="533400"/>
          </a:xfrm>
          <a:custGeom>
            <a:avLst/>
            <a:gdLst/>
            <a:ahLst/>
            <a:cxnLst>
              <a:cxn ang="0">
                <a:pos x="0" y="841"/>
              </a:cxn>
              <a:cxn ang="0">
                <a:pos x="0" y="0"/>
              </a:cxn>
              <a:cxn ang="0">
                <a:pos x="370" y="42"/>
              </a:cxn>
            </a:cxnLst>
            <a:rect l="0" t="0" r="r" b="b"/>
            <a:pathLst>
              <a:path w="370" h="841">
                <a:moveTo>
                  <a:pt x="0" y="841"/>
                </a:moveTo>
                <a:lnTo>
                  <a:pt x="0" y="0"/>
                </a:lnTo>
                <a:lnTo>
                  <a:pt x="370"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17" name="Freeform 17"/>
          <p:cNvSpPr/>
          <p:nvPr/>
        </p:nvSpPr>
        <p:spPr bwMode="auto">
          <a:xfrm flipH="1">
            <a:off x="3355975" y="1239838"/>
            <a:ext cx="171450" cy="534987"/>
          </a:xfrm>
          <a:custGeom>
            <a:avLst/>
            <a:gdLst/>
            <a:ahLst/>
            <a:cxnLst>
              <a:cxn ang="0">
                <a:pos x="0" y="842"/>
              </a:cxn>
              <a:cxn ang="0">
                <a:pos x="1" y="0"/>
              </a:cxn>
              <a:cxn ang="0">
                <a:pos x="271" y="43"/>
              </a:cxn>
            </a:cxnLst>
            <a:rect l="0" t="0" r="r" b="b"/>
            <a:pathLst>
              <a:path w="271" h="842">
                <a:moveTo>
                  <a:pt x="0" y="842"/>
                </a:moveTo>
                <a:lnTo>
                  <a:pt x="1" y="0"/>
                </a:lnTo>
                <a:lnTo>
                  <a:pt x="271" y="43"/>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1218" name="Text Box 18"/>
          <p:cNvSpPr txBox="1">
            <a:spLocks noChangeArrowheads="1"/>
          </p:cNvSpPr>
          <p:nvPr/>
        </p:nvSpPr>
        <p:spPr bwMode="auto">
          <a:xfrm>
            <a:off x="2555875" y="679450"/>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baseline="-25000">
              <a:solidFill>
                <a:srgbClr val="333399"/>
              </a:solidFill>
              <a:ea typeface="黑体" panose="02010609060101010101" pitchFamily="2" charset="-122"/>
            </a:endParaRPr>
          </a:p>
        </p:txBody>
      </p:sp>
      <p:pic>
        <p:nvPicPr>
          <p:cNvPr id="51219" name="Picture 19" descr="1176853741477615011015.wmf"/>
          <p:cNvPicPr>
            <a:picLocks noChangeArrowheads="1"/>
          </p:cNvPicPr>
          <p:nvPr/>
        </p:nvPicPr>
        <p:blipFill>
          <a:blip r:embed="rId1" cstate="print"/>
          <a:srcRect/>
          <a:stretch>
            <a:fillRect/>
          </a:stretch>
        </p:blipFill>
        <p:spPr bwMode="auto">
          <a:xfrm>
            <a:off x="96838" y="496888"/>
            <a:ext cx="855662" cy="838200"/>
          </a:xfrm>
          <a:prstGeom prst="rect">
            <a:avLst/>
          </a:prstGeom>
          <a:noFill/>
          <a:ln w="9525">
            <a:noFill/>
            <a:miter lim="800000"/>
            <a:headEnd/>
            <a:tailEnd/>
          </a:ln>
          <a:effectLst/>
        </p:spPr>
      </p:pic>
      <p:pic>
        <p:nvPicPr>
          <p:cNvPr id="51220" name="Picture 20" descr="8178291571477615011015.wmf"/>
          <p:cNvPicPr>
            <a:picLocks noChangeArrowheads="1"/>
          </p:cNvPicPr>
          <p:nvPr/>
        </p:nvPicPr>
        <p:blipFill>
          <a:blip r:embed="rId2" cstate="print"/>
          <a:srcRect/>
          <a:stretch>
            <a:fillRect/>
          </a:stretch>
        </p:blipFill>
        <p:spPr bwMode="auto">
          <a:xfrm>
            <a:off x="5408613" y="985838"/>
            <a:ext cx="771525" cy="434975"/>
          </a:xfrm>
          <a:prstGeom prst="rect">
            <a:avLst/>
          </a:prstGeom>
          <a:noFill/>
          <a:ln w="12699">
            <a:noFill/>
            <a:miter lim="800000"/>
            <a:headEnd/>
            <a:tailEnd/>
          </a:ln>
          <a:effectLst/>
        </p:spPr>
      </p:pic>
      <p:pic>
        <p:nvPicPr>
          <p:cNvPr id="51221" name="Picture 21" descr="417700701477615011015.wmf"/>
          <p:cNvPicPr>
            <a:picLocks noChangeArrowheads="1"/>
          </p:cNvPicPr>
          <p:nvPr/>
        </p:nvPicPr>
        <p:blipFill>
          <a:blip r:embed="rId1" cstate="print"/>
          <a:srcRect/>
          <a:stretch>
            <a:fillRect/>
          </a:stretch>
        </p:blipFill>
        <p:spPr bwMode="auto">
          <a:xfrm>
            <a:off x="8162925" y="477838"/>
            <a:ext cx="854075" cy="838200"/>
          </a:xfrm>
          <a:prstGeom prst="rect">
            <a:avLst/>
          </a:prstGeom>
          <a:noFill/>
          <a:ln w="9525">
            <a:noFill/>
            <a:miter lim="800000"/>
            <a:headEnd/>
            <a:tailEnd/>
          </a:ln>
          <a:effectLst/>
        </p:spPr>
      </p:pic>
      <p:pic>
        <p:nvPicPr>
          <p:cNvPr id="51222" name="Picture 22" descr="5645593091477615011015.wmf"/>
          <p:cNvPicPr>
            <a:picLocks noChangeArrowheads="1"/>
          </p:cNvPicPr>
          <p:nvPr/>
        </p:nvPicPr>
        <p:blipFill>
          <a:blip r:embed="rId2" cstate="print"/>
          <a:srcRect/>
          <a:stretch>
            <a:fillRect/>
          </a:stretch>
        </p:blipFill>
        <p:spPr bwMode="auto">
          <a:xfrm>
            <a:off x="2678113" y="963613"/>
            <a:ext cx="769937" cy="434975"/>
          </a:xfrm>
          <a:prstGeom prst="rect">
            <a:avLst/>
          </a:prstGeom>
          <a:noFill/>
          <a:ln w="12699">
            <a:noFill/>
            <a:miter lim="800000"/>
            <a:headEnd/>
            <a:tailEnd/>
          </a:ln>
          <a:effectLst/>
        </p:spPr>
      </p:pic>
      <p:sp>
        <p:nvSpPr>
          <p:cNvPr id="51223" name="AutoShape 23"/>
          <p:cNvSpPr>
            <a:spLocks noChangeArrowheads="1"/>
          </p:cNvSpPr>
          <p:nvPr/>
        </p:nvSpPr>
        <p:spPr bwMode="auto">
          <a:xfrm flipV="1">
            <a:off x="1443038" y="608013"/>
            <a:ext cx="1022350" cy="327025"/>
          </a:xfrm>
          <a:prstGeom prst="wedgeRoundRectCallout">
            <a:avLst>
              <a:gd name="adj1" fmla="val -98759"/>
              <a:gd name="adj2" fmla="val -194176"/>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1224" name="Text Box 24"/>
          <p:cNvSpPr txBox="1">
            <a:spLocks noChangeArrowheads="1"/>
          </p:cNvSpPr>
          <p:nvPr/>
        </p:nvSpPr>
        <p:spPr bwMode="auto">
          <a:xfrm>
            <a:off x="1403350" y="554038"/>
            <a:ext cx="11064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硬件地址</a:t>
            </a:r>
            <a:endParaRPr lang="zh-CN">
              <a:solidFill>
                <a:srgbClr val="333399"/>
              </a:solidFill>
              <a:ea typeface="黑体" panose="02010609060101010101" pitchFamily="2" charset="-122"/>
            </a:endParaRPr>
          </a:p>
        </p:txBody>
      </p:sp>
      <p:sp>
        <p:nvSpPr>
          <p:cNvPr id="51225" name="Text Box 25"/>
          <p:cNvSpPr txBox="1">
            <a:spLocks noChangeArrowheads="1"/>
          </p:cNvSpPr>
          <p:nvPr/>
        </p:nvSpPr>
        <p:spPr bwMode="auto">
          <a:xfrm>
            <a:off x="5237163" y="685800"/>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1226" name="Text Box 26"/>
          <p:cNvSpPr txBox="1">
            <a:spLocks noChangeArrowheads="1"/>
          </p:cNvSpPr>
          <p:nvPr/>
        </p:nvSpPr>
        <p:spPr bwMode="auto">
          <a:xfrm>
            <a:off x="805497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1227" name="Text Box 27"/>
          <p:cNvSpPr txBox="1">
            <a:spLocks noChangeArrowheads="1"/>
          </p:cNvSpPr>
          <p:nvPr/>
        </p:nvSpPr>
        <p:spPr bwMode="auto">
          <a:xfrm>
            <a:off x="280988" y="5603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1228" name="Text Box 28"/>
          <p:cNvSpPr txBox="1">
            <a:spLocks noChangeArrowheads="1"/>
          </p:cNvSpPr>
          <p:nvPr/>
        </p:nvSpPr>
        <p:spPr bwMode="auto">
          <a:xfrm>
            <a:off x="8364538" y="544513"/>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1229" name="Text Box 29"/>
          <p:cNvSpPr txBox="1">
            <a:spLocks noChangeArrowheads="1"/>
          </p:cNvSpPr>
          <p:nvPr/>
        </p:nvSpPr>
        <p:spPr bwMode="auto">
          <a:xfrm>
            <a:off x="1219200" y="1377950"/>
            <a:ext cx="8778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1230" name="Text Box 30"/>
          <p:cNvSpPr txBox="1">
            <a:spLocks noChangeArrowheads="1"/>
          </p:cNvSpPr>
          <p:nvPr/>
        </p:nvSpPr>
        <p:spPr bwMode="auto">
          <a:xfrm>
            <a:off x="4043363"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1231" name="Text Box 31"/>
          <p:cNvSpPr txBox="1">
            <a:spLocks noChangeArrowheads="1"/>
          </p:cNvSpPr>
          <p:nvPr/>
        </p:nvSpPr>
        <p:spPr bwMode="auto">
          <a:xfrm>
            <a:off x="7056438"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1232" name="Text Box 32"/>
          <p:cNvSpPr txBox="1">
            <a:spLocks noChangeArrowheads="1"/>
          </p:cNvSpPr>
          <p:nvPr/>
        </p:nvSpPr>
        <p:spPr bwMode="auto">
          <a:xfrm>
            <a:off x="1141413" y="2290763"/>
            <a:ext cx="6337300" cy="1216025"/>
          </a:xfrm>
          <a:prstGeom prst="rect">
            <a:avLst/>
          </a:prstGeom>
          <a:solidFill>
            <a:srgbClr val="FFFF99"/>
          </a:solidFill>
          <a:ln w="9525" cmpd="sng">
            <a:solidFill>
              <a:srgbClr val="333399"/>
            </a:solidFill>
            <a:prstDash val="solid"/>
            <a:miter lim="800000"/>
          </a:ln>
          <a:effectLst/>
        </p:spPr>
        <p:txBody>
          <a:bodyPr wrap="none">
            <a:spAutoFit/>
          </a:bodyPr>
          <a:lstStyle/>
          <a:p>
            <a:pPr algn="ctr">
              <a:lnSpc>
                <a:spcPct val="130000"/>
              </a:lnSpc>
            </a:pPr>
            <a:r>
              <a:rPr lang="zh-CN" sz="2800">
                <a:solidFill>
                  <a:srgbClr val="333399"/>
                </a:solidFill>
                <a:ea typeface="黑体" panose="02010609060101010101" pitchFamily="2" charset="-122"/>
              </a:rPr>
              <a:t>通信的路径</a:t>
            </a:r>
            <a:endParaRPr lang="zh-CN" sz="2800">
              <a:solidFill>
                <a:srgbClr val="333399"/>
              </a:solidFill>
              <a:ea typeface="黑体" panose="02010609060101010101" pitchFamily="2" charset="-122"/>
            </a:endParaRPr>
          </a:p>
          <a:p>
            <a:pPr algn="ctr">
              <a:lnSpc>
                <a:spcPct val="130000"/>
              </a:lnSpc>
              <a:spcAft>
                <a:spcPct val="30000"/>
              </a:spcAft>
            </a:pPr>
            <a:r>
              <a:rPr lang="zh-CN" altLang="zh-CN" sz="2800">
                <a:solidFill>
                  <a:srgbClr val="333399"/>
                </a:solidFill>
                <a:ea typeface="黑体" panose="02010609060101010101" pitchFamily="2" charset="-122"/>
              </a:rPr>
              <a:t>H</a:t>
            </a:r>
            <a:r>
              <a:rPr lang="zh-CN" altLang="zh-CN" sz="2800" baseline="-25000">
                <a:solidFill>
                  <a:srgbClr val="333399"/>
                </a:solidFill>
                <a:ea typeface="黑体" panose="02010609060101010101" pitchFamily="2" charset="-122"/>
              </a:rPr>
              <a:t>1</a:t>
            </a:r>
            <a:r>
              <a:rPr lang="zh-CN" altLang="zh-CN" sz="2800">
                <a:solidFill>
                  <a:srgbClr val="333399"/>
                </a:solidFill>
                <a:ea typeface="黑体" panose="02010609060101010101" pitchFamily="2" charset="-122"/>
              </a:rPr>
              <a:t>→</a:t>
            </a:r>
            <a:r>
              <a:rPr lang="zh-CN" sz="2800">
                <a:solidFill>
                  <a:srgbClr val="333399"/>
                </a:solidFill>
                <a:ea typeface="黑体" panose="02010609060101010101" pitchFamily="2" charset="-122"/>
              </a:rPr>
              <a:t>经过 </a:t>
            </a:r>
            <a:r>
              <a:rPr lang="zh-CN" altLang="zh-CN" sz="2800">
                <a:solidFill>
                  <a:srgbClr val="333399"/>
                </a:solidFill>
                <a:ea typeface="黑体" panose="02010609060101010101" pitchFamily="2" charset="-122"/>
              </a:rPr>
              <a:t>R</a:t>
            </a:r>
            <a:r>
              <a:rPr lang="zh-CN" altLang="zh-CN" sz="2800" baseline="-25000">
                <a:solidFill>
                  <a:srgbClr val="333399"/>
                </a:solidFill>
                <a:ea typeface="黑体" panose="02010609060101010101" pitchFamily="2" charset="-122"/>
              </a:rPr>
              <a:t>1 </a:t>
            </a:r>
            <a:r>
              <a:rPr lang="zh-CN" sz="2800">
                <a:solidFill>
                  <a:srgbClr val="333399"/>
                </a:solidFill>
                <a:ea typeface="黑体" panose="02010609060101010101" pitchFamily="2" charset="-122"/>
              </a:rPr>
              <a:t>转发→再经过 </a:t>
            </a:r>
            <a:r>
              <a:rPr lang="zh-CN" altLang="zh-CN" sz="2800">
                <a:solidFill>
                  <a:srgbClr val="333399"/>
                </a:solidFill>
                <a:ea typeface="黑体" panose="02010609060101010101" pitchFamily="2" charset="-122"/>
              </a:rPr>
              <a:t>R</a:t>
            </a:r>
            <a:r>
              <a:rPr lang="zh-CN" altLang="zh-CN" sz="2800" baseline="-25000">
                <a:solidFill>
                  <a:srgbClr val="333399"/>
                </a:solidFill>
                <a:ea typeface="黑体" panose="02010609060101010101" pitchFamily="2" charset="-122"/>
              </a:rPr>
              <a:t>2 </a:t>
            </a:r>
            <a:r>
              <a:rPr lang="zh-CN" sz="2800">
                <a:solidFill>
                  <a:srgbClr val="333399"/>
                </a:solidFill>
                <a:ea typeface="黑体" panose="02010609060101010101" pitchFamily="2" charset="-122"/>
              </a:rPr>
              <a:t>转发→</a:t>
            </a:r>
            <a:r>
              <a:rPr lang="zh-CN" altLang="zh-CN" sz="2800">
                <a:solidFill>
                  <a:srgbClr val="333399"/>
                </a:solidFill>
                <a:ea typeface="黑体" panose="02010609060101010101" pitchFamily="2" charset="-122"/>
              </a:rPr>
              <a:t>H</a:t>
            </a:r>
            <a:r>
              <a:rPr lang="zh-CN" altLang="zh-CN" sz="2800" baseline="-25000">
                <a:solidFill>
                  <a:srgbClr val="333399"/>
                </a:solidFill>
                <a:ea typeface="黑体" panose="02010609060101010101" pitchFamily="2" charset="-122"/>
              </a:rPr>
              <a:t>2</a:t>
            </a:r>
            <a:endParaRPr lang="zh-CN" altLang="zh-CN" sz="2800">
              <a:solidFill>
                <a:srgbClr val="333399"/>
              </a:solidFill>
              <a:ea typeface="黑体" panose="02010609060101010101" pitchFamily="2" charset="-122"/>
            </a:endParaRPr>
          </a:p>
        </p:txBody>
      </p:sp>
      <p:sp>
        <p:nvSpPr>
          <p:cNvPr id="51233" name="Freeform 33"/>
          <p:cNvSpPr>
            <a:spLocks noChangeArrowheads="1"/>
          </p:cNvSpPr>
          <p:nvPr/>
        </p:nvSpPr>
        <p:spPr bwMode="auto">
          <a:xfrm rot="2655714" flipV="1">
            <a:off x="930275" y="293688"/>
            <a:ext cx="1584325" cy="1728787"/>
          </a:xfrm>
          <a:custGeom>
            <a:avLst/>
            <a:gdLst/>
            <a:ahLst/>
            <a:cxnLst>
              <a:cxn ang="0">
                <a:pos x="0" y="64"/>
              </a:cxn>
              <a:cxn ang="0">
                <a:pos x="283" y="0"/>
              </a:cxn>
              <a:cxn ang="0">
                <a:pos x="1271" y="1530"/>
              </a:cxn>
              <a:cxn ang="0">
                <a:pos x="1271" y="1660"/>
              </a:cxn>
              <a:cxn ang="0">
                <a:pos x="1241" y="1906"/>
              </a:cxn>
              <a:cxn ang="0">
                <a:pos x="1859" y="759"/>
              </a:cxn>
              <a:cxn ang="0">
                <a:pos x="2494" y="2257"/>
              </a:cxn>
              <a:cxn ang="0">
                <a:pos x="2494" y="2496"/>
              </a:cxn>
            </a:cxnLst>
            <a:rect l="0" t="0" r="r" b="b"/>
            <a:pathLst>
              <a:path w="2494" h="2496">
                <a:moveTo>
                  <a:pt x="0" y="64"/>
                </a:moveTo>
                <a:cubicBezTo>
                  <a:pt x="89" y="22"/>
                  <a:pt x="185" y="0"/>
                  <a:pt x="283" y="0"/>
                </a:cubicBezTo>
                <a:cubicBezTo>
                  <a:pt x="829" y="0"/>
                  <a:pt x="1271" y="685"/>
                  <a:pt x="1271" y="1530"/>
                </a:cubicBezTo>
                <a:moveTo>
                  <a:pt x="1271" y="1660"/>
                </a:moveTo>
                <a:cubicBezTo>
                  <a:pt x="1261" y="1786"/>
                  <a:pt x="1241" y="1906"/>
                  <a:pt x="1241" y="1906"/>
                </a:cubicBezTo>
                <a:cubicBezTo>
                  <a:pt x="1308" y="1248"/>
                  <a:pt x="1559" y="759"/>
                  <a:pt x="1859" y="759"/>
                </a:cubicBezTo>
                <a:cubicBezTo>
                  <a:pt x="2210" y="759"/>
                  <a:pt x="2494" y="1430"/>
                  <a:pt x="2494" y="2257"/>
                </a:cubicBezTo>
                <a:lnTo>
                  <a:pt x="2494" y="2496"/>
                </a:lnTo>
                <a:close/>
              </a:path>
            </a:pathLst>
          </a:custGeom>
          <a:noFill/>
          <a:ln w="76200" cmpd="sng">
            <a:solidFill>
              <a:schemeClr val="hlink"/>
            </a:solidFill>
            <a:prstDash val="solid"/>
            <a:round/>
          </a:ln>
          <a:effectLst/>
        </p:spPr>
        <p:txBody>
          <a:bodyPr/>
          <a:lstStyle/>
          <a:p>
            <a:endParaRPr lang="zh-CN" altLang="en-US"/>
          </a:p>
        </p:txBody>
      </p:sp>
      <p:sp>
        <p:nvSpPr>
          <p:cNvPr id="51234" name="Freeform 34"/>
          <p:cNvSpPr>
            <a:spLocks noChangeArrowheads="1"/>
          </p:cNvSpPr>
          <p:nvPr/>
        </p:nvSpPr>
        <p:spPr bwMode="auto">
          <a:xfrm rot="2655714" flipV="1">
            <a:off x="3708400" y="260350"/>
            <a:ext cx="1584325" cy="1728788"/>
          </a:xfrm>
          <a:custGeom>
            <a:avLst/>
            <a:gdLst/>
            <a:ahLst/>
            <a:cxnLst>
              <a:cxn ang="0">
                <a:pos x="0" y="64"/>
              </a:cxn>
              <a:cxn ang="0">
                <a:pos x="283" y="0"/>
              </a:cxn>
              <a:cxn ang="0">
                <a:pos x="1271" y="1530"/>
              </a:cxn>
              <a:cxn ang="0">
                <a:pos x="1271" y="1660"/>
              </a:cxn>
              <a:cxn ang="0">
                <a:pos x="1241" y="1906"/>
              </a:cxn>
              <a:cxn ang="0">
                <a:pos x="1859" y="759"/>
              </a:cxn>
              <a:cxn ang="0">
                <a:pos x="2495" y="2257"/>
              </a:cxn>
              <a:cxn ang="0">
                <a:pos x="2495" y="2496"/>
              </a:cxn>
            </a:cxnLst>
            <a:rect l="0" t="0" r="r" b="b"/>
            <a:pathLst>
              <a:path w="2495" h="2496">
                <a:moveTo>
                  <a:pt x="0" y="64"/>
                </a:moveTo>
                <a:cubicBezTo>
                  <a:pt x="89" y="22"/>
                  <a:pt x="185" y="0"/>
                  <a:pt x="283" y="0"/>
                </a:cubicBezTo>
                <a:cubicBezTo>
                  <a:pt x="829" y="0"/>
                  <a:pt x="1271" y="685"/>
                  <a:pt x="1271" y="1530"/>
                </a:cubicBezTo>
                <a:moveTo>
                  <a:pt x="1271" y="1660"/>
                </a:moveTo>
                <a:cubicBezTo>
                  <a:pt x="1261" y="1786"/>
                  <a:pt x="1241" y="1906"/>
                  <a:pt x="1241" y="1906"/>
                </a:cubicBezTo>
                <a:cubicBezTo>
                  <a:pt x="1308" y="1248"/>
                  <a:pt x="1559" y="759"/>
                  <a:pt x="1859" y="759"/>
                </a:cubicBezTo>
                <a:cubicBezTo>
                  <a:pt x="2210" y="759"/>
                  <a:pt x="2495" y="1430"/>
                  <a:pt x="2495" y="2257"/>
                </a:cubicBezTo>
                <a:lnTo>
                  <a:pt x="2495" y="2496"/>
                </a:lnTo>
                <a:close/>
              </a:path>
            </a:pathLst>
          </a:custGeom>
          <a:noFill/>
          <a:ln w="76200" cmpd="sng">
            <a:solidFill>
              <a:schemeClr val="hlink"/>
            </a:solidFill>
            <a:prstDash val="solid"/>
            <a:round/>
          </a:ln>
          <a:effectLst/>
        </p:spPr>
        <p:txBody>
          <a:bodyPr/>
          <a:lstStyle/>
          <a:p>
            <a:endParaRPr lang="zh-CN" altLang="en-US"/>
          </a:p>
        </p:txBody>
      </p:sp>
      <p:sp>
        <p:nvSpPr>
          <p:cNvPr id="51235" name="Freeform 35"/>
          <p:cNvSpPr>
            <a:spLocks noChangeArrowheads="1"/>
          </p:cNvSpPr>
          <p:nvPr/>
        </p:nvSpPr>
        <p:spPr bwMode="auto">
          <a:xfrm rot="2655714" flipV="1">
            <a:off x="6486525" y="227013"/>
            <a:ext cx="1584325" cy="1728787"/>
          </a:xfrm>
          <a:custGeom>
            <a:avLst/>
            <a:gdLst/>
            <a:ahLst/>
            <a:cxnLst>
              <a:cxn ang="0">
                <a:pos x="0" y="64"/>
              </a:cxn>
              <a:cxn ang="0">
                <a:pos x="283" y="0"/>
              </a:cxn>
              <a:cxn ang="0">
                <a:pos x="1271" y="1530"/>
              </a:cxn>
              <a:cxn ang="0">
                <a:pos x="1271" y="1660"/>
              </a:cxn>
              <a:cxn ang="0">
                <a:pos x="1241" y="1906"/>
              </a:cxn>
              <a:cxn ang="0">
                <a:pos x="1859" y="759"/>
              </a:cxn>
              <a:cxn ang="0">
                <a:pos x="2494" y="2257"/>
              </a:cxn>
              <a:cxn ang="0">
                <a:pos x="2494" y="2496"/>
              </a:cxn>
            </a:cxnLst>
            <a:rect l="0" t="0" r="r" b="b"/>
            <a:pathLst>
              <a:path w="2494" h="2496">
                <a:moveTo>
                  <a:pt x="0" y="64"/>
                </a:moveTo>
                <a:cubicBezTo>
                  <a:pt x="89" y="22"/>
                  <a:pt x="185" y="0"/>
                  <a:pt x="283" y="0"/>
                </a:cubicBezTo>
                <a:cubicBezTo>
                  <a:pt x="829" y="0"/>
                  <a:pt x="1271" y="685"/>
                  <a:pt x="1271" y="1530"/>
                </a:cubicBezTo>
                <a:moveTo>
                  <a:pt x="1271" y="1660"/>
                </a:moveTo>
                <a:cubicBezTo>
                  <a:pt x="1261" y="1786"/>
                  <a:pt x="1241" y="1906"/>
                  <a:pt x="1241" y="1906"/>
                </a:cubicBezTo>
                <a:cubicBezTo>
                  <a:pt x="1308" y="1248"/>
                  <a:pt x="1559" y="759"/>
                  <a:pt x="1859" y="759"/>
                </a:cubicBezTo>
                <a:cubicBezTo>
                  <a:pt x="2210" y="759"/>
                  <a:pt x="2494" y="1430"/>
                  <a:pt x="2494" y="2257"/>
                </a:cubicBezTo>
                <a:lnTo>
                  <a:pt x="2494" y="2496"/>
                </a:lnTo>
                <a:close/>
              </a:path>
            </a:pathLst>
          </a:custGeom>
          <a:noFill/>
          <a:ln w="76200" cmpd="sng">
            <a:solidFill>
              <a:schemeClr val="hlink"/>
            </a:solidFill>
            <a:prstDash val="solid"/>
            <a:round/>
          </a:ln>
          <a:effectLst/>
        </p:spPr>
        <p:txBody>
          <a:bodyPr/>
          <a:lstStyle/>
          <a:p>
            <a:endParaRPr lang="zh-CN" altLang="en-US"/>
          </a:p>
        </p:txBody>
      </p:sp>
      <p:sp>
        <p:nvSpPr>
          <p:cNvPr id="51236" name="Text Box 36"/>
          <p:cNvSpPr txBox="1">
            <a:spLocks noChangeArrowheads="1"/>
          </p:cNvSpPr>
          <p:nvPr/>
        </p:nvSpPr>
        <p:spPr bwMode="auto">
          <a:xfrm>
            <a:off x="2051050" y="0"/>
            <a:ext cx="1979613" cy="658813"/>
          </a:xfrm>
          <a:prstGeom prst="rect">
            <a:avLst/>
          </a:prstGeom>
          <a:solidFill>
            <a:srgbClr val="FFFF99"/>
          </a:solidFill>
          <a:ln w="9525" cmpd="sng">
            <a:solidFill>
              <a:srgbClr val="333399"/>
            </a:solidFill>
            <a:prstDash val="solid"/>
            <a:miter lim="800000"/>
          </a:ln>
          <a:effectLst/>
        </p:spPr>
        <p:txBody>
          <a:bodyPr wrap="none">
            <a:spAutoFit/>
          </a:bodyPr>
          <a:lstStyle/>
          <a:p>
            <a:pPr algn="ctr">
              <a:lnSpc>
                <a:spcPct val="130000"/>
              </a:lnSpc>
            </a:pPr>
            <a:r>
              <a:rPr lang="zh-CN" sz="2800">
                <a:solidFill>
                  <a:srgbClr val="333399"/>
                </a:solidFill>
                <a:ea typeface="黑体" panose="02010609060101010101" pitchFamily="2" charset="-122"/>
              </a:rPr>
              <a:t>查找路由表</a:t>
            </a:r>
            <a:endParaRPr lang="zh-CN" sz="2800">
              <a:solidFill>
                <a:srgbClr val="333399"/>
              </a:solidFill>
              <a:ea typeface="黑体" panose="02010609060101010101" pitchFamily="2" charset="-122"/>
            </a:endParaRPr>
          </a:p>
        </p:txBody>
      </p:sp>
      <p:sp>
        <p:nvSpPr>
          <p:cNvPr id="51237" name="Text Box 37"/>
          <p:cNvSpPr txBox="1">
            <a:spLocks noChangeArrowheads="1"/>
          </p:cNvSpPr>
          <p:nvPr/>
        </p:nvSpPr>
        <p:spPr bwMode="auto">
          <a:xfrm>
            <a:off x="4716463" y="44450"/>
            <a:ext cx="1979612" cy="658813"/>
          </a:xfrm>
          <a:prstGeom prst="rect">
            <a:avLst/>
          </a:prstGeom>
          <a:solidFill>
            <a:srgbClr val="FFFF99"/>
          </a:solidFill>
          <a:ln w="9525" cmpd="sng">
            <a:solidFill>
              <a:srgbClr val="333399"/>
            </a:solidFill>
            <a:prstDash val="solid"/>
            <a:miter lim="800000"/>
          </a:ln>
          <a:effectLst/>
        </p:spPr>
        <p:txBody>
          <a:bodyPr wrap="none">
            <a:spAutoFit/>
          </a:bodyPr>
          <a:lstStyle/>
          <a:p>
            <a:pPr algn="ctr">
              <a:lnSpc>
                <a:spcPct val="130000"/>
              </a:lnSpc>
            </a:pPr>
            <a:r>
              <a:rPr lang="zh-CN" sz="2800">
                <a:solidFill>
                  <a:srgbClr val="333399"/>
                </a:solidFill>
                <a:ea typeface="黑体" panose="02010609060101010101" pitchFamily="2" charset="-122"/>
              </a:rPr>
              <a:t>查找路由表</a:t>
            </a:r>
            <a:endParaRPr lang="zh-CN" sz="2800">
              <a:solidFill>
                <a:srgbClr val="333399"/>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123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51233"/>
                                        </p:tgtEl>
                                        <p:attrNameLst>
                                          <p:attrName>style.visibility</p:attrName>
                                        </p:attrNameLst>
                                      </p:cBhvr>
                                      <p:to>
                                        <p:strVal val="visible"/>
                                      </p:to>
                                    </p:set>
                                    <p:animEffect transition="in" filter="wipe(left)">
                                      <p:cBhvr>
                                        <p:cTn id="10" dur="1000"/>
                                        <p:tgtEl>
                                          <p:spTgt spid="51233"/>
                                        </p:tgtEl>
                                      </p:cBhvr>
                                    </p:animEffect>
                                  </p:childTnLst>
                                </p:cTn>
                              </p:par>
                            </p:childTnLst>
                          </p:cTn>
                        </p:par>
                        <p:par>
                          <p:cTn id="11" fill="hold">
                            <p:stCondLst>
                              <p:cond delay="2000"/>
                            </p:stCondLst>
                            <p:childTnLst>
                              <p:par>
                                <p:cTn id="12" presetID="1" presetClass="exit" presetSubtype="0" fill="hold" grpId="1" nodeType="afterEffect">
                                  <p:stCondLst>
                                    <p:cond delay="500"/>
                                  </p:stCondLst>
                                  <p:childTnLst>
                                    <p:set>
                                      <p:cBhvr>
                                        <p:cTn id="13" dur="1" fill="hold">
                                          <p:stCondLst>
                                            <p:cond delay="0"/>
                                          </p:stCondLst>
                                        </p:cTn>
                                        <p:tgtEl>
                                          <p:spTgt spid="5123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grpId="0" nodeType="afterEffect">
                                  <p:stCondLst>
                                    <p:cond delay="500"/>
                                  </p:stCondLst>
                                  <p:childTnLst>
                                    <p:set>
                                      <p:cBhvr>
                                        <p:cTn id="16" dur="1" fill="hold">
                                          <p:stCondLst>
                                            <p:cond delay="0"/>
                                          </p:stCondLst>
                                        </p:cTn>
                                        <p:tgtEl>
                                          <p:spTgt spid="51236"/>
                                        </p:tgtEl>
                                        <p:attrNameLst>
                                          <p:attrName>style.visibility</p:attrName>
                                        </p:attrNameLst>
                                      </p:cBhvr>
                                      <p:to>
                                        <p:strVal val="visible"/>
                                      </p:to>
                                    </p:set>
                                  </p:childTnLst>
                                </p:cTn>
                              </p:par>
                            </p:childTnLst>
                          </p:cTn>
                        </p:par>
                        <p:par>
                          <p:cTn id="17" fill="hold">
                            <p:stCondLst>
                              <p:cond delay="3000"/>
                            </p:stCondLst>
                            <p:childTnLst>
                              <p:par>
                                <p:cTn id="18" presetID="1" presetClass="exit" presetSubtype="0" fill="hold" grpId="1" nodeType="afterEffect">
                                  <p:stCondLst>
                                    <p:cond delay="1000"/>
                                  </p:stCondLst>
                                  <p:childTnLst>
                                    <p:set>
                                      <p:cBhvr>
                                        <p:cTn id="19" dur="1" fill="hold">
                                          <p:stCondLst>
                                            <p:cond delay="0"/>
                                          </p:stCondLst>
                                        </p:cTn>
                                        <p:tgtEl>
                                          <p:spTgt spid="51236"/>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51234"/>
                                        </p:tgtEl>
                                        <p:attrNameLst>
                                          <p:attrName>style.visibility</p:attrName>
                                        </p:attrNameLst>
                                      </p:cBhvr>
                                      <p:to>
                                        <p:strVal val="visible"/>
                                      </p:to>
                                    </p:set>
                                    <p:animEffect transition="in" filter="wipe(left)">
                                      <p:cBhvr>
                                        <p:cTn id="23" dur="1000"/>
                                        <p:tgtEl>
                                          <p:spTgt spid="51234"/>
                                        </p:tgtEl>
                                      </p:cBhvr>
                                    </p:animEffect>
                                  </p:childTnLst>
                                </p:cTn>
                              </p:par>
                            </p:childTnLst>
                          </p:cTn>
                        </p:par>
                        <p:par>
                          <p:cTn id="24" fill="hold">
                            <p:stCondLst>
                              <p:cond delay="5000"/>
                            </p:stCondLst>
                            <p:childTnLst>
                              <p:par>
                                <p:cTn id="25" presetID="1" presetClass="exit" presetSubtype="0" fill="hold" grpId="1" nodeType="afterEffect">
                                  <p:stCondLst>
                                    <p:cond delay="500"/>
                                  </p:stCondLst>
                                  <p:childTnLst>
                                    <p:set>
                                      <p:cBhvr>
                                        <p:cTn id="26" dur="1" fill="hold">
                                          <p:stCondLst>
                                            <p:cond delay="0"/>
                                          </p:stCondLst>
                                        </p:cTn>
                                        <p:tgtEl>
                                          <p:spTgt spid="51234"/>
                                        </p:tgtEl>
                                        <p:attrNameLst>
                                          <p:attrName>style.visibility</p:attrName>
                                        </p:attrNameLst>
                                      </p:cBhvr>
                                      <p:to>
                                        <p:strVal val="hidden"/>
                                      </p:to>
                                    </p:set>
                                  </p:childTnLst>
                                </p:cTn>
                              </p:par>
                            </p:childTnLst>
                          </p:cTn>
                        </p:par>
                        <p:par>
                          <p:cTn id="27" fill="hold">
                            <p:stCondLst>
                              <p:cond delay="5500"/>
                            </p:stCondLst>
                            <p:childTnLst>
                              <p:par>
                                <p:cTn id="28" presetID="1" presetClass="entr" presetSubtype="0" fill="hold" grpId="0" nodeType="afterEffect">
                                  <p:stCondLst>
                                    <p:cond delay="500"/>
                                  </p:stCondLst>
                                  <p:childTnLst>
                                    <p:set>
                                      <p:cBhvr>
                                        <p:cTn id="29" dur="1" fill="hold">
                                          <p:stCondLst>
                                            <p:cond delay="0"/>
                                          </p:stCondLst>
                                        </p:cTn>
                                        <p:tgtEl>
                                          <p:spTgt spid="51237"/>
                                        </p:tgtEl>
                                        <p:attrNameLst>
                                          <p:attrName>style.visibility</p:attrName>
                                        </p:attrNameLst>
                                      </p:cBhvr>
                                      <p:to>
                                        <p:strVal val="visible"/>
                                      </p:to>
                                    </p:set>
                                  </p:childTnLst>
                                </p:cTn>
                              </p:par>
                            </p:childTnLst>
                          </p:cTn>
                        </p:par>
                        <p:par>
                          <p:cTn id="30" fill="hold">
                            <p:stCondLst>
                              <p:cond delay="6000"/>
                            </p:stCondLst>
                            <p:childTnLst>
                              <p:par>
                                <p:cTn id="31" presetID="1" presetClass="exit" presetSubtype="0" fill="hold" grpId="1" nodeType="afterEffect">
                                  <p:stCondLst>
                                    <p:cond delay="1000"/>
                                  </p:stCondLst>
                                  <p:childTnLst>
                                    <p:set>
                                      <p:cBhvr>
                                        <p:cTn id="32" dur="1" fill="hold">
                                          <p:stCondLst>
                                            <p:cond delay="0"/>
                                          </p:stCondLst>
                                        </p:cTn>
                                        <p:tgtEl>
                                          <p:spTgt spid="51237"/>
                                        </p:tgtEl>
                                        <p:attrNameLst>
                                          <p:attrName>style.visibility</p:attrName>
                                        </p:attrNameLst>
                                      </p:cBhvr>
                                      <p:to>
                                        <p:strVal val="hidden"/>
                                      </p:to>
                                    </p:set>
                                  </p:childTnLst>
                                </p:cTn>
                              </p:par>
                            </p:childTnLst>
                          </p:cTn>
                        </p:par>
                        <p:par>
                          <p:cTn id="33" fill="hold">
                            <p:stCondLst>
                              <p:cond delay="7000"/>
                            </p:stCondLst>
                            <p:childTnLst>
                              <p:par>
                                <p:cTn id="34" presetID="22" presetClass="entr" presetSubtype="8" fill="hold" grpId="0" nodeType="afterEffect">
                                  <p:stCondLst>
                                    <p:cond delay="0"/>
                                  </p:stCondLst>
                                  <p:childTnLst>
                                    <p:set>
                                      <p:cBhvr>
                                        <p:cTn id="35" dur="1" fill="hold">
                                          <p:stCondLst>
                                            <p:cond delay="0"/>
                                          </p:stCondLst>
                                        </p:cTn>
                                        <p:tgtEl>
                                          <p:spTgt spid="51235"/>
                                        </p:tgtEl>
                                        <p:attrNameLst>
                                          <p:attrName>style.visibility</p:attrName>
                                        </p:attrNameLst>
                                      </p:cBhvr>
                                      <p:to>
                                        <p:strVal val="visible"/>
                                      </p:to>
                                    </p:set>
                                    <p:animEffect transition="in" filter="wipe(left)">
                                      <p:cBhvr>
                                        <p:cTn id="36" dur="1000"/>
                                        <p:tgtEl>
                                          <p:spTgt spid="51235"/>
                                        </p:tgtEl>
                                      </p:cBhvr>
                                    </p:animEffect>
                                  </p:childTnLst>
                                </p:cTn>
                              </p:par>
                            </p:childTnLst>
                          </p:cTn>
                        </p:par>
                        <p:par>
                          <p:cTn id="37" fill="hold">
                            <p:stCondLst>
                              <p:cond delay="8000"/>
                            </p:stCondLst>
                            <p:childTnLst>
                              <p:par>
                                <p:cTn id="38" presetID="1" presetClass="exit" presetSubtype="0" fill="hold" grpId="1" nodeType="afterEffect">
                                  <p:stCondLst>
                                    <p:cond delay="1000"/>
                                  </p:stCondLst>
                                  <p:childTnLst>
                                    <p:set>
                                      <p:cBhvr>
                                        <p:cTn id="39" dur="1" fill="hold">
                                          <p:stCondLst>
                                            <p:cond delay="0"/>
                                          </p:stCondLst>
                                        </p:cTn>
                                        <p:tgtEl>
                                          <p:spTgt spid="512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2" grpId="0" animBg="1"/>
      <p:bldP spid="51233" grpId="0" animBg="1"/>
      <p:bldP spid="51233" grpId="1" animBg="1"/>
      <p:bldP spid="51234" grpId="0" animBg="1"/>
      <p:bldP spid="51234" grpId="1" animBg="1"/>
      <p:bldP spid="51235" grpId="0" animBg="1"/>
      <p:bldP spid="51235" grpId="1" animBg="1"/>
      <p:bldP spid="51236" grpId="0" animBg="1"/>
      <p:bldP spid="51236" grpId="1" animBg="1"/>
      <p:bldP spid="51237" grpId="0" animBg="1"/>
      <p:bldP spid="5123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p:cNvSpPr/>
          <p:nvPr/>
        </p:nvSpPr>
        <p:spPr bwMode="auto">
          <a:xfrm>
            <a:off x="2586038" y="1239838"/>
            <a:ext cx="249237" cy="533400"/>
          </a:xfrm>
          <a:custGeom>
            <a:avLst/>
            <a:gdLst/>
            <a:ahLst/>
            <a:cxnLst>
              <a:cxn ang="0">
                <a:pos x="0" y="841"/>
              </a:cxn>
              <a:cxn ang="0">
                <a:pos x="1" y="0"/>
              </a:cxn>
              <a:cxn ang="0">
                <a:pos x="392" y="42"/>
              </a:cxn>
            </a:cxnLst>
            <a:rect l="0" t="0" r="r" b="b"/>
            <a:pathLst>
              <a:path w="392" h="841">
                <a:moveTo>
                  <a:pt x="0" y="841"/>
                </a:moveTo>
                <a:lnTo>
                  <a:pt x="1" y="0"/>
                </a:lnTo>
                <a:lnTo>
                  <a:pt x="392"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27" name="Freeform 3"/>
          <p:cNvSpPr/>
          <p:nvPr/>
        </p:nvSpPr>
        <p:spPr bwMode="auto">
          <a:xfrm>
            <a:off x="5330825" y="1239838"/>
            <a:ext cx="169863" cy="531812"/>
          </a:xfrm>
          <a:custGeom>
            <a:avLst/>
            <a:gdLst/>
            <a:ahLst/>
            <a:cxnLst>
              <a:cxn ang="0">
                <a:pos x="0" y="837"/>
              </a:cxn>
              <a:cxn ang="0">
                <a:pos x="1" y="0"/>
              </a:cxn>
              <a:cxn ang="0">
                <a:pos x="267" y="42"/>
              </a:cxn>
            </a:cxnLst>
            <a:rect l="0" t="0" r="r" b="b"/>
            <a:pathLst>
              <a:path w="267" h="837">
                <a:moveTo>
                  <a:pt x="0" y="837"/>
                </a:moveTo>
                <a:lnTo>
                  <a:pt x="1" y="0"/>
                </a:lnTo>
                <a:lnTo>
                  <a:pt x="267"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28" name="Line 4"/>
          <p:cNvSpPr>
            <a:spLocks noChangeShapeType="1"/>
          </p:cNvSpPr>
          <p:nvPr/>
        </p:nvSpPr>
        <p:spPr bwMode="auto">
          <a:xfrm rot="16200000">
            <a:off x="83566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29" name="Line 5"/>
          <p:cNvSpPr>
            <a:spLocks noChangeShapeType="1"/>
          </p:cNvSpPr>
          <p:nvPr/>
        </p:nvSpPr>
        <p:spPr bwMode="auto">
          <a:xfrm rot="16200000">
            <a:off x="2032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30" name="Line 6"/>
          <p:cNvSpPr>
            <a:spLocks noChangeShapeType="1"/>
          </p:cNvSpPr>
          <p:nvPr/>
        </p:nvSpPr>
        <p:spPr bwMode="auto">
          <a:xfrm>
            <a:off x="233363" y="1773238"/>
            <a:ext cx="2587625"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2231" name="Text Box 7"/>
          <p:cNvSpPr txBox="1">
            <a:spLocks noChangeArrowheads="1"/>
          </p:cNvSpPr>
          <p:nvPr/>
        </p:nvSpPr>
        <p:spPr bwMode="auto">
          <a:xfrm>
            <a:off x="4889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32" name="Text Box 8"/>
          <p:cNvSpPr txBox="1">
            <a:spLocks noChangeArrowheads="1"/>
          </p:cNvSpPr>
          <p:nvPr/>
        </p:nvSpPr>
        <p:spPr bwMode="auto">
          <a:xfrm>
            <a:off x="47815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2233" name="Text Box 9"/>
          <p:cNvSpPr txBox="1">
            <a:spLocks noChangeArrowheads="1"/>
          </p:cNvSpPr>
          <p:nvPr/>
        </p:nvSpPr>
        <p:spPr bwMode="auto">
          <a:xfrm>
            <a:off x="351472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2234" name="Text Box 10"/>
          <p:cNvSpPr txBox="1">
            <a:spLocks noChangeArrowheads="1"/>
          </p:cNvSpPr>
          <p:nvPr/>
        </p:nvSpPr>
        <p:spPr bwMode="auto">
          <a:xfrm>
            <a:off x="203676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2235" name="Line 11"/>
          <p:cNvSpPr>
            <a:spLocks noChangeShapeType="1"/>
          </p:cNvSpPr>
          <p:nvPr/>
        </p:nvSpPr>
        <p:spPr bwMode="auto">
          <a:xfrm>
            <a:off x="6037263" y="1773238"/>
            <a:ext cx="290195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2236" name="Text Box 12"/>
          <p:cNvSpPr txBox="1">
            <a:spLocks noChangeArrowheads="1"/>
          </p:cNvSpPr>
          <p:nvPr/>
        </p:nvSpPr>
        <p:spPr bwMode="auto">
          <a:xfrm>
            <a:off x="625951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2237" name="Text Box 13"/>
          <p:cNvSpPr txBox="1">
            <a:spLocks noChangeArrowheads="1"/>
          </p:cNvSpPr>
          <p:nvPr/>
        </p:nvSpPr>
        <p:spPr bwMode="auto">
          <a:xfrm>
            <a:off x="76200" y="182563"/>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38" name="Text Box 14"/>
          <p:cNvSpPr txBox="1">
            <a:spLocks noChangeArrowheads="1"/>
          </p:cNvSpPr>
          <p:nvPr/>
        </p:nvSpPr>
        <p:spPr bwMode="auto">
          <a:xfrm>
            <a:off x="8154988" y="157163"/>
            <a:ext cx="9604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39" name="Line 15"/>
          <p:cNvSpPr>
            <a:spLocks noChangeShapeType="1"/>
          </p:cNvSpPr>
          <p:nvPr/>
        </p:nvSpPr>
        <p:spPr bwMode="auto">
          <a:xfrm>
            <a:off x="3292475" y="1773238"/>
            <a:ext cx="22733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2240" name="Freeform 16"/>
          <p:cNvSpPr/>
          <p:nvPr/>
        </p:nvSpPr>
        <p:spPr bwMode="auto">
          <a:xfrm flipH="1">
            <a:off x="6037263" y="1239838"/>
            <a:ext cx="234950" cy="533400"/>
          </a:xfrm>
          <a:custGeom>
            <a:avLst/>
            <a:gdLst/>
            <a:ahLst/>
            <a:cxnLst>
              <a:cxn ang="0">
                <a:pos x="0" y="841"/>
              </a:cxn>
              <a:cxn ang="0">
                <a:pos x="0" y="0"/>
              </a:cxn>
              <a:cxn ang="0">
                <a:pos x="370" y="42"/>
              </a:cxn>
            </a:cxnLst>
            <a:rect l="0" t="0" r="r" b="b"/>
            <a:pathLst>
              <a:path w="370" h="841">
                <a:moveTo>
                  <a:pt x="0" y="841"/>
                </a:moveTo>
                <a:lnTo>
                  <a:pt x="0" y="0"/>
                </a:lnTo>
                <a:lnTo>
                  <a:pt x="370"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41" name="Freeform 17"/>
          <p:cNvSpPr/>
          <p:nvPr/>
        </p:nvSpPr>
        <p:spPr bwMode="auto">
          <a:xfrm flipH="1">
            <a:off x="3355975" y="1239838"/>
            <a:ext cx="171450" cy="534987"/>
          </a:xfrm>
          <a:custGeom>
            <a:avLst/>
            <a:gdLst/>
            <a:ahLst/>
            <a:cxnLst>
              <a:cxn ang="0">
                <a:pos x="0" y="842"/>
              </a:cxn>
              <a:cxn ang="0">
                <a:pos x="1" y="0"/>
              </a:cxn>
              <a:cxn ang="0">
                <a:pos x="271" y="43"/>
              </a:cxn>
            </a:cxnLst>
            <a:rect l="0" t="0" r="r" b="b"/>
            <a:pathLst>
              <a:path w="271" h="842">
                <a:moveTo>
                  <a:pt x="0" y="842"/>
                </a:moveTo>
                <a:lnTo>
                  <a:pt x="1" y="0"/>
                </a:lnTo>
                <a:lnTo>
                  <a:pt x="271" y="43"/>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42" name="Text Box 18"/>
          <p:cNvSpPr txBox="1">
            <a:spLocks noChangeArrowheads="1"/>
          </p:cNvSpPr>
          <p:nvPr/>
        </p:nvSpPr>
        <p:spPr bwMode="auto">
          <a:xfrm>
            <a:off x="2555875" y="679450"/>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baseline="-25000">
              <a:solidFill>
                <a:srgbClr val="333399"/>
              </a:solidFill>
              <a:ea typeface="黑体" panose="02010609060101010101" pitchFamily="2" charset="-122"/>
            </a:endParaRPr>
          </a:p>
        </p:txBody>
      </p:sp>
      <p:pic>
        <p:nvPicPr>
          <p:cNvPr id="52243" name="Picture 19" descr="2392974761477615011015.wmf"/>
          <p:cNvPicPr>
            <a:picLocks noChangeArrowheads="1"/>
          </p:cNvPicPr>
          <p:nvPr/>
        </p:nvPicPr>
        <p:blipFill>
          <a:blip r:embed="rId1" cstate="print"/>
          <a:srcRect/>
          <a:stretch>
            <a:fillRect/>
          </a:stretch>
        </p:blipFill>
        <p:spPr bwMode="auto">
          <a:xfrm>
            <a:off x="96838" y="496888"/>
            <a:ext cx="855662" cy="838200"/>
          </a:xfrm>
          <a:prstGeom prst="rect">
            <a:avLst/>
          </a:prstGeom>
          <a:noFill/>
          <a:ln w="9525">
            <a:noFill/>
            <a:miter lim="800000"/>
            <a:headEnd/>
            <a:tailEnd/>
          </a:ln>
          <a:effectLst/>
        </p:spPr>
      </p:pic>
      <p:pic>
        <p:nvPicPr>
          <p:cNvPr id="52244" name="Picture 20" descr="9772561011477615011015.wmf"/>
          <p:cNvPicPr>
            <a:picLocks noChangeArrowheads="1"/>
          </p:cNvPicPr>
          <p:nvPr/>
        </p:nvPicPr>
        <p:blipFill>
          <a:blip r:embed="rId2" cstate="print"/>
          <a:srcRect/>
          <a:stretch>
            <a:fillRect/>
          </a:stretch>
        </p:blipFill>
        <p:spPr bwMode="auto">
          <a:xfrm>
            <a:off x="5408613" y="985838"/>
            <a:ext cx="771525" cy="434975"/>
          </a:xfrm>
          <a:prstGeom prst="rect">
            <a:avLst/>
          </a:prstGeom>
          <a:noFill/>
          <a:ln w="12699">
            <a:noFill/>
            <a:miter lim="800000"/>
            <a:headEnd/>
            <a:tailEnd/>
          </a:ln>
          <a:effectLst/>
        </p:spPr>
      </p:pic>
      <p:pic>
        <p:nvPicPr>
          <p:cNvPr id="52245" name="Picture 21" descr="3981204801477615011015.wmf"/>
          <p:cNvPicPr>
            <a:picLocks noChangeArrowheads="1"/>
          </p:cNvPicPr>
          <p:nvPr/>
        </p:nvPicPr>
        <p:blipFill>
          <a:blip r:embed="rId1" cstate="print"/>
          <a:srcRect/>
          <a:stretch>
            <a:fillRect/>
          </a:stretch>
        </p:blipFill>
        <p:spPr bwMode="auto">
          <a:xfrm>
            <a:off x="8162925" y="477838"/>
            <a:ext cx="854075" cy="838200"/>
          </a:xfrm>
          <a:prstGeom prst="rect">
            <a:avLst/>
          </a:prstGeom>
          <a:noFill/>
          <a:ln w="9525">
            <a:noFill/>
            <a:miter lim="800000"/>
            <a:headEnd/>
            <a:tailEnd/>
          </a:ln>
          <a:effectLst/>
        </p:spPr>
      </p:pic>
      <p:pic>
        <p:nvPicPr>
          <p:cNvPr id="52246" name="Picture 22" descr="934499441477615011015.wmf"/>
          <p:cNvPicPr>
            <a:picLocks noChangeArrowheads="1"/>
          </p:cNvPicPr>
          <p:nvPr/>
        </p:nvPicPr>
        <p:blipFill>
          <a:blip r:embed="rId2" cstate="print"/>
          <a:srcRect/>
          <a:stretch>
            <a:fillRect/>
          </a:stretch>
        </p:blipFill>
        <p:spPr bwMode="auto">
          <a:xfrm>
            <a:off x="2678113" y="963613"/>
            <a:ext cx="769937" cy="434975"/>
          </a:xfrm>
          <a:prstGeom prst="rect">
            <a:avLst/>
          </a:prstGeom>
          <a:noFill/>
          <a:ln w="12699">
            <a:noFill/>
            <a:miter lim="800000"/>
            <a:headEnd/>
            <a:tailEnd/>
          </a:ln>
          <a:effectLst/>
        </p:spPr>
      </p:pic>
      <p:sp>
        <p:nvSpPr>
          <p:cNvPr id="52247" name="AutoShape 23"/>
          <p:cNvSpPr>
            <a:spLocks noChangeArrowheads="1"/>
          </p:cNvSpPr>
          <p:nvPr/>
        </p:nvSpPr>
        <p:spPr bwMode="auto">
          <a:xfrm flipV="1">
            <a:off x="1443038" y="608013"/>
            <a:ext cx="1022350" cy="327025"/>
          </a:xfrm>
          <a:prstGeom prst="wedgeRoundRectCallout">
            <a:avLst>
              <a:gd name="adj1" fmla="val -98759"/>
              <a:gd name="adj2" fmla="val -194176"/>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2248" name="Text Box 24"/>
          <p:cNvSpPr txBox="1">
            <a:spLocks noChangeArrowheads="1"/>
          </p:cNvSpPr>
          <p:nvPr/>
        </p:nvSpPr>
        <p:spPr bwMode="auto">
          <a:xfrm>
            <a:off x="1403350" y="554038"/>
            <a:ext cx="11064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硬件地址</a:t>
            </a:r>
            <a:endParaRPr lang="zh-CN">
              <a:solidFill>
                <a:srgbClr val="333399"/>
              </a:solidFill>
              <a:ea typeface="黑体" panose="02010609060101010101" pitchFamily="2" charset="-122"/>
            </a:endParaRPr>
          </a:p>
        </p:txBody>
      </p:sp>
      <p:sp>
        <p:nvSpPr>
          <p:cNvPr id="52249" name="Text Box 25"/>
          <p:cNvSpPr txBox="1">
            <a:spLocks noChangeArrowheads="1"/>
          </p:cNvSpPr>
          <p:nvPr/>
        </p:nvSpPr>
        <p:spPr bwMode="auto">
          <a:xfrm>
            <a:off x="5237163" y="685800"/>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2250" name="Text Box 26"/>
          <p:cNvSpPr txBox="1">
            <a:spLocks noChangeArrowheads="1"/>
          </p:cNvSpPr>
          <p:nvPr/>
        </p:nvSpPr>
        <p:spPr bwMode="auto">
          <a:xfrm>
            <a:off x="805497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51" name="Text Box 27"/>
          <p:cNvSpPr txBox="1">
            <a:spLocks noChangeArrowheads="1"/>
          </p:cNvSpPr>
          <p:nvPr/>
        </p:nvSpPr>
        <p:spPr bwMode="auto">
          <a:xfrm>
            <a:off x="280988" y="5603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52" name="Text Box 28"/>
          <p:cNvSpPr txBox="1">
            <a:spLocks noChangeArrowheads="1"/>
          </p:cNvSpPr>
          <p:nvPr/>
        </p:nvSpPr>
        <p:spPr bwMode="auto">
          <a:xfrm>
            <a:off x="8364538" y="544513"/>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53" name="Text Box 29"/>
          <p:cNvSpPr txBox="1">
            <a:spLocks noChangeArrowheads="1"/>
          </p:cNvSpPr>
          <p:nvPr/>
        </p:nvSpPr>
        <p:spPr bwMode="auto">
          <a:xfrm>
            <a:off x="1219200" y="1377950"/>
            <a:ext cx="8778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2254" name="Text Box 30"/>
          <p:cNvSpPr txBox="1">
            <a:spLocks noChangeArrowheads="1"/>
          </p:cNvSpPr>
          <p:nvPr/>
        </p:nvSpPr>
        <p:spPr bwMode="auto">
          <a:xfrm>
            <a:off x="4043363"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2255" name="Text Box 31"/>
          <p:cNvSpPr txBox="1">
            <a:spLocks noChangeArrowheads="1"/>
          </p:cNvSpPr>
          <p:nvPr/>
        </p:nvSpPr>
        <p:spPr bwMode="auto">
          <a:xfrm>
            <a:off x="7056438"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2256" name="Freeform 3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57" name="Freeform 3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58" name="Line 3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59" name="Line 3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260" name="AutoShape 3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61" name="AutoShape 3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2262" name="AutoShape 3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63" name="AutoShape 3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40"/>
          <p:cNvGrpSpPr/>
          <p:nvPr/>
        </p:nvGrpSpPr>
        <p:grpSpPr bwMode="auto">
          <a:xfrm>
            <a:off x="36513" y="2420938"/>
            <a:ext cx="9121775" cy="2438400"/>
            <a:chOff x="23" y="1525"/>
            <a:chExt cx="5746" cy="1536"/>
          </a:xfrm>
        </p:grpSpPr>
        <p:sp>
          <p:nvSpPr>
            <p:cNvPr id="52265" name="Oval 4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66" name="Oval 4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67" name="Oval 4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68" name="Oval 4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69" name="Oval 4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70" name="Oval 4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71" name="Oval 4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2272" name="Oval 4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2273" name="Line 4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50"/>
          <p:cNvGrpSpPr/>
          <p:nvPr/>
        </p:nvGrpSpPr>
        <p:grpSpPr bwMode="auto">
          <a:xfrm>
            <a:off x="228600" y="2420938"/>
            <a:ext cx="685800" cy="1447800"/>
            <a:chOff x="144" y="1525"/>
            <a:chExt cx="432" cy="912"/>
          </a:xfrm>
        </p:grpSpPr>
        <p:sp>
          <p:nvSpPr>
            <p:cNvPr id="52275" name="AutoShape 5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76" name="AutoShape 5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77" name="AutoShape 5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2278" name="Text Box 5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79" name="Text Box 5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80" name="Text Box 5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2281" name="Text Box 5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2282" name="Text Box 5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2283" name="Line 5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2284" name="Line 6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2285" name="Text Box 6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2286" name="Text Box 6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87" name="Text Box 6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2288" name="Text Box 6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89" name="Text Box 6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90" name="AutoShape 6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2291" name="Text Box 6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2292" name="Text Box 6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sp>
        <p:nvSpPr>
          <p:cNvPr id="52293" name="Text Box 69"/>
          <p:cNvSpPr txBox="1">
            <a:spLocks noChangeArrowheads="1"/>
          </p:cNvSpPr>
          <p:nvPr/>
        </p:nvSpPr>
        <p:spPr bwMode="auto">
          <a:xfrm>
            <a:off x="990600" y="594836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4" name="Group 70"/>
          <p:cNvGrpSpPr/>
          <p:nvPr/>
        </p:nvGrpSpPr>
        <p:grpSpPr bwMode="auto">
          <a:xfrm>
            <a:off x="8153400" y="2420938"/>
            <a:ext cx="685800" cy="1447800"/>
            <a:chOff x="5136" y="1525"/>
            <a:chExt cx="432" cy="912"/>
          </a:xfrm>
        </p:grpSpPr>
        <p:sp>
          <p:nvSpPr>
            <p:cNvPr id="52295" name="AutoShape 71"/>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96" name="AutoShape 72"/>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2297" name="AutoShape 73"/>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2298" name="Text Box 74"/>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2299" name="Text Box 75"/>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2300" name="Text Box 76"/>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2301" name="Line 77"/>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2302" name="AutoShape 78"/>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2303" name="Line 79"/>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2304" name="Text Box 80"/>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2305" name="Line 81"/>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2306" name="Freeform 82"/>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307" name="Freeform 83"/>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2308" name="Text Box 84"/>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85"/>
          <p:cNvGrpSpPr/>
          <p:nvPr/>
        </p:nvGrpSpPr>
        <p:grpSpPr bwMode="auto">
          <a:xfrm>
            <a:off x="1143000" y="3154363"/>
            <a:ext cx="1447800" cy="381000"/>
            <a:chOff x="720" y="1987"/>
            <a:chExt cx="912" cy="240"/>
          </a:xfrm>
        </p:grpSpPr>
        <p:sp>
          <p:nvSpPr>
            <p:cNvPr id="52310" name="Rectangle 86"/>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2311" name="AutoShape 87"/>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88"/>
          <p:cNvGrpSpPr/>
          <p:nvPr/>
        </p:nvGrpSpPr>
        <p:grpSpPr bwMode="auto">
          <a:xfrm>
            <a:off x="3733800" y="3154363"/>
            <a:ext cx="1447800" cy="381000"/>
            <a:chOff x="2352" y="1987"/>
            <a:chExt cx="912" cy="240"/>
          </a:xfrm>
        </p:grpSpPr>
        <p:sp>
          <p:nvSpPr>
            <p:cNvPr id="52313" name="Rectangle 89"/>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2314" name="AutoShape 90"/>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91"/>
          <p:cNvGrpSpPr/>
          <p:nvPr/>
        </p:nvGrpSpPr>
        <p:grpSpPr bwMode="auto">
          <a:xfrm>
            <a:off x="6477000" y="3154363"/>
            <a:ext cx="1447800" cy="381000"/>
            <a:chOff x="4080" y="1987"/>
            <a:chExt cx="912" cy="240"/>
          </a:xfrm>
        </p:grpSpPr>
        <p:sp>
          <p:nvSpPr>
            <p:cNvPr id="52316" name="Rectangle 92"/>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2317" name="AutoShape 93"/>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94"/>
          <p:cNvGrpSpPr/>
          <p:nvPr/>
        </p:nvGrpSpPr>
        <p:grpSpPr bwMode="auto">
          <a:xfrm>
            <a:off x="609600" y="5592763"/>
            <a:ext cx="1981200" cy="381000"/>
            <a:chOff x="384" y="3523"/>
            <a:chExt cx="1248" cy="240"/>
          </a:xfrm>
        </p:grpSpPr>
        <p:sp>
          <p:nvSpPr>
            <p:cNvPr id="52319" name="Rectangle 95"/>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2320" name="AutoShape 96"/>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9" name="Group 97"/>
          <p:cNvGrpSpPr/>
          <p:nvPr/>
        </p:nvGrpSpPr>
        <p:grpSpPr bwMode="auto">
          <a:xfrm>
            <a:off x="3505200" y="5592763"/>
            <a:ext cx="1981200" cy="381000"/>
            <a:chOff x="2208" y="3523"/>
            <a:chExt cx="1248" cy="240"/>
          </a:xfrm>
        </p:grpSpPr>
        <p:sp>
          <p:nvSpPr>
            <p:cNvPr id="52322" name="Rectangle 98"/>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2323" name="AutoShape 99"/>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100"/>
          <p:cNvGrpSpPr/>
          <p:nvPr/>
        </p:nvGrpSpPr>
        <p:grpSpPr bwMode="auto">
          <a:xfrm>
            <a:off x="6400800" y="5592763"/>
            <a:ext cx="1981200" cy="381000"/>
            <a:chOff x="4032" y="3523"/>
            <a:chExt cx="1248" cy="240"/>
          </a:xfrm>
        </p:grpSpPr>
        <p:sp>
          <p:nvSpPr>
            <p:cNvPr id="52325" name="Rectangle 101"/>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2326" name="AutoShape 102"/>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2327" name="Text Box 103"/>
          <p:cNvSpPr txBox="1">
            <a:spLocks noChangeArrowheads="1"/>
          </p:cNvSpPr>
          <p:nvPr/>
        </p:nvSpPr>
        <p:spPr bwMode="auto">
          <a:xfrm>
            <a:off x="6858000" y="601821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2328" name="Text Box 104"/>
          <p:cNvSpPr txBox="1">
            <a:spLocks noChangeArrowheads="1"/>
          </p:cNvSpPr>
          <p:nvPr/>
        </p:nvSpPr>
        <p:spPr bwMode="auto">
          <a:xfrm>
            <a:off x="3976688" y="6018213"/>
            <a:ext cx="99218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2329" name="AutoShape 105"/>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2330" name="Text Box 106"/>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2331" name="Text Box 107"/>
          <p:cNvSpPr txBox="1">
            <a:spLocks noChangeArrowheads="1"/>
          </p:cNvSpPr>
          <p:nvPr/>
        </p:nvSpPr>
        <p:spPr bwMode="auto">
          <a:xfrm>
            <a:off x="1547813" y="44450"/>
            <a:ext cx="5891212" cy="587375"/>
          </a:xfrm>
          <a:prstGeom prst="rect">
            <a:avLst/>
          </a:prstGeom>
          <a:solidFill>
            <a:srgbClr val="FFFF99"/>
          </a:solidFill>
          <a:ln w="9525" cmpd="sng">
            <a:solidFill>
              <a:srgbClr val="333399"/>
            </a:solidFill>
            <a:prstDash val="solid"/>
            <a:miter lim="800000"/>
          </a:ln>
          <a:effectLst/>
        </p:spPr>
        <p:txBody>
          <a:bodyPr wrap="none">
            <a:spAutoFit/>
          </a:bodyPr>
          <a:lstStyle/>
          <a:p>
            <a:r>
              <a:rPr lang="zh-CN" sz="3200">
                <a:solidFill>
                  <a:srgbClr val="333399"/>
                </a:solidFill>
                <a:latin typeface="Tahoma" panose="020B0604030504040204" pitchFamily="34" charset="0"/>
                <a:ea typeface="黑体" panose="02010609060101010101" pitchFamily="2" charset="-122"/>
              </a:rPr>
              <a:t>从协议栈的层次上看数据的流动</a:t>
            </a:r>
            <a:endParaRPr lang="zh-CN" sz="3200">
              <a:solidFill>
                <a:srgbClr val="333399"/>
              </a:solidFill>
              <a:latin typeface="Tahoma" panose="020B0604030504040204" pitchFamily="34" charset="0"/>
              <a:ea typeface="黑体" panose="02010609060101010101" pitchFamily="2" charset="-122"/>
            </a:endParaRPr>
          </a:p>
        </p:txBody>
      </p:sp>
      <p:sp>
        <p:nvSpPr>
          <p:cNvPr id="52332" name="Line 108"/>
          <p:cNvSpPr>
            <a:spLocks noChangeShapeType="1"/>
          </p:cNvSpPr>
          <p:nvPr/>
        </p:nvSpPr>
        <p:spPr bwMode="auto">
          <a:xfrm>
            <a:off x="468313" y="2708275"/>
            <a:ext cx="0" cy="2665413"/>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3" name="Line 109"/>
          <p:cNvSpPr>
            <a:spLocks noChangeShapeType="1"/>
          </p:cNvSpPr>
          <p:nvPr/>
        </p:nvSpPr>
        <p:spPr bwMode="auto">
          <a:xfrm>
            <a:off x="468313" y="5445125"/>
            <a:ext cx="1871662"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4" name="Line 110"/>
          <p:cNvSpPr>
            <a:spLocks noChangeShapeType="1"/>
          </p:cNvSpPr>
          <p:nvPr/>
        </p:nvSpPr>
        <p:spPr bwMode="auto">
          <a:xfrm flipV="1">
            <a:off x="2843213" y="3500438"/>
            <a:ext cx="0" cy="1800225"/>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5" name="Line 111"/>
          <p:cNvSpPr>
            <a:spLocks noChangeShapeType="1"/>
          </p:cNvSpPr>
          <p:nvPr/>
        </p:nvSpPr>
        <p:spPr bwMode="auto">
          <a:xfrm>
            <a:off x="3059113" y="3500438"/>
            <a:ext cx="0" cy="1800225"/>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6" name="Line 112"/>
          <p:cNvSpPr>
            <a:spLocks noChangeShapeType="1"/>
          </p:cNvSpPr>
          <p:nvPr/>
        </p:nvSpPr>
        <p:spPr bwMode="auto">
          <a:xfrm>
            <a:off x="3421063" y="5445125"/>
            <a:ext cx="1871662"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7" name="Line 113"/>
          <p:cNvSpPr>
            <a:spLocks noChangeShapeType="1"/>
          </p:cNvSpPr>
          <p:nvPr/>
        </p:nvSpPr>
        <p:spPr bwMode="auto">
          <a:xfrm flipV="1">
            <a:off x="5508625" y="3500438"/>
            <a:ext cx="0" cy="1800225"/>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8" name="Line 114"/>
          <p:cNvSpPr>
            <a:spLocks noChangeShapeType="1"/>
          </p:cNvSpPr>
          <p:nvPr/>
        </p:nvSpPr>
        <p:spPr bwMode="auto">
          <a:xfrm>
            <a:off x="5724525" y="3500438"/>
            <a:ext cx="0" cy="1800225"/>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39" name="Line 115"/>
          <p:cNvSpPr>
            <a:spLocks noChangeShapeType="1"/>
          </p:cNvSpPr>
          <p:nvPr/>
        </p:nvSpPr>
        <p:spPr bwMode="auto">
          <a:xfrm>
            <a:off x="6372225" y="5445125"/>
            <a:ext cx="1871663"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2340" name="Line 116"/>
          <p:cNvSpPr>
            <a:spLocks noChangeShapeType="1"/>
          </p:cNvSpPr>
          <p:nvPr/>
        </p:nvSpPr>
        <p:spPr bwMode="auto">
          <a:xfrm flipV="1">
            <a:off x="8388350" y="2779713"/>
            <a:ext cx="0" cy="2665412"/>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2331"/>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1" fill="hold" grpId="0" nodeType="afterEffect">
                                  <p:stCondLst>
                                    <p:cond delay="0"/>
                                  </p:stCondLst>
                                  <p:childTnLst>
                                    <p:set>
                                      <p:cBhvr>
                                        <p:cTn id="9" dur="1" fill="hold">
                                          <p:stCondLst>
                                            <p:cond delay="0"/>
                                          </p:stCondLst>
                                        </p:cTn>
                                        <p:tgtEl>
                                          <p:spTgt spid="52332"/>
                                        </p:tgtEl>
                                        <p:attrNameLst>
                                          <p:attrName>style.visibility</p:attrName>
                                        </p:attrNameLst>
                                      </p:cBhvr>
                                      <p:to>
                                        <p:strVal val="visible"/>
                                      </p:to>
                                    </p:set>
                                    <p:animEffect transition="in" filter="wipe(up)">
                                      <p:cBhvr>
                                        <p:cTn id="10" dur="1000"/>
                                        <p:tgtEl>
                                          <p:spTgt spid="52332"/>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52333"/>
                                        </p:tgtEl>
                                        <p:attrNameLst>
                                          <p:attrName>style.visibility</p:attrName>
                                        </p:attrNameLst>
                                      </p:cBhvr>
                                      <p:to>
                                        <p:strVal val="visible"/>
                                      </p:to>
                                    </p:set>
                                    <p:animEffect transition="in" filter="wipe(left)">
                                      <p:cBhvr>
                                        <p:cTn id="14" dur="1000"/>
                                        <p:tgtEl>
                                          <p:spTgt spid="52333"/>
                                        </p:tgtEl>
                                      </p:cBhvr>
                                    </p:animEffect>
                                  </p:childTnLst>
                                </p:cTn>
                              </p:par>
                            </p:childTnLst>
                          </p:cTn>
                        </p:par>
                        <p:par>
                          <p:cTn id="15" fill="hold">
                            <p:stCondLst>
                              <p:cond delay="3000"/>
                            </p:stCondLst>
                            <p:childTnLst>
                              <p:par>
                                <p:cTn id="16" presetID="22" presetClass="entr" presetSubtype="4" fill="hold" grpId="0" nodeType="afterEffect">
                                  <p:stCondLst>
                                    <p:cond delay="0"/>
                                  </p:stCondLst>
                                  <p:childTnLst>
                                    <p:set>
                                      <p:cBhvr>
                                        <p:cTn id="17" dur="1" fill="hold">
                                          <p:stCondLst>
                                            <p:cond delay="0"/>
                                          </p:stCondLst>
                                        </p:cTn>
                                        <p:tgtEl>
                                          <p:spTgt spid="52334"/>
                                        </p:tgtEl>
                                        <p:attrNameLst>
                                          <p:attrName>style.visibility</p:attrName>
                                        </p:attrNameLst>
                                      </p:cBhvr>
                                      <p:to>
                                        <p:strVal val="visible"/>
                                      </p:to>
                                    </p:set>
                                    <p:animEffect transition="in" filter="wipe(down)">
                                      <p:cBhvr>
                                        <p:cTn id="18" dur="1000"/>
                                        <p:tgtEl>
                                          <p:spTgt spid="52334"/>
                                        </p:tgtEl>
                                      </p:cBhvr>
                                    </p:animEffect>
                                  </p:childTnLst>
                                </p:cTn>
                              </p:par>
                            </p:childTnLst>
                          </p:cTn>
                        </p:par>
                        <p:par>
                          <p:cTn id="19" fill="hold">
                            <p:stCondLst>
                              <p:cond delay="4000"/>
                            </p:stCondLst>
                            <p:childTnLst>
                              <p:par>
                                <p:cTn id="20" presetID="22" presetClass="entr" presetSubtype="1" fill="hold" grpId="0" nodeType="afterEffect">
                                  <p:stCondLst>
                                    <p:cond delay="0"/>
                                  </p:stCondLst>
                                  <p:childTnLst>
                                    <p:set>
                                      <p:cBhvr>
                                        <p:cTn id="21" dur="1" fill="hold">
                                          <p:stCondLst>
                                            <p:cond delay="0"/>
                                          </p:stCondLst>
                                        </p:cTn>
                                        <p:tgtEl>
                                          <p:spTgt spid="52335"/>
                                        </p:tgtEl>
                                        <p:attrNameLst>
                                          <p:attrName>style.visibility</p:attrName>
                                        </p:attrNameLst>
                                      </p:cBhvr>
                                      <p:to>
                                        <p:strVal val="visible"/>
                                      </p:to>
                                    </p:set>
                                    <p:animEffect transition="in" filter="wipe(up)">
                                      <p:cBhvr>
                                        <p:cTn id="22" dur="1000"/>
                                        <p:tgtEl>
                                          <p:spTgt spid="52335"/>
                                        </p:tgtEl>
                                      </p:cBhvr>
                                    </p:animEffect>
                                  </p:childTnLst>
                                </p:cTn>
                              </p:par>
                            </p:childTnLst>
                          </p:cTn>
                        </p:par>
                        <p:par>
                          <p:cTn id="23" fill="hold">
                            <p:stCondLst>
                              <p:cond delay="5000"/>
                            </p:stCondLst>
                            <p:childTnLst>
                              <p:par>
                                <p:cTn id="24" presetID="22" presetClass="entr" presetSubtype="8" fill="hold" grpId="0" nodeType="afterEffect">
                                  <p:stCondLst>
                                    <p:cond delay="0"/>
                                  </p:stCondLst>
                                  <p:childTnLst>
                                    <p:set>
                                      <p:cBhvr>
                                        <p:cTn id="25" dur="1" fill="hold">
                                          <p:stCondLst>
                                            <p:cond delay="0"/>
                                          </p:stCondLst>
                                        </p:cTn>
                                        <p:tgtEl>
                                          <p:spTgt spid="52336"/>
                                        </p:tgtEl>
                                        <p:attrNameLst>
                                          <p:attrName>style.visibility</p:attrName>
                                        </p:attrNameLst>
                                      </p:cBhvr>
                                      <p:to>
                                        <p:strVal val="visible"/>
                                      </p:to>
                                    </p:set>
                                    <p:animEffect transition="in" filter="wipe(left)">
                                      <p:cBhvr>
                                        <p:cTn id="26" dur="1000"/>
                                        <p:tgtEl>
                                          <p:spTgt spid="52336"/>
                                        </p:tgtEl>
                                      </p:cBhvr>
                                    </p:animEffect>
                                  </p:childTnLst>
                                </p:cTn>
                              </p:par>
                            </p:childTnLst>
                          </p:cTn>
                        </p:par>
                        <p:par>
                          <p:cTn id="27" fill="hold">
                            <p:stCondLst>
                              <p:cond delay="6000"/>
                            </p:stCondLst>
                            <p:childTnLst>
                              <p:par>
                                <p:cTn id="28" presetID="22" presetClass="entr" presetSubtype="4" fill="hold" grpId="0" nodeType="afterEffect">
                                  <p:stCondLst>
                                    <p:cond delay="0"/>
                                  </p:stCondLst>
                                  <p:childTnLst>
                                    <p:set>
                                      <p:cBhvr>
                                        <p:cTn id="29" dur="1" fill="hold">
                                          <p:stCondLst>
                                            <p:cond delay="0"/>
                                          </p:stCondLst>
                                        </p:cTn>
                                        <p:tgtEl>
                                          <p:spTgt spid="52337"/>
                                        </p:tgtEl>
                                        <p:attrNameLst>
                                          <p:attrName>style.visibility</p:attrName>
                                        </p:attrNameLst>
                                      </p:cBhvr>
                                      <p:to>
                                        <p:strVal val="visible"/>
                                      </p:to>
                                    </p:set>
                                    <p:animEffect transition="in" filter="wipe(down)">
                                      <p:cBhvr>
                                        <p:cTn id="30" dur="1000"/>
                                        <p:tgtEl>
                                          <p:spTgt spid="52337"/>
                                        </p:tgtEl>
                                      </p:cBhvr>
                                    </p:animEffect>
                                  </p:childTnLst>
                                </p:cTn>
                              </p:par>
                            </p:childTnLst>
                          </p:cTn>
                        </p:par>
                        <p:par>
                          <p:cTn id="31" fill="hold">
                            <p:stCondLst>
                              <p:cond delay="7000"/>
                            </p:stCondLst>
                            <p:childTnLst>
                              <p:par>
                                <p:cTn id="32" presetID="22" presetClass="entr" presetSubtype="1" fill="hold" grpId="0" nodeType="afterEffect">
                                  <p:stCondLst>
                                    <p:cond delay="0"/>
                                  </p:stCondLst>
                                  <p:childTnLst>
                                    <p:set>
                                      <p:cBhvr>
                                        <p:cTn id="33" dur="1" fill="hold">
                                          <p:stCondLst>
                                            <p:cond delay="0"/>
                                          </p:stCondLst>
                                        </p:cTn>
                                        <p:tgtEl>
                                          <p:spTgt spid="52338"/>
                                        </p:tgtEl>
                                        <p:attrNameLst>
                                          <p:attrName>style.visibility</p:attrName>
                                        </p:attrNameLst>
                                      </p:cBhvr>
                                      <p:to>
                                        <p:strVal val="visible"/>
                                      </p:to>
                                    </p:set>
                                    <p:animEffect transition="in" filter="wipe(up)">
                                      <p:cBhvr>
                                        <p:cTn id="34" dur="1000"/>
                                        <p:tgtEl>
                                          <p:spTgt spid="52338"/>
                                        </p:tgtEl>
                                      </p:cBhvr>
                                    </p:animEffect>
                                  </p:childTnLst>
                                </p:cTn>
                              </p:par>
                            </p:childTnLst>
                          </p:cTn>
                        </p:par>
                        <p:par>
                          <p:cTn id="35" fill="hold">
                            <p:stCondLst>
                              <p:cond delay="8000"/>
                            </p:stCondLst>
                            <p:childTnLst>
                              <p:par>
                                <p:cTn id="36" presetID="22" presetClass="entr" presetSubtype="8" fill="hold" grpId="0" nodeType="afterEffect">
                                  <p:stCondLst>
                                    <p:cond delay="0"/>
                                  </p:stCondLst>
                                  <p:childTnLst>
                                    <p:set>
                                      <p:cBhvr>
                                        <p:cTn id="37" dur="1" fill="hold">
                                          <p:stCondLst>
                                            <p:cond delay="0"/>
                                          </p:stCondLst>
                                        </p:cTn>
                                        <p:tgtEl>
                                          <p:spTgt spid="52339"/>
                                        </p:tgtEl>
                                        <p:attrNameLst>
                                          <p:attrName>style.visibility</p:attrName>
                                        </p:attrNameLst>
                                      </p:cBhvr>
                                      <p:to>
                                        <p:strVal val="visible"/>
                                      </p:to>
                                    </p:set>
                                    <p:animEffect transition="in" filter="wipe(left)">
                                      <p:cBhvr>
                                        <p:cTn id="38" dur="1000"/>
                                        <p:tgtEl>
                                          <p:spTgt spid="52339"/>
                                        </p:tgtEl>
                                      </p:cBhvr>
                                    </p:animEffect>
                                  </p:childTnLst>
                                </p:cTn>
                              </p:par>
                            </p:childTnLst>
                          </p:cTn>
                        </p:par>
                        <p:par>
                          <p:cTn id="39" fill="hold">
                            <p:stCondLst>
                              <p:cond delay="9000"/>
                            </p:stCondLst>
                            <p:childTnLst>
                              <p:par>
                                <p:cTn id="40" presetID="22" presetClass="entr" presetSubtype="4" fill="hold" grpId="0" nodeType="afterEffect">
                                  <p:stCondLst>
                                    <p:cond delay="0"/>
                                  </p:stCondLst>
                                  <p:childTnLst>
                                    <p:set>
                                      <p:cBhvr>
                                        <p:cTn id="41" dur="1" fill="hold">
                                          <p:stCondLst>
                                            <p:cond delay="0"/>
                                          </p:stCondLst>
                                        </p:cTn>
                                        <p:tgtEl>
                                          <p:spTgt spid="52340"/>
                                        </p:tgtEl>
                                        <p:attrNameLst>
                                          <p:attrName>style.visibility</p:attrName>
                                        </p:attrNameLst>
                                      </p:cBhvr>
                                      <p:to>
                                        <p:strVal val="visible"/>
                                      </p:to>
                                    </p:set>
                                    <p:animEffect transition="in" filter="wipe(down)">
                                      <p:cBhvr>
                                        <p:cTn id="42" dur="1000"/>
                                        <p:tgtEl>
                                          <p:spTgt spid="5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1" grpId="0" animBg="1"/>
      <p:bldP spid="52332" grpId="0" animBg="1"/>
      <p:bldP spid="52333" grpId="0" animBg="1"/>
      <p:bldP spid="52334" grpId="0" animBg="1"/>
      <p:bldP spid="52335" grpId="0" animBg="1"/>
      <p:bldP spid="52336" grpId="0" animBg="1"/>
      <p:bldP spid="52337" grpId="0" animBg="1"/>
      <p:bldP spid="52338" grpId="0" animBg="1"/>
      <p:bldP spid="52339" grpId="0" animBg="1"/>
      <p:bldP spid="5234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reeform 2"/>
          <p:cNvSpPr/>
          <p:nvPr/>
        </p:nvSpPr>
        <p:spPr bwMode="auto">
          <a:xfrm>
            <a:off x="2586038" y="1239838"/>
            <a:ext cx="249237" cy="533400"/>
          </a:xfrm>
          <a:custGeom>
            <a:avLst/>
            <a:gdLst/>
            <a:ahLst/>
            <a:cxnLst>
              <a:cxn ang="0">
                <a:pos x="0" y="841"/>
              </a:cxn>
              <a:cxn ang="0">
                <a:pos x="1" y="0"/>
              </a:cxn>
              <a:cxn ang="0">
                <a:pos x="392" y="42"/>
              </a:cxn>
            </a:cxnLst>
            <a:rect l="0" t="0" r="r" b="b"/>
            <a:pathLst>
              <a:path w="392" h="841">
                <a:moveTo>
                  <a:pt x="0" y="841"/>
                </a:moveTo>
                <a:lnTo>
                  <a:pt x="1" y="0"/>
                </a:lnTo>
                <a:lnTo>
                  <a:pt x="392"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51" name="Freeform 3"/>
          <p:cNvSpPr/>
          <p:nvPr/>
        </p:nvSpPr>
        <p:spPr bwMode="auto">
          <a:xfrm>
            <a:off x="5330825" y="1239838"/>
            <a:ext cx="169863" cy="531812"/>
          </a:xfrm>
          <a:custGeom>
            <a:avLst/>
            <a:gdLst/>
            <a:ahLst/>
            <a:cxnLst>
              <a:cxn ang="0">
                <a:pos x="0" y="837"/>
              </a:cxn>
              <a:cxn ang="0">
                <a:pos x="1" y="0"/>
              </a:cxn>
              <a:cxn ang="0">
                <a:pos x="267" y="42"/>
              </a:cxn>
            </a:cxnLst>
            <a:rect l="0" t="0" r="r" b="b"/>
            <a:pathLst>
              <a:path w="267" h="837">
                <a:moveTo>
                  <a:pt x="0" y="837"/>
                </a:moveTo>
                <a:lnTo>
                  <a:pt x="1" y="0"/>
                </a:lnTo>
                <a:lnTo>
                  <a:pt x="267"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52" name="Line 4"/>
          <p:cNvSpPr>
            <a:spLocks noChangeShapeType="1"/>
          </p:cNvSpPr>
          <p:nvPr/>
        </p:nvSpPr>
        <p:spPr bwMode="auto">
          <a:xfrm rot="16200000">
            <a:off x="83566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53" name="Line 5"/>
          <p:cNvSpPr>
            <a:spLocks noChangeShapeType="1"/>
          </p:cNvSpPr>
          <p:nvPr/>
        </p:nvSpPr>
        <p:spPr bwMode="auto">
          <a:xfrm rot="16200000">
            <a:off x="2032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54" name="Line 6"/>
          <p:cNvSpPr>
            <a:spLocks noChangeShapeType="1"/>
          </p:cNvSpPr>
          <p:nvPr/>
        </p:nvSpPr>
        <p:spPr bwMode="auto">
          <a:xfrm>
            <a:off x="233363" y="1773238"/>
            <a:ext cx="2587625"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3255" name="Text Box 7"/>
          <p:cNvSpPr txBox="1">
            <a:spLocks noChangeArrowheads="1"/>
          </p:cNvSpPr>
          <p:nvPr/>
        </p:nvSpPr>
        <p:spPr bwMode="auto">
          <a:xfrm>
            <a:off x="4889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256" name="Text Box 8"/>
          <p:cNvSpPr txBox="1">
            <a:spLocks noChangeArrowheads="1"/>
          </p:cNvSpPr>
          <p:nvPr/>
        </p:nvSpPr>
        <p:spPr bwMode="auto">
          <a:xfrm>
            <a:off x="47815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3257" name="Text Box 9"/>
          <p:cNvSpPr txBox="1">
            <a:spLocks noChangeArrowheads="1"/>
          </p:cNvSpPr>
          <p:nvPr/>
        </p:nvSpPr>
        <p:spPr bwMode="auto">
          <a:xfrm>
            <a:off x="351472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3258" name="Text Box 10"/>
          <p:cNvSpPr txBox="1">
            <a:spLocks noChangeArrowheads="1"/>
          </p:cNvSpPr>
          <p:nvPr/>
        </p:nvSpPr>
        <p:spPr bwMode="auto">
          <a:xfrm>
            <a:off x="203676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3259" name="Line 11"/>
          <p:cNvSpPr>
            <a:spLocks noChangeShapeType="1"/>
          </p:cNvSpPr>
          <p:nvPr/>
        </p:nvSpPr>
        <p:spPr bwMode="auto">
          <a:xfrm>
            <a:off x="6037263" y="1773238"/>
            <a:ext cx="290195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3260" name="Text Box 12"/>
          <p:cNvSpPr txBox="1">
            <a:spLocks noChangeArrowheads="1"/>
          </p:cNvSpPr>
          <p:nvPr/>
        </p:nvSpPr>
        <p:spPr bwMode="auto">
          <a:xfrm>
            <a:off x="625951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3261" name="Text Box 13"/>
          <p:cNvSpPr txBox="1">
            <a:spLocks noChangeArrowheads="1"/>
          </p:cNvSpPr>
          <p:nvPr/>
        </p:nvSpPr>
        <p:spPr bwMode="auto">
          <a:xfrm>
            <a:off x="76200" y="182563"/>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262" name="Text Box 14"/>
          <p:cNvSpPr txBox="1">
            <a:spLocks noChangeArrowheads="1"/>
          </p:cNvSpPr>
          <p:nvPr/>
        </p:nvSpPr>
        <p:spPr bwMode="auto">
          <a:xfrm>
            <a:off x="8154988" y="157163"/>
            <a:ext cx="9604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263" name="Line 15"/>
          <p:cNvSpPr>
            <a:spLocks noChangeShapeType="1"/>
          </p:cNvSpPr>
          <p:nvPr/>
        </p:nvSpPr>
        <p:spPr bwMode="auto">
          <a:xfrm>
            <a:off x="3292475" y="1773238"/>
            <a:ext cx="22733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3264" name="Freeform 16"/>
          <p:cNvSpPr/>
          <p:nvPr/>
        </p:nvSpPr>
        <p:spPr bwMode="auto">
          <a:xfrm flipH="1">
            <a:off x="6037263" y="1239838"/>
            <a:ext cx="234950" cy="533400"/>
          </a:xfrm>
          <a:custGeom>
            <a:avLst/>
            <a:gdLst/>
            <a:ahLst/>
            <a:cxnLst>
              <a:cxn ang="0">
                <a:pos x="0" y="841"/>
              </a:cxn>
              <a:cxn ang="0">
                <a:pos x="0" y="0"/>
              </a:cxn>
              <a:cxn ang="0">
                <a:pos x="370" y="42"/>
              </a:cxn>
            </a:cxnLst>
            <a:rect l="0" t="0" r="r" b="b"/>
            <a:pathLst>
              <a:path w="370" h="841">
                <a:moveTo>
                  <a:pt x="0" y="841"/>
                </a:moveTo>
                <a:lnTo>
                  <a:pt x="0" y="0"/>
                </a:lnTo>
                <a:lnTo>
                  <a:pt x="370"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65" name="Freeform 17"/>
          <p:cNvSpPr/>
          <p:nvPr/>
        </p:nvSpPr>
        <p:spPr bwMode="auto">
          <a:xfrm flipH="1">
            <a:off x="3355975" y="1239838"/>
            <a:ext cx="171450" cy="534987"/>
          </a:xfrm>
          <a:custGeom>
            <a:avLst/>
            <a:gdLst/>
            <a:ahLst/>
            <a:cxnLst>
              <a:cxn ang="0">
                <a:pos x="0" y="842"/>
              </a:cxn>
              <a:cxn ang="0">
                <a:pos x="1" y="0"/>
              </a:cxn>
              <a:cxn ang="0">
                <a:pos x="271" y="43"/>
              </a:cxn>
            </a:cxnLst>
            <a:rect l="0" t="0" r="r" b="b"/>
            <a:pathLst>
              <a:path w="271" h="842">
                <a:moveTo>
                  <a:pt x="0" y="842"/>
                </a:moveTo>
                <a:lnTo>
                  <a:pt x="1" y="0"/>
                </a:lnTo>
                <a:lnTo>
                  <a:pt x="271" y="43"/>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66" name="Text Box 18"/>
          <p:cNvSpPr txBox="1">
            <a:spLocks noChangeArrowheads="1"/>
          </p:cNvSpPr>
          <p:nvPr/>
        </p:nvSpPr>
        <p:spPr bwMode="auto">
          <a:xfrm>
            <a:off x="2555875" y="679450"/>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baseline="-25000">
              <a:solidFill>
                <a:srgbClr val="333399"/>
              </a:solidFill>
              <a:ea typeface="黑体" panose="02010609060101010101" pitchFamily="2" charset="-122"/>
            </a:endParaRPr>
          </a:p>
        </p:txBody>
      </p:sp>
      <p:pic>
        <p:nvPicPr>
          <p:cNvPr id="53267" name="Picture 19" descr="5376072921477615011031.wmf"/>
          <p:cNvPicPr>
            <a:picLocks noChangeArrowheads="1"/>
          </p:cNvPicPr>
          <p:nvPr/>
        </p:nvPicPr>
        <p:blipFill>
          <a:blip r:embed="rId1" cstate="print"/>
          <a:srcRect/>
          <a:stretch>
            <a:fillRect/>
          </a:stretch>
        </p:blipFill>
        <p:spPr bwMode="auto">
          <a:xfrm>
            <a:off x="96838" y="496888"/>
            <a:ext cx="855662" cy="838200"/>
          </a:xfrm>
          <a:prstGeom prst="rect">
            <a:avLst/>
          </a:prstGeom>
          <a:noFill/>
          <a:ln w="9525">
            <a:noFill/>
            <a:miter lim="800000"/>
            <a:headEnd/>
            <a:tailEnd/>
          </a:ln>
          <a:effectLst/>
        </p:spPr>
      </p:pic>
      <p:pic>
        <p:nvPicPr>
          <p:cNvPr id="53268" name="Picture 20" descr="7049547721477615011031.wmf"/>
          <p:cNvPicPr>
            <a:picLocks noChangeArrowheads="1"/>
          </p:cNvPicPr>
          <p:nvPr/>
        </p:nvPicPr>
        <p:blipFill>
          <a:blip r:embed="rId2" cstate="print"/>
          <a:srcRect/>
          <a:stretch>
            <a:fillRect/>
          </a:stretch>
        </p:blipFill>
        <p:spPr bwMode="auto">
          <a:xfrm>
            <a:off x="5408613" y="985838"/>
            <a:ext cx="771525" cy="434975"/>
          </a:xfrm>
          <a:prstGeom prst="rect">
            <a:avLst/>
          </a:prstGeom>
          <a:noFill/>
          <a:ln w="12699">
            <a:noFill/>
            <a:miter lim="800000"/>
            <a:headEnd/>
            <a:tailEnd/>
          </a:ln>
          <a:effectLst/>
        </p:spPr>
      </p:pic>
      <p:pic>
        <p:nvPicPr>
          <p:cNvPr id="53269" name="Picture 21" descr="7091599211477615011031.wmf"/>
          <p:cNvPicPr>
            <a:picLocks noChangeArrowheads="1"/>
          </p:cNvPicPr>
          <p:nvPr/>
        </p:nvPicPr>
        <p:blipFill>
          <a:blip r:embed="rId1" cstate="print"/>
          <a:srcRect/>
          <a:stretch>
            <a:fillRect/>
          </a:stretch>
        </p:blipFill>
        <p:spPr bwMode="auto">
          <a:xfrm>
            <a:off x="8162925" y="477838"/>
            <a:ext cx="854075" cy="838200"/>
          </a:xfrm>
          <a:prstGeom prst="rect">
            <a:avLst/>
          </a:prstGeom>
          <a:noFill/>
          <a:ln w="9525">
            <a:noFill/>
            <a:miter lim="800000"/>
            <a:headEnd/>
            <a:tailEnd/>
          </a:ln>
          <a:effectLst/>
        </p:spPr>
      </p:pic>
      <p:pic>
        <p:nvPicPr>
          <p:cNvPr id="53270" name="Picture 22" descr="4017923171477615011031.wmf"/>
          <p:cNvPicPr>
            <a:picLocks noChangeArrowheads="1"/>
          </p:cNvPicPr>
          <p:nvPr/>
        </p:nvPicPr>
        <p:blipFill>
          <a:blip r:embed="rId2" cstate="print"/>
          <a:srcRect/>
          <a:stretch>
            <a:fillRect/>
          </a:stretch>
        </p:blipFill>
        <p:spPr bwMode="auto">
          <a:xfrm>
            <a:off x="2678113" y="963613"/>
            <a:ext cx="769937" cy="434975"/>
          </a:xfrm>
          <a:prstGeom prst="rect">
            <a:avLst/>
          </a:prstGeom>
          <a:noFill/>
          <a:ln w="12699">
            <a:noFill/>
            <a:miter lim="800000"/>
            <a:headEnd/>
            <a:tailEnd/>
          </a:ln>
          <a:effectLst/>
        </p:spPr>
      </p:pic>
      <p:sp>
        <p:nvSpPr>
          <p:cNvPr id="53271" name="AutoShape 23"/>
          <p:cNvSpPr>
            <a:spLocks noChangeArrowheads="1"/>
          </p:cNvSpPr>
          <p:nvPr/>
        </p:nvSpPr>
        <p:spPr bwMode="auto">
          <a:xfrm flipV="1">
            <a:off x="1443038" y="608013"/>
            <a:ext cx="1022350" cy="327025"/>
          </a:xfrm>
          <a:prstGeom prst="wedgeRoundRectCallout">
            <a:avLst>
              <a:gd name="adj1" fmla="val -98759"/>
              <a:gd name="adj2" fmla="val -194176"/>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3272" name="Text Box 24"/>
          <p:cNvSpPr txBox="1">
            <a:spLocks noChangeArrowheads="1"/>
          </p:cNvSpPr>
          <p:nvPr/>
        </p:nvSpPr>
        <p:spPr bwMode="auto">
          <a:xfrm>
            <a:off x="1403350" y="554038"/>
            <a:ext cx="11064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硬件地址</a:t>
            </a:r>
            <a:endParaRPr lang="zh-CN">
              <a:solidFill>
                <a:srgbClr val="333399"/>
              </a:solidFill>
              <a:ea typeface="黑体" panose="02010609060101010101" pitchFamily="2" charset="-122"/>
            </a:endParaRPr>
          </a:p>
        </p:txBody>
      </p:sp>
      <p:sp>
        <p:nvSpPr>
          <p:cNvPr id="53273" name="Text Box 25"/>
          <p:cNvSpPr txBox="1">
            <a:spLocks noChangeArrowheads="1"/>
          </p:cNvSpPr>
          <p:nvPr/>
        </p:nvSpPr>
        <p:spPr bwMode="auto">
          <a:xfrm>
            <a:off x="5237163" y="685800"/>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3274" name="Text Box 26"/>
          <p:cNvSpPr txBox="1">
            <a:spLocks noChangeArrowheads="1"/>
          </p:cNvSpPr>
          <p:nvPr/>
        </p:nvSpPr>
        <p:spPr bwMode="auto">
          <a:xfrm>
            <a:off x="805497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275" name="Text Box 27"/>
          <p:cNvSpPr txBox="1">
            <a:spLocks noChangeArrowheads="1"/>
          </p:cNvSpPr>
          <p:nvPr/>
        </p:nvSpPr>
        <p:spPr bwMode="auto">
          <a:xfrm>
            <a:off x="280988" y="5603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276" name="Text Box 28"/>
          <p:cNvSpPr txBox="1">
            <a:spLocks noChangeArrowheads="1"/>
          </p:cNvSpPr>
          <p:nvPr/>
        </p:nvSpPr>
        <p:spPr bwMode="auto">
          <a:xfrm>
            <a:off x="8364538" y="544513"/>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277" name="Text Box 29"/>
          <p:cNvSpPr txBox="1">
            <a:spLocks noChangeArrowheads="1"/>
          </p:cNvSpPr>
          <p:nvPr/>
        </p:nvSpPr>
        <p:spPr bwMode="auto">
          <a:xfrm>
            <a:off x="1219200" y="1377950"/>
            <a:ext cx="8778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3278" name="Text Box 30"/>
          <p:cNvSpPr txBox="1">
            <a:spLocks noChangeArrowheads="1"/>
          </p:cNvSpPr>
          <p:nvPr/>
        </p:nvSpPr>
        <p:spPr bwMode="auto">
          <a:xfrm>
            <a:off x="4043363"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3279" name="Text Box 31"/>
          <p:cNvSpPr txBox="1">
            <a:spLocks noChangeArrowheads="1"/>
          </p:cNvSpPr>
          <p:nvPr/>
        </p:nvSpPr>
        <p:spPr bwMode="auto">
          <a:xfrm>
            <a:off x="7056438"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3280" name="Freeform 3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81" name="Freeform 3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82" name="Line 3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83" name="Line 3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284" name="AutoShape 3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285" name="AutoShape 3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3286" name="AutoShape 3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287" name="AutoShape 3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40"/>
          <p:cNvGrpSpPr/>
          <p:nvPr/>
        </p:nvGrpSpPr>
        <p:grpSpPr bwMode="auto">
          <a:xfrm>
            <a:off x="36513" y="2420938"/>
            <a:ext cx="9121775" cy="2438400"/>
            <a:chOff x="23" y="1525"/>
            <a:chExt cx="5746" cy="1536"/>
          </a:xfrm>
        </p:grpSpPr>
        <p:sp>
          <p:nvSpPr>
            <p:cNvPr id="53289" name="Oval 4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0" name="Oval 4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1" name="Oval 4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2" name="Oval 4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3" name="Oval 4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4" name="Oval 4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5" name="Oval 4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3296" name="Oval 4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3297" name="Line 4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50"/>
          <p:cNvGrpSpPr/>
          <p:nvPr/>
        </p:nvGrpSpPr>
        <p:grpSpPr bwMode="auto">
          <a:xfrm>
            <a:off x="228600" y="2420938"/>
            <a:ext cx="685800" cy="1447800"/>
            <a:chOff x="144" y="1525"/>
            <a:chExt cx="432" cy="912"/>
          </a:xfrm>
        </p:grpSpPr>
        <p:sp>
          <p:nvSpPr>
            <p:cNvPr id="53299" name="AutoShape 5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300" name="AutoShape 5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301" name="AutoShape 5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3302" name="Text Box 5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303" name="Text Box 5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304" name="Text Box 5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3305" name="Text Box 5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3306" name="Text Box 5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3307" name="Line 5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3308" name="Line 6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3309" name="Text Box 6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3310" name="Text Box 6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311" name="Text Box 6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3312" name="Text Box 6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313" name="Text Box 6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314" name="AutoShape 6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3315" name="Text Box 6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3316" name="Text Box 6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sp>
        <p:nvSpPr>
          <p:cNvPr id="53317" name="Text Box 69"/>
          <p:cNvSpPr txBox="1">
            <a:spLocks noChangeArrowheads="1"/>
          </p:cNvSpPr>
          <p:nvPr/>
        </p:nvSpPr>
        <p:spPr bwMode="auto">
          <a:xfrm>
            <a:off x="990600" y="594836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4" name="Group 70"/>
          <p:cNvGrpSpPr/>
          <p:nvPr/>
        </p:nvGrpSpPr>
        <p:grpSpPr bwMode="auto">
          <a:xfrm>
            <a:off x="8153400" y="2420938"/>
            <a:ext cx="685800" cy="1447800"/>
            <a:chOff x="5136" y="1525"/>
            <a:chExt cx="432" cy="912"/>
          </a:xfrm>
        </p:grpSpPr>
        <p:sp>
          <p:nvSpPr>
            <p:cNvPr id="53319" name="AutoShape 71"/>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320" name="AutoShape 72"/>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3321" name="AutoShape 73"/>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3322" name="Text Box 74"/>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3323" name="Text Box 75"/>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3324" name="Text Box 76"/>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3325" name="Line 77"/>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3326" name="AutoShape 78"/>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3327" name="Line 79"/>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3328" name="Text Box 80"/>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3329" name="Line 81"/>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3330" name="Freeform 82"/>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331" name="Freeform 83"/>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3332" name="Text Box 84"/>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85"/>
          <p:cNvGrpSpPr/>
          <p:nvPr/>
        </p:nvGrpSpPr>
        <p:grpSpPr bwMode="auto">
          <a:xfrm>
            <a:off x="1143000" y="3154363"/>
            <a:ext cx="1447800" cy="381000"/>
            <a:chOff x="720" y="1987"/>
            <a:chExt cx="912" cy="240"/>
          </a:xfrm>
        </p:grpSpPr>
        <p:sp>
          <p:nvSpPr>
            <p:cNvPr id="53334" name="Rectangle 86"/>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3335" name="AutoShape 87"/>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88"/>
          <p:cNvGrpSpPr/>
          <p:nvPr/>
        </p:nvGrpSpPr>
        <p:grpSpPr bwMode="auto">
          <a:xfrm>
            <a:off x="3733800" y="3154363"/>
            <a:ext cx="1447800" cy="381000"/>
            <a:chOff x="2352" y="1987"/>
            <a:chExt cx="912" cy="240"/>
          </a:xfrm>
        </p:grpSpPr>
        <p:sp>
          <p:nvSpPr>
            <p:cNvPr id="53337" name="Rectangle 89"/>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3338" name="AutoShape 90"/>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91"/>
          <p:cNvGrpSpPr/>
          <p:nvPr/>
        </p:nvGrpSpPr>
        <p:grpSpPr bwMode="auto">
          <a:xfrm>
            <a:off x="6477000" y="3154363"/>
            <a:ext cx="1447800" cy="381000"/>
            <a:chOff x="4080" y="1987"/>
            <a:chExt cx="912" cy="240"/>
          </a:xfrm>
        </p:grpSpPr>
        <p:sp>
          <p:nvSpPr>
            <p:cNvPr id="53340" name="Rectangle 92"/>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3341" name="AutoShape 93"/>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94"/>
          <p:cNvGrpSpPr/>
          <p:nvPr/>
        </p:nvGrpSpPr>
        <p:grpSpPr bwMode="auto">
          <a:xfrm>
            <a:off x="609600" y="5592763"/>
            <a:ext cx="1981200" cy="381000"/>
            <a:chOff x="384" y="3523"/>
            <a:chExt cx="1248" cy="240"/>
          </a:xfrm>
        </p:grpSpPr>
        <p:sp>
          <p:nvSpPr>
            <p:cNvPr id="53343" name="Rectangle 95"/>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3344" name="AutoShape 96"/>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9" name="Group 97"/>
          <p:cNvGrpSpPr/>
          <p:nvPr/>
        </p:nvGrpSpPr>
        <p:grpSpPr bwMode="auto">
          <a:xfrm>
            <a:off x="3505200" y="5592763"/>
            <a:ext cx="1981200" cy="381000"/>
            <a:chOff x="2208" y="3523"/>
            <a:chExt cx="1248" cy="240"/>
          </a:xfrm>
        </p:grpSpPr>
        <p:sp>
          <p:nvSpPr>
            <p:cNvPr id="53346" name="Rectangle 98"/>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3347" name="AutoShape 99"/>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100"/>
          <p:cNvGrpSpPr/>
          <p:nvPr/>
        </p:nvGrpSpPr>
        <p:grpSpPr bwMode="auto">
          <a:xfrm>
            <a:off x="6400800" y="5592763"/>
            <a:ext cx="1981200" cy="381000"/>
            <a:chOff x="4032" y="3523"/>
            <a:chExt cx="1248" cy="240"/>
          </a:xfrm>
        </p:grpSpPr>
        <p:sp>
          <p:nvSpPr>
            <p:cNvPr id="53349" name="Rectangle 101"/>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3350" name="AutoShape 102"/>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3351" name="Text Box 103"/>
          <p:cNvSpPr txBox="1">
            <a:spLocks noChangeArrowheads="1"/>
          </p:cNvSpPr>
          <p:nvPr/>
        </p:nvSpPr>
        <p:spPr bwMode="auto">
          <a:xfrm>
            <a:off x="6858000" y="601821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3352" name="Text Box 104"/>
          <p:cNvSpPr txBox="1">
            <a:spLocks noChangeArrowheads="1"/>
          </p:cNvSpPr>
          <p:nvPr/>
        </p:nvSpPr>
        <p:spPr bwMode="auto">
          <a:xfrm>
            <a:off x="3976688" y="6018213"/>
            <a:ext cx="99218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3353" name="AutoShape 105"/>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3354" name="Text Box 106"/>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3355" name="Text Box 107"/>
          <p:cNvSpPr txBox="1">
            <a:spLocks noChangeArrowheads="1"/>
          </p:cNvSpPr>
          <p:nvPr/>
        </p:nvSpPr>
        <p:spPr bwMode="auto">
          <a:xfrm>
            <a:off x="1116013" y="44450"/>
            <a:ext cx="6729412" cy="596900"/>
          </a:xfrm>
          <a:prstGeom prst="rect">
            <a:avLst/>
          </a:prstGeom>
          <a:solidFill>
            <a:srgbClr val="FFFF99"/>
          </a:solidFill>
          <a:ln w="19050" cmpd="sng">
            <a:solidFill>
              <a:srgbClr val="333399"/>
            </a:solidFill>
            <a:prstDash val="solid"/>
            <a:miter lim="800000"/>
          </a:ln>
          <a:effectLst/>
        </p:spPr>
        <p:txBody>
          <a:bodyPr wrap="none">
            <a:spAutoFit/>
          </a:bodyPr>
          <a:lstStyle/>
          <a:p>
            <a:r>
              <a:rPr lang="zh-CN" sz="3200">
                <a:solidFill>
                  <a:srgbClr val="333399"/>
                </a:solidFill>
                <a:latin typeface="Tahoma" panose="020B0604030504040204" pitchFamily="34" charset="0"/>
                <a:ea typeface="黑体" panose="02010609060101010101" pitchFamily="2" charset="-122"/>
              </a:rPr>
              <a:t>从虚拟的</a:t>
            </a:r>
            <a:r>
              <a:rPr lang="zh-CN" sz="3200">
                <a:solidFill>
                  <a:srgbClr val="333399"/>
                </a:solidFill>
                <a:ea typeface="黑体" panose="02010609060101010101" pitchFamily="2" charset="-122"/>
              </a:rPr>
              <a:t> </a:t>
            </a:r>
            <a:r>
              <a:rPr lang="zh-CN" altLang="zh-CN" sz="3200">
                <a:solidFill>
                  <a:srgbClr val="333399"/>
                </a:solidFill>
                <a:ea typeface="黑体" panose="02010609060101010101" pitchFamily="2" charset="-122"/>
              </a:rPr>
              <a:t>IP</a:t>
            </a:r>
            <a:r>
              <a:rPr lang="zh-CN" altLang="zh-CN" sz="3200">
                <a:solidFill>
                  <a:srgbClr val="333399"/>
                </a:solidFill>
                <a:latin typeface="Tahoma" panose="020B0604030504040204" pitchFamily="34" charset="0"/>
                <a:ea typeface="黑体" panose="02010609060101010101" pitchFamily="2" charset="-122"/>
              </a:rPr>
              <a:t> </a:t>
            </a:r>
            <a:r>
              <a:rPr lang="zh-CN" sz="3200">
                <a:solidFill>
                  <a:srgbClr val="333399"/>
                </a:solidFill>
                <a:latin typeface="Tahoma" panose="020B0604030504040204" pitchFamily="34" charset="0"/>
                <a:ea typeface="黑体" panose="02010609060101010101" pitchFamily="2" charset="-122"/>
              </a:rPr>
              <a:t>层上看</a:t>
            </a:r>
            <a:r>
              <a:rPr lang="zh-CN" sz="3200">
                <a:solidFill>
                  <a:srgbClr val="333399"/>
                </a:solidFill>
                <a:ea typeface="黑体" panose="02010609060101010101" pitchFamily="2" charset="-122"/>
              </a:rPr>
              <a:t> </a:t>
            </a:r>
            <a:r>
              <a:rPr lang="zh-CN" altLang="zh-CN" sz="3200">
                <a:solidFill>
                  <a:srgbClr val="333399"/>
                </a:solidFill>
                <a:ea typeface="黑体" panose="02010609060101010101" pitchFamily="2" charset="-122"/>
              </a:rPr>
              <a:t>IP </a:t>
            </a:r>
            <a:r>
              <a:rPr lang="zh-CN" sz="3200">
                <a:solidFill>
                  <a:srgbClr val="333399"/>
                </a:solidFill>
                <a:latin typeface="Tahoma" panose="020B0604030504040204" pitchFamily="34" charset="0"/>
                <a:ea typeface="黑体" panose="02010609060101010101" pitchFamily="2" charset="-122"/>
              </a:rPr>
              <a:t>数据报的流动</a:t>
            </a:r>
            <a:endParaRPr lang="zh-CN" sz="3200">
              <a:solidFill>
                <a:srgbClr val="333399"/>
              </a:solidFill>
              <a:latin typeface="Tahoma" panose="020B0604030504040204" pitchFamily="34" charset="0"/>
              <a:ea typeface="黑体" panose="02010609060101010101" pitchFamily="2" charset="-122"/>
            </a:endParaRPr>
          </a:p>
        </p:txBody>
      </p:sp>
      <p:sp>
        <p:nvSpPr>
          <p:cNvPr id="53356" name="Line 108"/>
          <p:cNvSpPr>
            <a:spLocks noChangeShapeType="1"/>
          </p:cNvSpPr>
          <p:nvPr/>
        </p:nvSpPr>
        <p:spPr bwMode="auto">
          <a:xfrm>
            <a:off x="611188" y="3500438"/>
            <a:ext cx="2376487"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3357" name="Line 109"/>
          <p:cNvSpPr>
            <a:spLocks noChangeShapeType="1"/>
          </p:cNvSpPr>
          <p:nvPr/>
        </p:nvSpPr>
        <p:spPr bwMode="auto">
          <a:xfrm>
            <a:off x="3203575" y="3500438"/>
            <a:ext cx="2376488"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3358" name="Line 110"/>
          <p:cNvSpPr>
            <a:spLocks noChangeShapeType="1"/>
          </p:cNvSpPr>
          <p:nvPr/>
        </p:nvSpPr>
        <p:spPr bwMode="auto">
          <a:xfrm>
            <a:off x="5940425" y="3500438"/>
            <a:ext cx="2376488"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3355"/>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53356"/>
                                        </p:tgtEl>
                                        <p:attrNameLst>
                                          <p:attrName>style.visibility</p:attrName>
                                        </p:attrNameLst>
                                      </p:cBhvr>
                                      <p:to>
                                        <p:strVal val="visible"/>
                                      </p:to>
                                    </p:set>
                                    <p:animEffect transition="in" filter="wipe(left)">
                                      <p:cBhvr>
                                        <p:cTn id="10" dur="1000"/>
                                        <p:tgtEl>
                                          <p:spTgt spid="53356"/>
                                        </p:tgtEl>
                                      </p:cBhvr>
                                    </p:animEffect>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53357"/>
                                        </p:tgtEl>
                                        <p:attrNameLst>
                                          <p:attrName>style.visibility</p:attrName>
                                        </p:attrNameLst>
                                      </p:cBhvr>
                                      <p:to>
                                        <p:strVal val="visible"/>
                                      </p:to>
                                    </p:set>
                                    <p:animEffect transition="in" filter="wipe(left)">
                                      <p:cBhvr>
                                        <p:cTn id="14" dur="1000"/>
                                        <p:tgtEl>
                                          <p:spTgt spid="53357"/>
                                        </p:tgtEl>
                                      </p:cBhvr>
                                    </p:animEffect>
                                  </p:childTnLst>
                                </p:cTn>
                              </p:par>
                            </p:childTnLst>
                          </p:cTn>
                        </p:par>
                        <p:par>
                          <p:cTn id="15" fill="hold">
                            <p:stCondLst>
                              <p:cond delay="3500"/>
                            </p:stCondLst>
                            <p:childTnLst>
                              <p:par>
                                <p:cTn id="16" presetID="22" presetClass="entr" presetSubtype="8" fill="hold" grpId="0" nodeType="afterEffect">
                                  <p:stCondLst>
                                    <p:cond delay="500"/>
                                  </p:stCondLst>
                                  <p:childTnLst>
                                    <p:set>
                                      <p:cBhvr>
                                        <p:cTn id="17" dur="1" fill="hold">
                                          <p:stCondLst>
                                            <p:cond delay="0"/>
                                          </p:stCondLst>
                                        </p:cTn>
                                        <p:tgtEl>
                                          <p:spTgt spid="53358"/>
                                        </p:tgtEl>
                                        <p:attrNameLst>
                                          <p:attrName>style.visibility</p:attrName>
                                        </p:attrNameLst>
                                      </p:cBhvr>
                                      <p:to>
                                        <p:strVal val="visible"/>
                                      </p:to>
                                    </p:set>
                                    <p:animEffect transition="in" filter="wipe(left)">
                                      <p:cBhvr>
                                        <p:cTn id="18" dur="1000"/>
                                        <p:tgtEl>
                                          <p:spTgt spid="53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5" grpId="0" animBg="1"/>
      <p:bldP spid="53356" grpId="0" animBg="1"/>
      <p:bldP spid="53357" grpId="0" animBg="1"/>
      <p:bldP spid="5335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reeform 2"/>
          <p:cNvSpPr/>
          <p:nvPr/>
        </p:nvSpPr>
        <p:spPr bwMode="auto">
          <a:xfrm>
            <a:off x="2586038" y="1239838"/>
            <a:ext cx="249237" cy="533400"/>
          </a:xfrm>
          <a:custGeom>
            <a:avLst/>
            <a:gdLst/>
            <a:ahLst/>
            <a:cxnLst>
              <a:cxn ang="0">
                <a:pos x="0" y="841"/>
              </a:cxn>
              <a:cxn ang="0">
                <a:pos x="1" y="0"/>
              </a:cxn>
              <a:cxn ang="0">
                <a:pos x="392" y="42"/>
              </a:cxn>
            </a:cxnLst>
            <a:rect l="0" t="0" r="r" b="b"/>
            <a:pathLst>
              <a:path w="392" h="841">
                <a:moveTo>
                  <a:pt x="0" y="841"/>
                </a:moveTo>
                <a:lnTo>
                  <a:pt x="1" y="0"/>
                </a:lnTo>
                <a:lnTo>
                  <a:pt x="392"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75" name="Freeform 3"/>
          <p:cNvSpPr/>
          <p:nvPr/>
        </p:nvSpPr>
        <p:spPr bwMode="auto">
          <a:xfrm>
            <a:off x="5330825" y="1239838"/>
            <a:ext cx="169863" cy="531812"/>
          </a:xfrm>
          <a:custGeom>
            <a:avLst/>
            <a:gdLst/>
            <a:ahLst/>
            <a:cxnLst>
              <a:cxn ang="0">
                <a:pos x="0" y="837"/>
              </a:cxn>
              <a:cxn ang="0">
                <a:pos x="1" y="0"/>
              </a:cxn>
              <a:cxn ang="0">
                <a:pos x="267" y="42"/>
              </a:cxn>
            </a:cxnLst>
            <a:rect l="0" t="0" r="r" b="b"/>
            <a:pathLst>
              <a:path w="267" h="837">
                <a:moveTo>
                  <a:pt x="0" y="837"/>
                </a:moveTo>
                <a:lnTo>
                  <a:pt x="1" y="0"/>
                </a:lnTo>
                <a:lnTo>
                  <a:pt x="267"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76" name="Line 4"/>
          <p:cNvSpPr>
            <a:spLocks noChangeShapeType="1"/>
          </p:cNvSpPr>
          <p:nvPr/>
        </p:nvSpPr>
        <p:spPr bwMode="auto">
          <a:xfrm rot="16200000">
            <a:off x="83566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77" name="Line 5"/>
          <p:cNvSpPr>
            <a:spLocks noChangeShapeType="1"/>
          </p:cNvSpPr>
          <p:nvPr/>
        </p:nvSpPr>
        <p:spPr bwMode="auto">
          <a:xfrm rot="16200000">
            <a:off x="203201" y="1504950"/>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78" name="Line 6"/>
          <p:cNvSpPr>
            <a:spLocks noChangeShapeType="1"/>
          </p:cNvSpPr>
          <p:nvPr/>
        </p:nvSpPr>
        <p:spPr bwMode="auto">
          <a:xfrm>
            <a:off x="233363" y="1773238"/>
            <a:ext cx="2587625"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4279" name="Text Box 7"/>
          <p:cNvSpPr txBox="1">
            <a:spLocks noChangeArrowheads="1"/>
          </p:cNvSpPr>
          <p:nvPr/>
        </p:nvSpPr>
        <p:spPr bwMode="auto">
          <a:xfrm>
            <a:off x="4889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280" name="Text Box 8"/>
          <p:cNvSpPr txBox="1">
            <a:spLocks noChangeArrowheads="1"/>
          </p:cNvSpPr>
          <p:nvPr/>
        </p:nvSpPr>
        <p:spPr bwMode="auto">
          <a:xfrm>
            <a:off x="4781550"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4281" name="Text Box 9"/>
          <p:cNvSpPr txBox="1">
            <a:spLocks noChangeArrowheads="1"/>
          </p:cNvSpPr>
          <p:nvPr/>
        </p:nvSpPr>
        <p:spPr bwMode="auto">
          <a:xfrm>
            <a:off x="351472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4282" name="Text Box 10"/>
          <p:cNvSpPr txBox="1">
            <a:spLocks noChangeArrowheads="1"/>
          </p:cNvSpPr>
          <p:nvPr/>
        </p:nvSpPr>
        <p:spPr bwMode="auto">
          <a:xfrm>
            <a:off x="203676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4283" name="Line 11"/>
          <p:cNvSpPr>
            <a:spLocks noChangeShapeType="1"/>
          </p:cNvSpPr>
          <p:nvPr/>
        </p:nvSpPr>
        <p:spPr bwMode="auto">
          <a:xfrm>
            <a:off x="6037263" y="1773238"/>
            <a:ext cx="290195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4284" name="Text Box 12"/>
          <p:cNvSpPr txBox="1">
            <a:spLocks noChangeArrowheads="1"/>
          </p:cNvSpPr>
          <p:nvPr/>
        </p:nvSpPr>
        <p:spPr bwMode="auto">
          <a:xfrm>
            <a:off x="6259513" y="1258888"/>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4285" name="Text Box 13"/>
          <p:cNvSpPr txBox="1">
            <a:spLocks noChangeArrowheads="1"/>
          </p:cNvSpPr>
          <p:nvPr/>
        </p:nvSpPr>
        <p:spPr bwMode="auto">
          <a:xfrm>
            <a:off x="76200" y="182563"/>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286" name="Text Box 14"/>
          <p:cNvSpPr txBox="1">
            <a:spLocks noChangeArrowheads="1"/>
          </p:cNvSpPr>
          <p:nvPr/>
        </p:nvSpPr>
        <p:spPr bwMode="auto">
          <a:xfrm>
            <a:off x="8154988" y="157163"/>
            <a:ext cx="9604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287" name="Line 15"/>
          <p:cNvSpPr>
            <a:spLocks noChangeShapeType="1"/>
          </p:cNvSpPr>
          <p:nvPr/>
        </p:nvSpPr>
        <p:spPr bwMode="auto">
          <a:xfrm>
            <a:off x="3292475" y="1773238"/>
            <a:ext cx="22733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4288" name="Freeform 16"/>
          <p:cNvSpPr/>
          <p:nvPr/>
        </p:nvSpPr>
        <p:spPr bwMode="auto">
          <a:xfrm flipH="1">
            <a:off x="6037263" y="1239838"/>
            <a:ext cx="234950" cy="533400"/>
          </a:xfrm>
          <a:custGeom>
            <a:avLst/>
            <a:gdLst/>
            <a:ahLst/>
            <a:cxnLst>
              <a:cxn ang="0">
                <a:pos x="0" y="841"/>
              </a:cxn>
              <a:cxn ang="0">
                <a:pos x="0" y="0"/>
              </a:cxn>
              <a:cxn ang="0">
                <a:pos x="370" y="42"/>
              </a:cxn>
            </a:cxnLst>
            <a:rect l="0" t="0" r="r" b="b"/>
            <a:pathLst>
              <a:path w="370" h="841">
                <a:moveTo>
                  <a:pt x="0" y="841"/>
                </a:moveTo>
                <a:lnTo>
                  <a:pt x="0" y="0"/>
                </a:lnTo>
                <a:lnTo>
                  <a:pt x="370" y="4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89" name="Freeform 17"/>
          <p:cNvSpPr/>
          <p:nvPr/>
        </p:nvSpPr>
        <p:spPr bwMode="auto">
          <a:xfrm flipH="1">
            <a:off x="3355975" y="1239838"/>
            <a:ext cx="171450" cy="534987"/>
          </a:xfrm>
          <a:custGeom>
            <a:avLst/>
            <a:gdLst/>
            <a:ahLst/>
            <a:cxnLst>
              <a:cxn ang="0">
                <a:pos x="0" y="842"/>
              </a:cxn>
              <a:cxn ang="0">
                <a:pos x="1" y="0"/>
              </a:cxn>
              <a:cxn ang="0">
                <a:pos x="271" y="43"/>
              </a:cxn>
            </a:cxnLst>
            <a:rect l="0" t="0" r="r" b="b"/>
            <a:pathLst>
              <a:path w="271" h="842">
                <a:moveTo>
                  <a:pt x="0" y="842"/>
                </a:moveTo>
                <a:lnTo>
                  <a:pt x="1" y="0"/>
                </a:lnTo>
                <a:lnTo>
                  <a:pt x="271" y="43"/>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290" name="Text Box 18"/>
          <p:cNvSpPr txBox="1">
            <a:spLocks noChangeArrowheads="1"/>
          </p:cNvSpPr>
          <p:nvPr/>
        </p:nvSpPr>
        <p:spPr bwMode="auto">
          <a:xfrm>
            <a:off x="2555875" y="679450"/>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baseline="-25000">
              <a:solidFill>
                <a:srgbClr val="333399"/>
              </a:solidFill>
              <a:ea typeface="黑体" panose="02010609060101010101" pitchFamily="2" charset="-122"/>
            </a:endParaRPr>
          </a:p>
        </p:txBody>
      </p:sp>
      <p:pic>
        <p:nvPicPr>
          <p:cNvPr id="54291" name="Picture 19" descr="763427531477615011031.wmf"/>
          <p:cNvPicPr>
            <a:picLocks noChangeArrowheads="1"/>
          </p:cNvPicPr>
          <p:nvPr/>
        </p:nvPicPr>
        <p:blipFill>
          <a:blip r:embed="rId1" cstate="print"/>
          <a:srcRect/>
          <a:stretch>
            <a:fillRect/>
          </a:stretch>
        </p:blipFill>
        <p:spPr bwMode="auto">
          <a:xfrm>
            <a:off x="96838" y="496888"/>
            <a:ext cx="855662" cy="838200"/>
          </a:xfrm>
          <a:prstGeom prst="rect">
            <a:avLst/>
          </a:prstGeom>
          <a:noFill/>
          <a:ln w="9525">
            <a:noFill/>
            <a:miter lim="800000"/>
            <a:headEnd/>
            <a:tailEnd/>
          </a:ln>
          <a:effectLst/>
        </p:spPr>
      </p:pic>
      <p:pic>
        <p:nvPicPr>
          <p:cNvPr id="54292" name="Picture 20" descr="3707208171477615011031.wmf"/>
          <p:cNvPicPr>
            <a:picLocks noChangeArrowheads="1"/>
          </p:cNvPicPr>
          <p:nvPr/>
        </p:nvPicPr>
        <p:blipFill>
          <a:blip r:embed="rId2" cstate="print"/>
          <a:srcRect/>
          <a:stretch>
            <a:fillRect/>
          </a:stretch>
        </p:blipFill>
        <p:spPr bwMode="auto">
          <a:xfrm>
            <a:off x="5408613" y="985838"/>
            <a:ext cx="771525" cy="434975"/>
          </a:xfrm>
          <a:prstGeom prst="rect">
            <a:avLst/>
          </a:prstGeom>
          <a:noFill/>
          <a:ln w="12699">
            <a:noFill/>
            <a:miter lim="800000"/>
            <a:headEnd/>
            <a:tailEnd/>
          </a:ln>
          <a:effectLst/>
        </p:spPr>
      </p:pic>
      <p:pic>
        <p:nvPicPr>
          <p:cNvPr id="54293" name="Picture 21" descr="8584128691477615011031.wmf"/>
          <p:cNvPicPr>
            <a:picLocks noChangeArrowheads="1"/>
          </p:cNvPicPr>
          <p:nvPr/>
        </p:nvPicPr>
        <p:blipFill>
          <a:blip r:embed="rId1" cstate="print"/>
          <a:srcRect/>
          <a:stretch>
            <a:fillRect/>
          </a:stretch>
        </p:blipFill>
        <p:spPr bwMode="auto">
          <a:xfrm>
            <a:off x="8162925" y="477838"/>
            <a:ext cx="854075" cy="838200"/>
          </a:xfrm>
          <a:prstGeom prst="rect">
            <a:avLst/>
          </a:prstGeom>
          <a:noFill/>
          <a:ln w="9525">
            <a:noFill/>
            <a:miter lim="800000"/>
            <a:headEnd/>
            <a:tailEnd/>
          </a:ln>
          <a:effectLst/>
        </p:spPr>
      </p:pic>
      <p:pic>
        <p:nvPicPr>
          <p:cNvPr id="54294" name="Picture 22" descr="7529538251477615011031.wmf"/>
          <p:cNvPicPr>
            <a:picLocks noChangeArrowheads="1"/>
          </p:cNvPicPr>
          <p:nvPr/>
        </p:nvPicPr>
        <p:blipFill>
          <a:blip r:embed="rId2" cstate="print"/>
          <a:srcRect/>
          <a:stretch>
            <a:fillRect/>
          </a:stretch>
        </p:blipFill>
        <p:spPr bwMode="auto">
          <a:xfrm>
            <a:off x="2678113" y="963613"/>
            <a:ext cx="769937" cy="434975"/>
          </a:xfrm>
          <a:prstGeom prst="rect">
            <a:avLst/>
          </a:prstGeom>
          <a:noFill/>
          <a:ln w="12699">
            <a:noFill/>
            <a:miter lim="800000"/>
            <a:headEnd/>
            <a:tailEnd/>
          </a:ln>
          <a:effectLst/>
        </p:spPr>
      </p:pic>
      <p:sp>
        <p:nvSpPr>
          <p:cNvPr id="54295" name="AutoShape 23"/>
          <p:cNvSpPr>
            <a:spLocks noChangeArrowheads="1"/>
          </p:cNvSpPr>
          <p:nvPr/>
        </p:nvSpPr>
        <p:spPr bwMode="auto">
          <a:xfrm flipV="1">
            <a:off x="1443038" y="608013"/>
            <a:ext cx="1022350" cy="327025"/>
          </a:xfrm>
          <a:prstGeom prst="wedgeRoundRectCallout">
            <a:avLst>
              <a:gd name="adj1" fmla="val -98759"/>
              <a:gd name="adj2" fmla="val -194176"/>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4296" name="Text Box 24"/>
          <p:cNvSpPr txBox="1">
            <a:spLocks noChangeArrowheads="1"/>
          </p:cNvSpPr>
          <p:nvPr/>
        </p:nvSpPr>
        <p:spPr bwMode="auto">
          <a:xfrm>
            <a:off x="1403350" y="554038"/>
            <a:ext cx="11064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硬件地址</a:t>
            </a:r>
            <a:endParaRPr lang="zh-CN">
              <a:solidFill>
                <a:srgbClr val="333399"/>
              </a:solidFill>
              <a:ea typeface="黑体" panose="02010609060101010101" pitchFamily="2" charset="-122"/>
            </a:endParaRPr>
          </a:p>
        </p:txBody>
      </p:sp>
      <p:sp>
        <p:nvSpPr>
          <p:cNvPr id="54297" name="Text Box 25"/>
          <p:cNvSpPr txBox="1">
            <a:spLocks noChangeArrowheads="1"/>
          </p:cNvSpPr>
          <p:nvPr/>
        </p:nvSpPr>
        <p:spPr bwMode="auto">
          <a:xfrm>
            <a:off x="5237163" y="685800"/>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4298" name="Text Box 26"/>
          <p:cNvSpPr txBox="1">
            <a:spLocks noChangeArrowheads="1"/>
          </p:cNvSpPr>
          <p:nvPr/>
        </p:nvSpPr>
        <p:spPr bwMode="auto">
          <a:xfrm>
            <a:off x="8054975" y="1258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299" name="Text Box 27"/>
          <p:cNvSpPr txBox="1">
            <a:spLocks noChangeArrowheads="1"/>
          </p:cNvSpPr>
          <p:nvPr/>
        </p:nvSpPr>
        <p:spPr bwMode="auto">
          <a:xfrm>
            <a:off x="280988" y="5603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300" name="Text Box 28"/>
          <p:cNvSpPr txBox="1">
            <a:spLocks noChangeArrowheads="1"/>
          </p:cNvSpPr>
          <p:nvPr/>
        </p:nvSpPr>
        <p:spPr bwMode="auto">
          <a:xfrm>
            <a:off x="8364538" y="544513"/>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301" name="Text Box 29"/>
          <p:cNvSpPr txBox="1">
            <a:spLocks noChangeArrowheads="1"/>
          </p:cNvSpPr>
          <p:nvPr/>
        </p:nvSpPr>
        <p:spPr bwMode="auto">
          <a:xfrm>
            <a:off x="1219200" y="1377950"/>
            <a:ext cx="87788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4302" name="Text Box 30"/>
          <p:cNvSpPr txBox="1">
            <a:spLocks noChangeArrowheads="1"/>
          </p:cNvSpPr>
          <p:nvPr/>
        </p:nvSpPr>
        <p:spPr bwMode="auto">
          <a:xfrm>
            <a:off x="4043363"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4303" name="Text Box 31"/>
          <p:cNvSpPr txBox="1">
            <a:spLocks noChangeArrowheads="1"/>
          </p:cNvSpPr>
          <p:nvPr/>
        </p:nvSpPr>
        <p:spPr bwMode="auto">
          <a:xfrm>
            <a:off x="7056438" y="1377950"/>
            <a:ext cx="87788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局域网</a:t>
            </a:r>
            <a:endParaRPr lang="zh-CN" baseline="-25000">
              <a:solidFill>
                <a:srgbClr val="333399"/>
              </a:solidFill>
              <a:ea typeface="黑体" panose="02010609060101010101" pitchFamily="2" charset="-122"/>
            </a:endParaRPr>
          </a:p>
        </p:txBody>
      </p:sp>
      <p:sp>
        <p:nvSpPr>
          <p:cNvPr id="54304" name="Freeform 3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05" name="Freeform 3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06" name="Line 3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07" name="Line 3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08" name="AutoShape 3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09" name="AutoShape 3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4310" name="AutoShape 3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11" name="AutoShape 3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40"/>
          <p:cNvGrpSpPr/>
          <p:nvPr/>
        </p:nvGrpSpPr>
        <p:grpSpPr bwMode="auto">
          <a:xfrm>
            <a:off x="36513" y="2420938"/>
            <a:ext cx="9121775" cy="2438400"/>
            <a:chOff x="23" y="1525"/>
            <a:chExt cx="5746" cy="1536"/>
          </a:xfrm>
        </p:grpSpPr>
        <p:sp>
          <p:nvSpPr>
            <p:cNvPr id="54313" name="Oval 4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4" name="Oval 4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5" name="Oval 4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6" name="Oval 4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7" name="Oval 4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8" name="Oval 4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19" name="Oval 4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4320" name="Oval 4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4321" name="Line 4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50"/>
          <p:cNvGrpSpPr/>
          <p:nvPr/>
        </p:nvGrpSpPr>
        <p:grpSpPr bwMode="auto">
          <a:xfrm>
            <a:off x="228600" y="2420938"/>
            <a:ext cx="685800" cy="1447800"/>
            <a:chOff x="144" y="1525"/>
            <a:chExt cx="432" cy="912"/>
          </a:xfrm>
        </p:grpSpPr>
        <p:sp>
          <p:nvSpPr>
            <p:cNvPr id="54323" name="AutoShape 5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24" name="AutoShape 5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25" name="AutoShape 5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4326" name="Text Box 5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327" name="Text Box 5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328" name="Text Box 5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4329" name="Text Box 5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4330" name="Text Box 5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4331" name="Line 5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4332" name="Line 6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4333" name="Text Box 6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4334" name="Text Box 6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335" name="Text Box 6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4336" name="Text Box 6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337" name="Text Box 6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338" name="AutoShape 6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4339" name="Text Box 6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4340" name="Text Box 6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sp>
        <p:nvSpPr>
          <p:cNvPr id="54341" name="Text Box 69"/>
          <p:cNvSpPr txBox="1">
            <a:spLocks noChangeArrowheads="1"/>
          </p:cNvSpPr>
          <p:nvPr/>
        </p:nvSpPr>
        <p:spPr bwMode="auto">
          <a:xfrm>
            <a:off x="990600" y="594836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4" name="Group 70"/>
          <p:cNvGrpSpPr/>
          <p:nvPr/>
        </p:nvGrpSpPr>
        <p:grpSpPr bwMode="auto">
          <a:xfrm>
            <a:off x="8153400" y="2420938"/>
            <a:ext cx="685800" cy="1447800"/>
            <a:chOff x="5136" y="1525"/>
            <a:chExt cx="432" cy="912"/>
          </a:xfrm>
        </p:grpSpPr>
        <p:sp>
          <p:nvSpPr>
            <p:cNvPr id="54343" name="AutoShape 71"/>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44" name="AutoShape 72"/>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4345" name="AutoShape 73"/>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4346" name="Text Box 74"/>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4347" name="Text Box 75"/>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4348" name="Text Box 76"/>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4349" name="Line 77"/>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4350" name="AutoShape 78"/>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4351" name="Line 79"/>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4352" name="Text Box 80"/>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4353" name="Line 81"/>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4354" name="Freeform 82"/>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55" name="Freeform 83"/>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4356" name="Text Box 84"/>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85"/>
          <p:cNvGrpSpPr/>
          <p:nvPr/>
        </p:nvGrpSpPr>
        <p:grpSpPr bwMode="auto">
          <a:xfrm>
            <a:off x="1143000" y="3154363"/>
            <a:ext cx="1447800" cy="381000"/>
            <a:chOff x="720" y="1987"/>
            <a:chExt cx="912" cy="240"/>
          </a:xfrm>
        </p:grpSpPr>
        <p:sp>
          <p:nvSpPr>
            <p:cNvPr id="54358" name="Rectangle 86"/>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4359" name="AutoShape 87"/>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88"/>
          <p:cNvGrpSpPr/>
          <p:nvPr/>
        </p:nvGrpSpPr>
        <p:grpSpPr bwMode="auto">
          <a:xfrm>
            <a:off x="3733800" y="3154363"/>
            <a:ext cx="1447800" cy="381000"/>
            <a:chOff x="2352" y="1987"/>
            <a:chExt cx="912" cy="240"/>
          </a:xfrm>
        </p:grpSpPr>
        <p:sp>
          <p:nvSpPr>
            <p:cNvPr id="54361" name="Rectangle 89"/>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4362" name="AutoShape 90"/>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91"/>
          <p:cNvGrpSpPr/>
          <p:nvPr/>
        </p:nvGrpSpPr>
        <p:grpSpPr bwMode="auto">
          <a:xfrm>
            <a:off x="6477000" y="3154363"/>
            <a:ext cx="1447800" cy="381000"/>
            <a:chOff x="4080" y="1987"/>
            <a:chExt cx="912" cy="240"/>
          </a:xfrm>
        </p:grpSpPr>
        <p:sp>
          <p:nvSpPr>
            <p:cNvPr id="54364" name="Rectangle 92"/>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4365" name="AutoShape 93"/>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94"/>
          <p:cNvGrpSpPr/>
          <p:nvPr/>
        </p:nvGrpSpPr>
        <p:grpSpPr bwMode="auto">
          <a:xfrm>
            <a:off x="609600" y="5592763"/>
            <a:ext cx="1981200" cy="381000"/>
            <a:chOff x="384" y="3523"/>
            <a:chExt cx="1248" cy="240"/>
          </a:xfrm>
        </p:grpSpPr>
        <p:sp>
          <p:nvSpPr>
            <p:cNvPr id="54367" name="Rectangle 95"/>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4368" name="AutoShape 96"/>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9" name="Group 97"/>
          <p:cNvGrpSpPr/>
          <p:nvPr/>
        </p:nvGrpSpPr>
        <p:grpSpPr bwMode="auto">
          <a:xfrm>
            <a:off x="3505200" y="5592763"/>
            <a:ext cx="1981200" cy="381000"/>
            <a:chOff x="2208" y="3523"/>
            <a:chExt cx="1248" cy="240"/>
          </a:xfrm>
        </p:grpSpPr>
        <p:sp>
          <p:nvSpPr>
            <p:cNvPr id="54370" name="Rectangle 98"/>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4371" name="AutoShape 99"/>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100"/>
          <p:cNvGrpSpPr/>
          <p:nvPr/>
        </p:nvGrpSpPr>
        <p:grpSpPr bwMode="auto">
          <a:xfrm>
            <a:off x="6400800" y="5592763"/>
            <a:ext cx="1981200" cy="381000"/>
            <a:chOff x="4032" y="3523"/>
            <a:chExt cx="1248" cy="240"/>
          </a:xfrm>
        </p:grpSpPr>
        <p:sp>
          <p:nvSpPr>
            <p:cNvPr id="54373" name="Rectangle 101"/>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4374" name="AutoShape 102"/>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4375" name="Text Box 103"/>
          <p:cNvSpPr txBox="1">
            <a:spLocks noChangeArrowheads="1"/>
          </p:cNvSpPr>
          <p:nvPr/>
        </p:nvSpPr>
        <p:spPr bwMode="auto">
          <a:xfrm>
            <a:off x="6858000" y="601821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4376" name="Text Box 104"/>
          <p:cNvSpPr txBox="1">
            <a:spLocks noChangeArrowheads="1"/>
          </p:cNvSpPr>
          <p:nvPr/>
        </p:nvSpPr>
        <p:spPr bwMode="auto">
          <a:xfrm>
            <a:off x="3976688" y="6018213"/>
            <a:ext cx="99218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4377" name="AutoShape 105"/>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4378" name="Text Box 106"/>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4379" name="Text Box 107"/>
          <p:cNvSpPr txBox="1">
            <a:spLocks noChangeArrowheads="1"/>
          </p:cNvSpPr>
          <p:nvPr/>
        </p:nvSpPr>
        <p:spPr bwMode="auto">
          <a:xfrm>
            <a:off x="1931988" y="52388"/>
            <a:ext cx="4997450" cy="596900"/>
          </a:xfrm>
          <a:prstGeom prst="rect">
            <a:avLst/>
          </a:prstGeom>
          <a:solidFill>
            <a:srgbClr val="FFFF99"/>
          </a:solidFill>
          <a:ln w="19050" cmpd="sng">
            <a:solidFill>
              <a:srgbClr val="333399"/>
            </a:solidFill>
            <a:prstDash val="solid"/>
            <a:miter lim="800000"/>
          </a:ln>
          <a:effectLst/>
        </p:spPr>
        <p:txBody>
          <a:bodyPr wrap="none">
            <a:spAutoFit/>
          </a:bodyPr>
          <a:lstStyle/>
          <a:p>
            <a:r>
              <a:rPr lang="zh-CN" sz="3200">
                <a:solidFill>
                  <a:srgbClr val="333399"/>
                </a:solidFill>
                <a:latin typeface="Tahoma" panose="020B0604030504040204" pitchFamily="34" charset="0"/>
                <a:ea typeface="黑体" panose="02010609060101010101" pitchFamily="2" charset="-122"/>
              </a:rPr>
              <a:t>在链路上看</a:t>
            </a:r>
            <a:r>
              <a:rPr lang="zh-CN" sz="3200">
                <a:solidFill>
                  <a:srgbClr val="333399"/>
                </a:solidFill>
                <a:ea typeface="黑体" panose="02010609060101010101" pitchFamily="2" charset="-122"/>
              </a:rPr>
              <a:t> </a:t>
            </a:r>
            <a:r>
              <a:rPr lang="zh-CN" altLang="zh-CN" sz="3200">
                <a:solidFill>
                  <a:srgbClr val="333399"/>
                </a:solidFill>
                <a:ea typeface="黑体" panose="02010609060101010101" pitchFamily="2" charset="-122"/>
              </a:rPr>
              <a:t>MAC </a:t>
            </a:r>
            <a:r>
              <a:rPr lang="zh-CN" sz="3200">
                <a:solidFill>
                  <a:srgbClr val="333399"/>
                </a:solidFill>
                <a:latin typeface="Tahoma" panose="020B0604030504040204" pitchFamily="34" charset="0"/>
                <a:ea typeface="黑体" panose="02010609060101010101" pitchFamily="2" charset="-122"/>
              </a:rPr>
              <a:t>帧的流动</a:t>
            </a:r>
            <a:endParaRPr lang="zh-CN" sz="3200">
              <a:solidFill>
                <a:srgbClr val="333399"/>
              </a:solidFill>
              <a:latin typeface="Tahoma" panose="020B0604030504040204" pitchFamily="34" charset="0"/>
              <a:ea typeface="黑体" panose="02010609060101010101" pitchFamily="2" charset="-122"/>
            </a:endParaRPr>
          </a:p>
        </p:txBody>
      </p:sp>
      <p:sp>
        <p:nvSpPr>
          <p:cNvPr id="54380" name="Line 108"/>
          <p:cNvSpPr>
            <a:spLocks noChangeShapeType="1"/>
          </p:cNvSpPr>
          <p:nvPr/>
        </p:nvSpPr>
        <p:spPr bwMode="auto">
          <a:xfrm>
            <a:off x="466725" y="5445125"/>
            <a:ext cx="1801813"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4381" name="Line 109"/>
          <p:cNvSpPr>
            <a:spLocks noChangeShapeType="1"/>
          </p:cNvSpPr>
          <p:nvPr/>
        </p:nvSpPr>
        <p:spPr bwMode="auto">
          <a:xfrm>
            <a:off x="3635375" y="5445125"/>
            <a:ext cx="1296988"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54382" name="Line 110"/>
          <p:cNvSpPr>
            <a:spLocks noChangeShapeType="1"/>
          </p:cNvSpPr>
          <p:nvPr/>
        </p:nvSpPr>
        <p:spPr bwMode="auto">
          <a:xfrm>
            <a:off x="6227763" y="5445125"/>
            <a:ext cx="2160587" cy="0"/>
          </a:xfrm>
          <a:prstGeom prst="line">
            <a:avLst/>
          </a:prstGeom>
          <a:noFill/>
          <a:ln w="76200" cmpd="sng">
            <a:solidFill>
              <a:schemeClr val="hlink"/>
            </a:solidFill>
            <a:prstDash val="solid"/>
            <a:round/>
            <a:headEnd type="none" w="med" len="med"/>
            <a:tailEnd type="triangle" w="med" len="lg"/>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4379"/>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54380"/>
                                        </p:tgtEl>
                                        <p:attrNameLst>
                                          <p:attrName>style.visibility</p:attrName>
                                        </p:attrNameLst>
                                      </p:cBhvr>
                                      <p:to>
                                        <p:strVal val="visible"/>
                                      </p:to>
                                    </p:set>
                                    <p:animEffect transition="in" filter="wipe(left)">
                                      <p:cBhvr>
                                        <p:cTn id="10" dur="1000"/>
                                        <p:tgtEl>
                                          <p:spTgt spid="54380"/>
                                        </p:tgtEl>
                                      </p:cBhvr>
                                    </p:animEffect>
                                  </p:childTnLst>
                                </p:cTn>
                              </p:par>
                            </p:childTnLst>
                          </p:cTn>
                        </p:par>
                        <p:par>
                          <p:cTn id="11" fill="hold">
                            <p:stCondLst>
                              <p:cond delay="2000"/>
                            </p:stCondLst>
                            <p:childTnLst>
                              <p:par>
                                <p:cTn id="12" presetID="22" presetClass="entr" presetSubtype="8" fill="hold" grpId="0" nodeType="afterEffect">
                                  <p:stCondLst>
                                    <p:cond delay="500"/>
                                  </p:stCondLst>
                                  <p:childTnLst>
                                    <p:set>
                                      <p:cBhvr>
                                        <p:cTn id="13" dur="1" fill="hold">
                                          <p:stCondLst>
                                            <p:cond delay="0"/>
                                          </p:stCondLst>
                                        </p:cTn>
                                        <p:tgtEl>
                                          <p:spTgt spid="54381"/>
                                        </p:tgtEl>
                                        <p:attrNameLst>
                                          <p:attrName>style.visibility</p:attrName>
                                        </p:attrNameLst>
                                      </p:cBhvr>
                                      <p:to>
                                        <p:strVal val="visible"/>
                                      </p:to>
                                    </p:set>
                                    <p:animEffect transition="in" filter="wipe(left)">
                                      <p:cBhvr>
                                        <p:cTn id="14" dur="1000"/>
                                        <p:tgtEl>
                                          <p:spTgt spid="54381"/>
                                        </p:tgtEl>
                                      </p:cBhvr>
                                    </p:animEffect>
                                  </p:childTnLst>
                                </p:cTn>
                              </p:par>
                            </p:childTnLst>
                          </p:cTn>
                        </p:par>
                        <p:par>
                          <p:cTn id="15" fill="hold">
                            <p:stCondLst>
                              <p:cond delay="3500"/>
                            </p:stCondLst>
                            <p:childTnLst>
                              <p:par>
                                <p:cTn id="16" presetID="22" presetClass="entr" presetSubtype="8" fill="hold" grpId="0" nodeType="afterEffect">
                                  <p:stCondLst>
                                    <p:cond delay="500"/>
                                  </p:stCondLst>
                                  <p:childTnLst>
                                    <p:set>
                                      <p:cBhvr>
                                        <p:cTn id="17" dur="1" fill="hold">
                                          <p:stCondLst>
                                            <p:cond delay="0"/>
                                          </p:stCondLst>
                                        </p:cTn>
                                        <p:tgtEl>
                                          <p:spTgt spid="54382"/>
                                        </p:tgtEl>
                                        <p:attrNameLst>
                                          <p:attrName>style.visibility</p:attrName>
                                        </p:attrNameLst>
                                      </p:cBhvr>
                                      <p:to>
                                        <p:strVal val="visible"/>
                                      </p:to>
                                    </p:set>
                                    <p:animEffect transition="in" filter="wipe(left)">
                                      <p:cBhvr>
                                        <p:cTn id="18" dur="1000"/>
                                        <p:tgtEl>
                                          <p:spTgt spid="5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9" grpId="0" animBg="1"/>
      <p:bldP spid="54380" grpId="0" animBg="1"/>
      <p:bldP spid="54381" grpId="0" animBg="1"/>
      <p:bldP spid="5438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reeform 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299" name="Freeform 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300" name="Line 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301" name="Line 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302" name="AutoShape 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03" name="AutoShape 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5304" name="AutoShape 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05" name="AutoShape 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10"/>
          <p:cNvGrpSpPr/>
          <p:nvPr/>
        </p:nvGrpSpPr>
        <p:grpSpPr bwMode="auto">
          <a:xfrm>
            <a:off x="36513" y="2420938"/>
            <a:ext cx="9121775" cy="2438400"/>
            <a:chOff x="23" y="1525"/>
            <a:chExt cx="5746" cy="1536"/>
          </a:xfrm>
        </p:grpSpPr>
        <p:sp>
          <p:nvSpPr>
            <p:cNvPr id="55307" name="Oval 1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08" name="Oval 1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09" name="Oval 1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10" name="Oval 1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11" name="Oval 1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12" name="Oval 1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13" name="Oval 1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5314" name="Oval 1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5315" name="Line 1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20"/>
          <p:cNvGrpSpPr/>
          <p:nvPr/>
        </p:nvGrpSpPr>
        <p:grpSpPr bwMode="auto">
          <a:xfrm>
            <a:off x="228600" y="2420938"/>
            <a:ext cx="685800" cy="1447800"/>
            <a:chOff x="144" y="1525"/>
            <a:chExt cx="432" cy="912"/>
          </a:xfrm>
        </p:grpSpPr>
        <p:sp>
          <p:nvSpPr>
            <p:cNvPr id="55317" name="AutoShape 2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18" name="AutoShape 2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19" name="AutoShape 2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5320" name="Text Box 2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5321" name="Text Box 2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5322" name="Text Box 2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5323" name="Text Box 2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5324" name="Text Box 2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5325" name="Line 2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5326" name="Line 3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5327" name="Text Box 3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5328" name="Text Box 3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5329" name="Text Box 3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5330" name="Text Box 3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5331" name="Text Box 3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5332" name="AutoShape 3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5333" name="Text Box 3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5334" name="Text Box 3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sp>
        <p:nvSpPr>
          <p:cNvPr id="55335" name="Text Box 39"/>
          <p:cNvSpPr txBox="1">
            <a:spLocks noChangeArrowheads="1"/>
          </p:cNvSpPr>
          <p:nvPr/>
        </p:nvSpPr>
        <p:spPr bwMode="auto">
          <a:xfrm>
            <a:off x="990600" y="594836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4" name="Group 40"/>
          <p:cNvGrpSpPr/>
          <p:nvPr/>
        </p:nvGrpSpPr>
        <p:grpSpPr bwMode="auto">
          <a:xfrm>
            <a:off x="8153400" y="2420938"/>
            <a:ext cx="685800" cy="1447800"/>
            <a:chOff x="5136" y="1525"/>
            <a:chExt cx="432" cy="912"/>
          </a:xfrm>
        </p:grpSpPr>
        <p:sp>
          <p:nvSpPr>
            <p:cNvPr id="55337" name="AutoShape 41"/>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38" name="AutoShape 42"/>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5339" name="AutoShape 43"/>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5340" name="Text Box 44"/>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5341" name="Text Box 45"/>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5342" name="Text Box 46"/>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5343" name="Line 47"/>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5344" name="AutoShape 48"/>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5345" name="Line 49"/>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5346" name="Text Box 50"/>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5347" name="Line 51"/>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5348" name="Freeform 52"/>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349" name="Freeform 53"/>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5350" name="Text Box 54"/>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55"/>
          <p:cNvGrpSpPr/>
          <p:nvPr/>
        </p:nvGrpSpPr>
        <p:grpSpPr bwMode="auto">
          <a:xfrm>
            <a:off x="1143000" y="3154363"/>
            <a:ext cx="6781800" cy="381000"/>
            <a:chOff x="720" y="1987"/>
            <a:chExt cx="4272" cy="240"/>
          </a:xfrm>
        </p:grpSpPr>
        <p:grpSp>
          <p:nvGrpSpPr>
            <p:cNvPr id="6" name="Group 56"/>
            <p:cNvGrpSpPr/>
            <p:nvPr/>
          </p:nvGrpSpPr>
          <p:grpSpPr bwMode="auto">
            <a:xfrm>
              <a:off x="720" y="1987"/>
              <a:ext cx="912" cy="240"/>
              <a:chOff x="720" y="1987"/>
              <a:chExt cx="912" cy="240"/>
            </a:xfrm>
          </p:grpSpPr>
          <p:sp>
            <p:nvSpPr>
              <p:cNvPr id="55353" name="Rectangle 57"/>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5354" name="AutoShape 58"/>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59"/>
            <p:cNvGrpSpPr/>
            <p:nvPr/>
          </p:nvGrpSpPr>
          <p:grpSpPr bwMode="auto">
            <a:xfrm>
              <a:off x="2352" y="1987"/>
              <a:ext cx="912" cy="240"/>
              <a:chOff x="2352" y="1987"/>
              <a:chExt cx="912" cy="240"/>
            </a:xfrm>
          </p:grpSpPr>
          <p:sp>
            <p:nvSpPr>
              <p:cNvPr id="55356" name="Rectangle 60"/>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5357" name="AutoShape 61"/>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62"/>
            <p:cNvGrpSpPr/>
            <p:nvPr/>
          </p:nvGrpSpPr>
          <p:grpSpPr bwMode="auto">
            <a:xfrm>
              <a:off x="4080" y="1987"/>
              <a:ext cx="912" cy="240"/>
              <a:chOff x="4080" y="1987"/>
              <a:chExt cx="912" cy="240"/>
            </a:xfrm>
          </p:grpSpPr>
          <p:sp>
            <p:nvSpPr>
              <p:cNvPr id="55359" name="Rectangle 63"/>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5360" name="AutoShape 64"/>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grpSp>
        <p:nvGrpSpPr>
          <p:cNvPr id="9" name="Group 65"/>
          <p:cNvGrpSpPr/>
          <p:nvPr/>
        </p:nvGrpSpPr>
        <p:grpSpPr bwMode="auto">
          <a:xfrm>
            <a:off x="609600" y="5592763"/>
            <a:ext cx="1981200" cy="381000"/>
            <a:chOff x="384" y="3523"/>
            <a:chExt cx="1248" cy="240"/>
          </a:xfrm>
        </p:grpSpPr>
        <p:sp>
          <p:nvSpPr>
            <p:cNvPr id="55362" name="Rectangle 66"/>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5363" name="AutoShape 67"/>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68"/>
          <p:cNvGrpSpPr/>
          <p:nvPr/>
        </p:nvGrpSpPr>
        <p:grpSpPr bwMode="auto">
          <a:xfrm>
            <a:off x="3505200" y="5592763"/>
            <a:ext cx="1981200" cy="381000"/>
            <a:chOff x="2208" y="3523"/>
            <a:chExt cx="1248" cy="240"/>
          </a:xfrm>
        </p:grpSpPr>
        <p:sp>
          <p:nvSpPr>
            <p:cNvPr id="55365" name="Rectangle 69"/>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5366" name="AutoShape 70"/>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1" name="Group 71"/>
          <p:cNvGrpSpPr/>
          <p:nvPr/>
        </p:nvGrpSpPr>
        <p:grpSpPr bwMode="auto">
          <a:xfrm>
            <a:off x="6400800" y="5592763"/>
            <a:ext cx="1981200" cy="381000"/>
            <a:chOff x="4032" y="3523"/>
            <a:chExt cx="1248" cy="240"/>
          </a:xfrm>
        </p:grpSpPr>
        <p:sp>
          <p:nvSpPr>
            <p:cNvPr id="55368" name="Rectangle 72"/>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5369" name="AutoShape 73"/>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5370" name="Text Box 74"/>
          <p:cNvSpPr txBox="1">
            <a:spLocks noChangeArrowheads="1"/>
          </p:cNvSpPr>
          <p:nvPr/>
        </p:nvSpPr>
        <p:spPr bwMode="auto">
          <a:xfrm>
            <a:off x="6858000" y="601821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5371" name="Text Box 75"/>
          <p:cNvSpPr txBox="1">
            <a:spLocks noChangeArrowheads="1"/>
          </p:cNvSpPr>
          <p:nvPr/>
        </p:nvSpPr>
        <p:spPr bwMode="auto">
          <a:xfrm>
            <a:off x="3976688" y="6018213"/>
            <a:ext cx="99218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5372" name="AutoShape 76"/>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5373" name="Text Box 77"/>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5374" name="Rectangle 78"/>
          <p:cNvSpPr>
            <a:spLocks noChangeArrowheads="1"/>
          </p:cNvSpPr>
          <p:nvPr/>
        </p:nvSpPr>
        <p:spPr bwMode="auto">
          <a:xfrm>
            <a:off x="0" y="0"/>
            <a:ext cx="9144000" cy="1989138"/>
          </a:xfrm>
          <a:prstGeom prst="rect">
            <a:avLst/>
          </a:prstGeom>
          <a:solidFill>
            <a:srgbClr val="FFFF99"/>
          </a:solidFill>
          <a:ln w="9525">
            <a:noFill/>
            <a:miter lim="800000"/>
          </a:ln>
          <a:effectLst/>
        </p:spPr>
        <p:txBody>
          <a:bodyPr/>
          <a:lstStyle/>
          <a:p>
            <a:endParaRPr lang="zh-CN" altLang="zh-CN"/>
          </a:p>
        </p:txBody>
      </p:sp>
      <p:sp>
        <p:nvSpPr>
          <p:cNvPr id="55375" name="Text Box 79"/>
          <p:cNvSpPr txBox="1">
            <a:spLocks noChangeArrowheads="1"/>
          </p:cNvSpPr>
          <p:nvPr/>
        </p:nvSpPr>
        <p:spPr bwMode="auto">
          <a:xfrm>
            <a:off x="400050" y="173038"/>
            <a:ext cx="8382000" cy="1644650"/>
          </a:xfrm>
          <a:prstGeom prst="rect">
            <a:avLst/>
          </a:prstGeom>
          <a:solidFill>
            <a:srgbClr val="CCECFF"/>
          </a:solidFill>
          <a:ln w="9525" cmpd="sng">
            <a:solidFill>
              <a:srgbClr val="333399"/>
            </a:solidFill>
            <a:prstDash val="solid"/>
            <a:miter lim="800000"/>
          </a:ln>
          <a:effectLst/>
        </p:spPr>
        <p:txBody>
          <a:bodyPr wrap="none">
            <a:spAutoFit/>
          </a:bodyPr>
          <a:lstStyle/>
          <a:p>
            <a:pPr algn="ctr">
              <a:lnSpc>
                <a:spcPct val="120000"/>
              </a:lnSpc>
            </a:pPr>
            <a:r>
              <a:rPr lang="zh-CN" sz="2800">
                <a:solidFill>
                  <a:srgbClr val="333399"/>
                </a:solidFill>
                <a:ea typeface="黑体" panose="02010609060101010101" pitchFamily="2" charset="-122"/>
              </a:rPr>
              <a:t>在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层抽象的互联网上只能看到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数据报</a:t>
            </a:r>
            <a:endParaRPr lang="zh-CN" sz="2800">
              <a:solidFill>
                <a:srgbClr val="333399"/>
              </a:solidFill>
              <a:ea typeface="黑体" panose="02010609060101010101" pitchFamily="2" charset="-122"/>
            </a:endParaRPr>
          </a:p>
          <a:p>
            <a:pPr algn="ctr">
              <a:lnSpc>
                <a:spcPct val="120000"/>
              </a:lnSpc>
            </a:pPr>
            <a:r>
              <a:rPr lang="zh-CN" sz="2800">
                <a:solidFill>
                  <a:srgbClr val="333399"/>
                </a:solidFill>
                <a:ea typeface="黑体" panose="02010609060101010101" pitchFamily="2" charset="-122"/>
              </a:rPr>
              <a:t>图中的  </a:t>
            </a:r>
            <a:r>
              <a:rPr lang="zh-CN" altLang="zh-CN" sz="2800">
                <a:solidFill>
                  <a:srgbClr val="333399"/>
                </a:solidFill>
                <a:ea typeface="黑体" panose="02010609060101010101" pitchFamily="2" charset="-122"/>
              </a:rPr>
              <a:t>IP</a:t>
            </a:r>
            <a:r>
              <a:rPr lang="zh-CN" altLang="zh-CN" sz="2800" baseline="-25000">
                <a:solidFill>
                  <a:srgbClr val="333399"/>
                </a:solidFill>
                <a:ea typeface="黑体" panose="02010609060101010101" pitchFamily="2" charset="-122"/>
              </a:rPr>
              <a:t>1</a:t>
            </a:r>
            <a:r>
              <a:rPr lang="zh-CN" altLang="zh-CN" sz="2800" b="1">
                <a:solidFill>
                  <a:srgbClr val="333399"/>
                </a:solidFill>
                <a:ea typeface="黑体" panose="02010609060101010101" pitchFamily="2" charset="-122"/>
              </a:rPr>
              <a:t>→</a:t>
            </a:r>
            <a:r>
              <a:rPr lang="zh-CN" altLang="zh-CN" sz="2800">
                <a:solidFill>
                  <a:srgbClr val="333399"/>
                </a:solidFill>
                <a:ea typeface="黑体" panose="02010609060101010101" pitchFamily="2" charset="-122"/>
              </a:rPr>
              <a:t>IP</a:t>
            </a:r>
            <a:r>
              <a:rPr lang="zh-CN" altLang="zh-CN" sz="2800" baseline="-25000">
                <a:solidFill>
                  <a:srgbClr val="333399"/>
                </a:solidFill>
                <a:ea typeface="黑体" panose="02010609060101010101" pitchFamily="2" charset="-122"/>
              </a:rPr>
              <a:t>2</a:t>
            </a:r>
            <a:r>
              <a:rPr lang="zh-CN" altLang="zh-CN" sz="2800">
                <a:solidFill>
                  <a:srgbClr val="333399"/>
                </a:solidFill>
                <a:ea typeface="黑体" panose="02010609060101010101" pitchFamily="2" charset="-122"/>
              </a:rPr>
              <a:t>  </a:t>
            </a:r>
            <a:r>
              <a:rPr lang="zh-CN" sz="2800">
                <a:solidFill>
                  <a:srgbClr val="333399"/>
                </a:solidFill>
                <a:ea typeface="黑体" panose="02010609060101010101" pitchFamily="2" charset="-122"/>
              </a:rPr>
              <a:t>表示从源地址 </a:t>
            </a:r>
            <a:r>
              <a:rPr lang="zh-CN" altLang="zh-CN" sz="2800">
                <a:solidFill>
                  <a:srgbClr val="333399"/>
                </a:solidFill>
              </a:rPr>
              <a:t>IP</a:t>
            </a:r>
            <a:r>
              <a:rPr lang="zh-CN" altLang="zh-CN" sz="2800" baseline="-25000">
                <a:solidFill>
                  <a:srgbClr val="333399"/>
                </a:solidFill>
              </a:rPr>
              <a:t>1</a:t>
            </a:r>
            <a:r>
              <a:rPr lang="zh-CN" altLang="zh-CN" sz="2800">
                <a:solidFill>
                  <a:srgbClr val="333399"/>
                </a:solidFill>
                <a:ea typeface="黑体" panose="02010609060101010101" pitchFamily="2" charset="-122"/>
              </a:rPr>
              <a:t> </a:t>
            </a:r>
            <a:r>
              <a:rPr lang="zh-CN" sz="2800">
                <a:solidFill>
                  <a:srgbClr val="333399"/>
                </a:solidFill>
                <a:ea typeface="黑体" panose="02010609060101010101" pitchFamily="2" charset="-122"/>
              </a:rPr>
              <a:t>到目的地址 </a:t>
            </a:r>
            <a:r>
              <a:rPr lang="zh-CN" altLang="zh-CN" sz="2800">
                <a:solidFill>
                  <a:srgbClr val="333399"/>
                </a:solidFill>
                <a:ea typeface="黑体" panose="02010609060101010101" pitchFamily="2" charset="-122"/>
              </a:rPr>
              <a:t>IP</a:t>
            </a:r>
            <a:r>
              <a:rPr lang="zh-CN" altLang="zh-CN" sz="2800" baseline="-25000">
                <a:solidFill>
                  <a:srgbClr val="333399"/>
                </a:solidFill>
                <a:ea typeface="黑体" panose="02010609060101010101" pitchFamily="2" charset="-122"/>
              </a:rPr>
              <a:t>2</a:t>
            </a:r>
            <a:r>
              <a:rPr lang="zh-CN" altLang="zh-CN" sz="2800">
                <a:solidFill>
                  <a:srgbClr val="333399"/>
                </a:solidFill>
                <a:ea typeface="黑体" panose="02010609060101010101" pitchFamily="2" charset="-122"/>
              </a:rPr>
              <a:t> </a:t>
            </a:r>
            <a:endParaRPr lang="zh-CN" altLang="zh-CN" sz="2800">
              <a:solidFill>
                <a:srgbClr val="333399"/>
              </a:solidFill>
              <a:ea typeface="黑体" panose="02010609060101010101" pitchFamily="2" charset="-122"/>
            </a:endParaRPr>
          </a:p>
          <a:p>
            <a:pPr algn="ctr">
              <a:lnSpc>
                <a:spcPct val="120000"/>
              </a:lnSpc>
            </a:pPr>
            <a:r>
              <a:rPr lang="zh-CN" sz="2800">
                <a:solidFill>
                  <a:srgbClr val="333399"/>
                </a:solidFill>
                <a:ea typeface="黑体" panose="02010609060101010101" pitchFamily="2" charset="-122"/>
              </a:rPr>
              <a:t>两个路由器的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地址并不出现在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数据报的首部中 </a:t>
            </a:r>
            <a:endParaRPr lang="zh-CN" sz="2800">
              <a:solidFill>
                <a:srgbClr val="333399"/>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reeform 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23" name="Freeform 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24" name="Line 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25" name="Line 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26" name="AutoShape 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27" name="AutoShape 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6328" name="AutoShape 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29" name="AutoShape 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10"/>
          <p:cNvGrpSpPr/>
          <p:nvPr/>
        </p:nvGrpSpPr>
        <p:grpSpPr bwMode="auto">
          <a:xfrm>
            <a:off x="36513" y="2420938"/>
            <a:ext cx="9121775" cy="2438400"/>
            <a:chOff x="23" y="1525"/>
            <a:chExt cx="5746" cy="1536"/>
          </a:xfrm>
        </p:grpSpPr>
        <p:sp>
          <p:nvSpPr>
            <p:cNvPr id="56331" name="Oval 1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2" name="Oval 1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3" name="Oval 1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4" name="Oval 1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5" name="Oval 1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6" name="Oval 1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7" name="Oval 1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6338" name="Oval 1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6339" name="Line 1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20"/>
          <p:cNvGrpSpPr/>
          <p:nvPr/>
        </p:nvGrpSpPr>
        <p:grpSpPr bwMode="auto">
          <a:xfrm>
            <a:off x="228600" y="2420938"/>
            <a:ext cx="685800" cy="1447800"/>
            <a:chOff x="144" y="1525"/>
            <a:chExt cx="432" cy="912"/>
          </a:xfrm>
        </p:grpSpPr>
        <p:sp>
          <p:nvSpPr>
            <p:cNvPr id="56341" name="AutoShape 2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42" name="AutoShape 2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43" name="AutoShape 2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6344" name="Text Box 2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6345" name="Text Box 2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6346" name="Text Box 2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6347" name="Text Box 2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6348" name="Text Box 2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6349" name="Line 2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6350" name="Line 3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6351" name="Text Box 3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6352" name="Text Box 3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6353" name="Text Box 3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6354" name="Text Box 3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6355" name="Text Box 3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6356" name="AutoShape 3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6357" name="Text Box 3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6358" name="Text Box 3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sp>
        <p:nvSpPr>
          <p:cNvPr id="56359" name="Text Box 39"/>
          <p:cNvSpPr txBox="1">
            <a:spLocks noChangeArrowheads="1"/>
          </p:cNvSpPr>
          <p:nvPr/>
        </p:nvSpPr>
        <p:spPr bwMode="auto">
          <a:xfrm>
            <a:off x="990600" y="594836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4" name="Group 40"/>
          <p:cNvGrpSpPr/>
          <p:nvPr/>
        </p:nvGrpSpPr>
        <p:grpSpPr bwMode="auto">
          <a:xfrm>
            <a:off x="8153400" y="2420938"/>
            <a:ext cx="685800" cy="1447800"/>
            <a:chOff x="5136" y="1525"/>
            <a:chExt cx="432" cy="912"/>
          </a:xfrm>
        </p:grpSpPr>
        <p:sp>
          <p:nvSpPr>
            <p:cNvPr id="56361" name="AutoShape 41"/>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62" name="AutoShape 42"/>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6363" name="AutoShape 43"/>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6364" name="Text Box 44"/>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6365" name="Text Box 45"/>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6366" name="Text Box 46"/>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6367" name="Line 47"/>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6368" name="AutoShape 48"/>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6369" name="Line 49"/>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6370" name="Text Box 50"/>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6371" name="Line 51"/>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6372" name="Freeform 52"/>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73" name="Freeform 53"/>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6374" name="Text Box 54"/>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55"/>
          <p:cNvGrpSpPr/>
          <p:nvPr/>
        </p:nvGrpSpPr>
        <p:grpSpPr bwMode="auto">
          <a:xfrm>
            <a:off x="1143000" y="3154363"/>
            <a:ext cx="1447800" cy="381000"/>
            <a:chOff x="720" y="1987"/>
            <a:chExt cx="912" cy="240"/>
          </a:xfrm>
        </p:grpSpPr>
        <p:sp>
          <p:nvSpPr>
            <p:cNvPr id="56376" name="Rectangle 56"/>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6377" name="AutoShape 57"/>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58"/>
          <p:cNvGrpSpPr/>
          <p:nvPr/>
        </p:nvGrpSpPr>
        <p:grpSpPr bwMode="auto">
          <a:xfrm>
            <a:off x="3733800" y="3154363"/>
            <a:ext cx="1447800" cy="381000"/>
            <a:chOff x="2352" y="1987"/>
            <a:chExt cx="912" cy="240"/>
          </a:xfrm>
        </p:grpSpPr>
        <p:sp>
          <p:nvSpPr>
            <p:cNvPr id="56379" name="Rectangle 59"/>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6380" name="AutoShape 60"/>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61"/>
          <p:cNvGrpSpPr/>
          <p:nvPr/>
        </p:nvGrpSpPr>
        <p:grpSpPr bwMode="auto">
          <a:xfrm>
            <a:off x="6477000" y="3154363"/>
            <a:ext cx="1447800" cy="381000"/>
            <a:chOff x="4080" y="1987"/>
            <a:chExt cx="912" cy="240"/>
          </a:xfrm>
        </p:grpSpPr>
        <p:sp>
          <p:nvSpPr>
            <p:cNvPr id="56382" name="Rectangle 62"/>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6383" name="AutoShape 63"/>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64"/>
          <p:cNvGrpSpPr/>
          <p:nvPr/>
        </p:nvGrpSpPr>
        <p:grpSpPr bwMode="auto">
          <a:xfrm>
            <a:off x="609600" y="5592763"/>
            <a:ext cx="1981200" cy="381000"/>
            <a:chOff x="384" y="3523"/>
            <a:chExt cx="1248" cy="240"/>
          </a:xfrm>
        </p:grpSpPr>
        <p:sp>
          <p:nvSpPr>
            <p:cNvPr id="56385" name="Rectangle 65"/>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6386" name="AutoShape 66"/>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9" name="Group 67"/>
          <p:cNvGrpSpPr/>
          <p:nvPr/>
        </p:nvGrpSpPr>
        <p:grpSpPr bwMode="auto">
          <a:xfrm>
            <a:off x="3505200" y="5592763"/>
            <a:ext cx="1981200" cy="381000"/>
            <a:chOff x="2208" y="3523"/>
            <a:chExt cx="1248" cy="240"/>
          </a:xfrm>
        </p:grpSpPr>
        <p:sp>
          <p:nvSpPr>
            <p:cNvPr id="56388" name="Rectangle 68"/>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6389" name="AutoShape 69"/>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70"/>
          <p:cNvGrpSpPr/>
          <p:nvPr/>
        </p:nvGrpSpPr>
        <p:grpSpPr bwMode="auto">
          <a:xfrm>
            <a:off x="6400800" y="5592763"/>
            <a:ext cx="1981200" cy="381000"/>
            <a:chOff x="4032" y="3523"/>
            <a:chExt cx="1248" cy="240"/>
          </a:xfrm>
        </p:grpSpPr>
        <p:sp>
          <p:nvSpPr>
            <p:cNvPr id="56391" name="Rectangle 71"/>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6392" name="AutoShape 72"/>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6393" name="Text Box 73"/>
          <p:cNvSpPr txBox="1">
            <a:spLocks noChangeArrowheads="1"/>
          </p:cNvSpPr>
          <p:nvPr/>
        </p:nvSpPr>
        <p:spPr bwMode="auto">
          <a:xfrm>
            <a:off x="6858000" y="6018213"/>
            <a:ext cx="9921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6394" name="Text Box 74"/>
          <p:cNvSpPr txBox="1">
            <a:spLocks noChangeArrowheads="1"/>
          </p:cNvSpPr>
          <p:nvPr/>
        </p:nvSpPr>
        <p:spPr bwMode="auto">
          <a:xfrm>
            <a:off x="3976688" y="6018213"/>
            <a:ext cx="99218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6395" name="AutoShape 75"/>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6396" name="Text Box 76"/>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6397" name="Rectangle 77"/>
          <p:cNvSpPr>
            <a:spLocks noChangeArrowheads="1"/>
          </p:cNvSpPr>
          <p:nvPr/>
        </p:nvSpPr>
        <p:spPr bwMode="auto">
          <a:xfrm>
            <a:off x="0" y="0"/>
            <a:ext cx="9144000" cy="1989138"/>
          </a:xfrm>
          <a:prstGeom prst="rect">
            <a:avLst/>
          </a:prstGeom>
          <a:solidFill>
            <a:srgbClr val="FFFF99"/>
          </a:solidFill>
          <a:ln w="9525">
            <a:noFill/>
            <a:miter lim="800000"/>
          </a:ln>
          <a:effectLst/>
        </p:spPr>
        <p:txBody>
          <a:bodyPr/>
          <a:lstStyle/>
          <a:p>
            <a:endParaRPr lang="zh-CN" altLang="zh-CN"/>
          </a:p>
        </p:txBody>
      </p:sp>
      <p:sp>
        <p:nvSpPr>
          <p:cNvPr id="56398" name="Text Box 78"/>
          <p:cNvSpPr txBox="1">
            <a:spLocks noChangeArrowheads="1"/>
          </p:cNvSpPr>
          <p:nvPr/>
        </p:nvSpPr>
        <p:spPr bwMode="auto">
          <a:xfrm>
            <a:off x="312738" y="692150"/>
            <a:ext cx="8558212" cy="615950"/>
          </a:xfrm>
          <a:prstGeom prst="rect">
            <a:avLst/>
          </a:prstGeom>
          <a:solidFill>
            <a:srgbClr val="CCECFF"/>
          </a:solidFill>
          <a:ln w="9525" cmpd="sng">
            <a:solidFill>
              <a:srgbClr val="333399"/>
            </a:solidFill>
            <a:prstDash val="solid"/>
            <a:miter lim="800000"/>
          </a:ln>
          <a:effectLst/>
        </p:spPr>
        <p:txBody>
          <a:bodyPr wrap="none">
            <a:spAutoFit/>
          </a:bodyPr>
          <a:lstStyle/>
          <a:p>
            <a:pPr algn="ctr">
              <a:lnSpc>
                <a:spcPct val="120000"/>
              </a:lnSpc>
            </a:pPr>
            <a:r>
              <a:rPr lang="zh-CN" sz="2800">
                <a:solidFill>
                  <a:srgbClr val="333399"/>
                </a:solidFill>
                <a:ea typeface="黑体" panose="02010609060101010101" pitchFamily="2" charset="-122"/>
              </a:rPr>
              <a:t>路由器只根据目的站的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地址的网络号进行路由选择 </a:t>
            </a:r>
            <a:endParaRPr lang="zh-CN" sz="2800">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47" name="Freeform 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48" name="Line 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49" name="Line 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50" name="AutoShape 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51" name="AutoShape 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7352" name="AutoShape 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53" name="AutoShape 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10"/>
          <p:cNvGrpSpPr/>
          <p:nvPr/>
        </p:nvGrpSpPr>
        <p:grpSpPr bwMode="auto">
          <a:xfrm>
            <a:off x="36513" y="2420938"/>
            <a:ext cx="9121775" cy="2438400"/>
            <a:chOff x="23" y="1525"/>
            <a:chExt cx="5746" cy="1536"/>
          </a:xfrm>
        </p:grpSpPr>
        <p:sp>
          <p:nvSpPr>
            <p:cNvPr id="57355" name="Oval 1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56" name="Oval 1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57" name="Oval 1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58" name="Oval 1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59" name="Oval 1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60" name="Oval 1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61" name="Oval 1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7362" name="Oval 1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7363" name="Line 1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20"/>
          <p:cNvGrpSpPr/>
          <p:nvPr/>
        </p:nvGrpSpPr>
        <p:grpSpPr bwMode="auto">
          <a:xfrm>
            <a:off x="228600" y="2420938"/>
            <a:ext cx="685800" cy="1447800"/>
            <a:chOff x="144" y="1525"/>
            <a:chExt cx="432" cy="912"/>
          </a:xfrm>
        </p:grpSpPr>
        <p:sp>
          <p:nvSpPr>
            <p:cNvPr id="57365" name="AutoShape 2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66" name="AutoShape 2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67" name="AutoShape 2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7368" name="Text Box 2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7369" name="Text Box 2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7370" name="Text Box 2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7371" name="Text Box 2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7372" name="Text Box 2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7373" name="Line 2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7374" name="Line 3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7375" name="Text Box 3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7376" name="Text Box 3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7377" name="Text Box 3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7378" name="Text Box 3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7379" name="Text Box 3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7380" name="AutoShape 3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7381" name="Text Box 3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7382" name="Text Box 3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grpSp>
        <p:nvGrpSpPr>
          <p:cNvPr id="4" name="Group 39"/>
          <p:cNvGrpSpPr/>
          <p:nvPr/>
        </p:nvGrpSpPr>
        <p:grpSpPr bwMode="auto">
          <a:xfrm>
            <a:off x="8153400" y="2420938"/>
            <a:ext cx="685800" cy="1447800"/>
            <a:chOff x="5136" y="1525"/>
            <a:chExt cx="432" cy="912"/>
          </a:xfrm>
        </p:grpSpPr>
        <p:sp>
          <p:nvSpPr>
            <p:cNvPr id="57384" name="AutoShape 40"/>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85" name="AutoShape 41"/>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7386" name="AutoShape 42"/>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7387" name="Text Box 43"/>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7388" name="Text Box 44"/>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7389" name="Text Box 45"/>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7390" name="Line 46"/>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7391" name="AutoShape 47"/>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7392" name="Line 48"/>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7393" name="Text Box 49"/>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7394" name="Line 50"/>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7395" name="Freeform 51"/>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96" name="Freeform 52"/>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7397" name="Text Box 53"/>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54"/>
          <p:cNvGrpSpPr/>
          <p:nvPr/>
        </p:nvGrpSpPr>
        <p:grpSpPr bwMode="auto">
          <a:xfrm>
            <a:off x="1143000" y="3154363"/>
            <a:ext cx="1447800" cy="381000"/>
            <a:chOff x="720" y="1987"/>
            <a:chExt cx="912" cy="240"/>
          </a:xfrm>
        </p:grpSpPr>
        <p:sp>
          <p:nvSpPr>
            <p:cNvPr id="57399" name="Rectangle 55"/>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7400" name="AutoShape 56"/>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57"/>
          <p:cNvGrpSpPr/>
          <p:nvPr/>
        </p:nvGrpSpPr>
        <p:grpSpPr bwMode="auto">
          <a:xfrm>
            <a:off x="3733800" y="3154363"/>
            <a:ext cx="1447800" cy="381000"/>
            <a:chOff x="2352" y="1987"/>
            <a:chExt cx="912" cy="240"/>
          </a:xfrm>
        </p:grpSpPr>
        <p:sp>
          <p:nvSpPr>
            <p:cNvPr id="57402" name="Rectangle 58"/>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7403" name="AutoShape 59"/>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60"/>
          <p:cNvGrpSpPr/>
          <p:nvPr/>
        </p:nvGrpSpPr>
        <p:grpSpPr bwMode="auto">
          <a:xfrm>
            <a:off x="6477000" y="3154363"/>
            <a:ext cx="1447800" cy="381000"/>
            <a:chOff x="4080" y="1987"/>
            <a:chExt cx="912" cy="240"/>
          </a:xfrm>
        </p:grpSpPr>
        <p:sp>
          <p:nvSpPr>
            <p:cNvPr id="57405" name="Rectangle 61"/>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7406" name="AutoShape 62"/>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63"/>
          <p:cNvGrpSpPr/>
          <p:nvPr/>
        </p:nvGrpSpPr>
        <p:grpSpPr bwMode="auto">
          <a:xfrm>
            <a:off x="609600" y="5592763"/>
            <a:ext cx="7772400" cy="784225"/>
            <a:chOff x="384" y="3523"/>
            <a:chExt cx="4896" cy="494"/>
          </a:xfrm>
        </p:grpSpPr>
        <p:sp>
          <p:nvSpPr>
            <p:cNvPr id="57408" name="Text Box 64"/>
            <p:cNvSpPr txBox="1">
              <a:spLocks noChangeArrowheads="1"/>
            </p:cNvSpPr>
            <p:nvPr/>
          </p:nvSpPr>
          <p:spPr bwMode="auto">
            <a:xfrm>
              <a:off x="624" y="3747"/>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9" name="Group 65"/>
            <p:cNvGrpSpPr/>
            <p:nvPr/>
          </p:nvGrpSpPr>
          <p:grpSpPr bwMode="auto">
            <a:xfrm>
              <a:off x="384" y="3523"/>
              <a:ext cx="1248" cy="240"/>
              <a:chOff x="384" y="3523"/>
              <a:chExt cx="1248" cy="240"/>
            </a:xfrm>
          </p:grpSpPr>
          <p:sp>
            <p:nvSpPr>
              <p:cNvPr id="57410" name="Rectangle 66"/>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7411" name="AutoShape 67"/>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68"/>
            <p:cNvGrpSpPr/>
            <p:nvPr/>
          </p:nvGrpSpPr>
          <p:grpSpPr bwMode="auto">
            <a:xfrm>
              <a:off x="2208" y="3523"/>
              <a:ext cx="1248" cy="240"/>
              <a:chOff x="2208" y="3523"/>
              <a:chExt cx="1248" cy="240"/>
            </a:xfrm>
          </p:grpSpPr>
          <p:sp>
            <p:nvSpPr>
              <p:cNvPr id="57413" name="Rectangle 69"/>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7414" name="AutoShape 70"/>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1" name="Group 71"/>
            <p:cNvGrpSpPr/>
            <p:nvPr/>
          </p:nvGrpSpPr>
          <p:grpSpPr bwMode="auto">
            <a:xfrm>
              <a:off x="4032" y="3523"/>
              <a:ext cx="1248" cy="240"/>
              <a:chOff x="4032" y="3523"/>
              <a:chExt cx="1248" cy="240"/>
            </a:xfrm>
          </p:grpSpPr>
          <p:sp>
            <p:nvSpPr>
              <p:cNvPr id="57416" name="Rectangle 72"/>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7417" name="AutoShape 73"/>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7418" name="Text Box 74"/>
            <p:cNvSpPr txBox="1">
              <a:spLocks noChangeArrowheads="1"/>
            </p:cNvSpPr>
            <p:nvPr/>
          </p:nvSpPr>
          <p:spPr bwMode="auto">
            <a:xfrm>
              <a:off x="4320" y="3791"/>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7419" name="Text Box 75"/>
            <p:cNvSpPr txBox="1">
              <a:spLocks noChangeArrowheads="1"/>
            </p:cNvSpPr>
            <p:nvPr/>
          </p:nvSpPr>
          <p:spPr bwMode="auto">
            <a:xfrm>
              <a:off x="2505" y="3791"/>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sp>
        <p:nvSpPr>
          <p:cNvPr id="57420" name="AutoShape 76"/>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7421" name="Text Box 77"/>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7422" name="Rectangle 78"/>
          <p:cNvSpPr>
            <a:spLocks noChangeArrowheads="1"/>
          </p:cNvSpPr>
          <p:nvPr/>
        </p:nvSpPr>
        <p:spPr bwMode="auto">
          <a:xfrm>
            <a:off x="0" y="0"/>
            <a:ext cx="9144000" cy="1989138"/>
          </a:xfrm>
          <a:prstGeom prst="rect">
            <a:avLst/>
          </a:prstGeom>
          <a:solidFill>
            <a:srgbClr val="FFFF99"/>
          </a:solidFill>
          <a:ln w="9525">
            <a:noFill/>
            <a:miter lim="800000"/>
          </a:ln>
          <a:effectLst/>
        </p:spPr>
        <p:txBody>
          <a:bodyPr/>
          <a:lstStyle/>
          <a:p>
            <a:endParaRPr lang="zh-CN" altLang="zh-CN"/>
          </a:p>
        </p:txBody>
      </p:sp>
      <p:sp>
        <p:nvSpPr>
          <p:cNvPr id="57423" name="Text Box 79"/>
          <p:cNvSpPr txBox="1">
            <a:spLocks noChangeArrowheads="1"/>
          </p:cNvSpPr>
          <p:nvPr/>
        </p:nvSpPr>
        <p:spPr bwMode="auto">
          <a:xfrm>
            <a:off x="1597025" y="404813"/>
            <a:ext cx="5989638" cy="1130300"/>
          </a:xfrm>
          <a:prstGeom prst="rect">
            <a:avLst/>
          </a:prstGeom>
          <a:solidFill>
            <a:srgbClr val="CCECFF"/>
          </a:solidFill>
          <a:ln w="9525" cmpd="sng">
            <a:solidFill>
              <a:srgbClr val="333399"/>
            </a:solidFill>
            <a:prstDash val="solid"/>
            <a:miter lim="800000"/>
          </a:ln>
          <a:effectLst/>
        </p:spPr>
        <p:txBody>
          <a:bodyPr wrap="none">
            <a:spAutoFit/>
          </a:bodyPr>
          <a:lstStyle/>
          <a:p>
            <a:pPr algn="ctr">
              <a:lnSpc>
                <a:spcPct val="120000"/>
              </a:lnSpc>
            </a:pPr>
            <a:r>
              <a:rPr lang="zh-CN" sz="2800">
                <a:solidFill>
                  <a:srgbClr val="333399"/>
                </a:solidFill>
                <a:ea typeface="黑体" panose="02010609060101010101" pitchFamily="2" charset="-122"/>
              </a:rPr>
              <a:t>在具体的物理网络的链路层</a:t>
            </a:r>
            <a:endParaRPr lang="zh-CN" sz="2800">
              <a:solidFill>
                <a:srgbClr val="333399"/>
              </a:solidFill>
              <a:ea typeface="黑体" panose="02010609060101010101" pitchFamily="2" charset="-122"/>
            </a:endParaRPr>
          </a:p>
          <a:p>
            <a:pPr algn="ctr">
              <a:lnSpc>
                <a:spcPct val="120000"/>
              </a:lnSpc>
            </a:pPr>
            <a:r>
              <a:rPr lang="zh-CN" sz="2800">
                <a:solidFill>
                  <a:srgbClr val="333399"/>
                </a:solidFill>
                <a:ea typeface="黑体" panose="02010609060101010101" pitchFamily="2" charset="-122"/>
              </a:rPr>
              <a:t>只能看见 </a:t>
            </a:r>
            <a:r>
              <a:rPr lang="zh-CN" altLang="zh-CN" sz="2800">
                <a:solidFill>
                  <a:srgbClr val="333399"/>
                </a:solidFill>
                <a:ea typeface="黑体" panose="02010609060101010101" pitchFamily="2" charset="-122"/>
              </a:rPr>
              <a:t>MAC </a:t>
            </a:r>
            <a:r>
              <a:rPr lang="zh-CN" sz="2800">
                <a:solidFill>
                  <a:srgbClr val="333399"/>
                </a:solidFill>
                <a:ea typeface="黑体" panose="02010609060101010101" pitchFamily="2" charset="-122"/>
              </a:rPr>
              <a:t>帧而看不见 </a:t>
            </a:r>
            <a:r>
              <a:rPr lang="zh-CN" altLang="zh-CN" sz="2800">
                <a:solidFill>
                  <a:srgbClr val="333399"/>
                </a:solidFill>
                <a:ea typeface="黑体" panose="02010609060101010101" pitchFamily="2" charset="-122"/>
              </a:rPr>
              <a:t>IP </a:t>
            </a:r>
            <a:r>
              <a:rPr lang="zh-CN" sz="2800">
                <a:solidFill>
                  <a:srgbClr val="333399"/>
                </a:solidFill>
                <a:ea typeface="黑体" panose="02010609060101010101" pitchFamily="2" charset="-122"/>
              </a:rPr>
              <a:t>数据报 </a:t>
            </a:r>
            <a:endParaRPr lang="zh-CN" sz="2800">
              <a:solidFill>
                <a:srgbClr val="333399"/>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reeform 2"/>
          <p:cNvSpPr/>
          <p:nvPr/>
        </p:nvSpPr>
        <p:spPr bwMode="auto">
          <a:xfrm>
            <a:off x="2362200" y="5160963"/>
            <a:ext cx="395288" cy="279400"/>
          </a:xfrm>
          <a:custGeom>
            <a:avLst/>
            <a:gdLst/>
            <a:ahLst/>
            <a:cxnLst>
              <a:cxn ang="0">
                <a:pos x="0" y="439"/>
              </a:cxn>
              <a:cxn ang="0">
                <a:pos x="2" y="0"/>
              </a:cxn>
              <a:cxn ang="0">
                <a:pos x="622" y="22"/>
              </a:cxn>
            </a:cxnLst>
            <a:rect l="0" t="0" r="r" b="b"/>
            <a:pathLst>
              <a:path w="622" h="439">
                <a:moveTo>
                  <a:pt x="0" y="439"/>
                </a:moveTo>
                <a:lnTo>
                  <a:pt x="2" y="0"/>
                </a:lnTo>
                <a:lnTo>
                  <a:pt x="622"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371" name="Freeform 3"/>
          <p:cNvSpPr/>
          <p:nvPr/>
        </p:nvSpPr>
        <p:spPr bwMode="auto">
          <a:xfrm>
            <a:off x="4951413" y="5159375"/>
            <a:ext cx="395287" cy="279400"/>
          </a:xfrm>
          <a:custGeom>
            <a:avLst/>
            <a:gdLst/>
            <a:ahLst/>
            <a:cxnLst>
              <a:cxn ang="0">
                <a:pos x="0" y="440"/>
              </a:cxn>
              <a:cxn ang="0">
                <a:pos x="2" y="0"/>
              </a:cxn>
              <a:cxn ang="0">
                <a:pos x="622" y="21"/>
              </a:cxn>
            </a:cxnLst>
            <a:rect l="0" t="0" r="r" b="b"/>
            <a:pathLst>
              <a:path w="622" h="440">
                <a:moveTo>
                  <a:pt x="0" y="440"/>
                </a:moveTo>
                <a:lnTo>
                  <a:pt x="2" y="0"/>
                </a:lnTo>
                <a:lnTo>
                  <a:pt x="622" y="21"/>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372" name="Line 4"/>
          <p:cNvSpPr>
            <a:spLocks noChangeShapeType="1"/>
          </p:cNvSpPr>
          <p:nvPr/>
        </p:nvSpPr>
        <p:spPr bwMode="auto">
          <a:xfrm rot="16200000">
            <a:off x="8113713"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373" name="Line 5"/>
          <p:cNvSpPr>
            <a:spLocks noChangeShapeType="1"/>
          </p:cNvSpPr>
          <p:nvPr/>
        </p:nvSpPr>
        <p:spPr bwMode="auto">
          <a:xfrm rot="16200000">
            <a:off x="192088" y="5172075"/>
            <a:ext cx="533400" cy="3175"/>
          </a:xfrm>
          <a:prstGeom prst="line">
            <a:avLst/>
          </a:pr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374" name="AutoShape 6"/>
          <p:cNvSpPr>
            <a:spLocks noChangeArrowheads="1"/>
          </p:cNvSpPr>
          <p:nvPr/>
        </p:nvSpPr>
        <p:spPr bwMode="auto">
          <a:xfrm>
            <a:off x="2286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375" name="AutoShape 7"/>
          <p:cNvSpPr>
            <a:spLocks noChangeArrowheads="1"/>
          </p:cNvSpPr>
          <p:nvPr/>
        </p:nvSpPr>
        <p:spPr bwMode="auto">
          <a:xfrm>
            <a:off x="2667000" y="3382963"/>
            <a:ext cx="685800" cy="19050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8376" name="AutoShape 8"/>
          <p:cNvSpPr>
            <a:spLocks noChangeArrowheads="1"/>
          </p:cNvSpPr>
          <p:nvPr/>
        </p:nvSpPr>
        <p:spPr bwMode="auto">
          <a:xfrm>
            <a:off x="8153400" y="3306763"/>
            <a:ext cx="685800" cy="1905000"/>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377" name="AutoShape 9"/>
          <p:cNvSpPr>
            <a:spLocks noChangeArrowheads="1"/>
          </p:cNvSpPr>
          <p:nvPr/>
        </p:nvSpPr>
        <p:spPr bwMode="auto">
          <a:xfrm>
            <a:off x="5332413" y="3611563"/>
            <a:ext cx="685800" cy="16764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grpSp>
        <p:nvGrpSpPr>
          <p:cNvPr id="2" name="Group 10"/>
          <p:cNvGrpSpPr/>
          <p:nvPr/>
        </p:nvGrpSpPr>
        <p:grpSpPr bwMode="auto">
          <a:xfrm>
            <a:off x="36513" y="2420938"/>
            <a:ext cx="9121775" cy="2438400"/>
            <a:chOff x="23" y="1525"/>
            <a:chExt cx="5746" cy="1536"/>
          </a:xfrm>
        </p:grpSpPr>
        <p:sp>
          <p:nvSpPr>
            <p:cNvPr id="58379" name="Oval 11"/>
            <p:cNvSpPr>
              <a:spLocks noChangeArrowheads="1"/>
            </p:cNvSpPr>
            <p:nvPr/>
          </p:nvSpPr>
          <p:spPr bwMode="auto">
            <a:xfrm>
              <a:off x="3768" y="2143"/>
              <a:ext cx="2001" cy="756"/>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0" name="Oval 12"/>
            <p:cNvSpPr>
              <a:spLocks noChangeArrowheads="1"/>
            </p:cNvSpPr>
            <p:nvPr/>
          </p:nvSpPr>
          <p:spPr bwMode="auto">
            <a:xfrm>
              <a:off x="23" y="1899"/>
              <a:ext cx="1964" cy="760"/>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1" name="Oval 13"/>
            <p:cNvSpPr>
              <a:spLocks noChangeArrowheads="1"/>
            </p:cNvSpPr>
            <p:nvPr/>
          </p:nvSpPr>
          <p:spPr bwMode="auto">
            <a:xfrm>
              <a:off x="3456" y="1632"/>
              <a:ext cx="1998"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2" name="Oval 14"/>
            <p:cNvSpPr>
              <a:spLocks noChangeArrowheads="1"/>
            </p:cNvSpPr>
            <p:nvPr/>
          </p:nvSpPr>
          <p:spPr bwMode="auto">
            <a:xfrm>
              <a:off x="2406" y="2290"/>
              <a:ext cx="1995" cy="77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3" name="Oval 15"/>
            <p:cNvSpPr>
              <a:spLocks noChangeArrowheads="1"/>
            </p:cNvSpPr>
            <p:nvPr/>
          </p:nvSpPr>
          <p:spPr bwMode="auto">
            <a:xfrm>
              <a:off x="688" y="2221"/>
              <a:ext cx="1995"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4" name="Oval 16"/>
            <p:cNvSpPr>
              <a:spLocks noChangeArrowheads="1"/>
            </p:cNvSpPr>
            <p:nvPr/>
          </p:nvSpPr>
          <p:spPr bwMode="auto">
            <a:xfrm>
              <a:off x="2229" y="1525"/>
              <a:ext cx="1964" cy="758"/>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5" name="Oval 17"/>
            <p:cNvSpPr>
              <a:spLocks noChangeArrowheads="1"/>
            </p:cNvSpPr>
            <p:nvPr/>
          </p:nvSpPr>
          <p:spPr bwMode="auto">
            <a:xfrm>
              <a:off x="968" y="1525"/>
              <a:ext cx="1961" cy="731"/>
            </a:xfrm>
            <a:prstGeom prst="ellipse">
              <a:avLst/>
            </a:prstGeom>
            <a:solidFill>
              <a:srgbClr val="FFFF99"/>
            </a:solidFill>
            <a:ln w="31750" cmpd="sng">
              <a:solidFill>
                <a:srgbClr val="000000"/>
              </a:solidFill>
              <a:prstDash val="solid"/>
              <a:round/>
            </a:ln>
            <a:effectLst/>
          </p:spPr>
          <p:txBody>
            <a:bodyPr/>
            <a:lstStyle/>
            <a:p>
              <a:endParaRPr lang="zh-CN" altLang="zh-CN"/>
            </a:p>
          </p:txBody>
        </p:sp>
        <p:sp>
          <p:nvSpPr>
            <p:cNvPr id="58386" name="Oval 18"/>
            <p:cNvSpPr>
              <a:spLocks noChangeArrowheads="1"/>
            </p:cNvSpPr>
            <p:nvPr/>
          </p:nvSpPr>
          <p:spPr bwMode="auto">
            <a:xfrm>
              <a:off x="549" y="1695"/>
              <a:ext cx="4763" cy="1060"/>
            </a:xfrm>
            <a:prstGeom prst="ellipse">
              <a:avLst/>
            </a:prstGeom>
            <a:solidFill>
              <a:srgbClr val="FFFF99"/>
            </a:solidFill>
            <a:ln w="9525">
              <a:noFill/>
              <a:round/>
            </a:ln>
            <a:effectLst/>
          </p:spPr>
          <p:txBody>
            <a:bodyPr/>
            <a:lstStyle/>
            <a:p>
              <a:endParaRPr lang="zh-CN" altLang="zh-CN"/>
            </a:p>
          </p:txBody>
        </p:sp>
      </p:grpSp>
      <p:sp>
        <p:nvSpPr>
          <p:cNvPr id="58387" name="Line 19"/>
          <p:cNvSpPr>
            <a:spLocks noChangeShapeType="1"/>
          </p:cNvSpPr>
          <p:nvPr/>
        </p:nvSpPr>
        <p:spPr bwMode="auto">
          <a:xfrm>
            <a:off x="152400" y="5440363"/>
            <a:ext cx="2590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grpSp>
        <p:nvGrpSpPr>
          <p:cNvPr id="3" name="Group 20"/>
          <p:cNvGrpSpPr/>
          <p:nvPr/>
        </p:nvGrpSpPr>
        <p:grpSpPr bwMode="auto">
          <a:xfrm>
            <a:off x="228600" y="2420938"/>
            <a:ext cx="685800" cy="1447800"/>
            <a:chOff x="144" y="1525"/>
            <a:chExt cx="432" cy="912"/>
          </a:xfrm>
        </p:grpSpPr>
        <p:sp>
          <p:nvSpPr>
            <p:cNvPr id="58389" name="AutoShape 21"/>
            <p:cNvSpPr>
              <a:spLocks noChangeArrowheads="1"/>
            </p:cNvSpPr>
            <p:nvPr/>
          </p:nvSpPr>
          <p:spPr bwMode="auto">
            <a:xfrm>
              <a:off x="144"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390" name="AutoShape 22"/>
            <p:cNvSpPr>
              <a:spLocks noChangeArrowheads="1"/>
            </p:cNvSpPr>
            <p:nvPr/>
          </p:nvSpPr>
          <p:spPr bwMode="auto">
            <a:xfrm>
              <a:off x="144"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391" name="AutoShape 23"/>
            <p:cNvSpPr>
              <a:spLocks noChangeArrowheads="1"/>
            </p:cNvSpPr>
            <p:nvPr/>
          </p:nvSpPr>
          <p:spPr bwMode="auto">
            <a:xfrm>
              <a:off x="144"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8392" name="Text Box 24"/>
          <p:cNvSpPr txBox="1">
            <a:spLocks noChangeArrowheads="1"/>
          </p:cNvSpPr>
          <p:nvPr/>
        </p:nvSpPr>
        <p:spPr bwMode="auto">
          <a:xfrm>
            <a:off x="265113" y="3430588"/>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8393" name="Text Box 25"/>
          <p:cNvSpPr txBox="1">
            <a:spLocks noChangeArrowheads="1"/>
          </p:cNvSpPr>
          <p:nvPr/>
        </p:nvSpPr>
        <p:spPr bwMode="auto">
          <a:xfrm>
            <a:off x="215900" y="48498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8394" name="Text Box 26"/>
          <p:cNvSpPr txBox="1">
            <a:spLocks noChangeArrowheads="1"/>
          </p:cNvSpPr>
          <p:nvPr/>
        </p:nvSpPr>
        <p:spPr bwMode="auto">
          <a:xfrm>
            <a:off x="4824413" y="4811713"/>
            <a:ext cx="5921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8395" name="Text Box 27"/>
          <p:cNvSpPr txBox="1">
            <a:spLocks noChangeArrowheads="1"/>
          </p:cNvSpPr>
          <p:nvPr/>
        </p:nvSpPr>
        <p:spPr bwMode="auto">
          <a:xfrm>
            <a:off x="33274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8396" name="Text Box 28"/>
          <p:cNvSpPr txBox="1">
            <a:spLocks noChangeArrowheads="1"/>
          </p:cNvSpPr>
          <p:nvPr/>
        </p:nvSpPr>
        <p:spPr bwMode="auto">
          <a:xfrm>
            <a:off x="2133600" y="480536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8397" name="Line 29"/>
          <p:cNvSpPr>
            <a:spLocks noChangeShapeType="1"/>
          </p:cNvSpPr>
          <p:nvPr/>
        </p:nvSpPr>
        <p:spPr bwMode="auto">
          <a:xfrm>
            <a:off x="838200" y="3611563"/>
            <a:ext cx="19050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8398" name="Line 30"/>
          <p:cNvSpPr>
            <a:spLocks noChangeShapeType="1"/>
          </p:cNvSpPr>
          <p:nvPr/>
        </p:nvSpPr>
        <p:spPr bwMode="auto">
          <a:xfrm>
            <a:off x="5943600" y="5440363"/>
            <a:ext cx="29718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8399" name="Text Box 31"/>
          <p:cNvSpPr txBox="1">
            <a:spLocks noChangeArrowheads="1"/>
          </p:cNvSpPr>
          <p:nvPr/>
        </p:nvSpPr>
        <p:spPr bwMode="auto">
          <a:xfrm>
            <a:off x="6007100" y="4799013"/>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8400" name="Text Box 32"/>
          <p:cNvSpPr txBox="1">
            <a:spLocks noChangeArrowheads="1"/>
          </p:cNvSpPr>
          <p:nvPr/>
        </p:nvSpPr>
        <p:spPr bwMode="auto">
          <a:xfrm>
            <a:off x="8128000" y="4814888"/>
            <a:ext cx="5921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8401" name="Text Box 33"/>
          <p:cNvSpPr txBox="1">
            <a:spLocks noChangeArrowheads="1"/>
          </p:cNvSpPr>
          <p:nvPr/>
        </p:nvSpPr>
        <p:spPr bwMode="auto">
          <a:xfrm>
            <a:off x="6007100" y="37099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6</a:t>
            </a:r>
            <a:endParaRPr lang="zh-CN" altLang="zh-CN">
              <a:solidFill>
                <a:srgbClr val="333399"/>
              </a:solidFill>
              <a:ea typeface="黑体" panose="02010609060101010101" pitchFamily="2" charset="-122"/>
            </a:endParaRPr>
          </a:p>
        </p:txBody>
      </p:sp>
      <p:sp>
        <p:nvSpPr>
          <p:cNvPr id="58402" name="Text Box 34"/>
          <p:cNvSpPr txBox="1">
            <a:spLocks noChangeArrowheads="1"/>
          </p:cNvSpPr>
          <p:nvPr/>
        </p:nvSpPr>
        <p:spPr bwMode="auto">
          <a:xfrm>
            <a:off x="107950" y="20605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8403" name="Text Box 35"/>
          <p:cNvSpPr txBox="1">
            <a:spLocks noChangeArrowheads="1"/>
          </p:cNvSpPr>
          <p:nvPr/>
        </p:nvSpPr>
        <p:spPr bwMode="auto">
          <a:xfrm>
            <a:off x="8032750" y="2035175"/>
            <a:ext cx="9604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主机 </a:t>
            </a:r>
            <a:r>
              <a:rPr lang="zh-CN" altLang="zh-CN">
                <a:solidFill>
                  <a:srgbClr val="333399"/>
                </a:solidFill>
                <a:ea typeface="黑体" panose="02010609060101010101" pitchFamily="2" charset="-122"/>
              </a:rPr>
              <a:t>H</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8404" name="AutoShape 36"/>
          <p:cNvSpPr>
            <a:spLocks noChangeArrowheads="1"/>
          </p:cNvSpPr>
          <p:nvPr/>
        </p:nvSpPr>
        <p:spPr bwMode="auto">
          <a:xfrm>
            <a:off x="2667000" y="3259138"/>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8405" name="Text Box 37"/>
          <p:cNvSpPr txBox="1">
            <a:spLocks noChangeArrowheads="1"/>
          </p:cNvSpPr>
          <p:nvPr/>
        </p:nvSpPr>
        <p:spPr bwMode="auto">
          <a:xfrm>
            <a:off x="2616200" y="2887663"/>
            <a:ext cx="1189038"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1</a:t>
            </a:r>
            <a:endParaRPr lang="zh-CN" altLang="zh-CN">
              <a:solidFill>
                <a:srgbClr val="333399"/>
              </a:solidFill>
              <a:ea typeface="黑体" panose="02010609060101010101" pitchFamily="2" charset="-122"/>
            </a:endParaRPr>
          </a:p>
        </p:txBody>
      </p:sp>
      <p:sp>
        <p:nvSpPr>
          <p:cNvPr id="58406" name="Text Box 38"/>
          <p:cNvSpPr txBox="1">
            <a:spLocks noChangeArrowheads="1"/>
          </p:cNvSpPr>
          <p:nvPr/>
        </p:nvSpPr>
        <p:spPr bwMode="auto">
          <a:xfrm>
            <a:off x="4140200" y="4186238"/>
            <a:ext cx="2403475" cy="463550"/>
          </a:xfrm>
          <a:prstGeom prst="rect">
            <a:avLst/>
          </a:prstGeom>
          <a:solidFill>
            <a:srgbClr val="CCECFF"/>
          </a:solidFill>
          <a:ln w="9525" cmpd="sng">
            <a:solidFill>
              <a:srgbClr val="333399"/>
            </a:solidFill>
            <a:prstDash val="solid"/>
            <a:miter lim="800000"/>
          </a:ln>
          <a:effectLst/>
        </p:spPr>
        <p:txBody>
          <a:bodyPr wrap="none">
            <a:spAutoFit/>
          </a:bodyPr>
          <a:lstStyle/>
          <a:p>
            <a:r>
              <a:rPr lang="zh-CN" altLang="zh-CN" sz="2400">
                <a:solidFill>
                  <a:srgbClr val="333399"/>
                </a:solidFill>
                <a:ea typeface="黑体" panose="02010609060101010101" pitchFamily="2" charset="-122"/>
              </a:rPr>
              <a:t>IP </a:t>
            </a:r>
            <a:r>
              <a:rPr lang="zh-CN" sz="2400">
                <a:solidFill>
                  <a:srgbClr val="333399"/>
                </a:solidFill>
                <a:ea typeface="黑体" panose="02010609060101010101" pitchFamily="2" charset="-122"/>
              </a:rPr>
              <a:t>层上的互联网</a:t>
            </a:r>
            <a:endParaRPr lang="zh-CN" sz="2400">
              <a:solidFill>
                <a:srgbClr val="333399"/>
              </a:solidFill>
              <a:ea typeface="黑体" panose="02010609060101010101" pitchFamily="2" charset="-122"/>
            </a:endParaRPr>
          </a:p>
        </p:txBody>
      </p:sp>
      <p:grpSp>
        <p:nvGrpSpPr>
          <p:cNvPr id="4" name="Group 39"/>
          <p:cNvGrpSpPr/>
          <p:nvPr/>
        </p:nvGrpSpPr>
        <p:grpSpPr bwMode="auto">
          <a:xfrm>
            <a:off x="8153400" y="2420938"/>
            <a:ext cx="685800" cy="1447800"/>
            <a:chOff x="5136" y="1525"/>
            <a:chExt cx="432" cy="912"/>
          </a:xfrm>
        </p:grpSpPr>
        <p:sp>
          <p:nvSpPr>
            <p:cNvPr id="58408" name="AutoShape 40"/>
            <p:cNvSpPr>
              <a:spLocks noChangeArrowheads="1"/>
            </p:cNvSpPr>
            <p:nvPr/>
          </p:nvSpPr>
          <p:spPr bwMode="auto">
            <a:xfrm>
              <a:off x="5136" y="200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409" name="AutoShape 41"/>
            <p:cNvSpPr>
              <a:spLocks noChangeArrowheads="1"/>
            </p:cNvSpPr>
            <p:nvPr/>
          </p:nvSpPr>
          <p:spPr bwMode="auto">
            <a:xfrm>
              <a:off x="5136" y="1717"/>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sp>
          <p:nvSpPr>
            <p:cNvPr id="58410" name="AutoShape 42"/>
            <p:cNvSpPr>
              <a:spLocks noChangeArrowheads="1"/>
            </p:cNvSpPr>
            <p:nvPr/>
          </p:nvSpPr>
          <p:spPr bwMode="auto">
            <a:xfrm>
              <a:off x="5136" y="1525"/>
              <a:ext cx="432" cy="432"/>
            </a:xfrm>
            <a:prstGeom prst="cube">
              <a:avLst>
                <a:gd name="adj" fmla="val 25000"/>
              </a:avLst>
            </a:prstGeom>
            <a:solidFill>
              <a:srgbClr val="DDDDDD"/>
            </a:solidFill>
            <a:ln w="9525" cmpd="sng">
              <a:solidFill>
                <a:schemeClr val="tx1"/>
              </a:solidFill>
              <a:prstDash val="solid"/>
              <a:miter lim="800000"/>
            </a:ln>
            <a:effectLst/>
          </p:spPr>
          <p:txBody>
            <a:bodyPr/>
            <a:lstStyle/>
            <a:p>
              <a:endParaRPr lang="zh-CN" altLang="zh-CN"/>
            </a:p>
          </p:txBody>
        </p:sp>
      </p:grpSp>
      <p:sp>
        <p:nvSpPr>
          <p:cNvPr id="58411" name="Text Box 43"/>
          <p:cNvSpPr txBox="1">
            <a:spLocks noChangeArrowheads="1"/>
          </p:cNvSpPr>
          <p:nvPr/>
        </p:nvSpPr>
        <p:spPr bwMode="auto">
          <a:xfrm>
            <a:off x="8202613" y="3435350"/>
            <a:ext cx="490537"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sp>
        <p:nvSpPr>
          <p:cNvPr id="58412" name="Text Box 44"/>
          <p:cNvSpPr txBox="1">
            <a:spLocks noChangeArrowheads="1"/>
          </p:cNvSpPr>
          <p:nvPr/>
        </p:nvSpPr>
        <p:spPr bwMode="auto">
          <a:xfrm>
            <a:off x="332105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4</a:t>
            </a:r>
            <a:endParaRPr lang="zh-CN" altLang="zh-CN">
              <a:solidFill>
                <a:srgbClr val="333399"/>
              </a:solidFill>
              <a:ea typeface="黑体" panose="02010609060101010101" pitchFamily="2" charset="-122"/>
            </a:endParaRPr>
          </a:p>
        </p:txBody>
      </p:sp>
      <p:sp>
        <p:nvSpPr>
          <p:cNvPr id="58413" name="Text Box 45"/>
          <p:cNvSpPr txBox="1">
            <a:spLocks noChangeArrowheads="1"/>
          </p:cNvSpPr>
          <p:nvPr/>
        </p:nvSpPr>
        <p:spPr bwMode="auto">
          <a:xfrm>
            <a:off x="2286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3</a:t>
            </a:r>
            <a:endParaRPr lang="zh-CN" altLang="zh-CN">
              <a:solidFill>
                <a:srgbClr val="333399"/>
              </a:solidFill>
              <a:ea typeface="黑体" panose="02010609060101010101" pitchFamily="2" charset="-122"/>
            </a:endParaRPr>
          </a:p>
        </p:txBody>
      </p:sp>
      <p:sp>
        <p:nvSpPr>
          <p:cNvPr id="58414" name="Line 46"/>
          <p:cNvSpPr>
            <a:spLocks noChangeShapeType="1"/>
          </p:cNvSpPr>
          <p:nvPr/>
        </p:nvSpPr>
        <p:spPr bwMode="auto">
          <a:xfrm>
            <a:off x="3276600" y="3611563"/>
            <a:ext cx="20574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8415" name="AutoShape 47"/>
          <p:cNvSpPr>
            <a:spLocks noChangeArrowheads="1"/>
          </p:cNvSpPr>
          <p:nvPr/>
        </p:nvSpPr>
        <p:spPr bwMode="auto">
          <a:xfrm>
            <a:off x="5332413" y="3230563"/>
            <a:ext cx="685800" cy="609600"/>
          </a:xfrm>
          <a:prstGeom prst="cube">
            <a:avLst>
              <a:gd name="adj" fmla="val 25000"/>
            </a:avLst>
          </a:prstGeom>
          <a:solidFill>
            <a:srgbClr val="66CCFF"/>
          </a:solidFill>
          <a:ln w="9525" cmpd="sng">
            <a:solidFill>
              <a:schemeClr val="tx1"/>
            </a:solidFill>
            <a:prstDash val="solid"/>
            <a:miter lim="800000"/>
          </a:ln>
          <a:effectLst/>
        </p:spPr>
        <p:txBody>
          <a:bodyPr/>
          <a:lstStyle/>
          <a:p>
            <a:endParaRPr lang="zh-CN" altLang="zh-CN"/>
          </a:p>
        </p:txBody>
      </p:sp>
      <p:sp>
        <p:nvSpPr>
          <p:cNvPr id="58416" name="Line 48"/>
          <p:cNvSpPr>
            <a:spLocks noChangeShapeType="1"/>
          </p:cNvSpPr>
          <p:nvPr/>
        </p:nvSpPr>
        <p:spPr bwMode="auto">
          <a:xfrm>
            <a:off x="5943600" y="3611563"/>
            <a:ext cx="2209800" cy="0"/>
          </a:xfrm>
          <a:prstGeom prst="line">
            <a:avLst/>
          </a:prstGeom>
          <a:noFill/>
          <a:ln w="28575" cmpd="sng">
            <a:solidFill>
              <a:schemeClr val="tx1"/>
            </a:solidFill>
            <a:prstDash val="dash"/>
            <a:round/>
            <a:headEnd type="none" w="med" len="med"/>
            <a:tailEnd type="none" w="med" len="med"/>
          </a:ln>
          <a:effectLst/>
        </p:spPr>
        <p:txBody>
          <a:bodyPr/>
          <a:lstStyle/>
          <a:p>
            <a:endParaRPr lang="zh-CN" altLang="en-US"/>
          </a:p>
        </p:txBody>
      </p:sp>
      <p:sp>
        <p:nvSpPr>
          <p:cNvPr id="58417" name="Text Box 49"/>
          <p:cNvSpPr txBox="1">
            <a:spLocks noChangeArrowheads="1"/>
          </p:cNvSpPr>
          <p:nvPr/>
        </p:nvSpPr>
        <p:spPr bwMode="auto">
          <a:xfrm>
            <a:off x="4953000" y="3697288"/>
            <a:ext cx="49053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5</a:t>
            </a:r>
            <a:endParaRPr lang="zh-CN" altLang="zh-CN">
              <a:solidFill>
                <a:srgbClr val="333399"/>
              </a:solidFill>
              <a:ea typeface="黑体" panose="02010609060101010101" pitchFamily="2" charset="-122"/>
            </a:endParaRPr>
          </a:p>
        </p:txBody>
      </p:sp>
      <p:sp>
        <p:nvSpPr>
          <p:cNvPr id="58418" name="Line 50"/>
          <p:cNvSpPr>
            <a:spLocks noChangeShapeType="1"/>
          </p:cNvSpPr>
          <p:nvPr/>
        </p:nvSpPr>
        <p:spPr bwMode="auto">
          <a:xfrm>
            <a:off x="3352800" y="5440363"/>
            <a:ext cx="1905000" cy="0"/>
          </a:xfrm>
          <a:prstGeom prst="line">
            <a:avLst/>
          </a:prstGeom>
          <a:noFill/>
          <a:ln w="57150" cmpd="sng">
            <a:solidFill>
              <a:srgbClr val="333399"/>
            </a:solidFill>
            <a:prstDash val="solid"/>
            <a:round/>
            <a:headEnd type="none" w="med" len="med"/>
            <a:tailEnd type="none" w="med" len="med"/>
          </a:ln>
          <a:effectLst/>
        </p:spPr>
        <p:txBody>
          <a:bodyPr/>
          <a:lstStyle/>
          <a:p>
            <a:endParaRPr lang="zh-CN" altLang="en-US"/>
          </a:p>
        </p:txBody>
      </p:sp>
      <p:sp>
        <p:nvSpPr>
          <p:cNvPr id="58419" name="Freeform 51"/>
          <p:cNvSpPr/>
          <p:nvPr/>
        </p:nvSpPr>
        <p:spPr bwMode="auto">
          <a:xfrm flipH="1">
            <a:off x="5921375" y="5156200"/>
            <a:ext cx="341313" cy="284163"/>
          </a:xfrm>
          <a:custGeom>
            <a:avLst/>
            <a:gdLst/>
            <a:ahLst/>
            <a:cxnLst>
              <a:cxn ang="0">
                <a:pos x="0" y="447"/>
              </a:cxn>
              <a:cxn ang="0">
                <a:pos x="2" y="0"/>
              </a:cxn>
              <a:cxn ang="0">
                <a:pos x="537" y="22"/>
              </a:cxn>
            </a:cxnLst>
            <a:rect l="0" t="0" r="r" b="b"/>
            <a:pathLst>
              <a:path w="537" h="447">
                <a:moveTo>
                  <a:pt x="0" y="447"/>
                </a:moveTo>
                <a:lnTo>
                  <a:pt x="2" y="0"/>
                </a:lnTo>
                <a:lnTo>
                  <a:pt x="53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420" name="Freeform 52"/>
          <p:cNvSpPr/>
          <p:nvPr/>
        </p:nvSpPr>
        <p:spPr bwMode="auto">
          <a:xfrm flipH="1">
            <a:off x="3233738" y="5162550"/>
            <a:ext cx="423862" cy="279400"/>
          </a:xfrm>
          <a:custGeom>
            <a:avLst/>
            <a:gdLst/>
            <a:ahLst/>
            <a:cxnLst>
              <a:cxn ang="0">
                <a:pos x="0" y="439"/>
              </a:cxn>
              <a:cxn ang="0">
                <a:pos x="2" y="0"/>
              </a:cxn>
              <a:cxn ang="0">
                <a:pos x="667" y="22"/>
              </a:cxn>
            </a:cxnLst>
            <a:rect l="0" t="0" r="r" b="b"/>
            <a:pathLst>
              <a:path w="667" h="439">
                <a:moveTo>
                  <a:pt x="0" y="439"/>
                </a:moveTo>
                <a:lnTo>
                  <a:pt x="2" y="0"/>
                </a:lnTo>
                <a:lnTo>
                  <a:pt x="667" y="22"/>
                </a:lnTo>
              </a:path>
            </a:pathLst>
          </a:custGeom>
          <a:noFill/>
          <a:ln w="28575" cmpd="sng">
            <a:solidFill>
              <a:srgbClr val="333399"/>
            </a:solidFill>
            <a:prstDash val="solid"/>
            <a:round/>
            <a:headEnd type="none" w="med" len="med"/>
            <a:tailEnd type="none" w="med" len="med"/>
          </a:ln>
          <a:effectLst/>
        </p:spPr>
        <p:txBody>
          <a:bodyPr/>
          <a:lstStyle/>
          <a:p>
            <a:endParaRPr lang="zh-CN" altLang="en-US"/>
          </a:p>
        </p:txBody>
      </p:sp>
      <p:sp>
        <p:nvSpPr>
          <p:cNvPr id="58421" name="Text Box 53"/>
          <p:cNvSpPr txBox="1">
            <a:spLocks noChangeArrowheads="1"/>
          </p:cNvSpPr>
          <p:nvPr/>
        </p:nvSpPr>
        <p:spPr bwMode="auto">
          <a:xfrm>
            <a:off x="5218113" y="2862263"/>
            <a:ext cx="1189037" cy="358775"/>
          </a:xfrm>
          <a:prstGeom prst="rect">
            <a:avLst/>
          </a:prstGeom>
          <a:noFill/>
          <a:ln w="9525">
            <a:noFill/>
            <a:miter lim="800000"/>
          </a:ln>
          <a:effectLst/>
        </p:spPr>
        <p:txBody>
          <a:bodyPr wrap="none">
            <a:spAutoFit/>
          </a:bodyPr>
          <a:lstStyle/>
          <a:p>
            <a:r>
              <a:rPr lang="zh-CN">
                <a:solidFill>
                  <a:srgbClr val="333399"/>
                </a:solidFill>
                <a:ea typeface="黑体" panose="02010609060101010101" pitchFamily="2" charset="-122"/>
              </a:rPr>
              <a:t>路由器 </a:t>
            </a:r>
            <a:r>
              <a:rPr lang="zh-CN" altLang="zh-CN">
                <a:solidFill>
                  <a:srgbClr val="333399"/>
                </a:solidFill>
                <a:ea typeface="黑体" panose="02010609060101010101" pitchFamily="2" charset="-122"/>
              </a:rPr>
              <a:t>R</a:t>
            </a:r>
            <a:r>
              <a:rPr lang="zh-CN" altLang="zh-CN" baseline="-25000">
                <a:solidFill>
                  <a:srgbClr val="333399"/>
                </a:solidFill>
                <a:ea typeface="黑体" panose="02010609060101010101" pitchFamily="2" charset="-122"/>
              </a:rPr>
              <a:t>2</a:t>
            </a:r>
            <a:endParaRPr lang="zh-CN" altLang="zh-CN">
              <a:solidFill>
                <a:srgbClr val="333399"/>
              </a:solidFill>
              <a:ea typeface="黑体" panose="02010609060101010101" pitchFamily="2" charset="-122"/>
            </a:endParaRPr>
          </a:p>
        </p:txBody>
      </p:sp>
      <p:grpSp>
        <p:nvGrpSpPr>
          <p:cNvPr id="5" name="Group 54"/>
          <p:cNvGrpSpPr/>
          <p:nvPr/>
        </p:nvGrpSpPr>
        <p:grpSpPr bwMode="auto">
          <a:xfrm>
            <a:off x="1143000" y="3154363"/>
            <a:ext cx="1447800" cy="381000"/>
            <a:chOff x="720" y="1987"/>
            <a:chExt cx="912" cy="240"/>
          </a:xfrm>
        </p:grpSpPr>
        <p:sp>
          <p:nvSpPr>
            <p:cNvPr id="58423" name="Rectangle 55"/>
            <p:cNvSpPr>
              <a:spLocks noChangeArrowheads="1"/>
            </p:cNvSpPr>
            <p:nvPr/>
          </p:nvSpPr>
          <p:spPr bwMode="auto">
            <a:xfrm>
              <a:off x="72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  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8424" name="AutoShape 56"/>
            <p:cNvSpPr>
              <a:spLocks noChangeArrowheads="1"/>
            </p:cNvSpPr>
            <p:nvPr/>
          </p:nvSpPr>
          <p:spPr bwMode="auto">
            <a:xfrm>
              <a:off x="144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6" name="Group 57"/>
          <p:cNvGrpSpPr/>
          <p:nvPr/>
        </p:nvGrpSpPr>
        <p:grpSpPr bwMode="auto">
          <a:xfrm>
            <a:off x="3733800" y="3154363"/>
            <a:ext cx="1447800" cy="381000"/>
            <a:chOff x="2352" y="1987"/>
            <a:chExt cx="912" cy="240"/>
          </a:xfrm>
        </p:grpSpPr>
        <p:sp>
          <p:nvSpPr>
            <p:cNvPr id="58426" name="Rectangle 58"/>
            <p:cNvSpPr>
              <a:spLocks noChangeArrowheads="1"/>
            </p:cNvSpPr>
            <p:nvPr/>
          </p:nvSpPr>
          <p:spPr bwMode="auto">
            <a:xfrm>
              <a:off x="2352"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8427" name="AutoShape 59"/>
            <p:cNvSpPr>
              <a:spLocks noChangeArrowheads="1"/>
            </p:cNvSpPr>
            <p:nvPr/>
          </p:nvSpPr>
          <p:spPr bwMode="auto">
            <a:xfrm>
              <a:off x="3072"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7" name="Group 60"/>
          <p:cNvGrpSpPr/>
          <p:nvPr/>
        </p:nvGrpSpPr>
        <p:grpSpPr bwMode="auto">
          <a:xfrm>
            <a:off x="6477000" y="3154363"/>
            <a:ext cx="1447800" cy="381000"/>
            <a:chOff x="4080" y="1987"/>
            <a:chExt cx="912" cy="240"/>
          </a:xfrm>
        </p:grpSpPr>
        <p:sp>
          <p:nvSpPr>
            <p:cNvPr id="58429" name="Rectangle 61"/>
            <p:cNvSpPr>
              <a:spLocks noChangeArrowheads="1"/>
            </p:cNvSpPr>
            <p:nvPr/>
          </p:nvSpPr>
          <p:spPr bwMode="auto">
            <a:xfrm>
              <a:off x="4080" y="1987"/>
              <a:ext cx="720" cy="240"/>
            </a:xfrm>
            <a:prstGeom prst="rect">
              <a:avLst/>
            </a:prstGeom>
            <a:solidFill>
              <a:srgbClr val="FFCCFF"/>
            </a:solidFill>
            <a:ln w="12700" cmpd="sng">
              <a:solidFill>
                <a:schemeClr val="tx1"/>
              </a:solidFill>
              <a:prstDash val="solid"/>
              <a:miter lim="800000"/>
            </a:ln>
            <a:effectLst/>
          </p:spPr>
          <p:txBody>
            <a:bodyPr wrap="none" anchor="ctr"/>
            <a:lstStyle/>
            <a:p>
              <a:pPr algn="ctr"/>
              <a:r>
                <a:rPr lang="zh-CN" altLang="zh-CN">
                  <a:solidFill>
                    <a:srgbClr val="333399"/>
                  </a:solidFill>
                  <a:ea typeface="黑体" panose="02010609060101010101" pitchFamily="2" charset="-122"/>
                </a:rPr>
                <a:t>IP</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 IP</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8430" name="AutoShape 62"/>
            <p:cNvSpPr>
              <a:spLocks noChangeArrowheads="1"/>
            </p:cNvSpPr>
            <p:nvPr/>
          </p:nvSpPr>
          <p:spPr bwMode="auto">
            <a:xfrm>
              <a:off x="4800" y="2035"/>
              <a:ext cx="192" cy="144"/>
            </a:xfrm>
            <a:prstGeom prst="rightArrow">
              <a:avLst>
                <a:gd name="adj1" fmla="val 50000"/>
                <a:gd name="adj2" fmla="val 54142"/>
              </a:avLst>
            </a:prstGeom>
            <a:solidFill>
              <a:srgbClr val="FFCCFF"/>
            </a:solidFill>
            <a:ln w="12700" cmpd="sng">
              <a:solidFill>
                <a:schemeClr val="tx1"/>
              </a:solidFill>
              <a:prstDash val="solid"/>
              <a:miter lim="800000"/>
            </a:ln>
            <a:effectLst/>
          </p:spPr>
          <p:txBody>
            <a:bodyPr/>
            <a:lstStyle/>
            <a:p>
              <a:endParaRPr lang="zh-CN" altLang="zh-CN"/>
            </a:p>
          </p:txBody>
        </p:sp>
      </p:grpSp>
      <p:grpSp>
        <p:nvGrpSpPr>
          <p:cNvPr id="8" name="Group 63"/>
          <p:cNvGrpSpPr/>
          <p:nvPr/>
        </p:nvGrpSpPr>
        <p:grpSpPr bwMode="auto">
          <a:xfrm>
            <a:off x="609600" y="5592763"/>
            <a:ext cx="7772400" cy="784225"/>
            <a:chOff x="384" y="3523"/>
            <a:chExt cx="4896" cy="494"/>
          </a:xfrm>
        </p:grpSpPr>
        <p:sp>
          <p:nvSpPr>
            <p:cNvPr id="58432" name="Text Box 64"/>
            <p:cNvSpPr txBox="1">
              <a:spLocks noChangeArrowheads="1"/>
            </p:cNvSpPr>
            <p:nvPr/>
          </p:nvSpPr>
          <p:spPr bwMode="auto">
            <a:xfrm>
              <a:off x="624" y="3747"/>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nvGrpSpPr>
            <p:cNvPr id="9" name="Group 65"/>
            <p:cNvGrpSpPr/>
            <p:nvPr/>
          </p:nvGrpSpPr>
          <p:grpSpPr bwMode="auto">
            <a:xfrm>
              <a:off x="384" y="3523"/>
              <a:ext cx="1248" cy="240"/>
              <a:chOff x="384" y="3523"/>
              <a:chExt cx="1248" cy="240"/>
            </a:xfrm>
          </p:grpSpPr>
          <p:sp>
            <p:nvSpPr>
              <p:cNvPr id="58434" name="Rectangle 66"/>
              <p:cNvSpPr>
                <a:spLocks noChangeArrowheads="1"/>
              </p:cNvSpPr>
              <p:nvPr/>
            </p:nvSpPr>
            <p:spPr bwMode="auto">
              <a:xfrm>
                <a:off x="384"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1</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3</a:t>
                </a:r>
                <a:endParaRPr lang="zh-CN" altLang="zh-CN" baseline="-25000">
                  <a:solidFill>
                    <a:srgbClr val="333399"/>
                  </a:solidFill>
                  <a:ea typeface="黑体" panose="02010609060101010101" pitchFamily="2" charset="-122"/>
                </a:endParaRPr>
              </a:p>
            </p:txBody>
          </p:sp>
          <p:sp>
            <p:nvSpPr>
              <p:cNvPr id="58435" name="AutoShape 67"/>
              <p:cNvSpPr>
                <a:spLocks noChangeArrowheads="1"/>
              </p:cNvSpPr>
              <p:nvPr/>
            </p:nvSpPr>
            <p:spPr bwMode="auto">
              <a:xfrm>
                <a:off x="1440"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0" name="Group 68"/>
            <p:cNvGrpSpPr/>
            <p:nvPr/>
          </p:nvGrpSpPr>
          <p:grpSpPr bwMode="auto">
            <a:xfrm>
              <a:off x="2208" y="3523"/>
              <a:ext cx="1248" cy="240"/>
              <a:chOff x="2208" y="3523"/>
              <a:chExt cx="1248" cy="240"/>
            </a:xfrm>
          </p:grpSpPr>
          <p:sp>
            <p:nvSpPr>
              <p:cNvPr id="58437" name="Rectangle 69"/>
              <p:cNvSpPr>
                <a:spLocks noChangeArrowheads="1"/>
              </p:cNvSpPr>
              <p:nvPr/>
            </p:nvSpPr>
            <p:spPr bwMode="auto">
              <a:xfrm>
                <a:off x="2208"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4</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5</a:t>
                </a:r>
                <a:endParaRPr lang="zh-CN" altLang="zh-CN" baseline="-25000">
                  <a:solidFill>
                    <a:srgbClr val="333399"/>
                  </a:solidFill>
                  <a:ea typeface="黑体" panose="02010609060101010101" pitchFamily="2" charset="-122"/>
                </a:endParaRPr>
              </a:p>
            </p:txBody>
          </p:sp>
          <p:sp>
            <p:nvSpPr>
              <p:cNvPr id="58438" name="AutoShape 70"/>
              <p:cNvSpPr>
                <a:spLocks noChangeArrowheads="1"/>
              </p:cNvSpPr>
              <p:nvPr/>
            </p:nvSpPr>
            <p:spPr bwMode="auto">
              <a:xfrm>
                <a:off x="3264"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grpSp>
          <p:nvGrpSpPr>
            <p:cNvPr id="11" name="Group 71"/>
            <p:cNvGrpSpPr/>
            <p:nvPr/>
          </p:nvGrpSpPr>
          <p:grpSpPr bwMode="auto">
            <a:xfrm>
              <a:off x="4032" y="3523"/>
              <a:ext cx="1248" cy="240"/>
              <a:chOff x="4032" y="3523"/>
              <a:chExt cx="1248" cy="240"/>
            </a:xfrm>
          </p:grpSpPr>
          <p:sp>
            <p:nvSpPr>
              <p:cNvPr id="58440" name="Rectangle 72"/>
              <p:cNvSpPr>
                <a:spLocks noChangeArrowheads="1"/>
              </p:cNvSpPr>
              <p:nvPr/>
            </p:nvSpPr>
            <p:spPr bwMode="auto">
              <a:xfrm>
                <a:off x="4032" y="3523"/>
                <a:ext cx="1056" cy="240"/>
              </a:xfrm>
              <a:prstGeom prst="rect">
                <a:avLst/>
              </a:prstGeom>
              <a:solidFill>
                <a:srgbClr val="CCECFF"/>
              </a:solidFill>
              <a:ln w="12700" cmpd="sng">
                <a:solidFill>
                  <a:schemeClr val="tx1"/>
                </a:solidFill>
                <a:prstDash val="solid"/>
                <a:miter lim="800000"/>
              </a:ln>
              <a:effectLst/>
            </p:spPr>
            <p:txBody>
              <a:bodyPr wrap="none" anchor="ctr"/>
              <a:lstStyle/>
              <a:p>
                <a:pPr algn="ctr"/>
                <a:r>
                  <a:rPr lang="zh-CN">
                    <a:solidFill>
                      <a:srgbClr val="333399"/>
                    </a:solidFill>
                    <a:ea typeface="黑体" panose="02010609060101010101" pitchFamily="2" charset="-122"/>
                  </a:rPr>
                  <a:t>从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6</a:t>
                </a:r>
                <a:r>
                  <a:rPr lang="zh-CN" altLang="zh-CN">
                    <a:solidFill>
                      <a:srgbClr val="333399"/>
                    </a:solidFill>
                    <a:ea typeface="黑体" panose="02010609060101010101" pitchFamily="2" charset="-122"/>
                  </a:rPr>
                  <a:t> </a:t>
                </a:r>
                <a:r>
                  <a:rPr lang="zh-CN">
                    <a:solidFill>
                      <a:srgbClr val="333399"/>
                    </a:solidFill>
                    <a:ea typeface="黑体" panose="02010609060101010101" pitchFamily="2" charset="-122"/>
                  </a:rPr>
                  <a:t>到 </a:t>
                </a:r>
                <a:r>
                  <a:rPr lang="zh-CN" altLang="zh-CN">
                    <a:solidFill>
                      <a:srgbClr val="333399"/>
                    </a:solidFill>
                    <a:ea typeface="黑体" panose="02010609060101010101" pitchFamily="2" charset="-122"/>
                  </a:rPr>
                  <a:t>HA</a:t>
                </a:r>
                <a:r>
                  <a:rPr lang="zh-CN" altLang="zh-CN" baseline="-25000">
                    <a:solidFill>
                      <a:srgbClr val="333399"/>
                    </a:solidFill>
                    <a:ea typeface="黑体" panose="02010609060101010101" pitchFamily="2" charset="-122"/>
                  </a:rPr>
                  <a:t>2</a:t>
                </a:r>
                <a:endParaRPr lang="zh-CN" altLang="zh-CN" baseline="-25000">
                  <a:solidFill>
                    <a:srgbClr val="333399"/>
                  </a:solidFill>
                  <a:ea typeface="黑体" panose="02010609060101010101" pitchFamily="2" charset="-122"/>
                </a:endParaRPr>
              </a:p>
            </p:txBody>
          </p:sp>
          <p:sp>
            <p:nvSpPr>
              <p:cNvPr id="58441" name="AutoShape 73"/>
              <p:cNvSpPr>
                <a:spLocks noChangeArrowheads="1"/>
              </p:cNvSpPr>
              <p:nvPr/>
            </p:nvSpPr>
            <p:spPr bwMode="auto">
              <a:xfrm>
                <a:off x="5088" y="3571"/>
                <a:ext cx="192" cy="144"/>
              </a:xfrm>
              <a:prstGeom prst="rightArrow">
                <a:avLst>
                  <a:gd name="adj1" fmla="val 50000"/>
                  <a:gd name="adj2" fmla="val 54142"/>
                </a:avLst>
              </a:prstGeom>
              <a:solidFill>
                <a:srgbClr val="CCECFF"/>
              </a:solidFill>
              <a:ln w="12700" cmpd="sng">
                <a:solidFill>
                  <a:schemeClr val="tx1"/>
                </a:solidFill>
                <a:prstDash val="solid"/>
                <a:miter lim="800000"/>
              </a:ln>
              <a:effectLst/>
            </p:spPr>
            <p:txBody>
              <a:bodyPr/>
              <a:lstStyle/>
              <a:p>
                <a:endParaRPr lang="zh-CN" altLang="zh-CN"/>
              </a:p>
            </p:txBody>
          </p:sp>
        </p:grpSp>
        <p:sp>
          <p:nvSpPr>
            <p:cNvPr id="58442" name="Text Box 74"/>
            <p:cNvSpPr txBox="1">
              <a:spLocks noChangeArrowheads="1"/>
            </p:cNvSpPr>
            <p:nvPr/>
          </p:nvSpPr>
          <p:spPr bwMode="auto">
            <a:xfrm>
              <a:off x="4320" y="3791"/>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sp>
          <p:nvSpPr>
            <p:cNvPr id="58443" name="Text Box 75"/>
            <p:cNvSpPr txBox="1">
              <a:spLocks noChangeArrowheads="1"/>
            </p:cNvSpPr>
            <p:nvPr/>
          </p:nvSpPr>
          <p:spPr bwMode="auto">
            <a:xfrm>
              <a:off x="2505" y="3791"/>
              <a:ext cx="625" cy="226"/>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MAC </a:t>
              </a:r>
              <a:r>
                <a:rPr lang="zh-CN">
                  <a:solidFill>
                    <a:srgbClr val="333399"/>
                  </a:solidFill>
                  <a:ea typeface="黑体" panose="02010609060101010101" pitchFamily="2" charset="-122"/>
                </a:rPr>
                <a:t>帧</a:t>
              </a:r>
              <a:endParaRPr lang="zh-CN">
                <a:solidFill>
                  <a:srgbClr val="333399"/>
                </a:solidFill>
                <a:ea typeface="黑体" panose="02010609060101010101" pitchFamily="2" charset="-122"/>
              </a:endParaRPr>
            </a:p>
          </p:txBody>
        </p:sp>
      </p:grpSp>
      <p:sp>
        <p:nvSpPr>
          <p:cNvPr id="58444" name="AutoShape 76"/>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cmpd="sng">
            <a:solidFill>
              <a:schemeClr val="tx1"/>
            </a:solidFill>
            <a:prstDash val="solid"/>
            <a:miter lim="800000"/>
          </a:ln>
          <a:effectLst/>
        </p:spPr>
        <p:txBody>
          <a:bodyPr rot="10800000" wrap="none" anchor="ctr"/>
          <a:lstStyle/>
          <a:p>
            <a:pPr algn="ctr"/>
            <a:endParaRPr lang="zh-CN" altLang="zh-CN">
              <a:solidFill>
                <a:srgbClr val="333399"/>
              </a:solidFill>
              <a:ea typeface="黑体" panose="02010609060101010101" pitchFamily="2" charset="-122"/>
            </a:endParaRPr>
          </a:p>
        </p:txBody>
      </p:sp>
      <p:sp>
        <p:nvSpPr>
          <p:cNvPr id="58445" name="Text Box 77"/>
          <p:cNvSpPr txBox="1">
            <a:spLocks noChangeArrowheads="1"/>
          </p:cNvSpPr>
          <p:nvPr/>
        </p:nvSpPr>
        <p:spPr bwMode="auto">
          <a:xfrm>
            <a:off x="2095500" y="2316163"/>
            <a:ext cx="1157288" cy="358775"/>
          </a:xfrm>
          <a:prstGeom prst="rect">
            <a:avLst/>
          </a:prstGeom>
          <a:noFill/>
          <a:ln w="9525">
            <a:noFill/>
            <a:miter lim="800000"/>
          </a:ln>
          <a:effectLst/>
        </p:spPr>
        <p:txBody>
          <a:bodyPr wrap="none">
            <a:spAutoFit/>
          </a:bodyPr>
          <a:lstStyle/>
          <a:p>
            <a:r>
              <a:rPr lang="zh-CN" altLang="zh-CN">
                <a:solidFill>
                  <a:srgbClr val="333399"/>
                </a:solidFill>
                <a:ea typeface="黑体" panose="02010609060101010101" pitchFamily="2" charset="-122"/>
              </a:rPr>
              <a:t>IP </a:t>
            </a:r>
            <a:r>
              <a:rPr lang="zh-CN">
                <a:solidFill>
                  <a:srgbClr val="333399"/>
                </a:solidFill>
                <a:ea typeface="黑体" panose="02010609060101010101" pitchFamily="2" charset="-122"/>
              </a:rPr>
              <a:t>数据报</a:t>
            </a:r>
            <a:endParaRPr lang="zh-CN">
              <a:solidFill>
                <a:srgbClr val="333399"/>
              </a:solidFill>
              <a:ea typeface="黑体" panose="02010609060101010101" pitchFamily="2" charset="-122"/>
            </a:endParaRPr>
          </a:p>
        </p:txBody>
      </p:sp>
      <p:sp>
        <p:nvSpPr>
          <p:cNvPr id="58446" name="Rectangle 78"/>
          <p:cNvSpPr>
            <a:spLocks noChangeArrowheads="1"/>
          </p:cNvSpPr>
          <p:nvPr/>
        </p:nvSpPr>
        <p:spPr bwMode="auto">
          <a:xfrm>
            <a:off x="0" y="0"/>
            <a:ext cx="9144000" cy="1989138"/>
          </a:xfrm>
          <a:prstGeom prst="rect">
            <a:avLst/>
          </a:prstGeom>
          <a:solidFill>
            <a:srgbClr val="FFFF99"/>
          </a:solidFill>
          <a:ln w="9525">
            <a:noFill/>
            <a:miter lim="800000"/>
          </a:ln>
          <a:effectLst/>
        </p:spPr>
        <p:txBody>
          <a:bodyPr/>
          <a:lstStyle/>
          <a:p>
            <a:endParaRPr lang="zh-CN" altLang="zh-CN"/>
          </a:p>
        </p:txBody>
      </p:sp>
      <p:sp>
        <p:nvSpPr>
          <p:cNvPr id="58447" name="Text Box 79"/>
          <p:cNvSpPr txBox="1">
            <a:spLocks noChangeArrowheads="1"/>
          </p:cNvSpPr>
          <p:nvPr/>
        </p:nvSpPr>
        <p:spPr bwMode="auto">
          <a:xfrm>
            <a:off x="1111250" y="-26988"/>
            <a:ext cx="6959600" cy="1987551"/>
          </a:xfrm>
          <a:prstGeom prst="rect">
            <a:avLst/>
          </a:prstGeom>
          <a:solidFill>
            <a:srgbClr val="CCECFF"/>
          </a:solidFill>
          <a:ln w="9525" cmpd="sng">
            <a:solidFill>
              <a:srgbClr val="333399"/>
            </a:solidFill>
            <a:prstDash val="solid"/>
            <a:miter lim="800000"/>
          </a:ln>
          <a:effectLst/>
        </p:spPr>
        <p:txBody>
          <a:bodyPr wrap="none">
            <a:spAutoFit/>
          </a:bodyPr>
          <a:lstStyle/>
          <a:p>
            <a:pPr algn="ctr">
              <a:lnSpc>
                <a:spcPct val="110000"/>
              </a:lnSpc>
            </a:pPr>
            <a:r>
              <a:rPr lang="zh-CN" altLang="zh-CN" sz="2800" dirty="0">
                <a:solidFill>
                  <a:srgbClr val="333399"/>
                </a:solidFill>
                <a:ea typeface="黑体" panose="02010609060101010101" pitchFamily="2" charset="-122"/>
              </a:rPr>
              <a:t>IP</a:t>
            </a:r>
            <a:r>
              <a:rPr lang="zh-CN" sz="2800" dirty="0">
                <a:solidFill>
                  <a:srgbClr val="333399"/>
                </a:solidFill>
                <a:ea typeface="黑体" panose="02010609060101010101" pitchFamily="2" charset="-122"/>
              </a:rPr>
              <a:t>层抽象的互联网屏蔽了下层很复杂的细节</a:t>
            </a:r>
            <a:endParaRPr lang="zh-CN" sz="2800" dirty="0">
              <a:solidFill>
                <a:srgbClr val="333399"/>
              </a:solidFill>
              <a:ea typeface="黑体" panose="02010609060101010101" pitchFamily="2" charset="-122"/>
            </a:endParaRPr>
          </a:p>
          <a:p>
            <a:pPr algn="ctr">
              <a:lnSpc>
                <a:spcPct val="110000"/>
              </a:lnSpc>
            </a:pPr>
            <a:r>
              <a:rPr lang="zh-CN" sz="2800" dirty="0">
                <a:solidFill>
                  <a:srgbClr val="333399"/>
                </a:solidFill>
                <a:ea typeface="黑体" panose="02010609060101010101" pitchFamily="2" charset="-122"/>
              </a:rPr>
              <a:t>在抽象的网络层上讨论问题，就能够使用</a:t>
            </a:r>
            <a:endParaRPr lang="zh-CN" sz="2800" dirty="0">
              <a:solidFill>
                <a:srgbClr val="333399"/>
              </a:solidFill>
              <a:ea typeface="黑体" panose="02010609060101010101" pitchFamily="2" charset="-122"/>
            </a:endParaRPr>
          </a:p>
          <a:p>
            <a:pPr algn="ctr">
              <a:lnSpc>
                <a:spcPct val="110000"/>
              </a:lnSpc>
            </a:pPr>
            <a:r>
              <a:rPr lang="zh-CN" sz="2800" dirty="0">
                <a:solidFill>
                  <a:srgbClr val="333399"/>
                </a:solidFill>
                <a:ea typeface="黑体" panose="02010609060101010101" pitchFamily="2" charset="-122"/>
              </a:rPr>
              <a:t>统一的、抽象的 </a:t>
            </a:r>
            <a:r>
              <a:rPr lang="zh-CN" altLang="zh-CN" sz="2800" dirty="0">
                <a:solidFill>
                  <a:srgbClr val="333399"/>
                </a:solidFill>
                <a:ea typeface="黑体" panose="02010609060101010101" pitchFamily="2" charset="-122"/>
              </a:rPr>
              <a:t>IP </a:t>
            </a:r>
            <a:r>
              <a:rPr lang="zh-CN" sz="2800" dirty="0">
                <a:solidFill>
                  <a:srgbClr val="333399"/>
                </a:solidFill>
                <a:ea typeface="黑体" panose="02010609060101010101" pitchFamily="2" charset="-122"/>
              </a:rPr>
              <a:t>地址</a:t>
            </a:r>
            <a:endParaRPr lang="zh-CN" sz="2800" dirty="0">
              <a:solidFill>
                <a:srgbClr val="333399"/>
              </a:solidFill>
              <a:ea typeface="黑体" panose="02010609060101010101" pitchFamily="2" charset="-122"/>
            </a:endParaRPr>
          </a:p>
          <a:p>
            <a:pPr algn="ctr">
              <a:lnSpc>
                <a:spcPct val="110000"/>
              </a:lnSpc>
            </a:pPr>
            <a:r>
              <a:rPr lang="zh-CN" sz="2800" dirty="0">
                <a:solidFill>
                  <a:srgbClr val="333399"/>
                </a:solidFill>
                <a:ea typeface="黑体" panose="02010609060101010101" pitchFamily="2" charset="-122"/>
              </a:rPr>
              <a:t>研究主机和主机或主机和路由器之间的通信 </a:t>
            </a:r>
            <a:endParaRPr lang="zh-CN" sz="2800" dirty="0">
              <a:solidFill>
                <a:srgbClr val="333399"/>
              </a:solidFill>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知识点一虚拟互联网络</a:t>
            </a:r>
            <a:br>
              <a:rPr lang="zh-CN" altLang="en-US" b="1" dirty="0" smtClean="0"/>
            </a:b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b="1" dirty="0" smtClean="0"/>
              <a:t>虚拟互连网络是指互连起来的各种</a:t>
            </a:r>
            <a:r>
              <a:rPr lang="zh-CN" altLang="en-US" b="1" dirty="0" smtClean="0">
                <a:solidFill>
                  <a:srgbClr val="FF0000"/>
                </a:solidFill>
              </a:rPr>
              <a:t>物理网络的异构性</a:t>
            </a:r>
            <a:r>
              <a:rPr lang="zh-CN" altLang="en-US" b="1" dirty="0" smtClean="0"/>
              <a:t>本来是</a:t>
            </a:r>
            <a:r>
              <a:rPr lang="zh-CN" altLang="en-US" b="1" dirty="0" smtClean="0">
                <a:solidFill>
                  <a:srgbClr val="FF0000"/>
                </a:solidFill>
              </a:rPr>
              <a:t>客观存在</a:t>
            </a:r>
            <a:r>
              <a:rPr lang="zh-CN" altLang="en-US" b="1" dirty="0" smtClean="0"/>
              <a:t>的，但是我们</a:t>
            </a:r>
            <a:r>
              <a:rPr lang="zh-CN" altLang="en-US" b="1" dirty="0" smtClean="0">
                <a:solidFill>
                  <a:srgbClr val="FF0000"/>
                </a:solidFill>
              </a:rPr>
              <a:t>利用</a:t>
            </a:r>
            <a:r>
              <a:rPr lang="en-US" b="1" dirty="0" smtClean="0">
                <a:solidFill>
                  <a:srgbClr val="FF0000"/>
                </a:solidFill>
              </a:rPr>
              <a:t>IP</a:t>
            </a:r>
            <a:r>
              <a:rPr lang="zh-CN" altLang="en-US" b="1" dirty="0" smtClean="0">
                <a:solidFill>
                  <a:srgbClr val="FF0000"/>
                </a:solidFill>
              </a:rPr>
              <a:t>协议</a:t>
            </a:r>
            <a:r>
              <a:rPr lang="zh-CN" altLang="en-US" b="1" dirty="0" smtClean="0"/>
              <a:t>就可以使这些</a:t>
            </a:r>
            <a:r>
              <a:rPr lang="zh-CN" altLang="en-US" b="1" dirty="0" smtClean="0">
                <a:solidFill>
                  <a:srgbClr val="FF0000"/>
                </a:solidFill>
              </a:rPr>
              <a:t>性能各异的网络</a:t>
            </a:r>
            <a:r>
              <a:rPr lang="zh-CN" altLang="en-US" b="1" dirty="0" smtClean="0"/>
              <a:t>，从用户的角度看起来好像是一个</a:t>
            </a:r>
            <a:r>
              <a:rPr lang="zh-CN" altLang="en-US" b="1" dirty="0" smtClean="0">
                <a:solidFill>
                  <a:srgbClr val="FF0000"/>
                </a:solidFill>
              </a:rPr>
              <a:t>统一的网络</a:t>
            </a:r>
            <a:r>
              <a:rPr lang="zh-CN" altLang="en-US" b="1" dirty="0" smtClean="0"/>
              <a:t>。</a:t>
            </a:r>
            <a:endParaRPr lang="en-US" altLang="zh-CN" b="1" dirty="0" smtClean="0"/>
          </a:p>
          <a:p>
            <a:pPr>
              <a:lnSpc>
                <a:spcPct val="150000"/>
              </a:lnSpc>
            </a:pPr>
            <a:r>
              <a:rPr lang="zh-CN" altLang="en-US" b="1" dirty="0" smtClean="0"/>
              <a:t>使用虚拟互连网络的</a:t>
            </a:r>
            <a:r>
              <a:rPr lang="zh-CN" altLang="en-US" b="1" dirty="0" smtClean="0">
                <a:solidFill>
                  <a:srgbClr val="FF0000"/>
                </a:solidFill>
              </a:rPr>
              <a:t>好处</a:t>
            </a:r>
            <a:r>
              <a:rPr lang="zh-CN" altLang="en-US" b="1" dirty="0" smtClean="0"/>
              <a:t>：</a:t>
            </a:r>
            <a:endParaRPr lang="en-US" altLang="zh-CN" b="1" dirty="0" smtClean="0"/>
          </a:p>
          <a:p>
            <a:pPr>
              <a:lnSpc>
                <a:spcPct val="150000"/>
              </a:lnSpc>
            </a:pPr>
            <a:r>
              <a:rPr lang="zh-CN" altLang="en-US" b="1" dirty="0" smtClean="0"/>
              <a:t>当互联网上的主机进行通信时就好像在一个网络上通信一样而</a:t>
            </a:r>
            <a:r>
              <a:rPr lang="zh-CN" altLang="en-US" b="1" dirty="0" smtClean="0">
                <a:solidFill>
                  <a:srgbClr val="FF0000"/>
                </a:solidFill>
              </a:rPr>
              <a:t>看不见</a:t>
            </a:r>
            <a:r>
              <a:rPr lang="zh-CN" altLang="en-US" b="1" dirty="0" smtClean="0"/>
              <a:t>互连的各具体的</a:t>
            </a:r>
            <a:r>
              <a:rPr lang="zh-CN" altLang="en-US" b="1" dirty="0" smtClean="0">
                <a:solidFill>
                  <a:srgbClr val="FF0000"/>
                </a:solidFill>
              </a:rPr>
              <a:t>网络异构细节</a:t>
            </a:r>
            <a:r>
              <a:rPr lang="zh-CN" altLang="en-US" b="1" dirty="0" smtClean="0"/>
              <a:t>。</a:t>
            </a:r>
            <a:endParaRPr lang="en-US" altLang="zh-CN" b="1" dirty="0" smtClean="0"/>
          </a:p>
          <a:p>
            <a:pPr>
              <a:lnSpc>
                <a:spcPct val="150000"/>
              </a:lnSpc>
            </a:pPr>
            <a:r>
              <a:rPr lang="zh-CN" altLang="en-US" b="1" dirty="0" smtClean="0"/>
              <a:t>使用</a:t>
            </a:r>
            <a:r>
              <a:rPr lang="en-US" b="1" dirty="0" smtClean="0"/>
              <a:t>IP</a:t>
            </a:r>
            <a:r>
              <a:rPr lang="zh-CN" altLang="en-US" b="1" dirty="0" smtClean="0"/>
              <a:t>协议的虚拟互连网络可简称为</a:t>
            </a:r>
            <a:r>
              <a:rPr lang="en-US" b="1" dirty="0" smtClean="0">
                <a:solidFill>
                  <a:srgbClr val="FF0000"/>
                </a:solidFill>
              </a:rPr>
              <a:t>IP</a:t>
            </a:r>
            <a:r>
              <a:rPr lang="zh-CN" altLang="en-US" b="1" dirty="0" smtClean="0">
                <a:solidFill>
                  <a:srgbClr val="FF0000"/>
                </a:solidFill>
              </a:rPr>
              <a:t>网</a:t>
            </a:r>
            <a:r>
              <a:rPr lang="zh-CN" altLang="en-US" b="1" dirty="0" smtClean="0"/>
              <a:t>。</a:t>
            </a:r>
            <a:endParaRPr lang="zh-CN" altLang="en-US" b="1" dirty="0" smtClean="0"/>
          </a:p>
          <a:p>
            <a:pPr>
              <a:lnSpc>
                <a:spcPct val="150000"/>
              </a:lnSpc>
            </a:pPr>
            <a:endParaRPr lang="zh-CN" alt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620713"/>
            <a:ext cx="7358114" cy="707886"/>
          </a:xfrm>
          <a:prstGeom prst="rect">
            <a:avLst/>
          </a:prstGeom>
          <a:noFill/>
          <a:ln w="9525">
            <a:noFill/>
            <a:miter lim="800000"/>
          </a:ln>
          <a:effectLst/>
        </p:spPr>
        <p:txBody>
          <a:bodyPr wrap="square">
            <a:spAutoFit/>
          </a:bodyPr>
          <a:lstStyle/>
          <a:p>
            <a:r>
              <a:rPr lang="zh-CN" sz="4000" b="1" dirty="0"/>
              <a:t>讨论：</a:t>
            </a:r>
            <a:r>
              <a:rPr lang="zh-CN" altLang="zh-CN" sz="4000" b="1" dirty="0"/>
              <a:t>IP</a:t>
            </a:r>
            <a:r>
              <a:rPr lang="zh-CN" sz="4000" b="1" dirty="0"/>
              <a:t>地址与硬件地址的区别</a:t>
            </a:r>
            <a:endParaRPr lang="zh-CN" sz="4000" b="1" dirty="0"/>
          </a:p>
        </p:txBody>
      </p:sp>
      <p:sp>
        <p:nvSpPr>
          <p:cNvPr id="3" name="TextBox 2"/>
          <p:cNvSpPr txBox="1"/>
          <p:nvPr/>
        </p:nvSpPr>
        <p:spPr>
          <a:xfrm>
            <a:off x="571472" y="1595021"/>
            <a:ext cx="8358246" cy="4707890"/>
          </a:xfrm>
          <a:prstGeom prst="rect">
            <a:avLst/>
          </a:prstGeom>
          <a:noFill/>
        </p:spPr>
        <p:txBody>
          <a:bodyPr wrap="square" rtlCol="0">
            <a:spAutoFit/>
          </a:bodyPr>
          <a:lstStyle/>
          <a:p>
            <a:pPr marL="457200" indent="-457200">
              <a:lnSpc>
                <a:spcPct val="150000"/>
              </a:lnSpc>
              <a:buFont typeface="+mj-lt"/>
              <a:buAutoNum type="arabicPeriod"/>
            </a:pPr>
            <a:r>
              <a:rPr lang="en-US" altLang="zh-CN" sz="2000" b="1" dirty="0" smtClean="0"/>
              <a:t>Internet </a:t>
            </a:r>
            <a:r>
              <a:rPr lang="zh-CN" altLang="en-US" sz="2000" b="1" dirty="0" smtClean="0"/>
              <a:t>上的每台主机</a:t>
            </a:r>
            <a:r>
              <a:rPr lang="en-US" altLang="zh-CN" sz="2000" b="1" dirty="0" smtClean="0"/>
              <a:t>(Host)</a:t>
            </a:r>
            <a:r>
              <a:rPr lang="zh-CN" altLang="en-US" sz="2000" b="1" dirty="0" smtClean="0"/>
              <a:t>都有一个唯一的</a:t>
            </a:r>
            <a:r>
              <a:rPr lang="en-US" altLang="zh-CN" sz="2000" b="1" dirty="0" smtClean="0"/>
              <a:t>IP</a:t>
            </a:r>
            <a:r>
              <a:rPr lang="zh-CN" altLang="en-US" sz="2000" b="1" dirty="0" smtClean="0"/>
              <a:t>地址。</a:t>
            </a:r>
            <a:r>
              <a:rPr lang="en-US" altLang="zh-CN" sz="2000" b="1" dirty="0" smtClean="0"/>
              <a:t>IP</a:t>
            </a:r>
            <a:r>
              <a:rPr lang="zh-CN" altLang="en-US" sz="2000" b="1" dirty="0" smtClean="0"/>
              <a:t>协议就是使用这个地址在主机之间传递信息，这是</a:t>
            </a:r>
            <a:r>
              <a:rPr lang="en-US" altLang="zh-CN" sz="2000" b="1" dirty="0" smtClean="0"/>
              <a:t>Internet </a:t>
            </a:r>
            <a:r>
              <a:rPr lang="zh-CN" altLang="en-US" sz="2000" b="1" dirty="0" smtClean="0"/>
              <a:t>能够运行的基础</a:t>
            </a:r>
            <a:endParaRPr lang="en-US" altLang="zh-CN" sz="2000" b="1" dirty="0" smtClean="0"/>
          </a:p>
          <a:p>
            <a:pPr marL="457200" indent="-457200">
              <a:lnSpc>
                <a:spcPct val="150000"/>
              </a:lnSpc>
              <a:buFont typeface="+mj-lt"/>
              <a:buAutoNum type="arabicPeriod"/>
            </a:pPr>
            <a:r>
              <a:rPr lang="zh-CN" altLang="en-US" sz="2000" b="1" dirty="0" smtClean="0"/>
              <a:t>硬件地址就是</a:t>
            </a:r>
            <a:r>
              <a:rPr lang="en-US" altLang="zh-CN" sz="2000" b="1" dirty="0" smtClean="0"/>
              <a:t>MAC</a:t>
            </a:r>
            <a:r>
              <a:rPr lang="zh-CN" altLang="en-US" sz="2000" b="1" dirty="0" smtClean="0"/>
              <a:t>地址，这个地址是世界上唯一的，在设备出厂的时候就打在设备的芯片里了，</a:t>
            </a:r>
            <a:r>
              <a:rPr lang="zh-CN" altLang="en-US" sz="2000" b="1" dirty="0" smtClean="0">
                <a:solidFill>
                  <a:srgbClr val="FF0000"/>
                </a:solidFill>
              </a:rPr>
              <a:t>同一型号的两个设备硬件地址也不同</a:t>
            </a:r>
            <a:endParaRPr lang="en-US" altLang="zh-CN" sz="2000" b="1" dirty="0" smtClean="0">
              <a:solidFill>
                <a:srgbClr val="FF0000"/>
              </a:solidFill>
            </a:endParaRPr>
          </a:p>
          <a:p>
            <a:pPr marL="457200" indent="-457200">
              <a:lnSpc>
                <a:spcPct val="150000"/>
              </a:lnSpc>
              <a:buFont typeface="+mj-lt"/>
              <a:buAutoNum type="arabicPeriod"/>
            </a:pPr>
            <a:r>
              <a:rPr lang="zh-CN" altLang="en-US" sz="2000" b="1" dirty="0" smtClean="0"/>
              <a:t>局域网内有多种寻找硬件地址的方法，而路由有一个最大的特点就是通过广播把他下面的所有</a:t>
            </a:r>
            <a:r>
              <a:rPr lang="en-US" altLang="zh-CN" sz="2000" b="1" dirty="0" smtClean="0"/>
              <a:t>PC</a:t>
            </a:r>
            <a:r>
              <a:rPr lang="zh-CN" altLang="en-US" sz="2000" b="1" dirty="0" smtClean="0"/>
              <a:t>机或者是交换机，或者是路由器的</a:t>
            </a:r>
            <a:r>
              <a:rPr lang="en-US" altLang="zh-CN" sz="2000" b="1" dirty="0" smtClean="0"/>
              <a:t>MAC</a:t>
            </a:r>
            <a:r>
              <a:rPr lang="zh-CN" altLang="en-US" sz="2000" b="1" dirty="0" smtClean="0"/>
              <a:t>自动加入到他的分配表里面，</a:t>
            </a:r>
            <a:endParaRPr lang="en-US" altLang="zh-CN" sz="2000" b="1" dirty="0" smtClean="0"/>
          </a:p>
          <a:p>
            <a:pPr marL="457200" indent="-457200">
              <a:lnSpc>
                <a:spcPct val="150000"/>
              </a:lnSpc>
              <a:buFont typeface="+mj-lt"/>
              <a:buAutoNum type="arabicPeriod"/>
            </a:pPr>
            <a:r>
              <a:rPr lang="zh-CN" altLang="en-US" sz="2000" b="1" dirty="0" smtClean="0"/>
              <a:t>分配</a:t>
            </a:r>
            <a:r>
              <a:rPr lang="en-US" altLang="zh-CN" sz="2000" b="1" dirty="0" smtClean="0"/>
              <a:t>IP</a:t>
            </a:r>
            <a:r>
              <a:rPr lang="zh-CN" altLang="en-US" sz="2000" b="1" dirty="0" smtClean="0"/>
              <a:t>地址是先获取其实际的</a:t>
            </a:r>
            <a:r>
              <a:rPr lang="en-US" altLang="zh-CN" sz="2000" b="1" dirty="0" smtClean="0"/>
              <a:t>MAC</a:t>
            </a:r>
            <a:r>
              <a:rPr lang="zh-CN" altLang="en-US" sz="2000" b="1" dirty="0" smtClean="0"/>
              <a:t>地址后，按</a:t>
            </a:r>
            <a:r>
              <a:rPr lang="en-US" altLang="zh-CN" sz="2000" b="1" dirty="0" smtClean="0"/>
              <a:t>MAC</a:t>
            </a:r>
            <a:r>
              <a:rPr lang="zh-CN" altLang="en-US" sz="2000" b="1" dirty="0" smtClean="0"/>
              <a:t>地址去分配</a:t>
            </a:r>
            <a:r>
              <a:rPr lang="en-US" altLang="zh-CN" sz="2000" b="1" dirty="0" smtClean="0"/>
              <a:t>IP</a:t>
            </a:r>
            <a:r>
              <a:rPr lang="zh-CN" altLang="en-US" sz="2000" b="1" dirty="0" smtClean="0"/>
              <a:t>地址，路由有自动学习的功能。</a:t>
            </a:r>
            <a:endParaRPr lang="zh-CN" altLang="en-US" sz="2000" b="1" dirty="0" smtClean="0"/>
          </a:p>
          <a:p>
            <a:pPr marL="457200" indent="-457200">
              <a:lnSpc>
                <a:spcPct val="150000"/>
              </a:lnSpc>
              <a:buFont typeface="+mj-lt"/>
              <a:buAutoNum type="arabicPeriod"/>
            </a:pPr>
            <a:r>
              <a:rPr lang="zh-CN" altLang="zh-CN" sz="2000" b="1" dirty="0"/>
              <a:t>工作层和构成位数不同</a:t>
            </a:r>
            <a:endParaRPr lang="zh-CN" altLang="zh-CN"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srcRect/>
          <a:stretch>
            <a:fillRect/>
          </a:stretch>
        </p:blipFill>
        <p:spPr bwMode="auto">
          <a:xfrm>
            <a:off x="1857356" y="3500438"/>
            <a:ext cx="5929354" cy="3125057"/>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1857356" y="500042"/>
            <a:ext cx="6357982" cy="299199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1150938" y="549275"/>
            <a:ext cx="7793037" cy="911225"/>
          </a:xfrm>
        </p:spPr>
        <p:txBody>
          <a:bodyPr anchor="b"/>
          <a:lstStyle/>
          <a:p>
            <a:r>
              <a:rPr lang="zh-CN" b="1" dirty="0"/>
              <a:t>四、地址解析协议 </a:t>
            </a:r>
            <a:r>
              <a:rPr lang="zh-CN" altLang="zh-CN" b="1" dirty="0"/>
              <a:t>ARP</a:t>
            </a:r>
            <a:endParaRPr lang="zh-CN" altLang="zh-CN" b="1" dirty="0"/>
          </a:p>
        </p:txBody>
      </p:sp>
      <p:sp>
        <p:nvSpPr>
          <p:cNvPr id="60419" name="Line 3"/>
          <p:cNvSpPr>
            <a:spLocks noChangeShapeType="1"/>
          </p:cNvSpPr>
          <p:nvPr/>
        </p:nvSpPr>
        <p:spPr bwMode="auto">
          <a:xfrm>
            <a:off x="1331913" y="2276475"/>
            <a:ext cx="0" cy="2232025"/>
          </a:xfrm>
          <a:prstGeom prst="line">
            <a:avLst/>
          </a:prstGeom>
          <a:noFill/>
          <a:ln w="19050" cmpd="sng">
            <a:solidFill>
              <a:srgbClr val="0000CC"/>
            </a:solidFill>
            <a:prstDash val="solid"/>
            <a:round/>
            <a:headEnd type="triangle" w="sm" len="lg"/>
            <a:tailEnd type="triangle" w="sm" len="lg"/>
          </a:ln>
          <a:effectLst/>
        </p:spPr>
        <p:txBody>
          <a:bodyPr/>
          <a:lstStyle/>
          <a:p>
            <a:endParaRPr lang="zh-CN" altLang="en-US"/>
          </a:p>
        </p:txBody>
      </p:sp>
      <p:sp>
        <p:nvSpPr>
          <p:cNvPr id="60420" name="Text Box 4"/>
          <p:cNvSpPr txBox="1">
            <a:spLocks noChangeArrowheads="1"/>
          </p:cNvSpPr>
          <p:nvPr/>
        </p:nvSpPr>
        <p:spPr bwMode="auto">
          <a:xfrm>
            <a:off x="684213" y="3079750"/>
            <a:ext cx="1258887" cy="520700"/>
          </a:xfrm>
          <a:prstGeom prst="rect">
            <a:avLst/>
          </a:prstGeom>
          <a:solidFill>
            <a:schemeClr val="bg1"/>
          </a:solidFill>
          <a:ln w="9525">
            <a:noFill/>
            <a:miter lim="800000"/>
          </a:ln>
          <a:effectLst/>
        </p:spPr>
        <p:txBody>
          <a:bodyPr wrap="none">
            <a:spAutoFit/>
          </a:bodyPr>
          <a:lstStyle/>
          <a:p>
            <a:r>
              <a:rPr lang="zh-CN" sz="2800">
                <a:solidFill>
                  <a:srgbClr val="0000CC"/>
                </a:solidFill>
                <a:latin typeface="Times New Roman" panose="02020603050405020304" pitchFamily="18" charset="0"/>
                <a:ea typeface="黑体" panose="02010609060101010101" pitchFamily="2" charset="-122"/>
              </a:rPr>
              <a:t>网络层</a:t>
            </a:r>
            <a:endParaRPr lang="zh-CN" sz="2800">
              <a:solidFill>
                <a:srgbClr val="0000CC"/>
              </a:solidFill>
              <a:latin typeface="Times New Roman" panose="02020603050405020304" pitchFamily="18" charset="0"/>
              <a:ea typeface="黑体" panose="02010609060101010101" pitchFamily="2" charset="-122"/>
            </a:endParaRPr>
          </a:p>
        </p:txBody>
      </p:sp>
      <p:sp>
        <p:nvSpPr>
          <p:cNvPr id="60421" name="Rectangle 5"/>
          <p:cNvSpPr>
            <a:spLocks noChangeArrowheads="1"/>
          </p:cNvSpPr>
          <p:nvPr/>
        </p:nvSpPr>
        <p:spPr bwMode="auto">
          <a:xfrm>
            <a:off x="1908175" y="2276475"/>
            <a:ext cx="6048375" cy="2232025"/>
          </a:xfrm>
          <a:prstGeom prst="rect">
            <a:avLst/>
          </a:prstGeom>
          <a:solidFill>
            <a:srgbClr val="FFFF99"/>
          </a:solidFill>
          <a:ln w="9525" cmpd="sng">
            <a:solidFill>
              <a:schemeClr val="tx1"/>
            </a:solidFill>
            <a:prstDash val="solid"/>
            <a:miter lim="800000"/>
          </a:ln>
          <a:effectLst/>
        </p:spPr>
        <p:txBody>
          <a:bodyPr wrap="none" anchor="ctr"/>
          <a:lstStyle/>
          <a:p>
            <a:pPr algn="ctr"/>
            <a:r>
              <a:rPr lang="zh-CN" altLang="zh-CN" sz="2800">
                <a:solidFill>
                  <a:srgbClr val="0000CC"/>
                </a:solidFill>
                <a:latin typeface="Tahoma" panose="020B0604030504040204" pitchFamily="34" charset="0"/>
                <a:ea typeface="黑体" panose="02010609060101010101" pitchFamily="2" charset="-122"/>
              </a:rPr>
              <a:t>ARP</a:t>
            </a:r>
            <a:endParaRPr lang="zh-CN" altLang="zh-CN" sz="2800">
              <a:solidFill>
                <a:srgbClr val="0000CC"/>
              </a:solidFill>
              <a:latin typeface="Tahoma" panose="020B0604030504040204" pitchFamily="34" charset="0"/>
              <a:ea typeface="黑体" panose="02010609060101010101" pitchFamily="2" charset="-122"/>
            </a:endParaRPr>
          </a:p>
          <a:p>
            <a:pPr algn="ctr"/>
            <a:endParaRPr lang="zh-CN" altLang="zh-CN" sz="2800">
              <a:latin typeface="Tahoma" panose="020B0604030504040204" pitchFamily="34" charset="0"/>
              <a:ea typeface="黑体" panose="02010609060101010101" pitchFamily="2" charset="-122"/>
            </a:endParaRPr>
          </a:p>
        </p:txBody>
      </p:sp>
      <p:sp>
        <p:nvSpPr>
          <p:cNvPr id="60422" name="Text Box 6"/>
          <p:cNvSpPr txBox="1">
            <a:spLocks noChangeArrowheads="1"/>
          </p:cNvSpPr>
          <p:nvPr/>
        </p:nvSpPr>
        <p:spPr bwMode="auto">
          <a:xfrm>
            <a:off x="6599238" y="2798763"/>
            <a:ext cx="1239837" cy="520700"/>
          </a:xfrm>
          <a:prstGeom prst="rect">
            <a:avLst/>
          </a:prstGeom>
          <a:solidFill>
            <a:srgbClr val="FFFF99"/>
          </a:solidFill>
          <a:ln w="9525">
            <a:noFill/>
            <a:miter lim="800000"/>
          </a:ln>
          <a:effectLst/>
        </p:spPr>
        <p:txBody>
          <a:bodyPr wrap="none">
            <a:spAutoFit/>
          </a:bodyPr>
          <a:lstStyle/>
          <a:p>
            <a:r>
              <a:rPr lang="zh-CN" altLang="zh-CN" sz="2800">
                <a:solidFill>
                  <a:srgbClr val="0000CC"/>
                </a:solidFill>
                <a:ea typeface="黑体" panose="02010609060101010101" pitchFamily="2" charset="-122"/>
              </a:rPr>
              <a:t>IP</a:t>
            </a:r>
            <a:r>
              <a:rPr lang="zh-CN" sz="2800">
                <a:solidFill>
                  <a:srgbClr val="0000CC"/>
                </a:solidFill>
                <a:ea typeface="黑体" panose="02010609060101010101" pitchFamily="2" charset="-122"/>
              </a:rPr>
              <a:t>地址</a:t>
            </a:r>
            <a:endParaRPr lang="zh-CN" sz="2800">
              <a:solidFill>
                <a:srgbClr val="0000CC"/>
              </a:solidFill>
              <a:ea typeface="黑体" panose="02010609060101010101" pitchFamily="2" charset="-122"/>
            </a:endParaRPr>
          </a:p>
        </p:txBody>
      </p:sp>
      <p:sp>
        <p:nvSpPr>
          <p:cNvPr id="60423" name="Text Box 7"/>
          <p:cNvSpPr txBox="1">
            <a:spLocks noChangeArrowheads="1"/>
          </p:cNvSpPr>
          <p:nvPr/>
        </p:nvSpPr>
        <p:spPr bwMode="auto">
          <a:xfrm>
            <a:off x="6372225" y="5141913"/>
            <a:ext cx="1614488" cy="520700"/>
          </a:xfrm>
          <a:prstGeom prst="rect">
            <a:avLst/>
          </a:prstGeom>
          <a:noFill/>
          <a:ln w="9525">
            <a:noFill/>
            <a:miter lim="800000"/>
          </a:ln>
          <a:effectLst/>
        </p:spPr>
        <p:txBody>
          <a:bodyPr wrap="none">
            <a:spAutoFit/>
          </a:bodyPr>
          <a:lstStyle/>
          <a:p>
            <a:r>
              <a:rPr lang="zh-CN" sz="2800">
                <a:solidFill>
                  <a:srgbClr val="0000CC"/>
                </a:solidFill>
                <a:latin typeface="Times New Roman" panose="02020603050405020304" pitchFamily="18" charset="0"/>
                <a:ea typeface="黑体" panose="02010609060101010101" pitchFamily="2" charset="-122"/>
              </a:rPr>
              <a:t>硬件地址</a:t>
            </a:r>
            <a:endParaRPr lang="zh-CN" sz="2800">
              <a:solidFill>
                <a:srgbClr val="0000CC"/>
              </a:solidFill>
              <a:latin typeface="Times New Roman" panose="02020603050405020304" pitchFamily="18" charset="0"/>
              <a:ea typeface="黑体" panose="02010609060101010101" pitchFamily="2" charset="-122"/>
            </a:endParaRPr>
          </a:p>
        </p:txBody>
      </p:sp>
      <p:sp>
        <p:nvSpPr>
          <p:cNvPr id="60424" name="Rectangle 8"/>
          <p:cNvSpPr>
            <a:spLocks noChangeArrowheads="1"/>
          </p:cNvSpPr>
          <p:nvPr/>
        </p:nvSpPr>
        <p:spPr bwMode="auto">
          <a:xfrm>
            <a:off x="3779838" y="2781300"/>
            <a:ext cx="2447925" cy="1128713"/>
          </a:xfrm>
          <a:prstGeom prst="rect">
            <a:avLst/>
          </a:prstGeom>
          <a:solidFill>
            <a:srgbClr val="CCECFF"/>
          </a:solidFill>
          <a:ln w="9525" cmpd="sng">
            <a:solidFill>
              <a:schemeClr val="tx1"/>
            </a:solidFill>
            <a:prstDash val="solid"/>
            <a:miter lim="800000"/>
          </a:ln>
          <a:effectLst>
            <a:outerShdw dist="35921" dir="2700000" algn="ctr" rotWithShape="0">
              <a:schemeClr val="bg2"/>
            </a:outerShdw>
          </a:effectLst>
        </p:spPr>
        <p:txBody>
          <a:bodyPr wrap="none" anchor="ctr"/>
          <a:lstStyle/>
          <a:p>
            <a:pPr algn="ctr"/>
            <a:r>
              <a:rPr lang="zh-CN" altLang="zh-CN" sz="2800">
                <a:solidFill>
                  <a:srgbClr val="0000CC"/>
                </a:solidFill>
              </a:rPr>
              <a:t>IP</a:t>
            </a:r>
            <a:endParaRPr lang="zh-CN" altLang="zh-CN" sz="2800">
              <a:solidFill>
                <a:srgbClr val="0000CC"/>
              </a:solidFill>
            </a:endParaRPr>
          </a:p>
        </p:txBody>
      </p:sp>
      <p:sp>
        <p:nvSpPr>
          <p:cNvPr id="60425" name="Rectangle 9"/>
          <p:cNvSpPr>
            <a:spLocks noChangeArrowheads="1"/>
          </p:cNvSpPr>
          <p:nvPr/>
        </p:nvSpPr>
        <p:spPr bwMode="auto">
          <a:xfrm>
            <a:off x="2917825" y="2349500"/>
            <a:ext cx="719138" cy="309563"/>
          </a:xfrm>
          <a:prstGeom prst="rect">
            <a:avLst/>
          </a:prstGeom>
          <a:solidFill>
            <a:srgbClr val="CCECFF"/>
          </a:solidFill>
          <a:ln w="9525" cmpd="sng">
            <a:solidFill>
              <a:schemeClr val="tx1"/>
            </a:solidFill>
            <a:prstDash val="solid"/>
            <a:miter lim="800000"/>
          </a:ln>
          <a:effectLst>
            <a:outerShdw dist="35921" dir="2700000" algn="ctr" rotWithShape="0">
              <a:schemeClr val="bg2"/>
            </a:outerShdw>
          </a:effectLst>
        </p:spPr>
        <p:txBody>
          <a:bodyPr wrap="none" anchor="ctr"/>
          <a:lstStyle/>
          <a:p>
            <a:pPr algn="ctr"/>
            <a:r>
              <a:rPr lang="zh-CN" altLang="zh-CN">
                <a:solidFill>
                  <a:srgbClr val="0000CC"/>
                </a:solidFill>
              </a:rPr>
              <a:t>IGMP</a:t>
            </a:r>
            <a:endParaRPr lang="zh-CN" altLang="zh-CN">
              <a:solidFill>
                <a:srgbClr val="0000CC"/>
              </a:solidFill>
            </a:endParaRPr>
          </a:p>
        </p:txBody>
      </p:sp>
      <p:sp>
        <p:nvSpPr>
          <p:cNvPr id="60426" name="Freeform 10"/>
          <p:cNvSpPr/>
          <p:nvPr/>
        </p:nvSpPr>
        <p:spPr bwMode="auto">
          <a:xfrm>
            <a:off x="6229350" y="3357563"/>
            <a:ext cx="935038" cy="792162"/>
          </a:xfrm>
          <a:custGeom>
            <a:avLst/>
            <a:gdLst/>
            <a:ahLst/>
            <a:cxnLst>
              <a:cxn ang="0">
                <a:pos x="0" y="0"/>
              </a:cxn>
              <a:cxn ang="0">
                <a:pos x="1463" y="0"/>
              </a:cxn>
              <a:cxn ang="0">
                <a:pos x="1472" y="1247"/>
              </a:cxn>
            </a:cxnLst>
            <a:rect l="0" t="0" r="r" b="b"/>
            <a:pathLst>
              <a:path w="1472" h="1247">
                <a:moveTo>
                  <a:pt x="0" y="0"/>
                </a:moveTo>
                <a:lnTo>
                  <a:pt x="1463" y="0"/>
                </a:lnTo>
                <a:lnTo>
                  <a:pt x="1472" y="1247"/>
                </a:lnTo>
              </a:path>
            </a:pathLst>
          </a:custGeom>
          <a:solidFill>
            <a:srgbClr val="FFFF99"/>
          </a:solidFill>
          <a:ln w="57150" cmpd="sng">
            <a:solidFill>
              <a:schemeClr val="hlink"/>
            </a:solidFill>
            <a:prstDash val="solid"/>
            <a:round/>
            <a:headEnd type="none" w="med" len="med"/>
            <a:tailEnd type="triangle" w="med" len="med"/>
          </a:ln>
          <a:effectLst/>
        </p:spPr>
        <p:txBody>
          <a:bodyPr/>
          <a:lstStyle/>
          <a:p>
            <a:endParaRPr lang="zh-CN" altLang="en-US"/>
          </a:p>
        </p:txBody>
      </p:sp>
      <p:sp>
        <p:nvSpPr>
          <p:cNvPr id="60427" name="Line 11"/>
          <p:cNvSpPr>
            <a:spLocks noChangeShapeType="1"/>
          </p:cNvSpPr>
          <p:nvPr/>
        </p:nvSpPr>
        <p:spPr bwMode="auto">
          <a:xfrm>
            <a:off x="7164388" y="4437063"/>
            <a:ext cx="0" cy="792162"/>
          </a:xfrm>
          <a:prstGeom prst="line">
            <a:avLst/>
          </a:prstGeom>
          <a:noFill/>
          <a:ln w="57150" cmpd="sng">
            <a:solidFill>
              <a:schemeClr val="hlink"/>
            </a:solidFill>
            <a:prstDash val="solid"/>
            <a:round/>
            <a:headEnd type="none" w="med" len="med"/>
            <a:tailEnd type="triangle" w="med" len="med"/>
          </a:ln>
          <a:effectLst/>
        </p:spPr>
        <p:txBody>
          <a:bodyPr/>
          <a:lstStyle/>
          <a:p>
            <a:endParaRPr lang="zh-CN" altLang="en-US"/>
          </a:p>
        </p:txBody>
      </p:sp>
      <p:sp>
        <p:nvSpPr>
          <p:cNvPr id="60428" name="Rectangle 12"/>
          <p:cNvSpPr>
            <a:spLocks noChangeArrowheads="1"/>
          </p:cNvSpPr>
          <p:nvPr/>
        </p:nvSpPr>
        <p:spPr bwMode="auto">
          <a:xfrm>
            <a:off x="2124075" y="2349500"/>
            <a:ext cx="719138" cy="309563"/>
          </a:xfrm>
          <a:prstGeom prst="rect">
            <a:avLst/>
          </a:prstGeom>
          <a:solidFill>
            <a:srgbClr val="CCECFF"/>
          </a:solidFill>
          <a:ln w="9525" cmpd="sng">
            <a:solidFill>
              <a:schemeClr val="tx1"/>
            </a:solidFill>
            <a:prstDash val="solid"/>
            <a:miter lim="800000"/>
          </a:ln>
          <a:effectLst>
            <a:outerShdw dist="35921" dir="2700000" algn="ctr" rotWithShape="0">
              <a:schemeClr val="bg2"/>
            </a:outerShdw>
          </a:effectLst>
        </p:spPr>
        <p:txBody>
          <a:bodyPr wrap="none" anchor="ctr"/>
          <a:lstStyle/>
          <a:p>
            <a:pPr algn="ctr"/>
            <a:r>
              <a:rPr lang="zh-CN" altLang="zh-CN">
                <a:solidFill>
                  <a:srgbClr val="0000CC"/>
                </a:solidFill>
              </a:rPr>
              <a:t>ICMP</a:t>
            </a:r>
            <a:endParaRPr lang="zh-CN" altLang="zh-CN">
              <a:solidFill>
                <a:srgbClr val="0000CC"/>
              </a:solidFill>
            </a:endParaRPr>
          </a:p>
        </p:txBody>
      </p:sp>
      <p:sp>
        <p:nvSpPr>
          <p:cNvPr id="60429" name="Rectangle 13"/>
          <p:cNvSpPr>
            <a:spLocks noChangeArrowheads="1"/>
          </p:cNvSpPr>
          <p:nvPr/>
        </p:nvSpPr>
        <p:spPr bwMode="auto">
          <a:xfrm>
            <a:off x="6804025" y="4149725"/>
            <a:ext cx="719138" cy="309563"/>
          </a:xfrm>
          <a:prstGeom prst="rect">
            <a:avLst/>
          </a:prstGeom>
          <a:solidFill>
            <a:srgbClr val="CCECFF"/>
          </a:solidFill>
          <a:ln w="9525" cmpd="sng">
            <a:solidFill>
              <a:schemeClr val="tx1"/>
            </a:solidFill>
            <a:prstDash val="solid"/>
            <a:miter lim="800000"/>
          </a:ln>
          <a:effectLst>
            <a:outerShdw dist="35921" dir="2700000" algn="ctr" rotWithShape="0">
              <a:schemeClr val="bg2"/>
            </a:outerShdw>
          </a:effectLst>
        </p:spPr>
        <p:txBody>
          <a:bodyPr wrap="none" anchor="ctr"/>
          <a:lstStyle/>
          <a:p>
            <a:pPr algn="ctr"/>
            <a:r>
              <a:rPr lang="zh-CN" altLang="zh-CN">
                <a:solidFill>
                  <a:srgbClr val="0000CC"/>
                </a:solidFill>
              </a:rPr>
              <a:t>ARP</a:t>
            </a:r>
            <a:endParaRPr lang="zh-CN" altLang="zh-CN">
              <a:solidFill>
                <a:srgbClr val="0000CC"/>
              </a:solidFill>
            </a:endParaRPr>
          </a:p>
        </p:txBody>
      </p:sp>
      <p:sp>
        <p:nvSpPr>
          <p:cNvPr id="60430" name="Rectangle 1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pic>
        <p:nvPicPr>
          <p:cNvPr id="60431" name="Picture 15" descr="8606712641477615011031.png"/>
          <p:cNvPicPr>
            <a:picLocks noChangeAspect="1" noChangeArrowheads="1"/>
          </p:cNvPicPr>
          <p:nvPr/>
        </p:nvPicPr>
        <p:blipFill>
          <a:blip r:embed="rId1"/>
          <a:srcRect/>
          <a:stretch>
            <a:fillRect/>
          </a:stretch>
        </p:blipFill>
        <p:spPr bwMode="auto">
          <a:xfrm>
            <a:off x="4562475" y="3424238"/>
            <a:ext cx="19050" cy="9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nchor="b"/>
          <a:lstStyle/>
          <a:p>
            <a:r>
              <a:rPr lang="zh-CN" b="1"/>
              <a:t>地址解析协议 </a:t>
            </a:r>
            <a:r>
              <a:rPr lang="zh-CN" altLang="zh-CN" b="1"/>
              <a:t>ARP</a:t>
            </a:r>
            <a:endParaRPr lang="zh-CN" altLang="zh-CN" b="1"/>
          </a:p>
        </p:txBody>
      </p:sp>
      <p:sp>
        <p:nvSpPr>
          <p:cNvPr id="61443" name="Rectangle 3"/>
          <p:cNvSpPr>
            <a:spLocks noGrp="1" noChangeArrowheads="1"/>
          </p:cNvSpPr>
          <p:nvPr>
            <p:ph idx="4294967295"/>
          </p:nvPr>
        </p:nvSpPr>
        <p:spPr>
          <a:xfrm>
            <a:off x="539750" y="1917700"/>
            <a:ext cx="8424863" cy="4319588"/>
          </a:xfrm>
          <a:noFill/>
        </p:spPr>
        <p:txBody>
          <a:bodyPr>
            <a:normAutofit fontScale="92500"/>
          </a:bodyPr>
          <a:lstStyle/>
          <a:p>
            <a:pPr>
              <a:lnSpc>
                <a:spcPct val="150000"/>
              </a:lnSpc>
            </a:pPr>
            <a:r>
              <a:rPr lang="zh-CN" sz="2400" b="1" dirty="0">
                <a:latin typeface="黑体" panose="02010609060101010101" pitchFamily="2" charset="-122"/>
                <a:ea typeface="黑体" panose="02010609060101010101" pitchFamily="2" charset="-122"/>
              </a:rPr>
              <a:t>不管网络层使用的是什么协议，在实际网络的链路上传送数据帧时，最终还是必须使用硬件地址。 </a:t>
            </a:r>
            <a:endParaRPr lang="zh-CN" sz="2400" b="1" dirty="0">
              <a:latin typeface="黑体" panose="02010609060101010101" pitchFamily="2" charset="-122"/>
              <a:ea typeface="黑体" panose="02010609060101010101" pitchFamily="2" charset="-122"/>
            </a:endParaRPr>
          </a:p>
          <a:p>
            <a:pPr>
              <a:lnSpc>
                <a:spcPct val="150000"/>
              </a:lnSpc>
            </a:pPr>
            <a:r>
              <a:rPr lang="zh-CN" sz="2400" b="1" dirty="0">
                <a:latin typeface="黑体" panose="02010609060101010101" pitchFamily="2" charset="-122"/>
                <a:ea typeface="黑体" panose="02010609060101010101" pitchFamily="2" charset="-122"/>
              </a:rPr>
              <a:t>每一个主机都设有一个 </a:t>
            </a:r>
            <a:r>
              <a:rPr lang="zh-CN" altLang="zh-CN" sz="2400" b="1" dirty="0">
                <a:latin typeface="黑体" panose="02010609060101010101" pitchFamily="2" charset="-122"/>
                <a:ea typeface="黑体" panose="02010609060101010101" pitchFamily="2" charset="-122"/>
              </a:rPr>
              <a:t>ARP </a:t>
            </a:r>
            <a:r>
              <a:rPr lang="zh-CN" sz="2400" b="1" dirty="0">
                <a:latin typeface="黑体" panose="02010609060101010101" pitchFamily="2" charset="-122"/>
                <a:ea typeface="黑体" panose="02010609060101010101" pitchFamily="2" charset="-122"/>
              </a:rPr>
              <a:t>高速缓存</a:t>
            </a:r>
            <a:r>
              <a:rPr lang="zh-CN" altLang="zh-CN" sz="2400" b="1" dirty="0">
                <a:latin typeface="黑体" panose="02010609060101010101" pitchFamily="2" charset="-122"/>
                <a:ea typeface="黑体" panose="02010609060101010101" pitchFamily="2" charset="-122"/>
              </a:rPr>
              <a:t>(ARP cache)</a:t>
            </a:r>
            <a:r>
              <a:rPr lang="zh-CN" sz="2400" b="1" dirty="0">
                <a:latin typeface="黑体" panose="02010609060101010101" pitchFamily="2" charset="-122"/>
                <a:ea typeface="黑体" panose="02010609060101010101" pitchFamily="2" charset="-122"/>
              </a:rPr>
              <a:t>，里面有所在的局域网上的各主机和路由器的 </a:t>
            </a:r>
            <a:r>
              <a:rPr lang="zh-CN" altLang="zh-CN" sz="2400" b="1" dirty="0">
                <a:latin typeface="黑体" panose="02010609060101010101" pitchFamily="2" charset="-122"/>
                <a:ea typeface="黑体" panose="02010609060101010101" pitchFamily="2" charset="-122"/>
              </a:rPr>
              <a:t>IP </a:t>
            </a:r>
            <a:r>
              <a:rPr lang="zh-CN" sz="2400" b="1" dirty="0">
                <a:latin typeface="黑体" panose="02010609060101010101" pitchFamily="2" charset="-122"/>
                <a:ea typeface="黑体" panose="02010609060101010101" pitchFamily="2" charset="-122"/>
              </a:rPr>
              <a:t>地址到硬件地址的映射表。</a:t>
            </a:r>
            <a:endParaRPr lang="zh-CN" sz="2400" b="1" dirty="0">
              <a:latin typeface="黑体" panose="02010609060101010101" pitchFamily="2" charset="-122"/>
              <a:ea typeface="黑体" panose="02010609060101010101" pitchFamily="2" charset="-122"/>
            </a:endParaRPr>
          </a:p>
          <a:p>
            <a:pPr>
              <a:lnSpc>
                <a:spcPct val="150000"/>
              </a:lnSpc>
            </a:pPr>
            <a:r>
              <a:rPr lang="zh-CN" sz="2400" b="1" dirty="0">
                <a:latin typeface="黑体" panose="02010609060101010101" pitchFamily="2" charset="-122"/>
                <a:ea typeface="黑体" panose="02010609060101010101" pitchFamily="2" charset="-122"/>
              </a:rPr>
              <a:t>当主机 </a:t>
            </a:r>
            <a:r>
              <a:rPr lang="zh-CN" altLang="zh-CN" sz="2400" b="1" dirty="0">
                <a:latin typeface="黑体" panose="02010609060101010101" pitchFamily="2" charset="-122"/>
                <a:ea typeface="黑体" panose="02010609060101010101" pitchFamily="2" charset="-122"/>
              </a:rPr>
              <a:t>A </a:t>
            </a:r>
            <a:r>
              <a:rPr lang="zh-CN" sz="2400" b="1" dirty="0">
                <a:latin typeface="黑体" panose="02010609060101010101" pitchFamily="2" charset="-122"/>
                <a:ea typeface="黑体" panose="02010609060101010101" pitchFamily="2" charset="-122"/>
              </a:rPr>
              <a:t>欲向本局域网上的某个主机 </a:t>
            </a:r>
            <a:r>
              <a:rPr lang="zh-CN" altLang="zh-CN" sz="2400" b="1" dirty="0">
                <a:latin typeface="黑体" panose="02010609060101010101" pitchFamily="2" charset="-122"/>
                <a:ea typeface="黑体" panose="02010609060101010101" pitchFamily="2" charset="-122"/>
              </a:rPr>
              <a:t>B </a:t>
            </a:r>
            <a:r>
              <a:rPr lang="zh-CN" sz="2400" b="1" dirty="0">
                <a:latin typeface="黑体" panose="02010609060101010101" pitchFamily="2" charset="-122"/>
                <a:ea typeface="黑体" panose="02010609060101010101" pitchFamily="2" charset="-122"/>
              </a:rPr>
              <a:t>发送 </a:t>
            </a:r>
            <a:r>
              <a:rPr lang="zh-CN" altLang="zh-CN" sz="2400" b="1" dirty="0">
                <a:latin typeface="黑体" panose="02010609060101010101" pitchFamily="2" charset="-122"/>
                <a:ea typeface="黑体" panose="02010609060101010101" pitchFamily="2" charset="-122"/>
              </a:rPr>
              <a:t>IP </a:t>
            </a:r>
            <a:r>
              <a:rPr lang="zh-CN" sz="2400" b="1" dirty="0">
                <a:latin typeface="黑体" panose="02010609060101010101" pitchFamily="2" charset="-122"/>
                <a:ea typeface="黑体" panose="02010609060101010101" pitchFamily="2" charset="-122"/>
              </a:rPr>
              <a:t>数据报时，就先在其 </a:t>
            </a:r>
            <a:r>
              <a:rPr lang="zh-CN" altLang="zh-CN" sz="2400" b="1" dirty="0">
                <a:latin typeface="黑体" panose="02010609060101010101" pitchFamily="2" charset="-122"/>
                <a:ea typeface="黑体" panose="02010609060101010101" pitchFamily="2" charset="-122"/>
              </a:rPr>
              <a:t>ARP </a:t>
            </a:r>
            <a:r>
              <a:rPr lang="zh-CN" sz="2400" b="1" dirty="0">
                <a:latin typeface="黑体" panose="02010609060101010101" pitchFamily="2" charset="-122"/>
                <a:ea typeface="黑体" panose="02010609060101010101" pitchFamily="2" charset="-122"/>
              </a:rPr>
              <a:t>高速缓存中查看有无主机 </a:t>
            </a:r>
            <a:r>
              <a:rPr lang="zh-CN" altLang="zh-CN" sz="2400" b="1" dirty="0">
                <a:latin typeface="黑体" panose="02010609060101010101" pitchFamily="2" charset="-122"/>
                <a:ea typeface="黑体" panose="02010609060101010101" pitchFamily="2" charset="-122"/>
              </a:rPr>
              <a:t>B </a:t>
            </a:r>
            <a:r>
              <a:rPr lang="zh-CN" sz="2400" b="1" dirty="0">
                <a:latin typeface="黑体" panose="02010609060101010101" pitchFamily="2" charset="-122"/>
                <a:ea typeface="黑体" panose="02010609060101010101" pitchFamily="2" charset="-122"/>
              </a:rPr>
              <a:t>的 </a:t>
            </a:r>
            <a:r>
              <a:rPr lang="zh-CN" altLang="zh-CN" sz="2400" b="1" dirty="0">
                <a:latin typeface="黑体" panose="02010609060101010101" pitchFamily="2" charset="-122"/>
                <a:ea typeface="黑体" panose="02010609060101010101" pitchFamily="2" charset="-122"/>
              </a:rPr>
              <a:t>IP </a:t>
            </a:r>
            <a:r>
              <a:rPr lang="zh-CN" sz="2400" b="1" dirty="0">
                <a:latin typeface="黑体" panose="02010609060101010101" pitchFamily="2" charset="-122"/>
                <a:ea typeface="黑体" panose="02010609060101010101" pitchFamily="2" charset="-122"/>
              </a:rPr>
              <a:t>地址。如有，就可查出其对应的硬件地址，再将此硬件地址写入 </a:t>
            </a:r>
            <a:r>
              <a:rPr lang="zh-CN" altLang="zh-CN" sz="2400" b="1" dirty="0">
                <a:latin typeface="黑体" panose="02010609060101010101" pitchFamily="2" charset="-122"/>
                <a:ea typeface="黑体" panose="02010609060101010101" pitchFamily="2" charset="-122"/>
              </a:rPr>
              <a:t>MAC </a:t>
            </a:r>
            <a:r>
              <a:rPr lang="zh-CN" sz="2400" b="1" dirty="0">
                <a:latin typeface="黑体" panose="02010609060101010101" pitchFamily="2" charset="-122"/>
                <a:ea typeface="黑体" panose="02010609060101010101" pitchFamily="2" charset="-122"/>
              </a:rPr>
              <a:t>帧，然后通过局域网将该 </a:t>
            </a:r>
            <a:r>
              <a:rPr lang="zh-CN" altLang="zh-CN" sz="2400" b="1" dirty="0">
                <a:latin typeface="黑体" panose="02010609060101010101" pitchFamily="2" charset="-122"/>
                <a:ea typeface="黑体" panose="02010609060101010101" pitchFamily="2" charset="-122"/>
              </a:rPr>
              <a:t>MAC </a:t>
            </a:r>
            <a:r>
              <a:rPr lang="zh-CN" sz="2400" b="1" dirty="0">
                <a:latin typeface="黑体" panose="02010609060101010101" pitchFamily="2" charset="-122"/>
                <a:ea typeface="黑体" panose="02010609060101010101" pitchFamily="2" charset="-122"/>
              </a:rPr>
              <a:t>帧发往此硬件地址。  </a:t>
            </a:r>
            <a:endParaRPr lang="zh-CN" sz="2400" b="1" dirty="0">
              <a:latin typeface="黑体" panose="02010609060101010101" pitchFamily="2" charset="-122"/>
              <a:ea typeface="黑体" panose="02010609060101010101" pitchFamily="2" charset="-122"/>
            </a:endParaRPr>
          </a:p>
        </p:txBody>
      </p:sp>
      <p:sp>
        <p:nvSpPr>
          <p:cNvPr id="61444"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0"/>
            <a:ext cx="9144000" cy="3500438"/>
          </a:xfrm>
          <a:prstGeom prst="rect">
            <a:avLst/>
          </a:prstGeom>
          <a:solidFill>
            <a:srgbClr val="FFFF99"/>
          </a:solidFill>
          <a:ln w="9525">
            <a:noFill/>
            <a:miter lim="800000"/>
          </a:ln>
          <a:effectLst/>
        </p:spPr>
        <p:txBody>
          <a:bodyPr/>
          <a:lstStyle/>
          <a:p>
            <a:endParaRPr lang="zh-CN" altLang="zh-CN"/>
          </a:p>
        </p:txBody>
      </p:sp>
      <p:grpSp>
        <p:nvGrpSpPr>
          <p:cNvPr id="2" name="Group 3"/>
          <p:cNvGrpSpPr/>
          <p:nvPr/>
        </p:nvGrpSpPr>
        <p:grpSpPr bwMode="auto">
          <a:xfrm>
            <a:off x="3703638" y="4794250"/>
            <a:ext cx="1590675" cy="396875"/>
            <a:chOff x="2333" y="3020"/>
            <a:chExt cx="1002" cy="250"/>
          </a:xfrm>
        </p:grpSpPr>
        <p:sp>
          <p:nvSpPr>
            <p:cNvPr id="62468" name="AutoShape 4"/>
            <p:cNvSpPr>
              <a:spLocks noChangeArrowheads="1"/>
            </p:cNvSpPr>
            <p:nvPr/>
          </p:nvSpPr>
          <p:spPr bwMode="auto">
            <a:xfrm flipH="1">
              <a:off x="2333" y="3066"/>
              <a:ext cx="138" cy="139"/>
            </a:xfrm>
            <a:prstGeom prst="rightArrow">
              <a:avLst>
                <a:gd name="adj1" fmla="val 50000"/>
                <a:gd name="adj2" fmla="val 25000"/>
              </a:avLst>
            </a:prstGeom>
            <a:solidFill>
              <a:srgbClr val="FFCCFF"/>
            </a:solidFill>
            <a:ln w="12700" cmpd="sng">
              <a:solidFill>
                <a:schemeClr val="tx1"/>
              </a:solidFill>
              <a:prstDash val="solid"/>
              <a:miter lim="800000"/>
            </a:ln>
            <a:effectLst/>
          </p:spPr>
          <p:txBody>
            <a:bodyPr/>
            <a:lstStyle/>
            <a:p>
              <a:endParaRPr lang="zh-CN" altLang="zh-CN"/>
            </a:p>
          </p:txBody>
        </p:sp>
        <p:sp>
          <p:nvSpPr>
            <p:cNvPr id="62469" name="Text Box 5"/>
            <p:cNvSpPr txBox="1">
              <a:spLocks noChangeArrowheads="1"/>
            </p:cNvSpPr>
            <p:nvPr/>
          </p:nvSpPr>
          <p:spPr bwMode="auto">
            <a:xfrm flipH="1">
              <a:off x="2470" y="3020"/>
              <a:ext cx="865" cy="250"/>
            </a:xfrm>
            <a:prstGeom prst="rect">
              <a:avLst/>
            </a:prstGeom>
            <a:solidFill>
              <a:srgbClr val="FFCCFF"/>
            </a:solidFill>
            <a:ln w="12700" cmpd="sng">
              <a:solidFill>
                <a:schemeClr val="tx1"/>
              </a:solidFill>
              <a:prstDash val="solid"/>
              <a:miter lim="800000"/>
            </a:ln>
            <a:effectLst>
              <a:outerShdw dist="35921" dir="2700000" algn="ctr" rotWithShape="0">
                <a:schemeClr val="bg2"/>
              </a:outerShdw>
            </a:effectLst>
          </p:spPr>
          <p:txBody>
            <a:bodyPr>
              <a:spAutoFit/>
            </a:bodyPr>
            <a:lstStyle/>
            <a:p>
              <a:r>
                <a:rPr lang="zh-CN" altLang="zh-CN" sz="2000">
                  <a:solidFill>
                    <a:srgbClr val="333399"/>
                  </a:solidFill>
                  <a:ea typeface="黑体" panose="02010609060101010101" pitchFamily="2" charset="-122"/>
                </a:rPr>
                <a:t>ARP </a:t>
              </a:r>
              <a:r>
                <a:rPr lang="zh-CN" sz="2000">
                  <a:solidFill>
                    <a:srgbClr val="333399"/>
                  </a:solidFill>
                  <a:ea typeface="黑体" panose="02010609060101010101" pitchFamily="2" charset="-122"/>
                </a:rPr>
                <a:t>响应</a:t>
              </a:r>
              <a:endParaRPr lang="zh-CN" sz="2000">
                <a:solidFill>
                  <a:srgbClr val="333399"/>
                </a:solidFill>
                <a:ea typeface="黑体" panose="02010609060101010101" pitchFamily="2" charset="-122"/>
              </a:endParaRPr>
            </a:p>
          </p:txBody>
        </p:sp>
      </p:grpSp>
      <p:sp>
        <p:nvSpPr>
          <p:cNvPr id="62470" name="Line 6"/>
          <p:cNvSpPr>
            <a:spLocks noChangeShapeType="1"/>
          </p:cNvSpPr>
          <p:nvPr/>
        </p:nvSpPr>
        <p:spPr bwMode="auto">
          <a:xfrm rot="5400000">
            <a:off x="1776412" y="2311401"/>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471" name="Line 7"/>
          <p:cNvSpPr>
            <a:spLocks noChangeShapeType="1"/>
          </p:cNvSpPr>
          <p:nvPr/>
        </p:nvSpPr>
        <p:spPr bwMode="auto">
          <a:xfrm rot="5400000">
            <a:off x="3790156" y="2301082"/>
            <a:ext cx="588963"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472" name="Line 8"/>
          <p:cNvSpPr>
            <a:spLocks noChangeShapeType="1"/>
          </p:cNvSpPr>
          <p:nvPr/>
        </p:nvSpPr>
        <p:spPr bwMode="auto">
          <a:xfrm rot="5400000">
            <a:off x="5524500" y="2311401"/>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473" name="Line 9"/>
          <p:cNvSpPr>
            <a:spLocks noChangeShapeType="1"/>
          </p:cNvSpPr>
          <p:nvPr/>
        </p:nvSpPr>
        <p:spPr bwMode="auto">
          <a:xfrm rot="5400000">
            <a:off x="7567612" y="2311401"/>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474" name="Line 10"/>
          <p:cNvSpPr>
            <a:spLocks noChangeShapeType="1"/>
          </p:cNvSpPr>
          <p:nvPr/>
        </p:nvSpPr>
        <p:spPr bwMode="auto">
          <a:xfrm rot="5400000">
            <a:off x="468312" y="2311401"/>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pic>
        <p:nvPicPr>
          <p:cNvPr id="62475" name="Picture 11" descr="9738454391477615011031.wmf"/>
          <p:cNvPicPr>
            <a:picLocks noChangeArrowheads="1"/>
          </p:cNvPicPr>
          <p:nvPr/>
        </p:nvPicPr>
        <p:blipFill>
          <a:blip r:embed="rId1" cstate="print"/>
          <a:srcRect/>
          <a:stretch>
            <a:fillRect/>
          </a:stretch>
        </p:blipFill>
        <p:spPr bwMode="auto">
          <a:xfrm>
            <a:off x="508000" y="2459038"/>
            <a:ext cx="503238" cy="514350"/>
          </a:xfrm>
          <a:prstGeom prst="rect">
            <a:avLst/>
          </a:prstGeom>
          <a:noFill/>
          <a:ln w="9525">
            <a:noFill/>
            <a:miter lim="800000"/>
            <a:headEnd/>
            <a:tailEnd/>
          </a:ln>
          <a:effectLst/>
        </p:spPr>
      </p:pic>
      <p:pic>
        <p:nvPicPr>
          <p:cNvPr id="62476" name="Picture 12" descr="1377514981477615011031.wmf"/>
          <p:cNvPicPr>
            <a:picLocks noChangeArrowheads="1"/>
          </p:cNvPicPr>
          <p:nvPr/>
        </p:nvPicPr>
        <p:blipFill>
          <a:blip r:embed="rId1" cstate="print"/>
          <a:srcRect/>
          <a:stretch>
            <a:fillRect/>
          </a:stretch>
        </p:blipFill>
        <p:spPr bwMode="auto">
          <a:xfrm>
            <a:off x="3844925" y="2459038"/>
            <a:ext cx="501650" cy="514350"/>
          </a:xfrm>
          <a:prstGeom prst="rect">
            <a:avLst/>
          </a:prstGeom>
          <a:noFill/>
          <a:ln w="9525">
            <a:noFill/>
            <a:miter lim="800000"/>
            <a:headEnd/>
            <a:tailEnd/>
          </a:ln>
          <a:effectLst/>
        </p:spPr>
      </p:pic>
      <p:pic>
        <p:nvPicPr>
          <p:cNvPr id="62477" name="Picture 13" descr="9439840041477615011031.wmf"/>
          <p:cNvPicPr>
            <a:picLocks noChangeArrowheads="1"/>
          </p:cNvPicPr>
          <p:nvPr/>
        </p:nvPicPr>
        <p:blipFill>
          <a:blip r:embed="rId1" cstate="print"/>
          <a:srcRect/>
          <a:stretch>
            <a:fillRect/>
          </a:stretch>
        </p:blipFill>
        <p:spPr bwMode="auto">
          <a:xfrm>
            <a:off x="5564188" y="2459038"/>
            <a:ext cx="503237" cy="514350"/>
          </a:xfrm>
          <a:prstGeom prst="rect">
            <a:avLst/>
          </a:prstGeom>
          <a:noFill/>
          <a:ln w="9525">
            <a:noFill/>
            <a:miter lim="800000"/>
            <a:headEnd/>
            <a:tailEnd/>
          </a:ln>
          <a:effectLst/>
        </p:spPr>
      </p:pic>
      <p:pic>
        <p:nvPicPr>
          <p:cNvPr id="62478" name="Picture 14" descr="3052036501477615011031.wmf"/>
          <p:cNvPicPr>
            <a:picLocks noChangeArrowheads="1"/>
          </p:cNvPicPr>
          <p:nvPr/>
        </p:nvPicPr>
        <p:blipFill>
          <a:blip r:embed="rId1" cstate="print"/>
          <a:srcRect/>
          <a:stretch>
            <a:fillRect/>
          </a:stretch>
        </p:blipFill>
        <p:spPr bwMode="auto">
          <a:xfrm>
            <a:off x="7621588" y="2459038"/>
            <a:ext cx="503237" cy="514350"/>
          </a:xfrm>
          <a:prstGeom prst="rect">
            <a:avLst/>
          </a:prstGeom>
          <a:noFill/>
          <a:ln w="9525">
            <a:noFill/>
            <a:miter lim="800000"/>
            <a:headEnd/>
            <a:tailEnd/>
          </a:ln>
          <a:effectLst/>
        </p:spPr>
      </p:pic>
      <p:sp>
        <p:nvSpPr>
          <p:cNvPr id="62479" name="Line 15"/>
          <p:cNvSpPr>
            <a:spLocks noChangeShapeType="1"/>
          </p:cNvSpPr>
          <p:nvPr/>
        </p:nvSpPr>
        <p:spPr bwMode="auto">
          <a:xfrm>
            <a:off x="0" y="2017713"/>
            <a:ext cx="8583613" cy="20637"/>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480" name="Text Box 16"/>
          <p:cNvSpPr txBox="1">
            <a:spLocks noChangeArrowheads="1"/>
          </p:cNvSpPr>
          <p:nvPr/>
        </p:nvSpPr>
        <p:spPr bwMode="auto">
          <a:xfrm>
            <a:off x="2268538" y="2528888"/>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A</a:t>
            </a:r>
            <a:endParaRPr lang="zh-CN" altLang="zh-CN" sz="2000">
              <a:solidFill>
                <a:srgbClr val="333399"/>
              </a:solidFill>
              <a:ea typeface="黑体" panose="02010609060101010101" pitchFamily="2" charset="-122"/>
            </a:endParaRPr>
          </a:p>
        </p:txBody>
      </p:sp>
      <p:sp>
        <p:nvSpPr>
          <p:cNvPr id="62481" name="Text Box 17"/>
          <p:cNvSpPr txBox="1">
            <a:spLocks noChangeArrowheads="1"/>
          </p:cNvSpPr>
          <p:nvPr/>
        </p:nvSpPr>
        <p:spPr bwMode="auto">
          <a:xfrm>
            <a:off x="4257675" y="2405063"/>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Y</a:t>
            </a:r>
            <a:endParaRPr lang="zh-CN" altLang="zh-CN" sz="2000">
              <a:solidFill>
                <a:srgbClr val="333399"/>
              </a:solidFill>
              <a:ea typeface="黑体" panose="02010609060101010101" pitchFamily="2" charset="-122"/>
            </a:endParaRPr>
          </a:p>
        </p:txBody>
      </p:sp>
      <p:sp>
        <p:nvSpPr>
          <p:cNvPr id="62482" name="Text Box 18"/>
          <p:cNvSpPr txBox="1">
            <a:spLocks noChangeArrowheads="1"/>
          </p:cNvSpPr>
          <p:nvPr/>
        </p:nvSpPr>
        <p:spPr bwMode="auto">
          <a:xfrm>
            <a:off x="941388" y="2405063"/>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X</a:t>
            </a:r>
            <a:endParaRPr lang="zh-CN" altLang="zh-CN" sz="2000">
              <a:solidFill>
                <a:srgbClr val="333399"/>
              </a:solidFill>
              <a:ea typeface="黑体" panose="02010609060101010101" pitchFamily="2" charset="-122"/>
            </a:endParaRPr>
          </a:p>
        </p:txBody>
      </p:sp>
      <p:sp>
        <p:nvSpPr>
          <p:cNvPr id="62483" name="Text Box 19"/>
          <p:cNvSpPr txBox="1">
            <a:spLocks noChangeArrowheads="1"/>
          </p:cNvSpPr>
          <p:nvPr/>
        </p:nvSpPr>
        <p:spPr bwMode="auto">
          <a:xfrm>
            <a:off x="5997575" y="2528888"/>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B</a:t>
            </a:r>
            <a:endParaRPr lang="zh-CN" altLang="zh-CN" sz="2000">
              <a:solidFill>
                <a:srgbClr val="333399"/>
              </a:solidFill>
              <a:ea typeface="黑体" panose="02010609060101010101" pitchFamily="2" charset="-122"/>
            </a:endParaRPr>
          </a:p>
        </p:txBody>
      </p:sp>
      <p:sp>
        <p:nvSpPr>
          <p:cNvPr id="62484" name="Text Box 20"/>
          <p:cNvSpPr txBox="1">
            <a:spLocks noChangeArrowheads="1"/>
          </p:cNvSpPr>
          <p:nvPr/>
        </p:nvSpPr>
        <p:spPr bwMode="auto">
          <a:xfrm>
            <a:off x="8047038" y="2405063"/>
            <a:ext cx="347662"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Z</a:t>
            </a:r>
            <a:endParaRPr lang="zh-CN" altLang="zh-CN" sz="2000">
              <a:solidFill>
                <a:srgbClr val="333399"/>
              </a:solidFill>
              <a:ea typeface="黑体" panose="02010609060101010101" pitchFamily="2" charset="-122"/>
            </a:endParaRPr>
          </a:p>
        </p:txBody>
      </p:sp>
      <p:sp>
        <p:nvSpPr>
          <p:cNvPr id="62485" name="Text Box 21"/>
          <p:cNvSpPr txBox="1">
            <a:spLocks noChangeArrowheads="1"/>
          </p:cNvSpPr>
          <p:nvPr/>
        </p:nvSpPr>
        <p:spPr bwMode="auto">
          <a:xfrm>
            <a:off x="822325" y="3789363"/>
            <a:ext cx="2471738" cy="752475"/>
          </a:xfrm>
          <a:prstGeom prst="rect">
            <a:avLst/>
          </a:prstGeom>
          <a:solidFill>
            <a:srgbClr val="CCECFF"/>
          </a:solidFill>
          <a:ln w="9525" cmpd="sng">
            <a:solidFill>
              <a:schemeClr val="tx2"/>
            </a:solidFill>
            <a:prstDash val="solid"/>
            <a:miter lim="800000"/>
          </a:ln>
          <a:effectLst/>
        </p:spPr>
        <p:txBody>
          <a:bodyPr wrap="none">
            <a:spAutoFit/>
          </a:bodyPr>
          <a:lstStyle/>
          <a:p>
            <a:pPr algn="ctr">
              <a:lnSpc>
                <a:spcPct val="90000"/>
              </a:lnSpc>
            </a:pPr>
            <a:r>
              <a:rPr lang="zh-CN" sz="2400">
                <a:solidFill>
                  <a:srgbClr val="333399"/>
                </a:solidFill>
                <a:ea typeface="黑体" panose="02010609060101010101" pitchFamily="2" charset="-122"/>
              </a:rPr>
              <a:t>主机 </a:t>
            </a:r>
            <a:r>
              <a:rPr lang="zh-CN" altLang="zh-CN" sz="2400">
                <a:solidFill>
                  <a:srgbClr val="333399"/>
                </a:solidFill>
                <a:ea typeface="黑体" panose="02010609060101010101" pitchFamily="2" charset="-122"/>
              </a:rPr>
              <a:t>B </a:t>
            </a:r>
            <a:r>
              <a:rPr lang="zh-CN" sz="2400">
                <a:solidFill>
                  <a:srgbClr val="333399"/>
                </a:solidFill>
                <a:ea typeface="黑体" panose="02010609060101010101" pitchFamily="2" charset="-122"/>
              </a:rPr>
              <a:t>向 </a:t>
            </a:r>
            <a:r>
              <a:rPr lang="zh-CN" altLang="zh-CN" sz="2400">
                <a:solidFill>
                  <a:srgbClr val="333399"/>
                </a:solidFill>
                <a:ea typeface="黑体" panose="02010609060101010101" pitchFamily="2" charset="-122"/>
              </a:rPr>
              <a:t>A </a:t>
            </a:r>
            <a:r>
              <a:rPr lang="zh-CN" sz="2400">
                <a:solidFill>
                  <a:srgbClr val="333399"/>
                </a:solidFill>
                <a:ea typeface="黑体" panose="02010609060101010101" pitchFamily="2" charset="-122"/>
              </a:rPr>
              <a:t>发送</a:t>
            </a:r>
            <a:endParaRPr lang="zh-CN" sz="2400">
              <a:solidFill>
                <a:srgbClr val="333399"/>
              </a:solidFill>
              <a:ea typeface="黑体" panose="02010609060101010101" pitchFamily="2" charset="-122"/>
            </a:endParaRPr>
          </a:p>
          <a:p>
            <a:pPr algn="ctr">
              <a:lnSpc>
                <a:spcPct val="90000"/>
              </a:lnSpc>
            </a:pPr>
            <a:r>
              <a:rPr lang="zh-CN" altLang="zh-CN" sz="2400">
                <a:solidFill>
                  <a:srgbClr val="333399"/>
                </a:solidFill>
                <a:ea typeface="黑体" panose="02010609060101010101" pitchFamily="2" charset="-122"/>
              </a:rPr>
              <a:t>ARP </a:t>
            </a:r>
            <a:r>
              <a:rPr lang="zh-CN" sz="2400">
                <a:solidFill>
                  <a:srgbClr val="333399"/>
                </a:solidFill>
                <a:ea typeface="黑体" panose="02010609060101010101" pitchFamily="2" charset="-122"/>
              </a:rPr>
              <a:t>响应分组 </a:t>
            </a:r>
            <a:endParaRPr lang="zh-CN" sz="2400">
              <a:solidFill>
                <a:srgbClr val="333399"/>
              </a:solidFill>
              <a:ea typeface="黑体" panose="02010609060101010101" pitchFamily="2" charset="-122"/>
            </a:endParaRPr>
          </a:p>
        </p:txBody>
      </p:sp>
      <p:sp>
        <p:nvSpPr>
          <p:cNvPr id="62486" name="Text Box 22"/>
          <p:cNvSpPr txBox="1">
            <a:spLocks noChangeArrowheads="1"/>
          </p:cNvSpPr>
          <p:nvPr/>
        </p:nvSpPr>
        <p:spPr bwMode="auto">
          <a:xfrm>
            <a:off x="227013" y="219075"/>
            <a:ext cx="2403475" cy="752475"/>
          </a:xfrm>
          <a:prstGeom prst="rect">
            <a:avLst/>
          </a:prstGeom>
          <a:solidFill>
            <a:srgbClr val="CCECFF"/>
          </a:solidFill>
          <a:ln w="9525" cmpd="sng">
            <a:solidFill>
              <a:schemeClr val="tx2"/>
            </a:solidFill>
            <a:prstDash val="solid"/>
            <a:miter lim="800000"/>
          </a:ln>
          <a:effectLst/>
        </p:spPr>
        <p:txBody>
          <a:bodyPr wrap="none">
            <a:spAutoFit/>
          </a:bodyPr>
          <a:lstStyle/>
          <a:p>
            <a:pPr algn="ctr">
              <a:lnSpc>
                <a:spcPct val="90000"/>
              </a:lnSpc>
            </a:pPr>
            <a:r>
              <a:rPr lang="zh-CN" sz="2400">
                <a:solidFill>
                  <a:srgbClr val="333399"/>
                </a:solidFill>
                <a:ea typeface="黑体" panose="02010609060101010101" pitchFamily="2" charset="-122"/>
              </a:rPr>
              <a:t>主机 </a:t>
            </a:r>
            <a:r>
              <a:rPr lang="zh-CN" altLang="zh-CN" sz="2400">
                <a:solidFill>
                  <a:srgbClr val="333399"/>
                </a:solidFill>
                <a:ea typeface="黑体" panose="02010609060101010101" pitchFamily="2" charset="-122"/>
              </a:rPr>
              <a:t>A </a:t>
            </a:r>
            <a:r>
              <a:rPr lang="zh-CN" sz="2400">
                <a:solidFill>
                  <a:srgbClr val="333399"/>
                </a:solidFill>
                <a:ea typeface="黑体" panose="02010609060101010101" pitchFamily="2" charset="-122"/>
              </a:rPr>
              <a:t>广播发送</a:t>
            </a:r>
            <a:endParaRPr lang="zh-CN" sz="2400">
              <a:solidFill>
                <a:srgbClr val="333399"/>
              </a:solidFill>
              <a:ea typeface="黑体" panose="02010609060101010101" pitchFamily="2" charset="-122"/>
            </a:endParaRPr>
          </a:p>
          <a:p>
            <a:pPr algn="ctr">
              <a:lnSpc>
                <a:spcPct val="90000"/>
              </a:lnSpc>
            </a:pPr>
            <a:r>
              <a:rPr lang="zh-CN" altLang="zh-CN" sz="2400">
                <a:solidFill>
                  <a:srgbClr val="333399"/>
                </a:solidFill>
                <a:ea typeface="黑体" panose="02010609060101010101" pitchFamily="2" charset="-122"/>
              </a:rPr>
              <a:t>ARP </a:t>
            </a:r>
            <a:r>
              <a:rPr lang="zh-CN" sz="2400">
                <a:solidFill>
                  <a:srgbClr val="333399"/>
                </a:solidFill>
                <a:ea typeface="黑体" panose="02010609060101010101" pitchFamily="2" charset="-122"/>
              </a:rPr>
              <a:t>请求分组 </a:t>
            </a:r>
            <a:endParaRPr lang="zh-CN" sz="2400">
              <a:solidFill>
                <a:srgbClr val="333399"/>
              </a:solidFill>
              <a:ea typeface="黑体" panose="02010609060101010101" pitchFamily="2" charset="-122"/>
            </a:endParaRPr>
          </a:p>
        </p:txBody>
      </p:sp>
      <p:sp>
        <p:nvSpPr>
          <p:cNvPr id="62487" name="Text Box 23"/>
          <p:cNvSpPr txBox="1">
            <a:spLocks noChangeArrowheads="1"/>
          </p:cNvSpPr>
          <p:nvPr/>
        </p:nvSpPr>
        <p:spPr bwMode="auto">
          <a:xfrm>
            <a:off x="2540000" y="1473200"/>
            <a:ext cx="1303338" cy="396875"/>
          </a:xfrm>
          <a:prstGeom prst="rect">
            <a:avLst/>
          </a:prstGeom>
          <a:solidFill>
            <a:srgbClr val="FFCCFF"/>
          </a:solidFill>
          <a:ln w="12700" cmpd="sng">
            <a:solidFill>
              <a:schemeClr val="tx1"/>
            </a:solidFill>
            <a:prstDash val="solid"/>
            <a:miter lim="800000"/>
          </a:ln>
          <a:effectLst>
            <a:outerShdw dist="35921" dir="2700000" algn="ctr" rotWithShape="0">
              <a:schemeClr val="bg2"/>
            </a:outerShdw>
          </a:effectLst>
        </p:spPr>
        <p:txBody>
          <a:bodyPr wrap="none">
            <a:spAutoFit/>
          </a:bodyPr>
          <a:lstStyle/>
          <a:p>
            <a:r>
              <a:rPr lang="zh-CN" altLang="zh-CN" sz="2000">
                <a:solidFill>
                  <a:srgbClr val="333399"/>
                </a:solidFill>
                <a:ea typeface="黑体" panose="02010609060101010101" pitchFamily="2" charset="-122"/>
              </a:rPr>
              <a:t>ARP </a:t>
            </a:r>
            <a:r>
              <a:rPr lang="zh-CN" sz="2000">
                <a:solidFill>
                  <a:srgbClr val="333399"/>
                </a:solidFill>
                <a:ea typeface="黑体" panose="02010609060101010101" pitchFamily="2" charset="-122"/>
              </a:rPr>
              <a:t>请求</a:t>
            </a:r>
            <a:endParaRPr lang="zh-CN" sz="2000">
              <a:solidFill>
                <a:srgbClr val="333399"/>
              </a:solidFill>
              <a:ea typeface="黑体" panose="02010609060101010101" pitchFamily="2" charset="-122"/>
            </a:endParaRPr>
          </a:p>
        </p:txBody>
      </p:sp>
      <p:sp>
        <p:nvSpPr>
          <p:cNvPr id="62488" name="AutoShape 24"/>
          <p:cNvSpPr>
            <a:spLocks noChangeArrowheads="1"/>
          </p:cNvSpPr>
          <p:nvPr/>
        </p:nvSpPr>
        <p:spPr bwMode="auto">
          <a:xfrm>
            <a:off x="3849688" y="1570038"/>
            <a:ext cx="217487" cy="204787"/>
          </a:xfrm>
          <a:prstGeom prst="rightArrow">
            <a:avLst>
              <a:gd name="adj1" fmla="val 50000"/>
              <a:gd name="adj2" fmla="val 26531"/>
            </a:avLst>
          </a:prstGeom>
          <a:solidFill>
            <a:srgbClr val="FFCCFF"/>
          </a:solidFill>
          <a:ln w="9525" cmpd="sng">
            <a:solidFill>
              <a:schemeClr val="tx1"/>
            </a:solidFill>
            <a:prstDash val="solid"/>
            <a:miter lim="800000"/>
          </a:ln>
          <a:effectLst/>
        </p:spPr>
        <p:txBody>
          <a:bodyPr/>
          <a:lstStyle/>
          <a:p>
            <a:endParaRPr lang="zh-CN" altLang="zh-CN"/>
          </a:p>
        </p:txBody>
      </p:sp>
      <p:sp>
        <p:nvSpPr>
          <p:cNvPr id="62489" name="Text Box 25"/>
          <p:cNvSpPr txBox="1">
            <a:spLocks noChangeArrowheads="1"/>
          </p:cNvSpPr>
          <p:nvPr/>
        </p:nvSpPr>
        <p:spPr bwMode="auto">
          <a:xfrm>
            <a:off x="4464050" y="1473200"/>
            <a:ext cx="1303338" cy="396875"/>
          </a:xfrm>
          <a:prstGeom prst="rect">
            <a:avLst/>
          </a:prstGeom>
          <a:solidFill>
            <a:srgbClr val="FFCCFF"/>
          </a:solidFill>
          <a:ln w="12700" cmpd="sng">
            <a:solidFill>
              <a:schemeClr val="tx1"/>
            </a:solidFill>
            <a:prstDash val="solid"/>
            <a:miter lim="800000"/>
          </a:ln>
          <a:effectLst>
            <a:outerShdw dist="35921" dir="2700000" algn="ctr" rotWithShape="0">
              <a:schemeClr val="bg2"/>
            </a:outerShdw>
          </a:effectLst>
        </p:spPr>
        <p:txBody>
          <a:bodyPr wrap="none">
            <a:spAutoFit/>
          </a:bodyPr>
          <a:lstStyle/>
          <a:p>
            <a:r>
              <a:rPr lang="zh-CN" altLang="zh-CN" sz="2000">
                <a:solidFill>
                  <a:srgbClr val="333399"/>
                </a:solidFill>
                <a:ea typeface="黑体" panose="02010609060101010101" pitchFamily="2" charset="-122"/>
              </a:rPr>
              <a:t>ARP </a:t>
            </a:r>
            <a:r>
              <a:rPr lang="zh-CN" sz="2000">
                <a:solidFill>
                  <a:srgbClr val="333399"/>
                </a:solidFill>
                <a:ea typeface="黑体" panose="02010609060101010101" pitchFamily="2" charset="-122"/>
              </a:rPr>
              <a:t>请求</a:t>
            </a:r>
            <a:endParaRPr lang="zh-CN" sz="2000">
              <a:solidFill>
                <a:srgbClr val="333399"/>
              </a:solidFill>
              <a:ea typeface="黑体" panose="02010609060101010101" pitchFamily="2" charset="-122"/>
            </a:endParaRPr>
          </a:p>
        </p:txBody>
      </p:sp>
      <p:sp>
        <p:nvSpPr>
          <p:cNvPr id="62490" name="AutoShape 26"/>
          <p:cNvSpPr>
            <a:spLocks noChangeArrowheads="1"/>
          </p:cNvSpPr>
          <p:nvPr/>
        </p:nvSpPr>
        <p:spPr bwMode="auto">
          <a:xfrm>
            <a:off x="5743575" y="1595438"/>
            <a:ext cx="217488" cy="220662"/>
          </a:xfrm>
          <a:prstGeom prst="rightArrow">
            <a:avLst>
              <a:gd name="adj1" fmla="val 50000"/>
              <a:gd name="adj2" fmla="val 25000"/>
            </a:avLst>
          </a:prstGeom>
          <a:solidFill>
            <a:srgbClr val="FFCCFF"/>
          </a:solidFill>
          <a:ln w="9525" cmpd="sng">
            <a:solidFill>
              <a:schemeClr val="tx1"/>
            </a:solidFill>
            <a:prstDash val="solid"/>
            <a:miter lim="800000"/>
          </a:ln>
          <a:effectLst/>
        </p:spPr>
        <p:txBody>
          <a:bodyPr/>
          <a:lstStyle/>
          <a:p>
            <a:endParaRPr lang="zh-CN" altLang="zh-CN"/>
          </a:p>
        </p:txBody>
      </p:sp>
      <p:sp>
        <p:nvSpPr>
          <p:cNvPr id="62491" name="Text Box 27"/>
          <p:cNvSpPr txBox="1">
            <a:spLocks noChangeArrowheads="1"/>
          </p:cNvSpPr>
          <p:nvPr/>
        </p:nvSpPr>
        <p:spPr bwMode="auto">
          <a:xfrm>
            <a:off x="6350000" y="1473200"/>
            <a:ext cx="1303338" cy="396875"/>
          </a:xfrm>
          <a:prstGeom prst="rect">
            <a:avLst/>
          </a:prstGeom>
          <a:solidFill>
            <a:srgbClr val="FFCCFF"/>
          </a:solidFill>
          <a:ln w="12700" cmpd="sng">
            <a:solidFill>
              <a:schemeClr val="tx1"/>
            </a:solidFill>
            <a:prstDash val="solid"/>
            <a:miter lim="800000"/>
          </a:ln>
          <a:effectLst/>
        </p:spPr>
        <p:txBody>
          <a:bodyPr wrap="none">
            <a:spAutoFit/>
          </a:bodyPr>
          <a:lstStyle/>
          <a:p>
            <a:r>
              <a:rPr lang="zh-CN" altLang="zh-CN" sz="2000">
                <a:solidFill>
                  <a:srgbClr val="333399"/>
                </a:solidFill>
                <a:ea typeface="黑体" panose="02010609060101010101" pitchFamily="2" charset="-122"/>
              </a:rPr>
              <a:t>ARP </a:t>
            </a:r>
            <a:r>
              <a:rPr lang="zh-CN" sz="2000">
                <a:solidFill>
                  <a:srgbClr val="333399"/>
                </a:solidFill>
                <a:ea typeface="黑体" panose="02010609060101010101" pitchFamily="2" charset="-122"/>
              </a:rPr>
              <a:t>请求</a:t>
            </a:r>
            <a:endParaRPr lang="zh-CN" sz="2000">
              <a:solidFill>
                <a:srgbClr val="333399"/>
              </a:solidFill>
              <a:ea typeface="黑体" panose="02010609060101010101" pitchFamily="2" charset="-122"/>
            </a:endParaRPr>
          </a:p>
        </p:txBody>
      </p:sp>
      <p:sp>
        <p:nvSpPr>
          <p:cNvPr id="62492" name="AutoShape 28"/>
          <p:cNvSpPr>
            <a:spLocks noChangeArrowheads="1"/>
          </p:cNvSpPr>
          <p:nvPr/>
        </p:nvSpPr>
        <p:spPr bwMode="auto">
          <a:xfrm>
            <a:off x="7650163" y="1558925"/>
            <a:ext cx="217487" cy="220663"/>
          </a:xfrm>
          <a:prstGeom prst="rightArrow">
            <a:avLst>
              <a:gd name="adj1" fmla="val 50000"/>
              <a:gd name="adj2" fmla="val 25000"/>
            </a:avLst>
          </a:prstGeom>
          <a:solidFill>
            <a:srgbClr val="FFCCFF"/>
          </a:solidFill>
          <a:ln w="9525" cmpd="sng">
            <a:solidFill>
              <a:schemeClr val="tx1"/>
            </a:solidFill>
            <a:prstDash val="solid"/>
            <a:miter lim="800000"/>
          </a:ln>
          <a:effectLst/>
        </p:spPr>
        <p:txBody>
          <a:bodyPr/>
          <a:lstStyle/>
          <a:p>
            <a:endParaRPr lang="zh-CN" altLang="zh-CN"/>
          </a:p>
        </p:txBody>
      </p:sp>
      <p:grpSp>
        <p:nvGrpSpPr>
          <p:cNvPr id="3" name="Group 29"/>
          <p:cNvGrpSpPr/>
          <p:nvPr/>
        </p:nvGrpSpPr>
        <p:grpSpPr bwMode="auto">
          <a:xfrm>
            <a:off x="395288" y="1485900"/>
            <a:ext cx="1590675" cy="396875"/>
            <a:chOff x="249" y="936"/>
            <a:chExt cx="1002" cy="250"/>
          </a:xfrm>
        </p:grpSpPr>
        <p:sp>
          <p:nvSpPr>
            <p:cNvPr id="62494" name="AutoShape 30"/>
            <p:cNvSpPr>
              <a:spLocks noChangeArrowheads="1"/>
            </p:cNvSpPr>
            <p:nvPr/>
          </p:nvSpPr>
          <p:spPr bwMode="auto">
            <a:xfrm flipH="1">
              <a:off x="249" y="982"/>
              <a:ext cx="138" cy="139"/>
            </a:xfrm>
            <a:prstGeom prst="rightArrow">
              <a:avLst>
                <a:gd name="adj1" fmla="val 50000"/>
                <a:gd name="adj2" fmla="val 25000"/>
              </a:avLst>
            </a:prstGeom>
            <a:solidFill>
              <a:srgbClr val="FFCCFF"/>
            </a:solidFill>
            <a:ln w="12700" cmpd="sng">
              <a:solidFill>
                <a:schemeClr val="tx1"/>
              </a:solidFill>
              <a:prstDash val="solid"/>
              <a:miter lim="800000"/>
            </a:ln>
            <a:effectLst/>
          </p:spPr>
          <p:txBody>
            <a:bodyPr/>
            <a:lstStyle/>
            <a:p>
              <a:endParaRPr lang="zh-CN" altLang="zh-CN"/>
            </a:p>
          </p:txBody>
        </p:sp>
        <p:sp>
          <p:nvSpPr>
            <p:cNvPr id="62495" name="Text Box 31"/>
            <p:cNvSpPr txBox="1">
              <a:spLocks noChangeArrowheads="1"/>
            </p:cNvSpPr>
            <p:nvPr/>
          </p:nvSpPr>
          <p:spPr bwMode="auto">
            <a:xfrm flipH="1">
              <a:off x="386" y="936"/>
              <a:ext cx="865" cy="250"/>
            </a:xfrm>
            <a:prstGeom prst="rect">
              <a:avLst/>
            </a:prstGeom>
            <a:solidFill>
              <a:srgbClr val="FFCCFF"/>
            </a:solidFill>
            <a:ln w="12700" cmpd="sng">
              <a:solidFill>
                <a:schemeClr val="tx1"/>
              </a:solidFill>
              <a:prstDash val="solid"/>
              <a:miter lim="800000"/>
            </a:ln>
            <a:effectLst/>
          </p:spPr>
          <p:txBody>
            <a:bodyPr>
              <a:spAutoFit/>
            </a:bodyPr>
            <a:lstStyle/>
            <a:p>
              <a:r>
                <a:rPr lang="zh-CN" altLang="zh-CN" sz="2000">
                  <a:solidFill>
                    <a:srgbClr val="333399"/>
                  </a:solidFill>
                  <a:ea typeface="黑体" panose="02010609060101010101" pitchFamily="2" charset="-122"/>
                </a:rPr>
                <a:t>ARP </a:t>
              </a:r>
              <a:r>
                <a:rPr lang="zh-CN" sz="2000">
                  <a:solidFill>
                    <a:srgbClr val="333399"/>
                  </a:solidFill>
                  <a:ea typeface="黑体" panose="02010609060101010101" pitchFamily="2" charset="-122"/>
                </a:rPr>
                <a:t>请求</a:t>
              </a:r>
              <a:endParaRPr lang="zh-CN" sz="2000">
                <a:solidFill>
                  <a:srgbClr val="333399"/>
                </a:solidFill>
                <a:ea typeface="黑体" panose="02010609060101010101" pitchFamily="2" charset="-122"/>
              </a:endParaRPr>
            </a:p>
          </p:txBody>
        </p:sp>
      </p:grpSp>
      <p:sp>
        <p:nvSpPr>
          <p:cNvPr id="62496" name="Text Box 32"/>
          <p:cNvSpPr txBox="1">
            <a:spLocks noChangeArrowheads="1"/>
          </p:cNvSpPr>
          <p:nvPr/>
        </p:nvSpPr>
        <p:spPr bwMode="auto">
          <a:xfrm>
            <a:off x="2106613" y="2241550"/>
            <a:ext cx="1250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209.0.0.5</a:t>
            </a:r>
            <a:endParaRPr lang="zh-CN" altLang="zh-CN" sz="2000">
              <a:solidFill>
                <a:srgbClr val="333399"/>
              </a:solidFill>
              <a:ea typeface="黑体" panose="02010609060101010101" pitchFamily="2" charset="-122"/>
            </a:endParaRPr>
          </a:p>
        </p:txBody>
      </p:sp>
      <p:sp>
        <p:nvSpPr>
          <p:cNvPr id="62497" name="Text Box 33"/>
          <p:cNvSpPr txBox="1">
            <a:spLocks noChangeArrowheads="1"/>
          </p:cNvSpPr>
          <p:nvPr/>
        </p:nvSpPr>
        <p:spPr bwMode="auto">
          <a:xfrm>
            <a:off x="5778500" y="2135188"/>
            <a:ext cx="1250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209.0.0.6</a:t>
            </a:r>
            <a:endParaRPr lang="zh-CN" altLang="zh-CN" sz="2000">
              <a:solidFill>
                <a:srgbClr val="333399"/>
              </a:solidFill>
              <a:ea typeface="黑体" panose="02010609060101010101" pitchFamily="2" charset="-122"/>
            </a:endParaRPr>
          </a:p>
        </p:txBody>
      </p:sp>
      <p:sp>
        <p:nvSpPr>
          <p:cNvPr id="62498" name="Text Box 34"/>
          <p:cNvSpPr txBox="1">
            <a:spLocks noChangeArrowheads="1"/>
          </p:cNvSpPr>
          <p:nvPr/>
        </p:nvSpPr>
        <p:spPr bwMode="auto">
          <a:xfrm>
            <a:off x="971550" y="2960688"/>
            <a:ext cx="2422525"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00-00-C0-15-AD-18</a:t>
            </a:r>
            <a:endParaRPr lang="zh-CN" altLang="zh-CN" sz="2000">
              <a:solidFill>
                <a:srgbClr val="333399"/>
              </a:solidFill>
              <a:ea typeface="黑体" panose="02010609060101010101" pitchFamily="2" charset="-122"/>
            </a:endParaRPr>
          </a:p>
        </p:txBody>
      </p:sp>
      <p:sp>
        <p:nvSpPr>
          <p:cNvPr id="62499" name="Text Box 35"/>
          <p:cNvSpPr txBox="1">
            <a:spLocks noChangeArrowheads="1"/>
          </p:cNvSpPr>
          <p:nvPr/>
        </p:nvSpPr>
        <p:spPr bwMode="auto">
          <a:xfrm>
            <a:off x="4716463" y="6237288"/>
            <a:ext cx="2422525"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08-00-2B-00-EE-0A</a:t>
            </a:r>
            <a:endParaRPr lang="zh-CN" altLang="zh-CN" sz="2000">
              <a:solidFill>
                <a:srgbClr val="333399"/>
              </a:solidFill>
              <a:ea typeface="黑体" panose="02010609060101010101" pitchFamily="2" charset="-122"/>
            </a:endParaRPr>
          </a:p>
        </p:txBody>
      </p:sp>
      <p:sp>
        <p:nvSpPr>
          <p:cNvPr id="62500" name="AutoShape 36"/>
          <p:cNvSpPr>
            <a:spLocks noChangeArrowheads="1"/>
          </p:cNvSpPr>
          <p:nvPr/>
        </p:nvSpPr>
        <p:spPr bwMode="auto">
          <a:xfrm>
            <a:off x="3049588" y="592138"/>
            <a:ext cx="5921375" cy="661987"/>
          </a:xfrm>
          <a:prstGeom prst="wedgeRoundRectCallout">
            <a:avLst>
              <a:gd name="adj1" fmla="val -51181"/>
              <a:gd name="adj2" fmla="val 85972"/>
              <a:gd name="adj3" fmla="val 16667"/>
            </a:avLst>
          </a:prstGeom>
          <a:solidFill>
            <a:srgbClr val="FFCCFF"/>
          </a:solidFill>
          <a:ln w="9525" cmpd="sng">
            <a:solidFill>
              <a:schemeClr val="tx1"/>
            </a:solidFill>
            <a:prstDash val="solid"/>
            <a:miter lim="800000"/>
          </a:ln>
          <a:effectLst/>
        </p:spPr>
        <p:txBody>
          <a:bodyPr/>
          <a:lstStyle/>
          <a:p>
            <a:pPr algn="ctr"/>
            <a:endParaRPr lang="zh-CN" altLang="zh-CN" sz="2000">
              <a:solidFill>
                <a:srgbClr val="333399"/>
              </a:solidFill>
              <a:ea typeface="黑体" panose="02010609060101010101" pitchFamily="2" charset="-122"/>
            </a:endParaRPr>
          </a:p>
        </p:txBody>
      </p:sp>
      <p:sp>
        <p:nvSpPr>
          <p:cNvPr id="62501" name="Text Box 37"/>
          <p:cNvSpPr txBox="1">
            <a:spLocks noChangeArrowheads="1"/>
          </p:cNvSpPr>
          <p:nvPr/>
        </p:nvSpPr>
        <p:spPr bwMode="auto">
          <a:xfrm>
            <a:off x="3121025" y="558800"/>
            <a:ext cx="5654675" cy="682625"/>
          </a:xfrm>
          <a:prstGeom prst="rect">
            <a:avLst/>
          </a:prstGeom>
          <a:noFill/>
          <a:ln w="9525">
            <a:noFill/>
            <a:miter lim="800000"/>
          </a:ln>
          <a:effectLst/>
        </p:spPr>
        <p:txBody>
          <a:bodyPr wrap="none">
            <a:spAutoFit/>
          </a:bodyPr>
          <a:lstStyle/>
          <a:p>
            <a:r>
              <a:rPr lang="zh-CN" sz="2000">
                <a:solidFill>
                  <a:srgbClr val="333399"/>
                </a:solidFill>
                <a:ea typeface="黑体" panose="02010609060101010101" pitchFamily="2" charset="-122"/>
              </a:rPr>
              <a:t>我是 </a:t>
            </a:r>
            <a:r>
              <a:rPr lang="zh-CN" altLang="zh-CN" sz="2000">
                <a:solidFill>
                  <a:srgbClr val="333399"/>
                </a:solidFill>
                <a:ea typeface="黑体" panose="02010609060101010101" pitchFamily="2" charset="-122"/>
              </a:rPr>
              <a:t>209.0.0.5</a:t>
            </a:r>
            <a:r>
              <a:rPr lang="zh-CN" sz="2000">
                <a:solidFill>
                  <a:srgbClr val="333399"/>
                </a:solidFill>
                <a:ea typeface="黑体" panose="02010609060101010101" pitchFamily="2" charset="-122"/>
              </a:rPr>
              <a:t>，硬件地址是 </a:t>
            </a:r>
            <a:r>
              <a:rPr lang="zh-CN" altLang="zh-CN" sz="2000">
                <a:solidFill>
                  <a:srgbClr val="333399"/>
                </a:solidFill>
                <a:ea typeface="黑体" panose="02010609060101010101" pitchFamily="2" charset="-122"/>
              </a:rPr>
              <a:t>00-00-C0-15-AD-18</a:t>
            </a:r>
            <a:endParaRPr lang="zh-CN" altLang="zh-CN" sz="2000">
              <a:solidFill>
                <a:srgbClr val="333399"/>
              </a:solidFill>
              <a:ea typeface="黑体" panose="02010609060101010101" pitchFamily="2" charset="-122"/>
            </a:endParaRPr>
          </a:p>
          <a:p>
            <a:r>
              <a:rPr lang="zh-CN" sz="2000">
                <a:solidFill>
                  <a:srgbClr val="333399"/>
                </a:solidFill>
                <a:ea typeface="黑体" panose="02010609060101010101" pitchFamily="2" charset="-122"/>
              </a:rPr>
              <a:t>我想知道主机 </a:t>
            </a:r>
            <a:r>
              <a:rPr lang="zh-CN" altLang="zh-CN" sz="2000">
                <a:solidFill>
                  <a:srgbClr val="333399"/>
                </a:solidFill>
                <a:ea typeface="黑体" panose="02010609060101010101" pitchFamily="2" charset="-122"/>
              </a:rPr>
              <a:t>209.0.0.6 </a:t>
            </a:r>
            <a:r>
              <a:rPr lang="zh-CN" sz="2000">
                <a:solidFill>
                  <a:srgbClr val="333399"/>
                </a:solidFill>
                <a:ea typeface="黑体" panose="02010609060101010101" pitchFamily="2" charset="-122"/>
              </a:rPr>
              <a:t>的硬件地址</a:t>
            </a:r>
            <a:endParaRPr lang="zh-CN" sz="2000">
              <a:solidFill>
                <a:srgbClr val="333399"/>
              </a:solidFill>
              <a:ea typeface="黑体" panose="02010609060101010101" pitchFamily="2" charset="-122"/>
            </a:endParaRPr>
          </a:p>
        </p:txBody>
      </p:sp>
      <p:sp>
        <p:nvSpPr>
          <p:cNvPr id="62502" name="AutoShape 38"/>
          <p:cNvSpPr>
            <a:spLocks noChangeArrowheads="1"/>
          </p:cNvSpPr>
          <p:nvPr/>
        </p:nvSpPr>
        <p:spPr bwMode="auto">
          <a:xfrm>
            <a:off x="4859338" y="3933825"/>
            <a:ext cx="3892550" cy="727075"/>
          </a:xfrm>
          <a:prstGeom prst="wedgeRoundRectCallout">
            <a:avLst>
              <a:gd name="adj1" fmla="val -44574"/>
              <a:gd name="adj2" fmla="val 81657"/>
              <a:gd name="adj3" fmla="val 16667"/>
            </a:avLst>
          </a:prstGeom>
          <a:solidFill>
            <a:srgbClr val="FFCCFF"/>
          </a:solidFill>
          <a:ln w="9525" cmpd="sng">
            <a:solidFill>
              <a:schemeClr val="tx1"/>
            </a:solidFill>
            <a:prstDash val="solid"/>
            <a:miter lim="800000"/>
          </a:ln>
          <a:effectLst/>
        </p:spPr>
        <p:txBody>
          <a:bodyPr/>
          <a:lstStyle/>
          <a:p>
            <a:pPr algn="ctr"/>
            <a:endParaRPr lang="zh-CN" altLang="zh-CN" sz="2000" b="1">
              <a:solidFill>
                <a:srgbClr val="333399"/>
              </a:solidFill>
              <a:ea typeface="黑体" panose="02010609060101010101" pitchFamily="2" charset="-122"/>
            </a:endParaRPr>
          </a:p>
        </p:txBody>
      </p:sp>
      <p:sp>
        <p:nvSpPr>
          <p:cNvPr id="62503" name="Text Box 39"/>
          <p:cNvSpPr txBox="1">
            <a:spLocks noChangeArrowheads="1"/>
          </p:cNvSpPr>
          <p:nvPr/>
        </p:nvSpPr>
        <p:spPr bwMode="auto">
          <a:xfrm>
            <a:off x="4922838" y="3933825"/>
            <a:ext cx="3897312" cy="682625"/>
          </a:xfrm>
          <a:prstGeom prst="rect">
            <a:avLst/>
          </a:prstGeom>
          <a:noFill/>
          <a:ln w="9525">
            <a:noFill/>
            <a:miter lim="800000"/>
          </a:ln>
          <a:effectLst/>
        </p:spPr>
        <p:txBody>
          <a:bodyPr>
            <a:spAutoFit/>
          </a:bodyPr>
          <a:lstStyle/>
          <a:p>
            <a:r>
              <a:rPr lang="zh-CN" sz="2000">
                <a:solidFill>
                  <a:srgbClr val="333399"/>
                </a:solidFill>
                <a:ea typeface="黑体" panose="02010609060101010101" pitchFamily="2" charset="-122"/>
              </a:rPr>
              <a:t>我是 </a:t>
            </a:r>
            <a:r>
              <a:rPr lang="zh-CN" altLang="zh-CN" sz="2000">
                <a:solidFill>
                  <a:srgbClr val="333399"/>
                </a:solidFill>
                <a:ea typeface="黑体" panose="02010609060101010101" pitchFamily="2" charset="-122"/>
              </a:rPr>
              <a:t>209.0.0.6</a:t>
            </a:r>
            <a:endParaRPr lang="zh-CN" altLang="zh-CN" sz="2000">
              <a:solidFill>
                <a:srgbClr val="333399"/>
              </a:solidFill>
              <a:ea typeface="黑体" panose="02010609060101010101" pitchFamily="2" charset="-122"/>
            </a:endParaRPr>
          </a:p>
          <a:p>
            <a:r>
              <a:rPr lang="zh-CN" sz="2000">
                <a:solidFill>
                  <a:srgbClr val="333399"/>
                </a:solidFill>
                <a:ea typeface="黑体" panose="02010609060101010101" pitchFamily="2" charset="-122"/>
              </a:rPr>
              <a:t>硬件地址是 </a:t>
            </a:r>
            <a:r>
              <a:rPr lang="zh-CN" altLang="zh-CN" sz="2000">
                <a:solidFill>
                  <a:srgbClr val="333399"/>
                </a:solidFill>
                <a:ea typeface="黑体" panose="02010609060101010101" pitchFamily="2" charset="-122"/>
              </a:rPr>
              <a:t>08-00-2B-00-EE-0A</a:t>
            </a:r>
            <a:endParaRPr lang="zh-CN" altLang="zh-CN" sz="2000">
              <a:solidFill>
                <a:srgbClr val="333399"/>
              </a:solidFill>
              <a:ea typeface="黑体" panose="02010609060101010101" pitchFamily="2" charset="-122"/>
            </a:endParaRPr>
          </a:p>
        </p:txBody>
      </p:sp>
      <p:pic>
        <p:nvPicPr>
          <p:cNvPr id="62504" name="Picture 40" descr="613235231477615011031.wmf"/>
          <p:cNvPicPr>
            <a:picLocks noChangeArrowheads="1"/>
          </p:cNvPicPr>
          <p:nvPr/>
        </p:nvPicPr>
        <p:blipFill>
          <a:blip r:embed="rId1" cstate="print"/>
          <a:srcRect/>
          <a:stretch>
            <a:fillRect/>
          </a:stretch>
        </p:blipFill>
        <p:spPr bwMode="auto">
          <a:xfrm>
            <a:off x="1820863" y="2459038"/>
            <a:ext cx="503237" cy="514350"/>
          </a:xfrm>
          <a:prstGeom prst="rect">
            <a:avLst/>
          </a:prstGeom>
          <a:noFill/>
          <a:ln w="9525">
            <a:noFill/>
            <a:miter lim="800000"/>
            <a:headEnd/>
            <a:tailEnd/>
          </a:ln>
          <a:effectLst/>
        </p:spPr>
      </p:pic>
      <p:sp>
        <p:nvSpPr>
          <p:cNvPr id="62505" name="Line 41"/>
          <p:cNvSpPr>
            <a:spLocks noChangeShapeType="1"/>
          </p:cNvSpPr>
          <p:nvPr/>
        </p:nvSpPr>
        <p:spPr bwMode="auto">
          <a:xfrm rot="5400000">
            <a:off x="1797050" y="5621338"/>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506" name="Line 42"/>
          <p:cNvSpPr>
            <a:spLocks noChangeShapeType="1"/>
          </p:cNvSpPr>
          <p:nvPr/>
        </p:nvSpPr>
        <p:spPr bwMode="auto">
          <a:xfrm rot="5400000">
            <a:off x="3812381" y="5612607"/>
            <a:ext cx="588963"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507" name="Line 43"/>
          <p:cNvSpPr>
            <a:spLocks noChangeShapeType="1"/>
          </p:cNvSpPr>
          <p:nvPr/>
        </p:nvSpPr>
        <p:spPr bwMode="auto">
          <a:xfrm rot="5400000">
            <a:off x="5545137" y="5621338"/>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508" name="Line 44"/>
          <p:cNvSpPr>
            <a:spLocks noChangeShapeType="1"/>
          </p:cNvSpPr>
          <p:nvPr/>
        </p:nvSpPr>
        <p:spPr bwMode="auto">
          <a:xfrm rot="5400000">
            <a:off x="7588250" y="5621338"/>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509" name="Line 45"/>
          <p:cNvSpPr>
            <a:spLocks noChangeShapeType="1"/>
          </p:cNvSpPr>
          <p:nvPr/>
        </p:nvSpPr>
        <p:spPr bwMode="auto">
          <a:xfrm rot="5400000">
            <a:off x="488950" y="5621338"/>
            <a:ext cx="587375" cy="0"/>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pic>
        <p:nvPicPr>
          <p:cNvPr id="62510" name="Picture 46" descr="4596209081477615011031.wmf"/>
          <p:cNvPicPr>
            <a:picLocks noChangeArrowheads="1"/>
          </p:cNvPicPr>
          <p:nvPr/>
        </p:nvPicPr>
        <p:blipFill>
          <a:blip r:embed="rId1" cstate="print"/>
          <a:srcRect/>
          <a:stretch>
            <a:fillRect/>
          </a:stretch>
        </p:blipFill>
        <p:spPr bwMode="auto">
          <a:xfrm>
            <a:off x="528638" y="5768975"/>
            <a:ext cx="503237" cy="514350"/>
          </a:xfrm>
          <a:prstGeom prst="rect">
            <a:avLst/>
          </a:prstGeom>
          <a:noFill/>
          <a:ln w="9525">
            <a:noFill/>
            <a:miter lim="800000"/>
            <a:headEnd/>
            <a:tailEnd/>
          </a:ln>
          <a:effectLst/>
        </p:spPr>
      </p:pic>
      <p:pic>
        <p:nvPicPr>
          <p:cNvPr id="62511" name="Picture 47" descr="5733486901477615011031.wmf"/>
          <p:cNvPicPr>
            <a:picLocks noChangeArrowheads="1"/>
          </p:cNvPicPr>
          <p:nvPr/>
        </p:nvPicPr>
        <p:blipFill>
          <a:blip r:embed="rId1" cstate="print"/>
          <a:srcRect/>
          <a:stretch>
            <a:fillRect/>
          </a:stretch>
        </p:blipFill>
        <p:spPr bwMode="auto">
          <a:xfrm>
            <a:off x="3865563" y="5768975"/>
            <a:ext cx="501650" cy="514350"/>
          </a:xfrm>
          <a:prstGeom prst="rect">
            <a:avLst/>
          </a:prstGeom>
          <a:noFill/>
          <a:ln w="9525">
            <a:noFill/>
            <a:miter lim="800000"/>
            <a:headEnd/>
            <a:tailEnd/>
          </a:ln>
          <a:effectLst/>
        </p:spPr>
      </p:pic>
      <p:pic>
        <p:nvPicPr>
          <p:cNvPr id="62512" name="Picture 48" descr="9328189211477615011031.wmf"/>
          <p:cNvPicPr>
            <a:picLocks noChangeArrowheads="1"/>
          </p:cNvPicPr>
          <p:nvPr/>
        </p:nvPicPr>
        <p:blipFill>
          <a:blip r:embed="rId1" cstate="print"/>
          <a:srcRect/>
          <a:stretch>
            <a:fillRect/>
          </a:stretch>
        </p:blipFill>
        <p:spPr bwMode="auto">
          <a:xfrm>
            <a:off x="5584825" y="5768975"/>
            <a:ext cx="503238" cy="514350"/>
          </a:xfrm>
          <a:prstGeom prst="rect">
            <a:avLst/>
          </a:prstGeom>
          <a:noFill/>
          <a:ln w="9525">
            <a:noFill/>
            <a:miter lim="800000"/>
            <a:headEnd/>
            <a:tailEnd/>
          </a:ln>
          <a:effectLst/>
        </p:spPr>
      </p:pic>
      <p:pic>
        <p:nvPicPr>
          <p:cNvPr id="62513" name="Picture 49" descr="7831095641477615011031.wmf"/>
          <p:cNvPicPr>
            <a:picLocks noChangeArrowheads="1"/>
          </p:cNvPicPr>
          <p:nvPr/>
        </p:nvPicPr>
        <p:blipFill>
          <a:blip r:embed="rId1" cstate="print"/>
          <a:srcRect/>
          <a:stretch>
            <a:fillRect/>
          </a:stretch>
        </p:blipFill>
        <p:spPr bwMode="auto">
          <a:xfrm>
            <a:off x="7642225" y="5768975"/>
            <a:ext cx="503238" cy="514350"/>
          </a:xfrm>
          <a:prstGeom prst="rect">
            <a:avLst/>
          </a:prstGeom>
          <a:noFill/>
          <a:ln w="9525">
            <a:noFill/>
            <a:miter lim="800000"/>
            <a:headEnd/>
            <a:tailEnd/>
          </a:ln>
          <a:effectLst/>
        </p:spPr>
      </p:pic>
      <p:sp>
        <p:nvSpPr>
          <p:cNvPr id="62514" name="Line 50"/>
          <p:cNvSpPr>
            <a:spLocks noChangeShapeType="1"/>
          </p:cNvSpPr>
          <p:nvPr/>
        </p:nvSpPr>
        <p:spPr bwMode="auto">
          <a:xfrm>
            <a:off x="20638" y="5327650"/>
            <a:ext cx="8583612" cy="20638"/>
          </a:xfrm>
          <a:prstGeom prst="line">
            <a:avLst/>
          </a:prstGeom>
          <a:noFill/>
          <a:ln w="38100" cmpd="sng">
            <a:solidFill>
              <a:srgbClr val="333399"/>
            </a:solidFill>
            <a:prstDash val="solid"/>
            <a:round/>
            <a:headEnd type="none" w="med" len="med"/>
            <a:tailEnd type="none" w="med" len="med"/>
          </a:ln>
          <a:effectLst/>
        </p:spPr>
        <p:txBody>
          <a:bodyPr/>
          <a:lstStyle/>
          <a:p>
            <a:endParaRPr lang="zh-CN" altLang="en-US"/>
          </a:p>
        </p:txBody>
      </p:sp>
      <p:sp>
        <p:nvSpPr>
          <p:cNvPr id="62515" name="Text Box 51"/>
          <p:cNvSpPr txBox="1">
            <a:spLocks noChangeArrowheads="1"/>
          </p:cNvSpPr>
          <p:nvPr/>
        </p:nvSpPr>
        <p:spPr bwMode="auto">
          <a:xfrm>
            <a:off x="2289175" y="5838825"/>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A</a:t>
            </a:r>
            <a:endParaRPr lang="zh-CN" altLang="zh-CN" sz="2000">
              <a:solidFill>
                <a:srgbClr val="333399"/>
              </a:solidFill>
              <a:ea typeface="黑体" panose="02010609060101010101" pitchFamily="2" charset="-122"/>
            </a:endParaRPr>
          </a:p>
        </p:txBody>
      </p:sp>
      <p:sp>
        <p:nvSpPr>
          <p:cNvPr id="62516" name="Text Box 52"/>
          <p:cNvSpPr txBox="1">
            <a:spLocks noChangeArrowheads="1"/>
          </p:cNvSpPr>
          <p:nvPr/>
        </p:nvSpPr>
        <p:spPr bwMode="auto">
          <a:xfrm>
            <a:off x="4278313" y="5715000"/>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Y</a:t>
            </a:r>
            <a:endParaRPr lang="zh-CN" altLang="zh-CN" sz="2000">
              <a:solidFill>
                <a:srgbClr val="333399"/>
              </a:solidFill>
              <a:ea typeface="黑体" panose="02010609060101010101" pitchFamily="2" charset="-122"/>
            </a:endParaRPr>
          </a:p>
        </p:txBody>
      </p:sp>
      <p:sp>
        <p:nvSpPr>
          <p:cNvPr id="62517" name="Text Box 53"/>
          <p:cNvSpPr txBox="1">
            <a:spLocks noChangeArrowheads="1"/>
          </p:cNvSpPr>
          <p:nvPr/>
        </p:nvSpPr>
        <p:spPr bwMode="auto">
          <a:xfrm>
            <a:off x="962025" y="5715000"/>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X</a:t>
            </a:r>
            <a:endParaRPr lang="zh-CN" altLang="zh-CN" sz="2000">
              <a:solidFill>
                <a:srgbClr val="333399"/>
              </a:solidFill>
              <a:ea typeface="黑体" panose="02010609060101010101" pitchFamily="2" charset="-122"/>
            </a:endParaRPr>
          </a:p>
        </p:txBody>
      </p:sp>
      <p:sp>
        <p:nvSpPr>
          <p:cNvPr id="62518" name="Text Box 54"/>
          <p:cNvSpPr txBox="1">
            <a:spLocks noChangeArrowheads="1"/>
          </p:cNvSpPr>
          <p:nvPr/>
        </p:nvSpPr>
        <p:spPr bwMode="auto">
          <a:xfrm>
            <a:off x="6018213" y="5838825"/>
            <a:ext cx="361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B</a:t>
            </a:r>
            <a:endParaRPr lang="zh-CN" altLang="zh-CN" sz="2000">
              <a:solidFill>
                <a:srgbClr val="333399"/>
              </a:solidFill>
              <a:ea typeface="黑体" panose="02010609060101010101" pitchFamily="2" charset="-122"/>
            </a:endParaRPr>
          </a:p>
        </p:txBody>
      </p:sp>
      <p:sp>
        <p:nvSpPr>
          <p:cNvPr id="62519" name="Text Box 55"/>
          <p:cNvSpPr txBox="1">
            <a:spLocks noChangeArrowheads="1"/>
          </p:cNvSpPr>
          <p:nvPr/>
        </p:nvSpPr>
        <p:spPr bwMode="auto">
          <a:xfrm>
            <a:off x="8067675" y="5715000"/>
            <a:ext cx="347663"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Z</a:t>
            </a:r>
            <a:endParaRPr lang="zh-CN" altLang="zh-CN" sz="2000">
              <a:solidFill>
                <a:srgbClr val="333399"/>
              </a:solidFill>
              <a:ea typeface="黑体" panose="02010609060101010101" pitchFamily="2" charset="-122"/>
            </a:endParaRPr>
          </a:p>
        </p:txBody>
      </p:sp>
      <p:sp>
        <p:nvSpPr>
          <p:cNvPr id="62520" name="Text Box 56"/>
          <p:cNvSpPr txBox="1">
            <a:spLocks noChangeArrowheads="1"/>
          </p:cNvSpPr>
          <p:nvPr/>
        </p:nvSpPr>
        <p:spPr bwMode="auto">
          <a:xfrm>
            <a:off x="2127250" y="5551488"/>
            <a:ext cx="1250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209.0.0.5</a:t>
            </a:r>
            <a:endParaRPr lang="zh-CN" altLang="zh-CN" sz="2000">
              <a:solidFill>
                <a:srgbClr val="333399"/>
              </a:solidFill>
              <a:ea typeface="黑体" panose="02010609060101010101" pitchFamily="2" charset="-122"/>
            </a:endParaRPr>
          </a:p>
        </p:txBody>
      </p:sp>
      <p:sp>
        <p:nvSpPr>
          <p:cNvPr id="62521" name="Text Box 57"/>
          <p:cNvSpPr txBox="1">
            <a:spLocks noChangeArrowheads="1"/>
          </p:cNvSpPr>
          <p:nvPr/>
        </p:nvSpPr>
        <p:spPr bwMode="auto">
          <a:xfrm>
            <a:off x="5799138" y="5445125"/>
            <a:ext cx="1250950"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209.0.0.6</a:t>
            </a:r>
            <a:endParaRPr lang="zh-CN" altLang="zh-CN" sz="2000">
              <a:solidFill>
                <a:srgbClr val="333399"/>
              </a:solidFill>
              <a:ea typeface="黑体" panose="02010609060101010101" pitchFamily="2" charset="-122"/>
            </a:endParaRPr>
          </a:p>
        </p:txBody>
      </p:sp>
      <p:sp>
        <p:nvSpPr>
          <p:cNvPr id="62522" name="Text Box 58"/>
          <p:cNvSpPr txBox="1">
            <a:spLocks noChangeArrowheads="1"/>
          </p:cNvSpPr>
          <p:nvPr/>
        </p:nvSpPr>
        <p:spPr bwMode="auto">
          <a:xfrm>
            <a:off x="1182688" y="6270625"/>
            <a:ext cx="2422525" cy="387350"/>
          </a:xfrm>
          <a:prstGeom prst="rect">
            <a:avLst/>
          </a:prstGeom>
          <a:noFill/>
          <a:ln w="9525">
            <a:noFill/>
            <a:miter lim="800000"/>
          </a:ln>
          <a:effectLst/>
        </p:spPr>
        <p:txBody>
          <a:bodyPr wrap="none">
            <a:spAutoFit/>
          </a:bodyPr>
          <a:lstStyle/>
          <a:p>
            <a:r>
              <a:rPr lang="zh-CN" altLang="zh-CN" sz="2000">
                <a:solidFill>
                  <a:srgbClr val="333399"/>
                </a:solidFill>
                <a:ea typeface="黑体" panose="02010609060101010101" pitchFamily="2" charset="-122"/>
              </a:rPr>
              <a:t>00-00-C0-15-AD-18</a:t>
            </a:r>
            <a:endParaRPr lang="zh-CN" altLang="zh-CN" sz="2000">
              <a:solidFill>
                <a:srgbClr val="333399"/>
              </a:solidFill>
              <a:ea typeface="黑体" panose="02010609060101010101" pitchFamily="2" charset="-122"/>
            </a:endParaRPr>
          </a:p>
        </p:txBody>
      </p:sp>
      <p:pic>
        <p:nvPicPr>
          <p:cNvPr id="62523" name="Picture 59" descr="8015650841477615011031.wmf"/>
          <p:cNvPicPr>
            <a:picLocks noChangeArrowheads="1"/>
          </p:cNvPicPr>
          <p:nvPr/>
        </p:nvPicPr>
        <p:blipFill>
          <a:blip r:embed="rId1" cstate="print"/>
          <a:srcRect/>
          <a:stretch>
            <a:fillRect/>
          </a:stretch>
        </p:blipFill>
        <p:spPr bwMode="auto">
          <a:xfrm>
            <a:off x="1841500" y="5768975"/>
            <a:ext cx="503238" cy="514350"/>
          </a:xfrm>
          <a:prstGeom prst="rect">
            <a:avLst/>
          </a:prstGeom>
          <a:noFill/>
          <a:ln w="9525">
            <a:noFill/>
            <a:miter lim="800000"/>
            <a:headEnd/>
            <a:tailEnd/>
          </a:ln>
          <a:effectLst/>
        </p:spPr>
      </p:pic>
      <p:sp>
        <p:nvSpPr>
          <p:cNvPr id="62524" name="Freeform 60"/>
          <p:cNvSpPr/>
          <p:nvPr/>
        </p:nvSpPr>
        <p:spPr bwMode="auto">
          <a:xfrm>
            <a:off x="2052638" y="2095500"/>
            <a:ext cx="1943100" cy="687388"/>
          </a:xfrm>
          <a:custGeom>
            <a:avLst/>
            <a:gdLst/>
            <a:ahLst/>
            <a:cxnLst>
              <a:cxn ang="0">
                <a:pos x="15" y="937"/>
              </a:cxn>
              <a:cxn ang="0">
                <a:pos x="67" y="315"/>
              </a:cxn>
              <a:cxn ang="0">
                <a:pos x="427" y="75"/>
              </a:cxn>
              <a:cxn ang="0">
                <a:pos x="1282" y="7"/>
              </a:cxn>
              <a:cxn ang="0">
                <a:pos x="2130" y="22"/>
              </a:cxn>
              <a:cxn ang="0">
                <a:pos x="2602" y="67"/>
              </a:cxn>
              <a:cxn ang="0">
                <a:pos x="2917" y="232"/>
              </a:cxn>
              <a:cxn ang="0">
                <a:pos x="3037" y="584"/>
              </a:cxn>
              <a:cxn ang="0">
                <a:pos x="3060" y="1082"/>
              </a:cxn>
            </a:cxnLst>
            <a:rect l="0" t="0" r="r" b="b"/>
            <a:pathLst>
              <a:path w="3060" h="1082">
                <a:moveTo>
                  <a:pt x="15" y="937"/>
                </a:moveTo>
                <a:cubicBezTo>
                  <a:pt x="22" y="834"/>
                  <a:pt x="0" y="457"/>
                  <a:pt x="67" y="315"/>
                </a:cubicBezTo>
                <a:cubicBezTo>
                  <a:pt x="135" y="172"/>
                  <a:pt x="225" y="125"/>
                  <a:pt x="427" y="75"/>
                </a:cubicBezTo>
                <a:cubicBezTo>
                  <a:pt x="630" y="24"/>
                  <a:pt x="1000" y="15"/>
                  <a:pt x="1282" y="7"/>
                </a:cubicBezTo>
                <a:cubicBezTo>
                  <a:pt x="1565" y="0"/>
                  <a:pt x="1909" y="12"/>
                  <a:pt x="2130" y="22"/>
                </a:cubicBezTo>
                <a:cubicBezTo>
                  <a:pt x="2350" y="32"/>
                  <a:pt x="2472" y="32"/>
                  <a:pt x="2602" y="67"/>
                </a:cubicBezTo>
                <a:cubicBezTo>
                  <a:pt x="2732" y="102"/>
                  <a:pt x="2845" y="147"/>
                  <a:pt x="2917" y="232"/>
                </a:cubicBezTo>
                <a:cubicBezTo>
                  <a:pt x="2989" y="317"/>
                  <a:pt x="3014" y="442"/>
                  <a:pt x="3037" y="584"/>
                </a:cubicBezTo>
                <a:cubicBezTo>
                  <a:pt x="3060" y="727"/>
                  <a:pt x="3055" y="979"/>
                  <a:pt x="3060" y="1082"/>
                </a:cubicBezTo>
              </a:path>
            </a:pathLst>
          </a:cu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62525" name="Freeform 61"/>
          <p:cNvSpPr/>
          <p:nvPr/>
        </p:nvSpPr>
        <p:spPr bwMode="auto">
          <a:xfrm>
            <a:off x="2051050" y="2095500"/>
            <a:ext cx="3673475" cy="687388"/>
          </a:xfrm>
          <a:custGeom>
            <a:avLst/>
            <a:gdLst/>
            <a:ahLst/>
            <a:cxnLst>
              <a:cxn ang="0">
                <a:pos x="28" y="937"/>
              </a:cxn>
              <a:cxn ang="0">
                <a:pos x="127" y="315"/>
              </a:cxn>
              <a:cxn ang="0">
                <a:pos x="808" y="75"/>
              </a:cxn>
              <a:cxn ang="0">
                <a:pos x="2424" y="7"/>
              </a:cxn>
              <a:cxn ang="0">
                <a:pos x="4026" y="22"/>
              </a:cxn>
              <a:cxn ang="0">
                <a:pos x="4920" y="67"/>
              </a:cxn>
              <a:cxn ang="0">
                <a:pos x="5515" y="232"/>
              </a:cxn>
              <a:cxn ang="0">
                <a:pos x="5742" y="584"/>
              </a:cxn>
              <a:cxn ang="0">
                <a:pos x="5786" y="1082"/>
              </a:cxn>
            </a:cxnLst>
            <a:rect l="0" t="0" r="r" b="b"/>
            <a:pathLst>
              <a:path w="5786" h="1082">
                <a:moveTo>
                  <a:pt x="28" y="937"/>
                </a:moveTo>
                <a:cubicBezTo>
                  <a:pt x="42" y="834"/>
                  <a:pt x="0" y="457"/>
                  <a:pt x="127" y="315"/>
                </a:cubicBezTo>
                <a:cubicBezTo>
                  <a:pt x="255" y="172"/>
                  <a:pt x="425" y="125"/>
                  <a:pt x="808" y="75"/>
                </a:cubicBezTo>
                <a:cubicBezTo>
                  <a:pt x="1191" y="24"/>
                  <a:pt x="1890" y="15"/>
                  <a:pt x="2424" y="7"/>
                </a:cubicBezTo>
                <a:cubicBezTo>
                  <a:pt x="2958" y="0"/>
                  <a:pt x="3610" y="12"/>
                  <a:pt x="4026" y="22"/>
                </a:cubicBezTo>
                <a:cubicBezTo>
                  <a:pt x="4442" y="32"/>
                  <a:pt x="4674" y="32"/>
                  <a:pt x="4920" y="67"/>
                </a:cubicBezTo>
                <a:cubicBezTo>
                  <a:pt x="5165" y="102"/>
                  <a:pt x="5378" y="147"/>
                  <a:pt x="5515" y="232"/>
                </a:cubicBezTo>
                <a:cubicBezTo>
                  <a:pt x="5652" y="317"/>
                  <a:pt x="5699" y="442"/>
                  <a:pt x="5742" y="584"/>
                </a:cubicBezTo>
                <a:cubicBezTo>
                  <a:pt x="5786" y="727"/>
                  <a:pt x="5776" y="979"/>
                  <a:pt x="5786" y="1082"/>
                </a:cubicBezTo>
              </a:path>
            </a:pathLst>
          </a:cu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62526" name="Freeform 62"/>
          <p:cNvSpPr/>
          <p:nvPr/>
        </p:nvSpPr>
        <p:spPr bwMode="auto">
          <a:xfrm>
            <a:off x="2051050" y="2095500"/>
            <a:ext cx="5834063" cy="687388"/>
          </a:xfrm>
          <a:custGeom>
            <a:avLst/>
            <a:gdLst/>
            <a:ahLst/>
            <a:cxnLst>
              <a:cxn ang="0">
                <a:pos x="45" y="937"/>
              </a:cxn>
              <a:cxn ang="0">
                <a:pos x="202" y="315"/>
              </a:cxn>
              <a:cxn ang="0">
                <a:pos x="1283" y="75"/>
              </a:cxn>
              <a:cxn ang="0">
                <a:pos x="3850" y="7"/>
              </a:cxn>
              <a:cxn ang="0">
                <a:pos x="6395" y="22"/>
              </a:cxn>
              <a:cxn ang="0">
                <a:pos x="7813" y="67"/>
              </a:cxn>
              <a:cxn ang="0">
                <a:pos x="8759" y="232"/>
              </a:cxn>
              <a:cxn ang="0">
                <a:pos x="9119" y="584"/>
              </a:cxn>
              <a:cxn ang="0">
                <a:pos x="9187" y="1082"/>
              </a:cxn>
            </a:cxnLst>
            <a:rect l="0" t="0" r="r" b="b"/>
            <a:pathLst>
              <a:path w="9187" h="1082">
                <a:moveTo>
                  <a:pt x="45" y="937"/>
                </a:moveTo>
                <a:cubicBezTo>
                  <a:pt x="67" y="834"/>
                  <a:pt x="0" y="457"/>
                  <a:pt x="202" y="315"/>
                </a:cubicBezTo>
                <a:cubicBezTo>
                  <a:pt x="405" y="172"/>
                  <a:pt x="675" y="125"/>
                  <a:pt x="1283" y="75"/>
                </a:cubicBezTo>
                <a:cubicBezTo>
                  <a:pt x="1891" y="24"/>
                  <a:pt x="3002" y="15"/>
                  <a:pt x="3850" y="7"/>
                </a:cubicBezTo>
                <a:cubicBezTo>
                  <a:pt x="4698" y="0"/>
                  <a:pt x="5734" y="12"/>
                  <a:pt x="6395" y="22"/>
                </a:cubicBezTo>
                <a:cubicBezTo>
                  <a:pt x="7055" y="32"/>
                  <a:pt x="7423" y="32"/>
                  <a:pt x="7813" y="67"/>
                </a:cubicBezTo>
                <a:cubicBezTo>
                  <a:pt x="8204" y="102"/>
                  <a:pt x="8541" y="147"/>
                  <a:pt x="8759" y="232"/>
                </a:cubicBezTo>
                <a:cubicBezTo>
                  <a:pt x="8977" y="317"/>
                  <a:pt x="9052" y="442"/>
                  <a:pt x="9119" y="584"/>
                </a:cubicBezTo>
                <a:cubicBezTo>
                  <a:pt x="9187" y="727"/>
                  <a:pt x="9172" y="979"/>
                  <a:pt x="9187" y="1082"/>
                </a:cubicBezTo>
              </a:path>
            </a:pathLst>
          </a:cu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62527" name="Freeform 63"/>
          <p:cNvSpPr/>
          <p:nvPr/>
        </p:nvSpPr>
        <p:spPr bwMode="auto">
          <a:xfrm flipH="1">
            <a:off x="684213" y="2095500"/>
            <a:ext cx="1366837" cy="687388"/>
          </a:xfrm>
          <a:custGeom>
            <a:avLst/>
            <a:gdLst/>
            <a:ahLst/>
            <a:cxnLst>
              <a:cxn ang="0">
                <a:pos x="10" y="937"/>
              </a:cxn>
              <a:cxn ang="0">
                <a:pos x="47" y="315"/>
              </a:cxn>
              <a:cxn ang="0">
                <a:pos x="300" y="75"/>
              </a:cxn>
              <a:cxn ang="0">
                <a:pos x="902" y="7"/>
              </a:cxn>
              <a:cxn ang="0">
                <a:pos x="1498" y="22"/>
              </a:cxn>
              <a:cxn ang="0">
                <a:pos x="1830" y="67"/>
              </a:cxn>
              <a:cxn ang="0">
                <a:pos x="2052" y="232"/>
              </a:cxn>
              <a:cxn ang="0">
                <a:pos x="2136" y="584"/>
              </a:cxn>
              <a:cxn ang="0">
                <a:pos x="2152" y="1082"/>
              </a:cxn>
            </a:cxnLst>
            <a:rect l="0" t="0" r="r" b="b"/>
            <a:pathLst>
              <a:path w="2152" h="1082">
                <a:moveTo>
                  <a:pt x="10" y="937"/>
                </a:moveTo>
                <a:cubicBezTo>
                  <a:pt x="15" y="834"/>
                  <a:pt x="0" y="457"/>
                  <a:pt x="47" y="315"/>
                </a:cubicBezTo>
                <a:cubicBezTo>
                  <a:pt x="94" y="172"/>
                  <a:pt x="158" y="125"/>
                  <a:pt x="300" y="75"/>
                </a:cubicBezTo>
                <a:cubicBezTo>
                  <a:pt x="443" y="24"/>
                  <a:pt x="703" y="15"/>
                  <a:pt x="902" y="7"/>
                </a:cubicBezTo>
                <a:cubicBezTo>
                  <a:pt x="1100" y="0"/>
                  <a:pt x="1343" y="12"/>
                  <a:pt x="1498" y="22"/>
                </a:cubicBezTo>
                <a:cubicBezTo>
                  <a:pt x="1653" y="32"/>
                  <a:pt x="1739" y="32"/>
                  <a:pt x="1830" y="67"/>
                </a:cubicBezTo>
                <a:cubicBezTo>
                  <a:pt x="1922" y="102"/>
                  <a:pt x="2001" y="147"/>
                  <a:pt x="2052" y="232"/>
                </a:cubicBezTo>
                <a:cubicBezTo>
                  <a:pt x="2103" y="317"/>
                  <a:pt x="2120" y="442"/>
                  <a:pt x="2136" y="584"/>
                </a:cubicBezTo>
                <a:cubicBezTo>
                  <a:pt x="2152" y="727"/>
                  <a:pt x="2148" y="979"/>
                  <a:pt x="2152" y="1082"/>
                </a:cubicBezTo>
              </a:path>
            </a:pathLst>
          </a:custGeom>
          <a:noFill/>
          <a:ln w="76200" cmpd="sng">
            <a:solidFill>
              <a:schemeClr val="hlink"/>
            </a:solidFill>
            <a:prstDash val="solid"/>
            <a:round/>
            <a:headEnd type="none" w="med" len="med"/>
            <a:tailEnd type="triangle" w="med" len="lg"/>
          </a:ln>
          <a:effectLst/>
        </p:spPr>
        <p:txBody>
          <a:bodyPr/>
          <a:lstStyle/>
          <a:p>
            <a:endParaRPr lang="zh-CN" altLang="en-US"/>
          </a:p>
        </p:txBody>
      </p:sp>
      <p:sp>
        <p:nvSpPr>
          <p:cNvPr id="62528" name="Freeform 64"/>
          <p:cNvSpPr/>
          <p:nvPr/>
        </p:nvSpPr>
        <p:spPr bwMode="auto">
          <a:xfrm flipH="1">
            <a:off x="2051050" y="5407025"/>
            <a:ext cx="3673475" cy="687388"/>
          </a:xfrm>
          <a:custGeom>
            <a:avLst/>
            <a:gdLst/>
            <a:ahLst/>
            <a:cxnLst>
              <a:cxn ang="0">
                <a:pos x="28" y="937"/>
              </a:cxn>
              <a:cxn ang="0">
                <a:pos x="127" y="314"/>
              </a:cxn>
              <a:cxn ang="0">
                <a:pos x="808" y="74"/>
              </a:cxn>
              <a:cxn ang="0">
                <a:pos x="2424" y="7"/>
              </a:cxn>
              <a:cxn ang="0">
                <a:pos x="4026" y="22"/>
              </a:cxn>
              <a:cxn ang="0">
                <a:pos x="4920" y="67"/>
              </a:cxn>
              <a:cxn ang="0">
                <a:pos x="5515" y="232"/>
              </a:cxn>
              <a:cxn ang="0">
                <a:pos x="5742" y="584"/>
              </a:cxn>
              <a:cxn ang="0">
                <a:pos x="5786" y="1082"/>
              </a:cxn>
            </a:cxnLst>
            <a:rect l="0" t="0" r="r" b="b"/>
            <a:pathLst>
              <a:path w="5786" h="1082">
                <a:moveTo>
                  <a:pt x="28" y="937"/>
                </a:moveTo>
                <a:cubicBezTo>
                  <a:pt x="42" y="834"/>
                  <a:pt x="0" y="457"/>
                  <a:pt x="127" y="314"/>
                </a:cubicBezTo>
                <a:cubicBezTo>
                  <a:pt x="255" y="172"/>
                  <a:pt x="425" y="124"/>
                  <a:pt x="808" y="74"/>
                </a:cubicBezTo>
                <a:cubicBezTo>
                  <a:pt x="1191" y="24"/>
                  <a:pt x="1890" y="14"/>
                  <a:pt x="2424" y="7"/>
                </a:cubicBezTo>
                <a:cubicBezTo>
                  <a:pt x="2958" y="0"/>
                  <a:pt x="3610" y="12"/>
                  <a:pt x="4026" y="22"/>
                </a:cubicBezTo>
                <a:cubicBezTo>
                  <a:pt x="4442" y="32"/>
                  <a:pt x="4674" y="32"/>
                  <a:pt x="4920" y="67"/>
                </a:cubicBezTo>
                <a:cubicBezTo>
                  <a:pt x="5165" y="102"/>
                  <a:pt x="5378" y="147"/>
                  <a:pt x="5515" y="232"/>
                </a:cubicBezTo>
                <a:cubicBezTo>
                  <a:pt x="5652" y="317"/>
                  <a:pt x="5699" y="442"/>
                  <a:pt x="5742" y="584"/>
                </a:cubicBezTo>
                <a:cubicBezTo>
                  <a:pt x="5786" y="727"/>
                  <a:pt x="5776" y="979"/>
                  <a:pt x="5786" y="1082"/>
                </a:cubicBezTo>
              </a:path>
            </a:pathLst>
          </a:custGeom>
          <a:noFill/>
          <a:ln w="76200" cmpd="sng">
            <a:solidFill>
              <a:schemeClr val="hlink"/>
            </a:solidFill>
            <a:prstDash val="solid"/>
            <a:round/>
            <a:headEnd type="none" w="med" len="med"/>
            <a:tailEnd type="triangle" w="med" len="lg"/>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6248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62524"/>
                                        </p:tgtEl>
                                        <p:attrNameLst>
                                          <p:attrName>style.visibility</p:attrName>
                                        </p:attrNameLst>
                                      </p:cBhvr>
                                      <p:to>
                                        <p:strVal val="visible"/>
                                      </p:to>
                                    </p:set>
                                    <p:animEffect transition="in" filter="wipe(left)">
                                      <p:cBhvr>
                                        <p:cTn id="10" dur="1000"/>
                                        <p:tgtEl>
                                          <p:spTgt spid="625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2526"/>
                                        </p:tgtEl>
                                        <p:attrNameLst>
                                          <p:attrName>style.visibility</p:attrName>
                                        </p:attrNameLst>
                                      </p:cBhvr>
                                      <p:to>
                                        <p:strVal val="visible"/>
                                      </p:to>
                                    </p:set>
                                    <p:animEffect transition="in" filter="wipe(left)">
                                      <p:cBhvr>
                                        <p:cTn id="13" dur="1000"/>
                                        <p:tgtEl>
                                          <p:spTgt spid="6252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62527"/>
                                        </p:tgtEl>
                                        <p:attrNameLst>
                                          <p:attrName>style.visibility</p:attrName>
                                        </p:attrNameLst>
                                      </p:cBhvr>
                                      <p:to>
                                        <p:strVal val="visible"/>
                                      </p:to>
                                    </p:set>
                                    <p:animEffect transition="in" filter="wipe(right)">
                                      <p:cBhvr>
                                        <p:cTn id="16" dur="1000"/>
                                        <p:tgtEl>
                                          <p:spTgt spid="625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525"/>
                                        </p:tgtEl>
                                        <p:attrNameLst>
                                          <p:attrName>style.visibility</p:attrName>
                                        </p:attrNameLst>
                                      </p:cBhvr>
                                      <p:to>
                                        <p:strVal val="visible"/>
                                      </p:to>
                                    </p:set>
                                    <p:animEffect transition="in" filter="wipe(left)">
                                      <p:cBhvr>
                                        <p:cTn id="19" dur="1000"/>
                                        <p:tgtEl>
                                          <p:spTgt spid="62525"/>
                                        </p:tgtEl>
                                      </p:cBhvr>
                                    </p:animEffect>
                                  </p:childTnLst>
                                </p:cTn>
                              </p:par>
                            </p:childTnLst>
                          </p:cTn>
                        </p:par>
                        <p:par>
                          <p:cTn id="20" fill="hold">
                            <p:stCondLst>
                              <p:cond delay="2000"/>
                            </p:stCondLst>
                            <p:childTnLst>
                              <p:par>
                                <p:cTn id="21" presetID="35" presetClass="emph" presetSubtype="0" repeatCount="3000" fill="hold" grpId="0" nodeType="afterEffect">
                                  <p:stCondLst>
                                    <p:cond delay="500"/>
                                  </p:stCondLst>
                                  <p:childTnLst>
                                    <p:anim calcmode="discrete" valueType="str">
                                      <p:cBhvr>
                                        <p:cTn id="22" dur="1000" fill="hold"/>
                                        <p:tgtEl>
                                          <p:spTgt spid="62485"/>
                                        </p:tgtEl>
                                        <p:attrNameLst>
                                          <p:attrName>style.visibility</p:attrName>
                                        </p:attrNameLst>
                                      </p:cBhvr>
                                      <p:tavLst>
                                        <p:tav tm="0">
                                          <p:val>
                                            <p:strVal val="hidden"/>
                                          </p:val>
                                        </p:tav>
                                        <p:tav tm="50000">
                                          <p:val>
                                            <p:strVal val="visible"/>
                                          </p:val>
                                        </p:tav>
                                      </p:tavLst>
                                    </p:anim>
                                  </p:childTnLst>
                                </p:cTn>
                              </p:par>
                            </p:childTnLst>
                          </p:cTn>
                        </p:par>
                        <p:par>
                          <p:cTn id="23" fill="hold">
                            <p:stCondLst>
                              <p:cond delay="3500"/>
                            </p:stCondLst>
                            <p:childTnLst>
                              <p:par>
                                <p:cTn id="24" presetID="22" presetClass="entr" presetSubtype="2" fill="hold" grpId="0" nodeType="afterEffect">
                                  <p:stCondLst>
                                    <p:cond delay="0"/>
                                  </p:stCondLst>
                                  <p:childTnLst>
                                    <p:set>
                                      <p:cBhvr>
                                        <p:cTn id="25" dur="1" fill="hold">
                                          <p:stCondLst>
                                            <p:cond delay="0"/>
                                          </p:stCondLst>
                                        </p:cTn>
                                        <p:tgtEl>
                                          <p:spTgt spid="62528"/>
                                        </p:tgtEl>
                                        <p:attrNameLst>
                                          <p:attrName>style.visibility</p:attrName>
                                        </p:attrNameLst>
                                      </p:cBhvr>
                                      <p:to>
                                        <p:strVal val="visible"/>
                                      </p:to>
                                    </p:set>
                                    <p:animEffect transition="in" filter="wipe(right)">
                                      <p:cBhvr>
                                        <p:cTn id="26" dur="1000"/>
                                        <p:tgtEl>
                                          <p:spTgt spid="62528"/>
                                        </p:tgtEl>
                                      </p:cBhvr>
                                    </p:animEffect>
                                  </p:childTnLst>
                                </p:cTn>
                              </p:par>
                            </p:childTnLst>
                          </p:cTn>
                        </p:par>
                        <p:par>
                          <p:cTn id="27" fill="hold">
                            <p:stCondLst>
                              <p:cond delay="4500"/>
                            </p:stCondLst>
                            <p:childTnLst>
                              <p:par>
                                <p:cTn id="28" presetID="35" presetClass="emph" presetSubtype="0" repeatCount="3000" fill="hold" grpId="0" nodeType="afterEffect">
                                  <p:stCondLst>
                                    <p:cond delay="0"/>
                                  </p:stCondLst>
                                  <p:childTnLst>
                                    <p:anim calcmode="discrete" valueType="str">
                                      <p:cBhvr>
                                        <p:cTn id="29" dur="1000" fill="hold"/>
                                        <p:tgtEl>
                                          <p:spTgt spid="62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5" grpId="0" animBg="1"/>
      <p:bldP spid="62486" grpId="0" animBg="1"/>
      <p:bldP spid="62499" grpId="0" animBg="1"/>
      <p:bldP spid="62524" grpId="0" animBg="1"/>
      <p:bldP spid="62525" grpId="0" animBg="1"/>
      <p:bldP spid="62526" grpId="0" animBg="1"/>
      <p:bldP spid="62527" grpId="0" animBg="1"/>
      <p:bldP spid="625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nchor="b"/>
          <a:lstStyle/>
          <a:p>
            <a:r>
              <a:rPr lang="zh-CN" altLang="zh-CN" b="1"/>
              <a:t>ARP </a:t>
            </a:r>
            <a:r>
              <a:rPr lang="zh-CN" b="1"/>
              <a:t>高速缓存的作用</a:t>
            </a:r>
            <a:endParaRPr lang="zh-CN" b="1"/>
          </a:p>
        </p:txBody>
      </p:sp>
      <p:sp>
        <p:nvSpPr>
          <p:cNvPr id="63491" name="Rectangle 3"/>
          <p:cNvSpPr>
            <a:spLocks noGrp="1" noChangeArrowheads="1"/>
          </p:cNvSpPr>
          <p:nvPr>
            <p:ph idx="4294967295"/>
          </p:nvPr>
        </p:nvSpPr>
        <p:spPr>
          <a:xfrm>
            <a:off x="827088" y="1917700"/>
            <a:ext cx="8137525" cy="4319588"/>
          </a:xfrm>
          <a:noFill/>
        </p:spPr>
        <p:txBody>
          <a:bodyPr>
            <a:normAutofit fontScale="92500"/>
          </a:bodyPr>
          <a:lstStyle/>
          <a:p>
            <a:pPr algn="just">
              <a:lnSpc>
                <a:spcPct val="150000"/>
              </a:lnSpc>
            </a:pPr>
            <a:r>
              <a:rPr lang="zh-CN" sz="2800" b="1" dirty="0"/>
              <a:t>为了减少网络上的通信量，主机 </a:t>
            </a:r>
            <a:r>
              <a:rPr lang="zh-CN" altLang="zh-CN" sz="2800" b="1" dirty="0"/>
              <a:t>A </a:t>
            </a:r>
            <a:r>
              <a:rPr lang="zh-CN" sz="2800" b="1" dirty="0"/>
              <a:t>在发送其 </a:t>
            </a:r>
            <a:r>
              <a:rPr lang="zh-CN" altLang="zh-CN" sz="2800" b="1" dirty="0"/>
              <a:t>ARP </a:t>
            </a:r>
            <a:r>
              <a:rPr lang="zh-CN" sz="2800" b="1" dirty="0"/>
              <a:t>请求分组时，就将自己的 </a:t>
            </a:r>
            <a:r>
              <a:rPr lang="zh-CN" altLang="zh-CN" sz="2800" b="1" dirty="0"/>
              <a:t>IP </a:t>
            </a:r>
            <a:r>
              <a:rPr lang="zh-CN" sz="2800" b="1" dirty="0"/>
              <a:t>地址到硬件地址的映射写入 </a:t>
            </a:r>
            <a:r>
              <a:rPr lang="zh-CN" altLang="zh-CN" sz="2800" b="1" dirty="0"/>
              <a:t>ARP </a:t>
            </a:r>
            <a:r>
              <a:rPr lang="zh-CN" sz="2800" b="1" dirty="0"/>
              <a:t>请求分组。</a:t>
            </a:r>
            <a:endParaRPr lang="zh-CN" sz="2800" b="1" dirty="0"/>
          </a:p>
          <a:p>
            <a:pPr algn="just">
              <a:lnSpc>
                <a:spcPct val="150000"/>
              </a:lnSpc>
            </a:pPr>
            <a:r>
              <a:rPr lang="zh-CN" sz="2800" b="1" dirty="0"/>
              <a:t>当主机 </a:t>
            </a:r>
            <a:r>
              <a:rPr lang="zh-CN" altLang="zh-CN" sz="2800" b="1" dirty="0"/>
              <a:t>B </a:t>
            </a:r>
            <a:r>
              <a:rPr lang="zh-CN" sz="2800" b="1" dirty="0"/>
              <a:t>收到 </a:t>
            </a:r>
            <a:r>
              <a:rPr lang="zh-CN" altLang="zh-CN" sz="2800" b="1" dirty="0"/>
              <a:t>A </a:t>
            </a:r>
            <a:r>
              <a:rPr lang="zh-CN" sz="2800" b="1" dirty="0"/>
              <a:t>的 </a:t>
            </a:r>
            <a:r>
              <a:rPr lang="zh-CN" altLang="zh-CN" sz="2800" b="1" dirty="0"/>
              <a:t>ARP </a:t>
            </a:r>
            <a:r>
              <a:rPr lang="zh-CN" sz="2800" b="1" dirty="0"/>
              <a:t>请求分组时，就将主机 </a:t>
            </a:r>
            <a:r>
              <a:rPr lang="zh-CN" altLang="zh-CN" sz="2800" b="1" dirty="0"/>
              <a:t>A </a:t>
            </a:r>
            <a:r>
              <a:rPr lang="zh-CN" sz="2800" b="1" dirty="0"/>
              <a:t>的这一地址映射写入主机 </a:t>
            </a:r>
            <a:r>
              <a:rPr lang="zh-CN" altLang="zh-CN" sz="2800" b="1" dirty="0"/>
              <a:t>B </a:t>
            </a:r>
            <a:r>
              <a:rPr lang="zh-CN" sz="2800" b="1" dirty="0"/>
              <a:t>自己的 </a:t>
            </a:r>
            <a:r>
              <a:rPr lang="zh-CN" altLang="zh-CN" sz="2800" b="1" dirty="0"/>
              <a:t>ARP </a:t>
            </a:r>
            <a:r>
              <a:rPr lang="zh-CN" sz="2800" b="1" dirty="0"/>
              <a:t>高速缓存中。这对主机 </a:t>
            </a:r>
            <a:r>
              <a:rPr lang="zh-CN" altLang="zh-CN" sz="2800" b="1" dirty="0"/>
              <a:t>B </a:t>
            </a:r>
            <a:r>
              <a:rPr lang="zh-CN" sz="2800" b="1" dirty="0"/>
              <a:t>以后向 </a:t>
            </a:r>
            <a:r>
              <a:rPr lang="zh-CN" altLang="zh-CN" sz="2800" b="1" dirty="0"/>
              <a:t>A </a:t>
            </a:r>
            <a:r>
              <a:rPr lang="zh-CN" sz="2800" b="1" dirty="0"/>
              <a:t>发送数据报时就更方便了。 </a:t>
            </a:r>
            <a:endParaRPr lang="zh-CN" sz="2800" b="1" dirty="0"/>
          </a:p>
        </p:txBody>
      </p:sp>
      <p:sp>
        <p:nvSpPr>
          <p:cNvPr id="63492"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nchor="b"/>
          <a:lstStyle/>
          <a:p>
            <a:r>
              <a:rPr lang="zh-CN" b="1"/>
              <a:t>应当注意的问题</a:t>
            </a:r>
            <a:endParaRPr lang="zh-CN" sz="3600" b="1"/>
          </a:p>
        </p:txBody>
      </p:sp>
      <p:sp>
        <p:nvSpPr>
          <p:cNvPr id="64515" name="Rectangle 3"/>
          <p:cNvSpPr>
            <a:spLocks noGrp="1" noChangeArrowheads="1"/>
          </p:cNvSpPr>
          <p:nvPr>
            <p:ph idx="4294967295"/>
          </p:nvPr>
        </p:nvSpPr>
        <p:spPr>
          <a:xfrm>
            <a:off x="539750" y="1917700"/>
            <a:ext cx="8424863" cy="4319588"/>
          </a:xfrm>
          <a:noFill/>
        </p:spPr>
        <p:txBody>
          <a:bodyPr>
            <a:normAutofit fontScale="92500" lnSpcReduction="10000"/>
          </a:bodyPr>
          <a:lstStyle/>
          <a:p>
            <a:pPr algn="just">
              <a:lnSpc>
                <a:spcPct val="150000"/>
              </a:lnSpc>
            </a:pPr>
            <a:r>
              <a:rPr lang="zh-CN" altLang="zh-CN" sz="2800" b="1" dirty="0"/>
              <a:t>ARP </a:t>
            </a:r>
            <a:r>
              <a:rPr lang="zh-CN" sz="2800" b="1" dirty="0"/>
              <a:t>是解决</a:t>
            </a:r>
            <a:r>
              <a:rPr lang="zh-CN" sz="2800" b="1" dirty="0">
                <a:solidFill>
                  <a:srgbClr val="FF0000"/>
                </a:solidFill>
              </a:rPr>
              <a:t>同一个局域网</a:t>
            </a:r>
            <a:r>
              <a:rPr lang="zh-CN" sz="2800" b="1" dirty="0"/>
              <a:t>上的主机或路由器的 </a:t>
            </a:r>
            <a:r>
              <a:rPr lang="zh-CN" altLang="zh-CN" sz="2800" b="1" dirty="0"/>
              <a:t>IP </a:t>
            </a:r>
            <a:r>
              <a:rPr lang="zh-CN" sz="2800" b="1" dirty="0"/>
              <a:t>地址和硬件地址的映射问题。</a:t>
            </a:r>
            <a:endParaRPr lang="zh-CN" sz="2800" b="1" dirty="0"/>
          </a:p>
          <a:p>
            <a:pPr algn="just">
              <a:lnSpc>
                <a:spcPct val="150000"/>
              </a:lnSpc>
            </a:pPr>
            <a:r>
              <a:rPr lang="zh-CN" sz="2800" b="1" dirty="0"/>
              <a:t>如果所要找的主机和源主机不在同一个局域网上，那么就要通过</a:t>
            </a:r>
            <a:r>
              <a:rPr lang="zh-CN" sz="1800" b="1" dirty="0"/>
              <a:t> </a:t>
            </a:r>
            <a:r>
              <a:rPr lang="zh-CN" altLang="zh-CN" sz="2800" b="1" dirty="0"/>
              <a:t>ARP</a:t>
            </a:r>
            <a:r>
              <a:rPr lang="zh-CN" altLang="zh-CN" sz="1800" b="1" dirty="0"/>
              <a:t> </a:t>
            </a:r>
            <a:r>
              <a:rPr lang="zh-CN" sz="2800" b="1" dirty="0"/>
              <a:t>找到一个位于本局域网上的某个</a:t>
            </a:r>
            <a:r>
              <a:rPr lang="zh-CN" sz="2800" b="1" dirty="0">
                <a:solidFill>
                  <a:srgbClr val="FF0000"/>
                </a:solidFill>
              </a:rPr>
              <a:t>路由器的硬件地址</a:t>
            </a:r>
            <a:r>
              <a:rPr lang="zh-CN" sz="2800" b="1" dirty="0"/>
              <a:t>，然后把分组发送给这个路由器，让这个路由器把分组转发给下一个网络。剩下的工作就由下一个网络来做。</a:t>
            </a:r>
            <a:endParaRPr lang="zh-CN" sz="2800" b="1" dirty="0"/>
          </a:p>
        </p:txBody>
      </p:sp>
      <p:sp>
        <p:nvSpPr>
          <p:cNvPr id="64516"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nchor="b"/>
          <a:lstStyle/>
          <a:p>
            <a:r>
              <a:rPr lang="zh-CN" b="1"/>
              <a:t>应当注意的问题（续）</a:t>
            </a:r>
            <a:endParaRPr lang="zh-CN" sz="3600" b="1"/>
          </a:p>
        </p:txBody>
      </p:sp>
      <p:sp>
        <p:nvSpPr>
          <p:cNvPr id="65539" name="Rectangle 3"/>
          <p:cNvSpPr>
            <a:spLocks noGrp="1" noChangeArrowheads="1"/>
          </p:cNvSpPr>
          <p:nvPr>
            <p:ph idx="4294967295"/>
          </p:nvPr>
        </p:nvSpPr>
        <p:spPr>
          <a:xfrm>
            <a:off x="539750" y="1917700"/>
            <a:ext cx="8424863" cy="4319588"/>
          </a:xfrm>
          <a:noFill/>
        </p:spPr>
        <p:txBody>
          <a:bodyPr>
            <a:normAutofit lnSpcReduction="10000"/>
          </a:bodyPr>
          <a:lstStyle/>
          <a:p>
            <a:pPr algn="just">
              <a:lnSpc>
                <a:spcPct val="150000"/>
              </a:lnSpc>
            </a:pPr>
            <a:r>
              <a:rPr lang="zh-CN" b="1" dirty="0"/>
              <a:t>从</a:t>
            </a:r>
            <a:r>
              <a:rPr lang="zh-CN" altLang="zh-CN" b="1" dirty="0"/>
              <a:t>IP</a:t>
            </a:r>
            <a:r>
              <a:rPr lang="zh-CN" b="1" dirty="0"/>
              <a:t>地址到硬件地址的解析是</a:t>
            </a:r>
            <a:r>
              <a:rPr lang="zh-CN" b="1" dirty="0">
                <a:solidFill>
                  <a:srgbClr val="FF0000"/>
                </a:solidFill>
              </a:rPr>
              <a:t>自动进行</a:t>
            </a:r>
            <a:r>
              <a:rPr lang="zh-CN" b="1" dirty="0"/>
              <a:t>的，主机的用户对这种地址解析过程是不知道的。</a:t>
            </a:r>
            <a:endParaRPr lang="zh-CN" b="1" dirty="0"/>
          </a:p>
          <a:p>
            <a:pPr algn="just">
              <a:lnSpc>
                <a:spcPct val="150000"/>
              </a:lnSpc>
            </a:pPr>
            <a:r>
              <a:rPr lang="zh-CN" b="1" dirty="0"/>
              <a:t>只要主机或路由器要和本网络上的另一个已知 </a:t>
            </a:r>
            <a:r>
              <a:rPr lang="zh-CN" altLang="zh-CN" b="1" dirty="0"/>
              <a:t>IP </a:t>
            </a:r>
            <a:r>
              <a:rPr lang="zh-CN" b="1" dirty="0"/>
              <a:t>地址的主机或路由器进行通信，</a:t>
            </a:r>
            <a:r>
              <a:rPr lang="zh-CN" altLang="zh-CN" b="1" dirty="0"/>
              <a:t>ARP </a:t>
            </a:r>
            <a:r>
              <a:rPr lang="zh-CN" b="1" dirty="0"/>
              <a:t>协议就会自动地将该</a:t>
            </a:r>
            <a:r>
              <a:rPr lang="zh-CN" sz="2000" b="1" dirty="0"/>
              <a:t> </a:t>
            </a:r>
            <a:r>
              <a:rPr lang="zh-CN" altLang="zh-CN" b="1" dirty="0"/>
              <a:t>IP</a:t>
            </a:r>
            <a:r>
              <a:rPr lang="zh-CN" altLang="zh-CN" sz="2000" b="1" dirty="0"/>
              <a:t> </a:t>
            </a:r>
            <a:r>
              <a:rPr lang="zh-CN" b="1" dirty="0"/>
              <a:t>地址解析为链路层所需要的硬件地址。  </a:t>
            </a:r>
            <a:endParaRPr lang="zh-CN" b="1" dirty="0"/>
          </a:p>
        </p:txBody>
      </p:sp>
      <p:sp>
        <p:nvSpPr>
          <p:cNvPr id="65540"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nchor="b"/>
          <a:lstStyle/>
          <a:p>
            <a:r>
              <a:rPr lang="zh-CN" sz="4000" b="1"/>
              <a:t>使用 </a:t>
            </a:r>
            <a:r>
              <a:rPr lang="zh-CN" altLang="zh-CN" sz="4000" b="1"/>
              <a:t>ARP </a:t>
            </a:r>
            <a:r>
              <a:rPr lang="zh-CN" sz="4000" b="1"/>
              <a:t>的四种典型情况 </a:t>
            </a:r>
            <a:endParaRPr lang="zh-CN" sz="4000" b="1"/>
          </a:p>
        </p:txBody>
      </p:sp>
      <p:sp>
        <p:nvSpPr>
          <p:cNvPr id="66563" name="Rectangle 3"/>
          <p:cNvSpPr>
            <a:spLocks noGrp="1" noChangeArrowheads="1"/>
          </p:cNvSpPr>
          <p:nvPr>
            <p:ph idx="4294967295"/>
          </p:nvPr>
        </p:nvSpPr>
        <p:spPr>
          <a:xfrm>
            <a:off x="684213" y="1500174"/>
            <a:ext cx="8131175" cy="4879989"/>
          </a:xfrm>
          <a:noFill/>
        </p:spPr>
        <p:txBody>
          <a:bodyPr>
            <a:normAutofit fontScale="85000" lnSpcReduction="20000"/>
          </a:bodyPr>
          <a:lstStyle/>
          <a:p>
            <a:pPr marL="514350" indent="-514350">
              <a:lnSpc>
                <a:spcPct val="150000"/>
              </a:lnSpc>
              <a:buFont typeface="+mj-lt"/>
              <a:buAutoNum type="arabicPeriod"/>
            </a:pPr>
            <a:r>
              <a:rPr lang="zh-CN" sz="2600" b="1" dirty="0">
                <a:solidFill>
                  <a:srgbClr val="FF0000"/>
                </a:solidFill>
              </a:rPr>
              <a:t>发送方是主机</a:t>
            </a:r>
            <a:r>
              <a:rPr lang="zh-CN" sz="2600" b="1" dirty="0"/>
              <a:t>，要把</a:t>
            </a:r>
            <a:r>
              <a:rPr lang="zh-CN" altLang="zh-CN" sz="2600" b="1" dirty="0"/>
              <a:t>IP</a:t>
            </a:r>
            <a:r>
              <a:rPr lang="zh-CN" sz="2600" b="1" dirty="0"/>
              <a:t>数据报发送到本网络上的另一个主机。这时用 </a:t>
            </a:r>
            <a:r>
              <a:rPr lang="zh-CN" altLang="zh-CN" sz="2600" b="1" dirty="0"/>
              <a:t>ARP </a:t>
            </a:r>
            <a:r>
              <a:rPr lang="zh-CN" sz="2600" b="1" dirty="0"/>
              <a:t>找到</a:t>
            </a:r>
            <a:r>
              <a:rPr lang="zh-CN" sz="2600" b="1" dirty="0">
                <a:solidFill>
                  <a:srgbClr val="FF0000"/>
                </a:solidFill>
              </a:rPr>
              <a:t>目的</a:t>
            </a:r>
            <a:r>
              <a:rPr lang="zh-CN" sz="2600" b="1" dirty="0"/>
              <a:t>主机的硬件地址。 </a:t>
            </a:r>
            <a:endParaRPr lang="zh-CN" sz="2600" b="1" dirty="0"/>
          </a:p>
          <a:p>
            <a:pPr marL="514350" indent="-514350">
              <a:lnSpc>
                <a:spcPct val="150000"/>
              </a:lnSpc>
              <a:buFont typeface="+mj-lt"/>
              <a:buAutoNum type="arabicPeriod"/>
            </a:pPr>
            <a:r>
              <a:rPr lang="zh-CN" sz="2600" b="1" dirty="0">
                <a:solidFill>
                  <a:srgbClr val="FF0000"/>
                </a:solidFill>
              </a:rPr>
              <a:t>发送方是主机</a:t>
            </a:r>
            <a:r>
              <a:rPr lang="zh-CN" sz="2600" b="1" dirty="0"/>
              <a:t>，要把 </a:t>
            </a:r>
            <a:r>
              <a:rPr lang="zh-CN" altLang="zh-CN" sz="2600" b="1" dirty="0"/>
              <a:t>IP </a:t>
            </a:r>
            <a:r>
              <a:rPr lang="zh-CN" sz="2600" b="1" dirty="0"/>
              <a:t>数据报发送到</a:t>
            </a:r>
            <a:r>
              <a:rPr lang="zh-CN" sz="2600" b="1" dirty="0">
                <a:solidFill>
                  <a:srgbClr val="FF0000"/>
                </a:solidFill>
              </a:rPr>
              <a:t>另一个网络</a:t>
            </a:r>
            <a:r>
              <a:rPr lang="zh-CN" sz="2600" b="1" dirty="0"/>
              <a:t>上的一个主机。这时用 </a:t>
            </a:r>
            <a:r>
              <a:rPr lang="zh-CN" altLang="zh-CN" sz="2600" b="1" dirty="0"/>
              <a:t>ARP </a:t>
            </a:r>
            <a:r>
              <a:rPr lang="zh-CN" sz="2600" b="1" dirty="0"/>
              <a:t>找到本网络上的一个路由器的硬件地址。剩下的工作由这个路由器来完成。 </a:t>
            </a:r>
            <a:endParaRPr lang="zh-CN" sz="2600" b="1" dirty="0"/>
          </a:p>
          <a:p>
            <a:pPr marL="514350" indent="-514350">
              <a:lnSpc>
                <a:spcPct val="150000"/>
              </a:lnSpc>
              <a:buFont typeface="+mj-lt"/>
              <a:buAutoNum type="arabicPeriod"/>
            </a:pPr>
            <a:r>
              <a:rPr lang="zh-CN" sz="2600" b="1" dirty="0">
                <a:solidFill>
                  <a:srgbClr val="FF0000"/>
                </a:solidFill>
              </a:rPr>
              <a:t>发送方是路由器</a:t>
            </a:r>
            <a:r>
              <a:rPr lang="zh-CN" sz="2600" b="1" dirty="0"/>
              <a:t>，要把 </a:t>
            </a:r>
            <a:r>
              <a:rPr lang="zh-CN" altLang="zh-CN" sz="2600" b="1" dirty="0"/>
              <a:t>IP </a:t>
            </a:r>
            <a:r>
              <a:rPr lang="zh-CN" sz="2600" b="1" dirty="0"/>
              <a:t>数据报转发到</a:t>
            </a:r>
            <a:r>
              <a:rPr lang="zh-CN" sz="2600" b="1" dirty="0">
                <a:solidFill>
                  <a:srgbClr val="FF0000"/>
                </a:solidFill>
              </a:rPr>
              <a:t>本网络</a:t>
            </a:r>
            <a:r>
              <a:rPr lang="zh-CN" sz="2600" b="1" dirty="0"/>
              <a:t>上的一个主机。这时用 </a:t>
            </a:r>
            <a:r>
              <a:rPr lang="zh-CN" altLang="zh-CN" sz="2600" b="1" dirty="0"/>
              <a:t>ARP </a:t>
            </a:r>
            <a:r>
              <a:rPr lang="zh-CN" sz="2600" b="1" dirty="0"/>
              <a:t>找到</a:t>
            </a:r>
            <a:r>
              <a:rPr lang="zh-CN" sz="2600" b="1" dirty="0">
                <a:solidFill>
                  <a:srgbClr val="FF0000"/>
                </a:solidFill>
              </a:rPr>
              <a:t>目的</a:t>
            </a:r>
            <a:r>
              <a:rPr lang="zh-CN" sz="2600" b="1" dirty="0"/>
              <a:t>主机的硬件地址。 </a:t>
            </a:r>
            <a:endParaRPr lang="zh-CN" sz="2600" b="1" dirty="0"/>
          </a:p>
          <a:p>
            <a:pPr marL="514350" indent="-514350">
              <a:lnSpc>
                <a:spcPct val="150000"/>
              </a:lnSpc>
              <a:buFont typeface="+mj-lt"/>
              <a:buAutoNum type="arabicPeriod"/>
            </a:pPr>
            <a:r>
              <a:rPr lang="zh-CN" sz="2600" b="1" dirty="0">
                <a:solidFill>
                  <a:srgbClr val="FF0000"/>
                </a:solidFill>
              </a:rPr>
              <a:t>发送方是路由器</a:t>
            </a:r>
            <a:r>
              <a:rPr lang="zh-CN" sz="2600" b="1" dirty="0"/>
              <a:t>，要把 </a:t>
            </a:r>
            <a:r>
              <a:rPr lang="zh-CN" altLang="zh-CN" sz="2600" b="1" dirty="0"/>
              <a:t>IP </a:t>
            </a:r>
            <a:r>
              <a:rPr lang="zh-CN" sz="2600" b="1" dirty="0"/>
              <a:t>数据报转发到</a:t>
            </a:r>
            <a:r>
              <a:rPr lang="zh-CN" sz="2600" b="1" dirty="0">
                <a:solidFill>
                  <a:srgbClr val="FF0000"/>
                </a:solidFill>
              </a:rPr>
              <a:t>另一个网络</a:t>
            </a:r>
            <a:r>
              <a:rPr lang="zh-CN" sz="2600" b="1" dirty="0"/>
              <a:t>上的一个主机。这时用 </a:t>
            </a:r>
            <a:r>
              <a:rPr lang="zh-CN" altLang="zh-CN" sz="2600" b="1" dirty="0"/>
              <a:t>ARP </a:t>
            </a:r>
            <a:r>
              <a:rPr lang="zh-CN" sz="2600" b="1" dirty="0"/>
              <a:t>找到本网络上另一个路由器的硬件地址。剩下的工作由这个路由器来完成。 </a:t>
            </a:r>
            <a:endParaRPr lang="zh-CN" sz="2600" b="1" dirty="0"/>
          </a:p>
        </p:txBody>
      </p:sp>
      <p:sp>
        <p:nvSpPr>
          <p:cNvPr id="66564"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500298" y="1857364"/>
            <a:ext cx="3539117" cy="3714776"/>
            <a:chOff x="2500298" y="785794"/>
            <a:chExt cx="3539117" cy="3714776"/>
          </a:xfrm>
        </p:grpSpPr>
        <p:sp>
          <p:nvSpPr>
            <p:cNvPr id="2" name="流程图: 内部贮存 1"/>
            <p:cNvSpPr/>
            <p:nvPr/>
          </p:nvSpPr>
          <p:spPr>
            <a:xfrm>
              <a:off x="2500298" y="1000108"/>
              <a:ext cx="857256" cy="64294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PC1</a:t>
              </a:r>
              <a:endParaRPr lang="zh-CN" altLang="en-US" dirty="0"/>
            </a:p>
          </p:txBody>
        </p:sp>
        <p:sp>
          <p:nvSpPr>
            <p:cNvPr id="3" name="流程图: 汇总连接 2"/>
            <p:cNvSpPr/>
            <p:nvPr/>
          </p:nvSpPr>
          <p:spPr>
            <a:xfrm>
              <a:off x="3714744" y="2285992"/>
              <a:ext cx="1143008" cy="57150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ROUTER1</a:t>
              </a:r>
              <a:endParaRPr lang="zh-CN" altLang="en-US" sz="1200" dirty="0"/>
            </a:p>
          </p:txBody>
        </p:sp>
        <p:sp>
          <p:nvSpPr>
            <p:cNvPr id="4" name="流程图: 内部贮存 3"/>
            <p:cNvSpPr/>
            <p:nvPr/>
          </p:nvSpPr>
          <p:spPr>
            <a:xfrm>
              <a:off x="5072066" y="1000108"/>
              <a:ext cx="857256" cy="64294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PC2</a:t>
              </a:r>
              <a:endParaRPr lang="zh-CN" altLang="en-US" dirty="0"/>
            </a:p>
          </p:txBody>
        </p:sp>
        <p:sp>
          <p:nvSpPr>
            <p:cNvPr id="5" name="流程图: 汇总连接 4"/>
            <p:cNvSpPr/>
            <p:nvPr/>
          </p:nvSpPr>
          <p:spPr>
            <a:xfrm>
              <a:off x="3571868" y="3929066"/>
              <a:ext cx="1285884" cy="57150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ROUTER2</a:t>
              </a:r>
              <a:endParaRPr lang="zh-CN" altLang="en-US" sz="1200" dirty="0"/>
            </a:p>
          </p:txBody>
        </p:sp>
        <p:cxnSp>
          <p:nvCxnSpPr>
            <p:cNvPr id="7" name="直接连接符 6"/>
            <p:cNvCxnSpPr>
              <a:stCxn id="2" idx="3"/>
              <a:endCxn id="4" idx="1"/>
            </p:cNvCxnSpPr>
            <p:nvPr/>
          </p:nvCxnSpPr>
          <p:spPr>
            <a:xfrm>
              <a:off x="3357554" y="1321579"/>
              <a:ext cx="171451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 idx="2"/>
              <a:endCxn id="3" idx="1"/>
            </p:cNvCxnSpPr>
            <p:nvPr/>
          </p:nvCxnSpPr>
          <p:spPr>
            <a:xfrm rot="16200000" flipH="1">
              <a:off x="3042212" y="1529764"/>
              <a:ext cx="726637" cy="953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6"/>
              <a:endCxn id="4" idx="2"/>
            </p:cNvCxnSpPr>
            <p:nvPr/>
          </p:nvCxnSpPr>
          <p:spPr>
            <a:xfrm flipV="1">
              <a:off x="4857752" y="1643050"/>
              <a:ext cx="642942" cy="92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 idx="4"/>
              <a:endCxn id="5" idx="0"/>
            </p:cNvCxnSpPr>
            <p:nvPr/>
          </p:nvCxnSpPr>
          <p:spPr>
            <a:xfrm rot="5400000">
              <a:off x="3714744" y="3357562"/>
              <a:ext cx="107157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43306" y="785794"/>
              <a:ext cx="681597" cy="369332"/>
            </a:xfrm>
            <a:prstGeom prst="rect">
              <a:avLst/>
            </a:prstGeom>
            <a:noFill/>
          </p:spPr>
          <p:txBody>
            <a:bodyPr wrap="none" rtlCol="0">
              <a:spAutoFit/>
            </a:bodyPr>
            <a:lstStyle/>
            <a:p>
              <a:r>
                <a:rPr lang="en-US" altLang="zh-CN" dirty="0" smtClean="0"/>
                <a:t>LAN1</a:t>
              </a:r>
              <a:endParaRPr lang="zh-CN" altLang="en-US" dirty="0"/>
            </a:p>
          </p:txBody>
        </p:sp>
        <p:sp>
          <p:nvSpPr>
            <p:cNvPr id="17" name="TextBox 16"/>
            <p:cNvSpPr txBox="1"/>
            <p:nvPr/>
          </p:nvSpPr>
          <p:spPr>
            <a:xfrm>
              <a:off x="2786050" y="2071678"/>
              <a:ext cx="681597" cy="369332"/>
            </a:xfrm>
            <a:prstGeom prst="rect">
              <a:avLst/>
            </a:prstGeom>
            <a:noFill/>
          </p:spPr>
          <p:txBody>
            <a:bodyPr wrap="none" rtlCol="0">
              <a:spAutoFit/>
            </a:bodyPr>
            <a:lstStyle/>
            <a:p>
              <a:r>
                <a:rPr lang="en-US" altLang="zh-CN" dirty="0" smtClean="0"/>
                <a:t>LAN2</a:t>
              </a:r>
              <a:endParaRPr lang="zh-CN" altLang="en-US" dirty="0"/>
            </a:p>
          </p:txBody>
        </p:sp>
        <p:sp>
          <p:nvSpPr>
            <p:cNvPr id="18" name="TextBox 17"/>
            <p:cNvSpPr txBox="1"/>
            <p:nvPr/>
          </p:nvSpPr>
          <p:spPr>
            <a:xfrm>
              <a:off x="5357818" y="2143116"/>
              <a:ext cx="681597" cy="369332"/>
            </a:xfrm>
            <a:prstGeom prst="rect">
              <a:avLst/>
            </a:prstGeom>
            <a:noFill/>
          </p:spPr>
          <p:txBody>
            <a:bodyPr wrap="none" rtlCol="0">
              <a:spAutoFit/>
            </a:bodyPr>
            <a:lstStyle/>
            <a:p>
              <a:r>
                <a:rPr lang="en-US" altLang="zh-CN" dirty="0" smtClean="0"/>
                <a:t>LAN3</a:t>
              </a:r>
              <a:endParaRPr lang="zh-CN" altLang="en-US" dirty="0"/>
            </a:p>
          </p:txBody>
        </p:sp>
        <p:sp>
          <p:nvSpPr>
            <p:cNvPr id="19" name="TextBox 18"/>
            <p:cNvSpPr txBox="1"/>
            <p:nvPr/>
          </p:nvSpPr>
          <p:spPr>
            <a:xfrm>
              <a:off x="4214810" y="3071810"/>
              <a:ext cx="681597" cy="369332"/>
            </a:xfrm>
            <a:prstGeom prst="rect">
              <a:avLst/>
            </a:prstGeom>
            <a:noFill/>
          </p:spPr>
          <p:txBody>
            <a:bodyPr wrap="none" rtlCol="0">
              <a:spAutoFit/>
            </a:bodyPr>
            <a:lstStyle/>
            <a:p>
              <a:r>
                <a:rPr lang="en-US" altLang="zh-CN" dirty="0" smtClean="0"/>
                <a:t>LAN4</a:t>
              </a:r>
              <a:endParaRPr lang="zh-CN" altLang="en-US" dirty="0"/>
            </a:p>
          </p:txBody>
        </p:sp>
      </p:grpSp>
      <p:sp>
        <p:nvSpPr>
          <p:cNvPr id="25" name="TextBox 24"/>
          <p:cNvSpPr txBox="1"/>
          <p:nvPr/>
        </p:nvSpPr>
        <p:spPr>
          <a:xfrm>
            <a:off x="2214546" y="857232"/>
            <a:ext cx="4041491" cy="523220"/>
          </a:xfrm>
          <a:prstGeom prst="rect">
            <a:avLst/>
          </a:prstGeom>
          <a:noFill/>
        </p:spPr>
        <p:txBody>
          <a:bodyPr wrap="none" rtlCol="0">
            <a:spAutoFit/>
          </a:bodyPr>
          <a:lstStyle/>
          <a:p>
            <a:r>
              <a:rPr lang="zh-CN" altLang="en-US" sz="2800" b="1" dirty="0" smtClean="0">
                <a:solidFill>
                  <a:srgbClr val="FF0000"/>
                </a:solidFill>
              </a:rPr>
              <a:t>分析</a:t>
            </a:r>
            <a:r>
              <a:rPr lang="en-US" altLang="zh-CN" sz="2800" b="1" dirty="0" smtClean="0">
                <a:solidFill>
                  <a:srgbClr val="FF0000"/>
                </a:solidFill>
              </a:rPr>
              <a:t>ARP</a:t>
            </a:r>
            <a:r>
              <a:rPr lang="zh-CN" altLang="en-US" sz="2800" b="1" dirty="0" smtClean="0">
                <a:solidFill>
                  <a:srgbClr val="FF0000"/>
                </a:solidFill>
              </a:rPr>
              <a:t>的典型应用情况</a:t>
            </a:r>
            <a:endParaRPr lang="zh-CN" altLang="en-US" sz="28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1" dirty="0" smtClean="0"/>
              <a:t>问题：异构网络的互联存在哪些障碍？</a:t>
            </a:r>
            <a:br>
              <a:rPr lang="zh-CN" altLang="en-US" sz="4000" b="1" dirty="0" smtClean="0"/>
            </a:br>
            <a:endParaRPr lang="zh-CN" altLang="en-US" b="1" dirty="0"/>
          </a:p>
        </p:txBody>
      </p:sp>
      <p:sp>
        <p:nvSpPr>
          <p:cNvPr id="3" name="内容占位符 2"/>
          <p:cNvSpPr>
            <a:spLocks noGrp="1"/>
          </p:cNvSpPr>
          <p:nvPr>
            <p:ph idx="1"/>
          </p:nvPr>
        </p:nvSpPr>
        <p:spPr>
          <a:xfrm>
            <a:off x="457200" y="1357298"/>
            <a:ext cx="8229600" cy="4768865"/>
          </a:xfrm>
        </p:spPr>
        <p:txBody>
          <a:bodyPr>
            <a:noAutofit/>
          </a:bodyPr>
          <a:lstStyle/>
          <a:p>
            <a:pPr>
              <a:lnSpc>
                <a:spcPct val="150000"/>
              </a:lnSpc>
            </a:pPr>
            <a:r>
              <a:rPr lang="zh-CN" altLang="en-US" sz="3600" b="1" dirty="0" smtClean="0">
                <a:solidFill>
                  <a:srgbClr val="FF0000"/>
                </a:solidFill>
              </a:rPr>
              <a:t>虚拟互联网络需要解决的问题如下</a:t>
            </a:r>
            <a:r>
              <a:rPr lang="zh-CN" altLang="en-US" b="1" dirty="0" smtClean="0"/>
              <a:t>：</a:t>
            </a:r>
            <a:endParaRPr lang="zh-CN" altLang="en-US" b="1" dirty="0" smtClean="0"/>
          </a:p>
          <a:p>
            <a:pPr marL="457200" lvl="0" indent="-457200">
              <a:lnSpc>
                <a:spcPct val="150000"/>
              </a:lnSpc>
              <a:buFont typeface="+mj-lt"/>
              <a:buAutoNum type="arabicPeriod"/>
            </a:pPr>
            <a:r>
              <a:rPr lang="zh-CN" altLang="en-US" b="1" dirty="0" smtClean="0"/>
              <a:t>异构网络不同寻址方式，不同的网络寻址方式存在较大差别。</a:t>
            </a:r>
            <a:endParaRPr lang="zh-CN" altLang="en-US" b="1" dirty="0" smtClean="0"/>
          </a:p>
          <a:p>
            <a:pPr marL="457200" lvl="0" indent="-457200">
              <a:lnSpc>
                <a:spcPct val="150000"/>
              </a:lnSpc>
              <a:buFont typeface="+mj-lt"/>
              <a:buAutoNum type="arabicPeriod"/>
            </a:pPr>
            <a:r>
              <a:rPr lang="zh-CN" altLang="en-US" b="1" dirty="0" smtClean="0"/>
              <a:t>异构网络不同的网络接入方式。</a:t>
            </a:r>
            <a:endParaRPr lang="zh-CN" altLang="en-US" b="1" dirty="0" smtClean="0"/>
          </a:p>
          <a:p>
            <a:pPr marL="457200" lvl="0" indent="-457200">
              <a:lnSpc>
                <a:spcPct val="150000"/>
              </a:lnSpc>
              <a:buFont typeface="+mj-lt"/>
              <a:buAutoNum type="arabicPeriod"/>
            </a:pPr>
            <a:r>
              <a:rPr lang="zh-CN" altLang="en-US" b="1" dirty="0" smtClean="0"/>
              <a:t>异构网络不同的网络控制方式。</a:t>
            </a:r>
            <a:endParaRPr lang="zh-CN" altLang="en-US" b="1" dirty="0" smtClean="0"/>
          </a:p>
          <a:p>
            <a:pPr marL="457200" lvl="0" indent="-457200">
              <a:lnSpc>
                <a:spcPct val="150000"/>
              </a:lnSpc>
              <a:buFont typeface="+mj-lt"/>
              <a:buAutoNum type="arabicPeriod"/>
            </a:pPr>
            <a:r>
              <a:rPr lang="zh-CN" altLang="en-US" b="1" dirty="0" smtClean="0"/>
              <a:t>异构网络不同的数据组织结构。</a:t>
            </a:r>
            <a:endParaRPr lang="zh-CN" altLang="en-US" b="1" dirty="0" smtClean="0"/>
          </a:p>
          <a:p>
            <a:pPr>
              <a:lnSpc>
                <a:spcPct val="150000"/>
              </a:lnSpc>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468313" y="547688"/>
            <a:ext cx="8229600" cy="1143000"/>
          </a:xfrm>
        </p:spPr>
        <p:txBody>
          <a:bodyPr anchor="b">
            <a:normAutofit fontScale="90000"/>
          </a:bodyPr>
          <a:lstStyle/>
          <a:p>
            <a:r>
              <a:rPr lang="zh-CN" b="1" dirty="0">
                <a:solidFill>
                  <a:srgbClr val="FF0000"/>
                </a:solidFill>
              </a:rPr>
              <a:t>思考：为什么我们不</a:t>
            </a:r>
            <a:r>
              <a:rPr lang="zh-CN" b="1" dirty="0" smtClean="0">
                <a:solidFill>
                  <a:srgbClr val="FF0000"/>
                </a:solidFill>
              </a:rPr>
              <a:t>直接使用</a:t>
            </a:r>
            <a:r>
              <a:rPr lang="zh-CN" b="1" dirty="0">
                <a:solidFill>
                  <a:srgbClr val="FF0000"/>
                </a:solidFill>
              </a:rPr>
              <a:t>硬件地址进行通信？ </a:t>
            </a:r>
            <a:endParaRPr lang="zh-CN" b="1" dirty="0">
              <a:solidFill>
                <a:srgbClr val="FF0000"/>
              </a:solidFill>
            </a:endParaRPr>
          </a:p>
        </p:txBody>
      </p:sp>
      <p:sp>
        <p:nvSpPr>
          <p:cNvPr id="67587" name="Rectangle 3"/>
          <p:cNvSpPr>
            <a:spLocks noGrp="1" noChangeArrowheads="1"/>
          </p:cNvSpPr>
          <p:nvPr>
            <p:ph idx="4294967295"/>
          </p:nvPr>
        </p:nvSpPr>
        <p:spPr>
          <a:xfrm>
            <a:off x="827088" y="1917700"/>
            <a:ext cx="8137525" cy="4319588"/>
          </a:xfrm>
          <a:noFill/>
        </p:spPr>
        <p:txBody>
          <a:bodyPr>
            <a:noAutofit/>
          </a:bodyPr>
          <a:lstStyle/>
          <a:p>
            <a:pPr marL="0" indent="0">
              <a:lnSpc>
                <a:spcPct val="150000"/>
              </a:lnSpc>
              <a:buFont typeface="Times New Roman" panose="02020603050405020304" pitchFamily="18" charset="0"/>
              <a:buNone/>
            </a:pPr>
            <a:r>
              <a:rPr lang="en-US" altLang="zh-CN" sz="2400" b="1" dirty="0" smtClean="0"/>
              <a:t>1</a:t>
            </a:r>
            <a:r>
              <a:rPr lang="zh-CN" altLang="en-US" sz="2400" b="1" dirty="0" smtClean="0"/>
              <a:t>、</a:t>
            </a:r>
            <a:r>
              <a:rPr lang="zh-CN" sz="2400" b="1" dirty="0" smtClean="0"/>
              <a:t>由于</a:t>
            </a:r>
            <a:r>
              <a:rPr lang="zh-CN" sz="2400" b="1" dirty="0"/>
              <a:t>全世界存在着各式各样的网络，它们使用不同的硬件地址。要使这些异构网络能够互相通信就必须进行非常复杂的硬件地址转换工作，因此几乎是不可能的事。</a:t>
            </a:r>
            <a:endParaRPr lang="zh-CN" sz="2400" b="1" dirty="0"/>
          </a:p>
          <a:p>
            <a:pPr marL="0" indent="0">
              <a:lnSpc>
                <a:spcPct val="150000"/>
              </a:lnSpc>
              <a:buFont typeface="Times New Roman" panose="02020603050405020304" pitchFamily="18" charset="0"/>
              <a:buNone/>
            </a:pPr>
            <a:r>
              <a:rPr lang="en-US" altLang="zh-CN" sz="2400" b="1" dirty="0" smtClean="0"/>
              <a:t>2、</a:t>
            </a:r>
            <a:r>
              <a:rPr lang="zh-CN" sz="2400" b="1" dirty="0" smtClean="0"/>
              <a:t>连接</a:t>
            </a:r>
            <a:r>
              <a:rPr lang="zh-CN" sz="2400" b="1" dirty="0"/>
              <a:t>到因特网的主机都拥有统一的 </a:t>
            </a:r>
            <a:r>
              <a:rPr lang="zh-CN" altLang="zh-CN" sz="2400" b="1" dirty="0"/>
              <a:t>IP </a:t>
            </a:r>
            <a:r>
              <a:rPr lang="zh-CN" sz="2400" b="1" dirty="0"/>
              <a:t>地址，它们之间的通信就像连接在同一个网络上那样简单方便，因为调用 </a:t>
            </a:r>
            <a:r>
              <a:rPr lang="zh-CN" altLang="zh-CN" sz="2400" b="1" dirty="0"/>
              <a:t>ARP </a:t>
            </a:r>
            <a:r>
              <a:rPr lang="zh-CN" sz="2400" b="1" dirty="0"/>
              <a:t>来寻找某个路由器或主机的硬件地址都是由计算机软件自动进行的，对用户来说是看不见这种调用过程的。  </a:t>
            </a:r>
            <a:endParaRPr lang="zh-CN" sz="2400" b="1" dirty="0"/>
          </a:p>
        </p:txBody>
      </p:sp>
      <p:sp>
        <p:nvSpPr>
          <p:cNvPr id="67588" name="Rectangle 4"/>
          <p:cNvSpPr>
            <a:spLocks noChangeArrowheads="1"/>
          </p:cNvSpPr>
          <p:nvPr/>
        </p:nvSpPr>
        <p:spPr bwMode="auto">
          <a:xfrm>
            <a:off x="3124200" y="6245225"/>
            <a:ext cx="2895600" cy="476250"/>
          </a:xfrm>
          <a:prstGeom prst="rect">
            <a:avLst/>
          </a:prstGeom>
          <a:noFill/>
          <a:ln w="9525">
            <a:noFill/>
            <a:miter lim="800000"/>
          </a:ln>
          <a:effectLst/>
        </p:spPr>
        <p:txBody>
          <a:bodyPr/>
          <a:lstStyle/>
          <a:p>
            <a:pPr algn="ctr"/>
            <a:r>
              <a:rPr lang="zh-CN" altLang="zh-CN" sz="1400" b="1"/>
              <a:t>                             </a:t>
            </a:r>
            <a:endParaRPr lang="zh-CN" altLang="zh-CN" sz="1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lide(fromBottom)">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slide(fromBottom)">
                                      <p:cBhvr>
                                        <p:cTn id="12"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a:t>
            </a:r>
            <a:endParaRPr lang="zh-CN" altLang="en-US" b="1" dirty="0"/>
          </a:p>
        </p:txBody>
      </p:sp>
      <p:sp>
        <p:nvSpPr>
          <p:cNvPr id="3" name="内容占位符 2"/>
          <p:cNvSpPr>
            <a:spLocks noGrp="1"/>
          </p:cNvSpPr>
          <p:nvPr>
            <p:ph idx="1"/>
          </p:nvPr>
        </p:nvSpPr>
        <p:spPr/>
        <p:txBody>
          <a:bodyPr/>
          <a:lstStyle/>
          <a:p>
            <a:r>
              <a:rPr lang="zh-CN" altLang="en-US" b="1" dirty="0" smtClean="0"/>
              <a:t>预习第三节、第四节</a:t>
            </a:r>
            <a:endParaRPr lang="en-US" altLang="zh-CN" b="1" dirty="0" smtClean="0"/>
          </a:p>
          <a:p>
            <a:r>
              <a:rPr lang="zh-CN" altLang="en-US" b="1" dirty="0" smtClean="0"/>
              <a:t>作业在计算机网络平台上布置</a:t>
            </a:r>
            <a:endParaRPr lang="zh-CN" alt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p:spPr>
        <p:txBody>
          <a:bodyPr>
            <a:noAutofit/>
          </a:bodyPr>
          <a:lstStyle/>
          <a:p>
            <a:pPr algn="just"/>
            <a:r>
              <a:rPr lang="zh-CN" altLang="en-US" sz="4000" b="1" dirty="0" smtClean="0"/>
              <a:t>问题：异构网络的互联存在哪些障碍？</a:t>
            </a:r>
            <a:br>
              <a:rPr lang="zh-CN" altLang="en-US" sz="4000" b="1" dirty="0" smtClean="0"/>
            </a:br>
            <a:endParaRPr lang="zh-CN" altLang="en-US" sz="4000" dirty="0"/>
          </a:p>
        </p:txBody>
      </p:sp>
      <p:sp>
        <p:nvSpPr>
          <p:cNvPr id="3" name="内容占位符 2"/>
          <p:cNvSpPr>
            <a:spLocks noGrp="1"/>
          </p:cNvSpPr>
          <p:nvPr>
            <p:ph idx="1"/>
          </p:nvPr>
        </p:nvSpPr>
        <p:spPr/>
        <p:txBody>
          <a:bodyPr>
            <a:normAutofit fontScale="92500" lnSpcReduction="20000"/>
          </a:bodyPr>
          <a:lstStyle/>
          <a:p>
            <a:pPr>
              <a:lnSpc>
                <a:spcPct val="160000"/>
              </a:lnSpc>
            </a:pPr>
            <a:r>
              <a:rPr lang="zh-CN" altLang="en-US" sz="3600" b="1" dirty="0" smtClean="0"/>
              <a:t>这些问题是异构网络互联的主要困难，那么</a:t>
            </a:r>
            <a:r>
              <a:rPr lang="zh-CN" altLang="en-US" sz="3600" b="1" dirty="0" smtClean="0">
                <a:solidFill>
                  <a:srgbClr val="FF0000"/>
                </a:solidFill>
              </a:rPr>
              <a:t>通过</a:t>
            </a:r>
            <a:r>
              <a:rPr lang="en-US" sz="3600" b="1" dirty="0" smtClean="0">
                <a:solidFill>
                  <a:srgbClr val="FF0000"/>
                </a:solidFill>
              </a:rPr>
              <a:t>IP</a:t>
            </a:r>
            <a:r>
              <a:rPr lang="zh-CN" altLang="en-US" sz="3600" b="1" dirty="0" smtClean="0">
                <a:solidFill>
                  <a:srgbClr val="FF0000"/>
                </a:solidFill>
              </a:rPr>
              <a:t>协议将可以解决这些问题</a:t>
            </a:r>
            <a:r>
              <a:rPr lang="zh-CN" altLang="en-US" sz="3600" b="1" dirty="0" smtClean="0"/>
              <a:t>，由于</a:t>
            </a:r>
            <a:r>
              <a:rPr lang="en-US" sz="3600" b="1" dirty="0" smtClean="0"/>
              <a:t>IP</a:t>
            </a:r>
            <a:r>
              <a:rPr lang="zh-CN" altLang="en-US" sz="3600" b="1" dirty="0" smtClean="0"/>
              <a:t>协议工作于网络层，因此可以通过将这些异构网络采用网络层互联设备进行连接，从而达到互联互通的目的，这也就形成了</a:t>
            </a:r>
            <a:r>
              <a:rPr lang="en-US" sz="3600" b="1" dirty="0" smtClean="0"/>
              <a:t>IP</a:t>
            </a:r>
            <a:r>
              <a:rPr lang="zh-CN" altLang="en-US" sz="3600" b="1" dirty="0" smtClean="0"/>
              <a:t>网络。</a:t>
            </a:r>
            <a:endParaRPr lang="zh-CN" altLang="en-US" sz="3600" b="1" dirty="0" smtClean="0"/>
          </a:p>
          <a:p>
            <a:pPr>
              <a:lnSpc>
                <a:spcPct val="160000"/>
              </a:lnSpc>
            </a:pPr>
            <a:endParaRPr lang="zh-CN" alt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知识点二虚电路服务与数据报服务</a:t>
            </a:r>
            <a:br>
              <a:rPr lang="zh-CN" altLang="en-US" b="1" dirty="0" smtClean="0"/>
            </a:b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3600" b="1" dirty="0" smtClean="0">
                <a:solidFill>
                  <a:srgbClr val="FF0000"/>
                </a:solidFill>
              </a:rPr>
              <a:t>问题</a:t>
            </a:r>
            <a:r>
              <a:rPr lang="zh-CN" altLang="en-US" sz="3600" b="1" dirty="0" smtClean="0"/>
              <a:t>：计算机网络层向运输层提供什么样的服务，决定了网络层的工作方式，在传统的电信网中采用了电路交换的方式，</a:t>
            </a:r>
            <a:r>
              <a:rPr lang="zh-CN" altLang="en-US" sz="3600" b="1" dirty="0" smtClean="0">
                <a:solidFill>
                  <a:srgbClr val="FF0000"/>
                </a:solidFill>
              </a:rPr>
              <a:t>那打电话的过程是如何实现的呢？</a:t>
            </a:r>
            <a:endParaRPr lang="zh-CN" altLang="en-US" sz="3600" b="1" dirty="0" smtClean="0">
              <a:solidFill>
                <a:srgbClr val="FF0000"/>
              </a:solidFill>
            </a:endParaRPr>
          </a:p>
          <a:p>
            <a:pPr>
              <a:lnSpc>
                <a:spcPct val="150000"/>
              </a:lnSpc>
            </a:pPr>
            <a:endParaRPr lang="zh-CN" altLang="en-US" sz="3600" b="1"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44e27eee-83e6-46ad-9f2e-d5671fb1870d"/>
  <p:tag name="COMMONDATA" val="eyJoZGlkIjoiOWY5Nzg3OGVlYjgzOWVkNmQzMWQ2OWU1YjlhZTgwM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12245</Words>
  <Application>WPS 演示</Application>
  <PresentationFormat>全屏显示(4:3)</PresentationFormat>
  <Paragraphs>2033</Paragraphs>
  <Slides>71</Slides>
  <Notes>42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Arial</vt:lpstr>
      <vt:lpstr>宋体</vt:lpstr>
      <vt:lpstr>Wingdings</vt:lpstr>
      <vt:lpstr>Calibri</vt:lpstr>
      <vt:lpstr>微软雅黑</vt:lpstr>
      <vt:lpstr>Arial Unicode MS</vt:lpstr>
      <vt:lpstr>Times New Roman</vt:lpstr>
      <vt:lpstr>黑体</vt:lpstr>
      <vt:lpstr>Tahoma</vt:lpstr>
      <vt:lpstr>Symbol</vt:lpstr>
      <vt:lpstr>Office 主题</vt:lpstr>
      <vt:lpstr>第四章网络层</vt:lpstr>
      <vt:lpstr>第四章网络层</vt:lpstr>
      <vt:lpstr>第四章网络层</vt:lpstr>
      <vt:lpstr>第一节网络层基本概念 </vt:lpstr>
      <vt:lpstr>第一节网络层基本概念</vt:lpstr>
      <vt:lpstr>知识点一虚拟互联网络 </vt:lpstr>
      <vt:lpstr>问题：异构网络的互联存在哪些障碍？ </vt:lpstr>
      <vt:lpstr>问题：异构网络的互联存在哪些障碍？ </vt:lpstr>
      <vt:lpstr>知识点二虚电路服务与数据报服务 </vt:lpstr>
      <vt:lpstr>电路交换的分为三个过程： </vt:lpstr>
      <vt:lpstr>电路交换特点</vt:lpstr>
      <vt:lpstr>虚电路服务</vt:lpstr>
      <vt:lpstr>问题：QQ聊天的特点？与电话通信的区别？</vt:lpstr>
      <vt:lpstr>知识点三IP数据报 </vt:lpstr>
      <vt:lpstr>数据报与虚电路有哪些异同？ </vt:lpstr>
      <vt:lpstr>知识点三IP数据报 </vt:lpstr>
      <vt:lpstr>知识点四IP地址表示方法和分类 </vt:lpstr>
      <vt:lpstr>知识点四IP地址表示方法和分类</vt:lpstr>
      <vt:lpstr>知识点四IP地址表示方法和分类</vt:lpstr>
      <vt:lpstr>分类的 IP 地址 </vt:lpstr>
      <vt:lpstr>IP 地址的编址方法 </vt:lpstr>
      <vt:lpstr>分类 IP 地址 </vt:lpstr>
      <vt:lpstr>IP 地址中的网络号字段和主机号字段 </vt:lpstr>
      <vt:lpstr>IP 地址中的网络号字段和主机号字段 </vt:lpstr>
      <vt:lpstr>IP 地址中的网络号字段和主机号字段 </vt:lpstr>
      <vt:lpstr>IP 地址中的网络号字段和主机号字段 </vt:lpstr>
      <vt:lpstr>IP 地址中的网络号字段和主机号字段 </vt:lpstr>
      <vt:lpstr>IP 地址中的网络号字段和主机号字段 </vt:lpstr>
      <vt:lpstr>IP 地址中的网络号字段和主机号字段 </vt:lpstr>
      <vt:lpstr>IP 地址中的网络号字段和主机号字段 </vt:lpstr>
      <vt:lpstr>IP 地址中的网络号字段和主机号字段 </vt:lpstr>
      <vt:lpstr>点分十进制记法 </vt:lpstr>
      <vt:lpstr>PowerPoint 演示文稿</vt:lpstr>
      <vt:lpstr>2. 常用的三种类别的 IP 地址 </vt:lpstr>
      <vt:lpstr>PowerPoint 演示文稿</vt:lpstr>
      <vt:lpstr>PowerPoint 演示文稿</vt:lpstr>
      <vt:lpstr>PowerPoint 演示文稿</vt:lpstr>
      <vt:lpstr>IP 地址的一些重要特点 </vt:lpstr>
      <vt:lpstr>IP 地址的一些重要特点 </vt:lpstr>
      <vt:lpstr>IP 地址的一些重要特点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PowerPoint 演示文稿</vt:lpstr>
      <vt:lpstr>第二节  IP网络通信分析</vt:lpstr>
      <vt:lpstr>知识点一不同层次通信过程分析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四、地址解析协议 ARP</vt:lpstr>
      <vt:lpstr>地址解析协议 ARP</vt:lpstr>
      <vt:lpstr>PowerPoint 演示文稿</vt:lpstr>
      <vt:lpstr>ARP 高速缓存的作用</vt:lpstr>
      <vt:lpstr>应当注意的问题</vt:lpstr>
      <vt:lpstr>应当注意的问题（续）</vt:lpstr>
      <vt:lpstr>使用 ARP 的四种典型情况 </vt:lpstr>
      <vt:lpstr>PowerPoint 演示文稿</vt:lpstr>
      <vt:lpstr>思考：为什么我们不直接使用硬件地址进行通信？ </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第四章网络层</dc:title>
  <dc:creator>Administrator</dc:creator>
  <cp:lastModifiedBy>李春杰</cp:lastModifiedBy>
  <cp:revision>51</cp:revision>
  <dcterms:created xsi:type="dcterms:W3CDTF">2022-10-06T05:20:32Z</dcterms:created>
  <dcterms:modified xsi:type="dcterms:W3CDTF">2022-10-06T07:26:29Z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4F84AE584BF44E829DF9051B1624BC45</vt:lpwstr>
  </property>
  <property fmtid="{D5CDD505-2E9C-101B-9397-08002B2CF9AE}" pid="3" name="KSOProductBuildVer">
    <vt:lpwstr>2052-11.1.0.12358</vt:lpwstr>
  </property>
</Properties>
</file>