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72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63F0-575E-48EB-B2C9-381223F14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11848-C116-4B2E-B228-25949431F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4E571-A721-402C-B600-EBD396B2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FCD7-E438-49D9-8A43-E2C183169B87}" type="datetimeFigureOut">
              <a:rPr lang="en-NZ" smtClean="0"/>
              <a:t>25/05/2021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323A1-6854-40E3-AEF8-881FECF1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EA13B-CC2A-4F0F-AEC0-A2274C35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04E8-33C6-4A0D-BBB2-C4E605E6C9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954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8417-FF3D-4EB5-9FF4-E9A87171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D49AB-214F-4A12-8D4C-939B2CF5D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40C0E-F4EC-43CA-B4E6-3728805C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FCD7-E438-49D9-8A43-E2C183169B87}" type="datetimeFigureOut">
              <a:rPr lang="en-NZ" smtClean="0"/>
              <a:t>25/05/2021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FBB40-4FAA-4075-9D01-CC7C8642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53ECE-533E-41BB-9150-0AB79289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04E8-33C6-4A0D-BBB2-C4E605E6C9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409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44AE7-4BEB-4A36-84B3-24D2F860F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1C1C7-0A3A-4FFA-A345-48D59C13C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50367-D2E6-4830-9D80-0E4DEDB0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FCD7-E438-49D9-8A43-E2C183169B87}" type="datetimeFigureOut">
              <a:rPr lang="en-NZ" smtClean="0"/>
              <a:t>25/05/2021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425E2-AB3B-4813-8BC9-5FD47479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E2943-85D3-46E3-B9B7-28D8FE68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04E8-33C6-4A0D-BBB2-C4E605E6C9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8483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B9AC-5AC6-49D6-9D51-AA124E22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1EC39-25E4-413B-98EB-0B969EACE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14F23-3FCE-45C5-924E-01AC82EA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FCD7-E438-49D9-8A43-E2C183169B87}" type="datetimeFigureOut">
              <a:rPr lang="en-NZ" smtClean="0"/>
              <a:t>25/05/2021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4389A-E8DA-4CCE-99A3-3858F44C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DB36-6415-4C3C-9B3F-7AA50583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04E8-33C6-4A0D-BBB2-C4E605E6C9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521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BB93-81A3-4074-8FD6-EB81EFC7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8C34F-2C9F-43D7-B5D3-98604F32F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CC943-B7D6-45A5-B803-97A4436C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FCD7-E438-49D9-8A43-E2C183169B87}" type="datetimeFigureOut">
              <a:rPr lang="en-NZ" smtClean="0"/>
              <a:t>25/05/2021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6C509-704E-4285-B56B-9DEF76AC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69C0C-C996-430F-8F56-28BF3F8E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04E8-33C6-4A0D-BBB2-C4E605E6C9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403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4D25-0D24-45FE-9DB3-20DF11DD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C5738-4C1D-42E1-9F44-693E58F25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CAB20-A135-40BE-A2AE-893C92C59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0C4CD-4CFA-4C2F-9A6E-385C0BDD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FCD7-E438-49D9-8A43-E2C183169B87}" type="datetimeFigureOut">
              <a:rPr lang="en-NZ" smtClean="0"/>
              <a:t>25/05/2021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A8BB1-EF5F-4FB5-B341-E60F36E0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8E27E-FDA8-4FBC-9C8D-A5A99497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04E8-33C6-4A0D-BBB2-C4E605E6C9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669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69E1-61D7-4872-B12A-32B9A26E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EA815-DCA0-4EB4-952E-FAF53B003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C0AC0-CD64-46DB-90D3-9BEF082E8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A2B5E-468E-4348-A036-50DB6C1C6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730A8-3187-4E86-9312-21F7ABDFA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26BBD-99F8-4CAD-86B7-0A39BF22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FCD7-E438-49D9-8A43-E2C183169B87}" type="datetimeFigureOut">
              <a:rPr lang="en-NZ" smtClean="0"/>
              <a:t>25/05/2021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CC604-5D6F-4896-8C64-266AC758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D5816-AFBE-414C-A043-AAE11CF6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04E8-33C6-4A0D-BBB2-C4E605E6C9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463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52D4-C22B-4D58-89DA-2F6B34ED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75CE3-7B83-4D71-B8CC-F15A95DF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FCD7-E438-49D9-8A43-E2C183169B87}" type="datetimeFigureOut">
              <a:rPr lang="en-NZ" smtClean="0"/>
              <a:t>25/05/2021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0E1EB-BD94-4AF2-9012-95A573FC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64D30-A894-41F7-A446-8C0C72E6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04E8-33C6-4A0D-BBB2-C4E605E6C9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856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B64ED7-96E6-463F-96B0-90891012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FCD7-E438-49D9-8A43-E2C183169B87}" type="datetimeFigureOut">
              <a:rPr lang="en-NZ" smtClean="0"/>
              <a:t>25/05/2021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C969E-803E-43C1-A5E3-2789B563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7E0A0-BBB4-4C8B-AE5C-7A075068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04E8-33C6-4A0D-BBB2-C4E605E6C9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484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671-CD49-48CA-BB8A-D1CE6C9F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2F8D2-2B90-45D8-B9D4-BBF4ECA6A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91BC9-34FD-4E22-9966-BEEFD932E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F417C-A227-4E12-A9FF-601D3847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FCD7-E438-49D9-8A43-E2C183169B87}" type="datetimeFigureOut">
              <a:rPr lang="en-NZ" smtClean="0"/>
              <a:t>25/05/2021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0198C-862B-4FFE-80C2-E6D7605B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B855B-CE84-4A5E-BB1E-B609F082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04E8-33C6-4A0D-BBB2-C4E605E6C9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799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6D93-701D-4348-9B15-8CB940B4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EC855-92F0-46E1-9F73-1049D5A74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D8DBE-DE97-4A03-9EF6-4F177CD37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A501F-DDD9-483E-A468-3FC56094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FCD7-E438-49D9-8A43-E2C183169B87}" type="datetimeFigureOut">
              <a:rPr lang="en-NZ" smtClean="0"/>
              <a:t>25/05/2021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B07AF-877C-4382-8FA7-95A4B42B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D422D-F947-4A55-9110-4FE20F2A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04E8-33C6-4A0D-BBB2-C4E605E6C9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614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74806-AC2B-421A-B7DB-446EA07C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2D86E-DCAB-4D68-98EA-ED1E38D0E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949BA-D46B-4942-ADBE-6A081F149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3FCD7-E438-49D9-8A43-E2C183169B87}" type="datetimeFigureOut">
              <a:rPr lang="en-NZ" smtClean="0"/>
              <a:t>25/05/2021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11CD1-0356-43A7-BA66-52595E35B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00BB7-8791-460E-8138-976828873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104E8-33C6-4A0D-BBB2-C4E605E6C9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088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8FD8-E493-4544-A5EF-80CD357A5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497" y="4596713"/>
            <a:ext cx="9144000" cy="1026255"/>
          </a:xfrm>
        </p:spPr>
        <p:txBody>
          <a:bodyPr/>
          <a:lstStyle/>
          <a:p>
            <a:r>
              <a:rPr lang="en-NZ" dirty="0"/>
              <a:t>A1 A4 A5 A6 A8 A2 A7 A3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319D0F-8116-4C0B-B397-855FBDF88D8C}"/>
              </a:ext>
            </a:extLst>
          </p:cNvPr>
          <p:cNvCxnSpPr>
            <a:cxnSpLocks/>
          </p:cNvCxnSpPr>
          <p:nvPr/>
        </p:nvCxnSpPr>
        <p:spPr>
          <a:xfrm>
            <a:off x="3682313" y="3972698"/>
            <a:ext cx="0" cy="7228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2074E3-C4C3-45E3-8DD1-48B706120F8B}"/>
              </a:ext>
            </a:extLst>
          </p:cNvPr>
          <p:cNvCxnSpPr>
            <a:cxnSpLocks/>
          </p:cNvCxnSpPr>
          <p:nvPr/>
        </p:nvCxnSpPr>
        <p:spPr>
          <a:xfrm>
            <a:off x="3682313" y="3972698"/>
            <a:ext cx="10379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F5A149-8D2F-4F51-9B3C-42DFC03DE0C3}"/>
              </a:ext>
            </a:extLst>
          </p:cNvPr>
          <p:cNvCxnSpPr/>
          <p:nvPr/>
        </p:nvCxnSpPr>
        <p:spPr>
          <a:xfrm>
            <a:off x="4714102" y="3991233"/>
            <a:ext cx="0" cy="704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B549B4-1893-494A-9C49-3147FD95B54A}"/>
              </a:ext>
            </a:extLst>
          </p:cNvPr>
          <p:cNvCxnSpPr>
            <a:cxnSpLocks/>
          </p:cNvCxnSpPr>
          <p:nvPr/>
        </p:nvCxnSpPr>
        <p:spPr>
          <a:xfrm>
            <a:off x="5688227" y="3243649"/>
            <a:ext cx="0" cy="14333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95C4D8-EC44-468C-A5DA-CAD0E48C36FD}"/>
              </a:ext>
            </a:extLst>
          </p:cNvPr>
          <p:cNvCxnSpPr>
            <a:cxnSpLocks/>
          </p:cNvCxnSpPr>
          <p:nvPr/>
        </p:nvCxnSpPr>
        <p:spPr>
          <a:xfrm>
            <a:off x="6608805" y="3243649"/>
            <a:ext cx="0" cy="14333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AF5435-CEEB-4535-89B8-5D602B1DDD55}"/>
              </a:ext>
            </a:extLst>
          </p:cNvPr>
          <p:cNvCxnSpPr/>
          <p:nvPr/>
        </p:nvCxnSpPr>
        <p:spPr>
          <a:xfrm>
            <a:off x="4201297" y="3268363"/>
            <a:ext cx="0" cy="704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7DF93A-A116-4F67-B709-AE52DA1BB9D6}"/>
              </a:ext>
            </a:extLst>
          </p:cNvPr>
          <p:cNvCxnSpPr>
            <a:cxnSpLocks/>
          </p:cNvCxnSpPr>
          <p:nvPr/>
        </p:nvCxnSpPr>
        <p:spPr>
          <a:xfrm>
            <a:off x="4201297" y="3268363"/>
            <a:ext cx="24075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151FD4-C722-4823-B40D-DBEFCDE5698D}"/>
              </a:ext>
            </a:extLst>
          </p:cNvPr>
          <p:cNvCxnSpPr>
            <a:cxnSpLocks/>
          </p:cNvCxnSpPr>
          <p:nvPr/>
        </p:nvCxnSpPr>
        <p:spPr>
          <a:xfrm>
            <a:off x="7615880" y="3256006"/>
            <a:ext cx="0" cy="14210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ED3261-F8B5-4BB7-A803-A802F7B1AC91}"/>
              </a:ext>
            </a:extLst>
          </p:cNvPr>
          <p:cNvCxnSpPr>
            <a:cxnSpLocks/>
          </p:cNvCxnSpPr>
          <p:nvPr/>
        </p:nvCxnSpPr>
        <p:spPr>
          <a:xfrm>
            <a:off x="8647670" y="3243649"/>
            <a:ext cx="0" cy="14333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EEDDF6-01AF-4A63-9925-96D7B6F3F0DD}"/>
              </a:ext>
            </a:extLst>
          </p:cNvPr>
          <p:cNvCxnSpPr>
            <a:cxnSpLocks/>
          </p:cNvCxnSpPr>
          <p:nvPr/>
        </p:nvCxnSpPr>
        <p:spPr>
          <a:xfrm>
            <a:off x="7615880" y="3268363"/>
            <a:ext cx="103179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9036EC-C157-4406-983C-A8AE14E307CF}"/>
              </a:ext>
            </a:extLst>
          </p:cNvPr>
          <p:cNvCxnSpPr>
            <a:cxnSpLocks/>
          </p:cNvCxnSpPr>
          <p:nvPr/>
        </p:nvCxnSpPr>
        <p:spPr>
          <a:xfrm flipV="1">
            <a:off x="2782328" y="2533135"/>
            <a:ext cx="2341606" cy="41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B4A4FB4-271C-44EB-81F8-5C8E46203037}"/>
              </a:ext>
            </a:extLst>
          </p:cNvPr>
          <p:cNvCxnSpPr>
            <a:cxnSpLocks/>
          </p:cNvCxnSpPr>
          <p:nvPr/>
        </p:nvCxnSpPr>
        <p:spPr>
          <a:xfrm>
            <a:off x="2782328" y="2537255"/>
            <a:ext cx="0" cy="2145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11254EF-A8B4-495E-9246-0FBD53A8A967}"/>
              </a:ext>
            </a:extLst>
          </p:cNvPr>
          <p:cNvCxnSpPr>
            <a:cxnSpLocks/>
          </p:cNvCxnSpPr>
          <p:nvPr/>
        </p:nvCxnSpPr>
        <p:spPr>
          <a:xfrm>
            <a:off x="5123934" y="2533135"/>
            <a:ext cx="0" cy="7352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44F3A3-B737-4D30-8003-6BCF1CDA2D85}"/>
              </a:ext>
            </a:extLst>
          </p:cNvPr>
          <p:cNvCxnSpPr>
            <a:cxnSpLocks/>
          </p:cNvCxnSpPr>
          <p:nvPr/>
        </p:nvCxnSpPr>
        <p:spPr>
          <a:xfrm>
            <a:off x="8121477" y="1847336"/>
            <a:ext cx="0" cy="14210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1AFE61-DCCE-4090-BB12-CA95C039404E}"/>
              </a:ext>
            </a:extLst>
          </p:cNvPr>
          <p:cNvCxnSpPr>
            <a:cxnSpLocks/>
          </p:cNvCxnSpPr>
          <p:nvPr/>
        </p:nvCxnSpPr>
        <p:spPr>
          <a:xfrm>
            <a:off x="9640329" y="1847336"/>
            <a:ext cx="0" cy="2854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128BB4-F426-471E-896C-28C85BAC52EA}"/>
              </a:ext>
            </a:extLst>
          </p:cNvPr>
          <p:cNvCxnSpPr>
            <a:cxnSpLocks/>
          </p:cNvCxnSpPr>
          <p:nvPr/>
        </p:nvCxnSpPr>
        <p:spPr>
          <a:xfrm flipV="1">
            <a:off x="3953131" y="1832919"/>
            <a:ext cx="5687198" cy="144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B1F0173-3269-43D4-860E-13E163072BFC}"/>
              </a:ext>
            </a:extLst>
          </p:cNvPr>
          <p:cNvCxnSpPr/>
          <p:nvPr/>
        </p:nvCxnSpPr>
        <p:spPr>
          <a:xfrm>
            <a:off x="3953131" y="1828800"/>
            <a:ext cx="0" cy="704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DF7CA8F-16FB-4B50-9125-5C60EE26F1E4}"/>
              </a:ext>
            </a:extLst>
          </p:cNvPr>
          <p:cNvSpPr txBox="1"/>
          <p:nvPr/>
        </p:nvSpPr>
        <p:spPr>
          <a:xfrm>
            <a:off x="1292879" y="1375537"/>
            <a:ext cx="49725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800" dirty="0"/>
              <a:t>4</a:t>
            </a:r>
          </a:p>
          <a:p>
            <a:r>
              <a:rPr lang="en-NZ" sz="4800" dirty="0"/>
              <a:t>3</a:t>
            </a:r>
          </a:p>
          <a:p>
            <a:r>
              <a:rPr lang="en-NZ" sz="4800" dirty="0"/>
              <a:t>2</a:t>
            </a:r>
          </a:p>
          <a:p>
            <a:r>
              <a:rPr lang="en-NZ" sz="4800" dirty="0"/>
              <a:t>1</a:t>
            </a:r>
          </a:p>
          <a:p>
            <a:r>
              <a:rPr lang="en-NZ" sz="4800" dirty="0"/>
              <a:t>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7307DA-F405-427D-80A6-0D5F6998D214}"/>
              </a:ext>
            </a:extLst>
          </p:cNvPr>
          <p:cNvCxnSpPr>
            <a:cxnSpLocks/>
          </p:cNvCxnSpPr>
          <p:nvPr/>
        </p:nvCxnSpPr>
        <p:spPr>
          <a:xfrm>
            <a:off x="1872048" y="2533135"/>
            <a:ext cx="66417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B83A9E-5EC4-4564-AD6A-A0E167547071}"/>
              </a:ext>
            </a:extLst>
          </p:cNvPr>
          <p:cNvCxnSpPr>
            <a:cxnSpLocks/>
          </p:cNvCxnSpPr>
          <p:nvPr/>
        </p:nvCxnSpPr>
        <p:spPr>
          <a:xfrm>
            <a:off x="1872048" y="1826740"/>
            <a:ext cx="66417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37B411-8898-45F6-8A56-C155B3B8B903}"/>
              </a:ext>
            </a:extLst>
          </p:cNvPr>
          <p:cNvCxnSpPr>
            <a:cxnSpLocks/>
          </p:cNvCxnSpPr>
          <p:nvPr/>
        </p:nvCxnSpPr>
        <p:spPr>
          <a:xfrm>
            <a:off x="1872048" y="3243649"/>
            <a:ext cx="66417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7A8678-40FC-414F-8384-55FA77985115}"/>
              </a:ext>
            </a:extLst>
          </p:cNvPr>
          <p:cNvCxnSpPr>
            <a:cxnSpLocks/>
          </p:cNvCxnSpPr>
          <p:nvPr/>
        </p:nvCxnSpPr>
        <p:spPr>
          <a:xfrm>
            <a:off x="1856087" y="3970638"/>
            <a:ext cx="66417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67E683-1BA6-4B38-BA64-F762DCB40C5B}"/>
              </a:ext>
            </a:extLst>
          </p:cNvPr>
          <p:cNvCxnSpPr>
            <a:cxnSpLocks/>
          </p:cNvCxnSpPr>
          <p:nvPr/>
        </p:nvCxnSpPr>
        <p:spPr>
          <a:xfrm>
            <a:off x="1856087" y="4718222"/>
            <a:ext cx="66417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30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A1 A4 A5 A6 A8 A2 A7 A3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 A4 A5 A6 A8 A2 A7 A3</dc:title>
  <dc:creator>Xinglong Chang</dc:creator>
  <cp:lastModifiedBy>Xinglong Chang</cp:lastModifiedBy>
  <cp:revision>3</cp:revision>
  <dcterms:created xsi:type="dcterms:W3CDTF">2021-05-24T16:39:55Z</dcterms:created>
  <dcterms:modified xsi:type="dcterms:W3CDTF">2021-05-24T16:57:09Z</dcterms:modified>
</cp:coreProperties>
</file>