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22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‹#›</a:t>
            </a:fld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6F2F9F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‹#›</a:t>
            </a:fld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6F2F9F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‹#›</a:t>
            </a:fld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6F2F9F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‹#›</a:t>
            </a:fld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‹#›</a:t>
            </a:fld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14782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982200" y="65531"/>
            <a:ext cx="2098548" cy="5501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255778"/>
            <a:ext cx="10358120" cy="1189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6F2F9F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83435" y="1740443"/>
            <a:ext cx="7567930" cy="4401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56366" y="6448805"/>
            <a:ext cx="24384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‹#›</a:t>
            </a:fld>
            <a:endParaRPr spc="-5" dirty="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286000"/>
            <a:ext cx="11128756" cy="87011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4800" b="0" spc="-550" dirty="0">
                <a:latin typeface="Verdana"/>
                <a:cs typeface="Verdana"/>
              </a:rPr>
              <a:t>Review </a:t>
            </a:r>
            <a:r>
              <a:rPr sz="4800" b="0" spc="-415" dirty="0">
                <a:latin typeface="Verdana"/>
                <a:cs typeface="Verdana"/>
              </a:rPr>
              <a:t>of </a:t>
            </a:r>
            <a:r>
              <a:rPr sz="4800" b="0" spc="-580" dirty="0">
                <a:latin typeface="Verdana"/>
                <a:cs typeface="Verdana"/>
              </a:rPr>
              <a:t>Data </a:t>
            </a:r>
            <a:r>
              <a:rPr sz="4800" b="0" spc="-405" dirty="0">
                <a:latin typeface="Verdana"/>
                <a:cs typeface="Verdana"/>
              </a:rPr>
              <a:t>Mining  </a:t>
            </a:r>
            <a:r>
              <a:rPr sz="4800" b="0" spc="-575" dirty="0">
                <a:latin typeface="Verdana"/>
                <a:cs typeface="Verdana"/>
              </a:rPr>
              <a:t>Concepts</a:t>
            </a:r>
            <a:endParaRPr sz="48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137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3250"/>
            <a:ext cx="39535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Recommender</a:t>
            </a:r>
            <a:r>
              <a:rPr sz="3200" spc="-85" dirty="0"/>
              <a:t> </a:t>
            </a:r>
            <a:r>
              <a:rPr sz="3200" spc="-25" dirty="0"/>
              <a:t>Systems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9" y="1634134"/>
            <a:ext cx="451739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5" dirty="0">
                <a:latin typeface="Times New Roman"/>
                <a:cs typeface="Times New Roman"/>
              </a:rPr>
              <a:t>User-based collaborative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filtering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0" dirty="0">
                <a:latin typeface="Times New Roman"/>
                <a:cs typeface="Times New Roman"/>
              </a:rPr>
              <a:t>Item-based </a:t>
            </a:r>
            <a:r>
              <a:rPr sz="2800" spc="-135" dirty="0">
                <a:latin typeface="Times New Roman"/>
                <a:cs typeface="Times New Roman"/>
              </a:rPr>
              <a:t>collaborative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filtering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748720"/>
            <a:ext cx="3557270" cy="88900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65" dirty="0">
                <a:latin typeface="Times New Roman"/>
                <a:cs typeface="Times New Roman"/>
              </a:rPr>
              <a:t>Sparse </a:t>
            </a:r>
            <a:r>
              <a:rPr sz="2800" spc="-95" dirty="0">
                <a:latin typeface="Times New Roman"/>
                <a:cs typeface="Times New Roman"/>
              </a:rPr>
              <a:t>matrix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completion</a:t>
            </a:r>
            <a:endParaRPr sz="2800">
              <a:latin typeface="Times New Roman"/>
              <a:cs typeface="Times New Roman"/>
            </a:endParaRPr>
          </a:p>
          <a:p>
            <a:pPr marL="742315" lvl="1" indent="-273050">
              <a:lnSpc>
                <a:spcPct val="100000"/>
              </a:lnSpc>
              <a:spcBef>
                <a:spcPts val="260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spc="-100" dirty="0">
                <a:latin typeface="Times New Roman"/>
                <a:cs typeface="Times New Roman"/>
              </a:rPr>
              <a:t>Netflix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problem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60371" y="2991206"/>
            <a:ext cx="4113789" cy="2229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3250"/>
            <a:ext cx="57543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Graphical </a:t>
            </a:r>
            <a:r>
              <a:rPr sz="3200" spc="-5" dirty="0"/>
              <a:t>Models: </a:t>
            </a:r>
            <a:r>
              <a:rPr sz="3200" spc="-55" dirty="0"/>
              <a:t>Topic</a:t>
            </a:r>
            <a:r>
              <a:rPr sz="3200" spc="-90" dirty="0"/>
              <a:t> </a:t>
            </a:r>
            <a:r>
              <a:rPr sz="3200" dirty="0"/>
              <a:t>Modeling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524000" y="1324355"/>
            <a:ext cx="9144000" cy="4811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137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30098"/>
            <a:ext cx="2973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5" dirty="0"/>
              <a:t>T</a:t>
            </a:r>
            <a:r>
              <a:rPr spc="-10" dirty="0"/>
              <a:t>ermi</a:t>
            </a:r>
            <a:r>
              <a:rPr dirty="0"/>
              <a:t>n</a:t>
            </a:r>
            <a:r>
              <a:rPr spc="-5" dirty="0"/>
              <a:t>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82093"/>
            <a:ext cx="2781300" cy="308419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0" dirty="0">
                <a:latin typeface="Times New Roman"/>
                <a:cs typeface="Times New Roman"/>
              </a:rPr>
              <a:t>Dataset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40" dirty="0">
                <a:latin typeface="Times New Roman"/>
                <a:cs typeface="Times New Roman"/>
              </a:rPr>
              <a:t>Training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set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55" dirty="0">
                <a:latin typeface="Times New Roman"/>
                <a:cs typeface="Times New Roman"/>
              </a:rPr>
              <a:t>Testing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set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65" dirty="0">
                <a:latin typeface="Times New Roman"/>
                <a:cs typeface="Times New Roman"/>
              </a:rPr>
              <a:t>Validating</a:t>
            </a:r>
            <a:r>
              <a:rPr sz="2400" spc="-85" dirty="0">
                <a:latin typeface="Times New Roman"/>
                <a:cs typeface="Times New Roman"/>
              </a:rPr>
              <a:t> set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0" dirty="0">
                <a:latin typeface="Times New Roman"/>
                <a:cs typeface="Times New Roman"/>
              </a:rPr>
              <a:t>Data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95" dirty="0">
                <a:latin typeface="Times New Roman"/>
                <a:cs typeface="Times New Roman"/>
              </a:rPr>
              <a:t>representation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10" dirty="0">
                <a:latin typeface="Times New Roman"/>
                <a:cs typeface="Times New Roman"/>
              </a:rPr>
              <a:t>Feature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vector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75" dirty="0">
                <a:latin typeface="Times New Roman"/>
                <a:cs typeface="Times New Roman"/>
              </a:rPr>
              <a:t>TF/IDF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3595" y="4540023"/>
            <a:ext cx="3708896" cy="5846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48992" y="5277077"/>
            <a:ext cx="8166100" cy="1117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38900" y="3219195"/>
            <a:ext cx="4165600" cy="1943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137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1680" y="583133"/>
            <a:ext cx="34607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Supervised</a:t>
            </a:r>
            <a:r>
              <a:rPr sz="3200" spc="180" dirty="0"/>
              <a:t> </a:t>
            </a:r>
            <a:r>
              <a:rPr sz="3200" dirty="0"/>
              <a:t>Learning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137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682093"/>
            <a:ext cx="6319520" cy="438658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imes New Roman"/>
                <a:cs typeface="Times New Roman"/>
              </a:rPr>
              <a:t>Regression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25" dirty="0">
                <a:latin typeface="Times New Roman"/>
                <a:cs typeface="Times New Roman"/>
              </a:rPr>
              <a:t>Linear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regression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35" dirty="0">
                <a:latin typeface="Times New Roman"/>
                <a:cs typeface="Times New Roman"/>
              </a:rPr>
              <a:t>Logistic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regression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90" dirty="0">
                <a:latin typeface="Times New Roman"/>
                <a:cs typeface="Times New Roman"/>
              </a:rPr>
              <a:t>Naïve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75" dirty="0">
                <a:latin typeface="Times New Roman"/>
                <a:cs typeface="Times New Roman"/>
              </a:rPr>
              <a:t>Bayes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20" dirty="0">
                <a:latin typeface="Times New Roman"/>
                <a:cs typeface="Times New Roman"/>
              </a:rPr>
              <a:t>Strong </a:t>
            </a:r>
            <a:r>
              <a:rPr sz="2400" spc="-105" dirty="0">
                <a:latin typeface="Times New Roman"/>
                <a:cs typeface="Times New Roman"/>
              </a:rPr>
              <a:t>independence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assumption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Times New Roman"/>
                <a:cs typeface="Times New Roman"/>
              </a:rPr>
              <a:t>K-nearest </a:t>
            </a:r>
            <a:r>
              <a:rPr sz="2800" spc="-135" dirty="0">
                <a:latin typeface="Times New Roman"/>
                <a:cs typeface="Times New Roman"/>
              </a:rPr>
              <a:t>neighboring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(KNN)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0" dirty="0">
                <a:latin typeface="Times New Roman"/>
                <a:cs typeface="Times New Roman"/>
              </a:rPr>
              <a:t>Decision</a:t>
            </a:r>
            <a:r>
              <a:rPr sz="2800" spc="-415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Tree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65" dirty="0">
                <a:latin typeface="Times New Roman"/>
                <a:cs typeface="Times New Roman"/>
              </a:rPr>
              <a:t>C4.5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45" dirty="0">
                <a:latin typeface="Times New Roman"/>
                <a:cs typeface="Times New Roman"/>
              </a:rPr>
              <a:t>Can </a:t>
            </a:r>
            <a:r>
              <a:rPr sz="2400" spc="-125" dirty="0">
                <a:latin typeface="Times New Roman"/>
                <a:cs typeface="Times New Roman"/>
              </a:rPr>
              <a:t>handle </a:t>
            </a:r>
            <a:r>
              <a:rPr sz="2400" spc="-85" dirty="0">
                <a:latin typeface="Times New Roman"/>
                <a:cs typeface="Times New Roman"/>
              </a:rPr>
              <a:t>both </a:t>
            </a:r>
            <a:r>
              <a:rPr sz="2400" spc="-105" dirty="0">
                <a:latin typeface="Times New Roman"/>
                <a:cs typeface="Times New Roman"/>
              </a:rPr>
              <a:t>numerical </a:t>
            </a:r>
            <a:r>
              <a:rPr sz="2400" spc="-135" dirty="0">
                <a:latin typeface="Times New Roman"/>
                <a:cs typeface="Times New Roman"/>
              </a:rPr>
              <a:t>and </a:t>
            </a:r>
            <a:r>
              <a:rPr sz="2400" spc="-110" dirty="0">
                <a:latin typeface="Times New Roman"/>
                <a:cs typeface="Times New Roman"/>
              </a:rPr>
              <a:t>categorical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70" dirty="0">
                <a:latin typeface="Times New Roman"/>
                <a:cs typeface="Times New Roman"/>
              </a:rPr>
              <a:t>Missing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69721"/>
            <a:ext cx="4668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Support </a:t>
            </a:r>
            <a:r>
              <a:rPr sz="3600" spc="-40" dirty="0"/>
              <a:t>Vector</a:t>
            </a:r>
            <a:r>
              <a:rPr sz="3600" spc="204" dirty="0"/>
              <a:t> </a:t>
            </a:r>
            <a:r>
              <a:rPr sz="3600" spc="-5" dirty="0"/>
              <a:t>Machine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720087"/>
            <a:ext cx="7239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65" dirty="0">
                <a:latin typeface="Times New Roman"/>
                <a:cs typeface="Times New Roman"/>
              </a:rPr>
              <a:t>Find </a:t>
            </a:r>
            <a:r>
              <a:rPr sz="2800" spc="-225" dirty="0">
                <a:latin typeface="Times New Roman"/>
                <a:cs typeface="Times New Roman"/>
              </a:rPr>
              <a:t>a </a:t>
            </a:r>
            <a:r>
              <a:rPr sz="2800" spc="-130" dirty="0">
                <a:latin typeface="Times New Roman"/>
                <a:cs typeface="Times New Roman"/>
              </a:rPr>
              <a:t>hyper-plane </a:t>
            </a:r>
            <a:r>
              <a:rPr sz="2800" spc="-45" dirty="0">
                <a:latin typeface="Times New Roman"/>
                <a:cs typeface="Times New Roman"/>
              </a:rPr>
              <a:t>to </a:t>
            </a:r>
            <a:r>
              <a:rPr sz="2800" spc="-165" dirty="0">
                <a:latin typeface="Times New Roman"/>
                <a:cs typeface="Times New Roman"/>
              </a:rPr>
              <a:t>maximize </a:t>
            </a:r>
            <a:r>
              <a:rPr sz="2800" spc="-85" dirty="0">
                <a:latin typeface="Times New Roman"/>
                <a:cs typeface="Times New Roman"/>
              </a:rPr>
              <a:t>the </a:t>
            </a:r>
            <a:r>
              <a:rPr sz="2800" spc="-130" dirty="0">
                <a:latin typeface="Times New Roman"/>
                <a:cs typeface="Times New Roman"/>
              </a:rPr>
              <a:t>functional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margin.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36116" y="3182617"/>
            <a:ext cx="2768600" cy="23870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89320" y="3035807"/>
            <a:ext cx="2793492" cy="3009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137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2632" y="242091"/>
            <a:ext cx="2421255" cy="12827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65" dirty="0">
                <a:latin typeface="Times New Roman"/>
                <a:cs typeface="Times New Roman"/>
              </a:rPr>
              <a:t>Evaluation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50" dirty="0">
                <a:latin typeface="Times New Roman"/>
                <a:cs typeface="Times New Roman"/>
              </a:rPr>
              <a:t>Accuracy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5" dirty="0">
                <a:latin typeface="Times New Roman"/>
                <a:cs typeface="Times New Roman"/>
              </a:rPr>
              <a:t>Precision-recall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9832" y="2704591"/>
            <a:ext cx="1181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70" dirty="0">
                <a:latin typeface="Times New Roman"/>
                <a:cs typeface="Times New Roman"/>
              </a:rPr>
              <a:t>F1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score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632" y="4014880"/>
            <a:ext cx="3897629" cy="20675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Times New Roman"/>
                <a:cs typeface="Times New Roman"/>
              </a:rPr>
              <a:t>Over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fitting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20" dirty="0">
                <a:latin typeface="Times New Roman"/>
                <a:cs typeface="Times New Roman"/>
              </a:rPr>
              <a:t>Cross-validation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5" dirty="0">
                <a:latin typeface="Times New Roman"/>
                <a:cs typeface="Times New Roman"/>
              </a:rPr>
              <a:t>Regularization: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L1/L2-norm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50" dirty="0">
                <a:latin typeface="Times New Roman"/>
                <a:cs typeface="Times New Roman"/>
              </a:rPr>
              <a:t>Early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stopping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95" dirty="0">
                <a:latin typeface="Times New Roman"/>
                <a:cs typeface="Times New Roman"/>
              </a:rPr>
              <a:t>Pruning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62566" y="3006851"/>
            <a:ext cx="2414817" cy="512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4667" y="1700783"/>
            <a:ext cx="5015483" cy="458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73351" y="2346960"/>
            <a:ext cx="4052316" cy="393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02780" y="266700"/>
            <a:ext cx="3480816" cy="6324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137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9116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Unsupervised</a:t>
            </a:r>
            <a:r>
              <a:rPr sz="3200" spc="160" dirty="0"/>
              <a:t> </a:t>
            </a:r>
            <a:r>
              <a:rPr sz="3200" dirty="0"/>
              <a:t>Learning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9" y="1682093"/>
            <a:ext cx="4732020" cy="414909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28600" marR="3135630" indent="-228600" algn="r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228600" algn="l"/>
              </a:tabLst>
            </a:pPr>
            <a:r>
              <a:rPr sz="2800" spc="-114" dirty="0">
                <a:latin typeface="Times New Roman"/>
                <a:cs typeface="Times New Roman"/>
              </a:rPr>
              <a:t>Cluste</a:t>
            </a:r>
            <a:r>
              <a:rPr sz="2800" spc="85" dirty="0">
                <a:latin typeface="Times New Roman"/>
                <a:cs typeface="Times New Roman"/>
              </a:rPr>
              <a:t>r</a:t>
            </a:r>
            <a:r>
              <a:rPr sz="2800" spc="-165" dirty="0">
                <a:latin typeface="Times New Roman"/>
                <a:cs typeface="Times New Roman"/>
              </a:rPr>
              <a:t>ing</a:t>
            </a:r>
            <a:endParaRPr sz="2800">
              <a:latin typeface="Times New Roman"/>
              <a:cs typeface="Times New Roman"/>
            </a:endParaRPr>
          </a:p>
          <a:p>
            <a:pPr marL="228600" marR="3052445" lvl="1" indent="-228600" algn="r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228600" algn="l"/>
              </a:tabLst>
            </a:pPr>
            <a:r>
              <a:rPr sz="2400" spc="-265" dirty="0">
                <a:latin typeface="Times New Roman"/>
                <a:cs typeface="Times New Roman"/>
              </a:rPr>
              <a:t>K</a:t>
            </a:r>
            <a:r>
              <a:rPr sz="2400" spc="-50" dirty="0">
                <a:latin typeface="Times New Roman"/>
                <a:cs typeface="Times New Roman"/>
              </a:rPr>
              <a:t>-</a:t>
            </a:r>
            <a:r>
              <a:rPr sz="2400" spc="-150" dirty="0">
                <a:latin typeface="Times New Roman"/>
                <a:cs typeface="Times New Roman"/>
              </a:rPr>
              <a:t>means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14" dirty="0">
                <a:latin typeface="Times New Roman"/>
                <a:cs typeface="Times New Roman"/>
              </a:rPr>
              <a:t>Spectral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clustering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5" dirty="0">
                <a:latin typeface="Times New Roman"/>
                <a:cs typeface="Times New Roman"/>
              </a:rPr>
              <a:t>Hierarchical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clustering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20" dirty="0">
                <a:latin typeface="Times New Roman"/>
                <a:cs typeface="Times New Roman"/>
              </a:rPr>
              <a:t>Density-based </a:t>
            </a:r>
            <a:r>
              <a:rPr sz="2400" spc="-95" dirty="0">
                <a:latin typeface="Times New Roman"/>
                <a:cs typeface="Times New Roman"/>
              </a:rPr>
              <a:t>clustering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(</a:t>
            </a:r>
            <a:r>
              <a:rPr sz="2400" spc="-190" dirty="0">
                <a:solidFill>
                  <a:srgbClr val="548ED4"/>
                </a:solidFill>
                <a:latin typeface="Times New Roman"/>
                <a:cs typeface="Times New Roman"/>
              </a:rPr>
              <a:t>DBSCAN</a:t>
            </a:r>
            <a:r>
              <a:rPr sz="2400" spc="-19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latin typeface="Times New Roman"/>
                <a:cs typeface="Times New Roman"/>
              </a:rPr>
              <a:t>Distance</a:t>
            </a:r>
            <a:r>
              <a:rPr sz="2800" spc="-80" dirty="0">
                <a:latin typeface="Times New Roman"/>
                <a:cs typeface="Times New Roman"/>
              </a:rPr>
              <a:t> metric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30" dirty="0">
                <a:latin typeface="Times New Roman"/>
                <a:cs typeface="Times New Roman"/>
              </a:rPr>
              <a:t>Euclidean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30" dirty="0">
                <a:latin typeface="Times New Roman"/>
                <a:cs typeface="Times New Roman"/>
              </a:rPr>
              <a:t>Manhanttan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25" dirty="0">
                <a:latin typeface="Times New Roman"/>
                <a:cs typeface="Times New Roman"/>
              </a:rPr>
              <a:t>Cosine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74076" y="4082796"/>
            <a:ext cx="2527300" cy="2501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137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3250"/>
            <a:ext cx="15138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K-Means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825240" y="2244851"/>
            <a:ext cx="1764791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95257" y="2361183"/>
            <a:ext cx="1155367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6195" y="2234183"/>
            <a:ext cx="1764792" cy="152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7813" y="2348483"/>
            <a:ext cx="1015672" cy="1193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21181" y="4032630"/>
            <a:ext cx="191897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imes New Roman"/>
                <a:cs typeface="Times New Roman"/>
              </a:rPr>
              <a:t>1) </a:t>
            </a:r>
            <a:r>
              <a:rPr sz="1800" spc="-114" dirty="0">
                <a:latin typeface="Times New Roman"/>
                <a:cs typeface="Times New Roman"/>
              </a:rPr>
              <a:t>k </a:t>
            </a:r>
            <a:r>
              <a:rPr sz="1800" spc="-80" dirty="0">
                <a:latin typeface="Times New Roman"/>
                <a:cs typeface="Times New Roman"/>
              </a:rPr>
              <a:t>initial </a:t>
            </a:r>
            <a:r>
              <a:rPr sz="1800" spc="-114" dirty="0">
                <a:latin typeface="Times New Roman"/>
                <a:cs typeface="Times New Roman"/>
              </a:rPr>
              <a:t>"means” </a:t>
            </a:r>
            <a:r>
              <a:rPr sz="1800" spc="-70" dirty="0">
                <a:latin typeface="Times New Roman"/>
                <a:cs typeface="Times New Roman"/>
              </a:rPr>
              <a:t>(in  </a:t>
            </a:r>
            <a:r>
              <a:rPr sz="1800" spc="-80" dirty="0">
                <a:latin typeface="Times New Roman"/>
                <a:cs typeface="Times New Roman"/>
              </a:rPr>
              <a:t>this </a:t>
            </a:r>
            <a:r>
              <a:rPr sz="1800" spc="-114" dirty="0">
                <a:latin typeface="Times New Roman"/>
                <a:cs typeface="Times New Roman"/>
              </a:rPr>
              <a:t>case </a:t>
            </a:r>
            <a:r>
              <a:rPr sz="1800" spc="-10" dirty="0">
                <a:latin typeface="Times New Roman"/>
                <a:cs typeface="Times New Roman"/>
              </a:rPr>
              <a:t>k=3) </a:t>
            </a:r>
            <a:r>
              <a:rPr sz="1800" spc="-70" dirty="0">
                <a:latin typeface="Times New Roman"/>
                <a:cs typeface="Times New Roman"/>
              </a:rPr>
              <a:t>are  </a:t>
            </a:r>
            <a:r>
              <a:rPr sz="1800" spc="-90" dirty="0">
                <a:latin typeface="Times New Roman"/>
                <a:cs typeface="Times New Roman"/>
              </a:rPr>
              <a:t>randomly </a:t>
            </a:r>
            <a:r>
              <a:rPr sz="1800" spc="-70" dirty="0">
                <a:latin typeface="Times New Roman"/>
                <a:cs typeface="Times New Roman"/>
              </a:rPr>
              <a:t>generated  </a:t>
            </a:r>
            <a:r>
              <a:rPr sz="1800" spc="-75" dirty="0">
                <a:latin typeface="Times New Roman"/>
                <a:cs typeface="Times New Roman"/>
              </a:rPr>
              <a:t>within </a:t>
            </a:r>
            <a:r>
              <a:rPr sz="1800" spc="-55" dirty="0">
                <a:latin typeface="Times New Roman"/>
                <a:cs typeface="Times New Roman"/>
              </a:rPr>
              <a:t>the </a:t>
            </a:r>
            <a:r>
              <a:rPr sz="1800" spc="-85" dirty="0">
                <a:latin typeface="Times New Roman"/>
                <a:cs typeface="Times New Roman"/>
              </a:rPr>
              <a:t>data </a:t>
            </a:r>
            <a:r>
              <a:rPr sz="1800" spc="-95" dirty="0">
                <a:latin typeface="Times New Roman"/>
                <a:cs typeface="Times New Roman"/>
              </a:rPr>
              <a:t>domain  </a:t>
            </a:r>
            <a:r>
              <a:rPr sz="1800" spc="-100" dirty="0">
                <a:latin typeface="Times New Roman"/>
                <a:cs typeface="Times New Roman"/>
              </a:rPr>
              <a:t>(shown </a:t>
            </a:r>
            <a:r>
              <a:rPr sz="1800" spc="-85" dirty="0">
                <a:latin typeface="Times New Roman"/>
                <a:cs typeface="Times New Roman"/>
              </a:rPr>
              <a:t>in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color).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137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903726" y="3992626"/>
            <a:ext cx="206756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imes New Roman"/>
                <a:cs typeface="Times New Roman"/>
              </a:rPr>
              <a:t>2) </a:t>
            </a:r>
            <a:r>
              <a:rPr sz="1800" spc="-114" dirty="0">
                <a:latin typeface="Times New Roman"/>
                <a:cs typeface="Times New Roman"/>
              </a:rPr>
              <a:t>k </a:t>
            </a:r>
            <a:r>
              <a:rPr sz="1800" spc="-65" dirty="0">
                <a:latin typeface="Times New Roman"/>
                <a:cs typeface="Times New Roman"/>
              </a:rPr>
              <a:t>clusters </a:t>
            </a:r>
            <a:r>
              <a:rPr sz="1800" spc="-70" dirty="0">
                <a:latin typeface="Times New Roman"/>
                <a:cs typeface="Times New Roman"/>
              </a:rPr>
              <a:t>are </a:t>
            </a:r>
            <a:r>
              <a:rPr sz="1800" spc="-65" dirty="0">
                <a:latin typeface="Times New Roman"/>
                <a:cs typeface="Times New Roman"/>
              </a:rPr>
              <a:t>created  </a:t>
            </a:r>
            <a:r>
              <a:rPr sz="1800" spc="-145" dirty="0">
                <a:latin typeface="Times New Roman"/>
                <a:cs typeface="Times New Roman"/>
              </a:rPr>
              <a:t>by </a:t>
            </a:r>
            <a:r>
              <a:rPr sz="1800" spc="-105" dirty="0">
                <a:latin typeface="Times New Roman"/>
                <a:cs typeface="Times New Roman"/>
              </a:rPr>
              <a:t>associating </a:t>
            </a:r>
            <a:r>
              <a:rPr sz="1800" spc="-95" dirty="0">
                <a:latin typeface="Times New Roman"/>
                <a:cs typeface="Times New Roman"/>
              </a:rPr>
              <a:t>every  </a:t>
            </a:r>
            <a:r>
              <a:rPr sz="1800" spc="-75" dirty="0">
                <a:latin typeface="Times New Roman"/>
                <a:cs typeface="Times New Roman"/>
              </a:rPr>
              <a:t>observation </a:t>
            </a:r>
            <a:r>
              <a:rPr sz="1800" spc="-70" dirty="0">
                <a:latin typeface="Times New Roman"/>
                <a:cs typeface="Times New Roman"/>
              </a:rPr>
              <a:t>with </a:t>
            </a:r>
            <a:r>
              <a:rPr sz="1800" spc="-55" dirty="0">
                <a:latin typeface="Times New Roman"/>
                <a:cs typeface="Times New Roman"/>
              </a:rPr>
              <a:t>the  </a:t>
            </a:r>
            <a:r>
              <a:rPr sz="1800" spc="-65" dirty="0">
                <a:latin typeface="Times New Roman"/>
                <a:cs typeface="Times New Roman"/>
              </a:rPr>
              <a:t>nearest mean.The  </a:t>
            </a:r>
            <a:r>
              <a:rPr sz="1800" spc="-55" dirty="0">
                <a:latin typeface="Times New Roman"/>
                <a:cs typeface="Times New Roman"/>
              </a:rPr>
              <a:t>partitions </a:t>
            </a:r>
            <a:r>
              <a:rPr sz="1800" spc="-60" dirty="0">
                <a:latin typeface="Times New Roman"/>
                <a:cs typeface="Times New Roman"/>
              </a:rPr>
              <a:t>here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represent  </a:t>
            </a:r>
            <a:r>
              <a:rPr sz="1800" spc="-55" dirty="0">
                <a:latin typeface="Times New Roman"/>
                <a:cs typeface="Times New Roman"/>
              </a:rPr>
              <a:t>the </a:t>
            </a:r>
            <a:r>
              <a:rPr sz="1800" spc="-114" dirty="0">
                <a:latin typeface="Times New Roman"/>
                <a:cs typeface="Times New Roman"/>
              </a:rPr>
              <a:t>Voronoi </a:t>
            </a:r>
            <a:r>
              <a:rPr sz="1800" spc="-95" dirty="0">
                <a:latin typeface="Times New Roman"/>
                <a:cs typeface="Times New Roman"/>
              </a:rPr>
              <a:t>diagram  </a:t>
            </a:r>
            <a:r>
              <a:rPr sz="1800" spc="-70" dirty="0">
                <a:latin typeface="Times New Roman"/>
                <a:cs typeface="Times New Roman"/>
              </a:rPr>
              <a:t>generated </a:t>
            </a:r>
            <a:r>
              <a:rPr sz="1800" spc="-145" dirty="0">
                <a:latin typeface="Times New Roman"/>
                <a:cs typeface="Times New Roman"/>
              </a:rPr>
              <a:t>by </a:t>
            </a:r>
            <a:r>
              <a:rPr sz="1800" spc="-55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means.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56629" y="4063365"/>
            <a:ext cx="17545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imes New Roman"/>
                <a:cs typeface="Times New Roman"/>
              </a:rPr>
              <a:t>3) </a:t>
            </a:r>
            <a:r>
              <a:rPr sz="1800" spc="-95" dirty="0">
                <a:latin typeface="Times New Roman"/>
                <a:cs typeface="Times New Roman"/>
              </a:rPr>
              <a:t>The </a:t>
            </a:r>
            <a:r>
              <a:rPr sz="1800" spc="-60" dirty="0">
                <a:latin typeface="Times New Roman"/>
                <a:cs typeface="Times New Roman"/>
              </a:rPr>
              <a:t>centroid </a:t>
            </a:r>
            <a:r>
              <a:rPr sz="1800" spc="-105" dirty="0">
                <a:latin typeface="Times New Roman"/>
                <a:cs typeface="Times New Roman"/>
              </a:rPr>
              <a:t>of  </a:t>
            </a:r>
            <a:r>
              <a:rPr sz="1800" spc="-100" dirty="0">
                <a:latin typeface="Times New Roman"/>
                <a:cs typeface="Times New Roman"/>
              </a:rPr>
              <a:t>each </a:t>
            </a:r>
            <a:r>
              <a:rPr sz="1800" spc="-105" dirty="0">
                <a:latin typeface="Times New Roman"/>
                <a:cs typeface="Times New Roman"/>
              </a:rPr>
              <a:t>of </a:t>
            </a:r>
            <a:r>
              <a:rPr sz="1800" spc="-55" dirty="0">
                <a:latin typeface="Times New Roman"/>
                <a:cs typeface="Times New Roman"/>
              </a:rPr>
              <a:t>the </a:t>
            </a:r>
            <a:r>
              <a:rPr sz="1800" spc="-114" dirty="0">
                <a:latin typeface="Times New Roman"/>
                <a:cs typeface="Times New Roman"/>
              </a:rPr>
              <a:t>k </a:t>
            </a:r>
            <a:r>
              <a:rPr sz="1800" spc="-65" dirty="0">
                <a:latin typeface="Times New Roman"/>
                <a:cs typeface="Times New Roman"/>
              </a:rPr>
              <a:t>clusters  </a:t>
            </a:r>
            <a:r>
              <a:rPr sz="1800" spc="-100" dirty="0">
                <a:latin typeface="Times New Roman"/>
                <a:cs typeface="Times New Roman"/>
              </a:rPr>
              <a:t>becomes </a:t>
            </a:r>
            <a:r>
              <a:rPr sz="1800" spc="-55" dirty="0">
                <a:latin typeface="Times New Roman"/>
                <a:cs typeface="Times New Roman"/>
              </a:rPr>
              <a:t>the </a:t>
            </a:r>
            <a:r>
              <a:rPr sz="1800" spc="-90" dirty="0">
                <a:latin typeface="Times New Roman"/>
                <a:cs typeface="Times New Roman"/>
              </a:rPr>
              <a:t>new  </a:t>
            </a:r>
            <a:r>
              <a:rPr sz="1800" spc="-70" dirty="0">
                <a:latin typeface="Times New Roman"/>
                <a:cs typeface="Times New Roman"/>
              </a:rPr>
              <a:t>mean.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32697" y="4048125"/>
            <a:ext cx="164401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imes New Roman"/>
                <a:cs typeface="Times New Roman"/>
              </a:rPr>
              <a:t>4) </a:t>
            </a:r>
            <a:r>
              <a:rPr sz="1800" spc="-105" dirty="0">
                <a:latin typeface="Times New Roman"/>
                <a:cs typeface="Times New Roman"/>
              </a:rPr>
              <a:t>Steps </a:t>
            </a:r>
            <a:r>
              <a:rPr sz="1800" spc="-80" dirty="0">
                <a:latin typeface="Times New Roman"/>
                <a:cs typeface="Times New Roman"/>
              </a:rPr>
              <a:t>2 </a:t>
            </a:r>
            <a:r>
              <a:rPr sz="1800" spc="-100" dirty="0">
                <a:latin typeface="Times New Roman"/>
                <a:cs typeface="Times New Roman"/>
              </a:rPr>
              <a:t>and </a:t>
            </a:r>
            <a:r>
              <a:rPr sz="1800" spc="-80" dirty="0">
                <a:latin typeface="Times New Roman"/>
                <a:cs typeface="Times New Roman"/>
              </a:rPr>
              <a:t>3 </a:t>
            </a:r>
            <a:r>
              <a:rPr sz="1800" spc="-70" dirty="0">
                <a:latin typeface="Times New Roman"/>
                <a:cs typeface="Times New Roman"/>
              </a:rPr>
              <a:t>are  </a:t>
            </a:r>
            <a:r>
              <a:rPr sz="1800" spc="-60" dirty="0">
                <a:latin typeface="Times New Roman"/>
                <a:cs typeface="Times New Roman"/>
              </a:rPr>
              <a:t>repeated until  </a:t>
            </a:r>
            <a:r>
              <a:rPr sz="1800" spc="-95" dirty="0">
                <a:latin typeface="Times New Roman"/>
                <a:cs typeface="Times New Roman"/>
              </a:rPr>
              <a:t>convergence </a:t>
            </a:r>
            <a:r>
              <a:rPr sz="1800" spc="-130" dirty="0">
                <a:latin typeface="Times New Roman"/>
                <a:cs typeface="Times New Roman"/>
              </a:rPr>
              <a:t>has  </a:t>
            </a:r>
            <a:r>
              <a:rPr sz="1800" spc="-80" dirty="0">
                <a:latin typeface="Times New Roman"/>
                <a:cs typeface="Times New Roman"/>
              </a:rPr>
              <a:t>been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reached.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4852" y="705209"/>
            <a:ext cx="9840595" cy="319659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170" dirty="0">
                <a:latin typeface="Times New Roman"/>
                <a:cs typeface="Times New Roman"/>
              </a:rPr>
              <a:t>Association </a:t>
            </a:r>
            <a:r>
              <a:rPr sz="2800" spc="-60" dirty="0">
                <a:latin typeface="Times New Roman"/>
                <a:cs typeface="Times New Roman"/>
              </a:rPr>
              <a:t>rule </a:t>
            </a:r>
            <a:r>
              <a:rPr sz="2800" spc="-160" dirty="0">
                <a:latin typeface="Times New Roman"/>
                <a:cs typeface="Times New Roman"/>
              </a:rPr>
              <a:t>mining </a:t>
            </a:r>
            <a:r>
              <a:rPr sz="2800" spc="-105" dirty="0">
                <a:latin typeface="Times New Roman"/>
                <a:cs typeface="Times New Roman"/>
              </a:rPr>
              <a:t>(</a:t>
            </a:r>
            <a:r>
              <a:rPr sz="2800" spc="-105" dirty="0">
                <a:solidFill>
                  <a:srgbClr val="0000FF"/>
                </a:solidFill>
                <a:latin typeface="Times New Roman"/>
                <a:cs typeface="Times New Roman"/>
              </a:rPr>
              <a:t>market </a:t>
            </a:r>
            <a:r>
              <a:rPr sz="2800" spc="-150" dirty="0">
                <a:solidFill>
                  <a:srgbClr val="0000FF"/>
                </a:solidFill>
                <a:latin typeface="Times New Roman"/>
                <a:cs typeface="Times New Roman"/>
              </a:rPr>
              <a:t>basket</a:t>
            </a:r>
            <a:r>
              <a:rPr sz="2800" spc="1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180" dirty="0">
                <a:solidFill>
                  <a:srgbClr val="0000FF"/>
                </a:solidFill>
                <a:latin typeface="Times New Roman"/>
                <a:cs typeface="Times New Roman"/>
              </a:rPr>
              <a:t>analysis</a:t>
            </a:r>
            <a:r>
              <a:rPr sz="2800" spc="-18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640715" lvl="1" indent="-22923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41350" algn="l"/>
              </a:tabLst>
            </a:pPr>
            <a:r>
              <a:rPr sz="2400" spc="-45" dirty="0">
                <a:latin typeface="Times New Roman"/>
                <a:cs typeface="Times New Roman"/>
              </a:rPr>
              <a:t>{x,y}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=&gt;{z}</a:t>
            </a:r>
            <a:endParaRPr sz="2400">
              <a:latin typeface="Times New Roman"/>
              <a:cs typeface="Times New Roman"/>
            </a:endParaRPr>
          </a:p>
          <a:p>
            <a:pPr marL="640715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41350" algn="l"/>
              </a:tabLst>
            </a:pPr>
            <a:r>
              <a:rPr sz="2400" spc="-20" dirty="0">
                <a:latin typeface="Times New Roman"/>
                <a:cs typeface="Times New Roman"/>
              </a:rPr>
              <a:t>{x,y,z}=&gt;{u,v}</a:t>
            </a:r>
            <a:endParaRPr sz="2400">
              <a:latin typeface="Times New Roman"/>
              <a:cs typeface="Times New Roman"/>
            </a:endParaRPr>
          </a:p>
          <a:p>
            <a:pPr marL="640715" lvl="1" indent="-22923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41350" algn="l"/>
              </a:tabLst>
            </a:pPr>
            <a:r>
              <a:rPr sz="2400" dirty="0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145" dirty="0">
                <a:latin typeface="Times New Roman"/>
                <a:cs typeface="Times New Roman"/>
              </a:rPr>
              <a:t>Graph-based </a:t>
            </a:r>
            <a:r>
              <a:rPr sz="2800" spc="-135" dirty="0">
                <a:latin typeface="Times New Roman"/>
                <a:cs typeface="Times New Roman"/>
              </a:rPr>
              <a:t>community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detection</a:t>
            </a:r>
            <a:endParaRPr sz="2800">
              <a:latin typeface="Times New Roman"/>
              <a:cs typeface="Times New Roman"/>
            </a:endParaRPr>
          </a:p>
          <a:p>
            <a:pPr marL="640715" lvl="1" indent="-22923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41350" algn="l"/>
              </a:tabLst>
            </a:pPr>
            <a:r>
              <a:rPr sz="2400" spc="-110" dirty="0">
                <a:latin typeface="Times New Roman"/>
                <a:cs typeface="Times New Roman"/>
              </a:rPr>
              <a:t>Modularity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maximization-based</a:t>
            </a:r>
            <a:endParaRPr sz="2400">
              <a:latin typeface="Times New Roman"/>
              <a:cs typeface="Times New Roman"/>
            </a:endParaRPr>
          </a:p>
          <a:p>
            <a:pPr marL="1155700" marR="5080" lvl="2" indent="-342900">
              <a:lnSpc>
                <a:spcPts val="2160"/>
              </a:lnSpc>
              <a:spcBef>
                <a:spcPts val="5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90" dirty="0">
                <a:latin typeface="Times New Roman"/>
                <a:cs typeface="Times New Roman"/>
              </a:rPr>
              <a:t>Networks </a:t>
            </a:r>
            <a:r>
              <a:rPr sz="2000" spc="-80" dirty="0">
                <a:latin typeface="Times New Roman"/>
                <a:cs typeface="Times New Roman"/>
              </a:rPr>
              <a:t>with </a:t>
            </a:r>
            <a:r>
              <a:rPr sz="2000" spc="-130" dirty="0">
                <a:latin typeface="Times New Roman"/>
                <a:cs typeface="Times New Roman"/>
              </a:rPr>
              <a:t>high </a:t>
            </a:r>
            <a:r>
              <a:rPr sz="2000" spc="-85" dirty="0">
                <a:latin typeface="Times New Roman"/>
                <a:cs typeface="Times New Roman"/>
              </a:rPr>
              <a:t>modularity </a:t>
            </a:r>
            <a:r>
              <a:rPr sz="2000" spc="-155" dirty="0">
                <a:latin typeface="Times New Roman"/>
                <a:cs typeface="Times New Roman"/>
              </a:rPr>
              <a:t>have </a:t>
            </a:r>
            <a:r>
              <a:rPr sz="2000" spc="-95" dirty="0">
                <a:latin typeface="Times New Roman"/>
                <a:cs typeface="Times New Roman"/>
              </a:rPr>
              <a:t>dense </a:t>
            </a:r>
            <a:r>
              <a:rPr sz="2000" spc="-90" dirty="0">
                <a:latin typeface="Times New Roman"/>
                <a:cs typeface="Times New Roman"/>
              </a:rPr>
              <a:t>connections </a:t>
            </a:r>
            <a:r>
              <a:rPr sz="2000" spc="-85" dirty="0">
                <a:latin typeface="Times New Roman"/>
                <a:cs typeface="Times New Roman"/>
              </a:rPr>
              <a:t>between </a:t>
            </a:r>
            <a:r>
              <a:rPr sz="2000" spc="-60" dirty="0">
                <a:latin typeface="Times New Roman"/>
                <a:cs typeface="Times New Roman"/>
              </a:rPr>
              <a:t>the </a:t>
            </a:r>
            <a:r>
              <a:rPr sz="2000" spc="-100" dirty="0">
                <a:latin typeface="Times New Roman"/>
                <a:cs typeface="Times New Roman"/>
              </a:rPr>
              <a:t>nodes </a:t>
            </a:r>
            <a:r>
              <a:rPr sz="2000" spc="-85" dirty="0">
                <a:latin typeface="Times New Roman"/>
                <a:cs typeface="Times New Roman"/>
              </a:rPr>
              <a:t>within </a:t>
            </a:r>
            <a:r>
              <a:rPr sz="2000" spc="-105" dirty="0">
                <a:latin typeface="Times New Roman"/>
                <a:cs typeface="Times New Roman"/>
              </a:rPr>
              <a:t>modules </a:t>
            </a:r>
            <a:r>
              <a:rPr sz="2000" spc="-65" dirty="0">
                <a:latin typeface="Times New Roman"/>
                <a:cs typeface="Times New Roman"/>
              </a:rPr>
              <a:t>but  </a:t>
            </a:r>
            <a:r>
              <a:rPr sz="2000" spc="-100" dirty="0">
                <a:latin typeface="Times New Roman"/>
                <a:cs typeface="Times New Roman"/>
              </a:rPr>
              <a:t>sparse </a:t>
            </a:r>
            <a:r>
              <a:rPr sz="2000" spc="-90" dirty="0">
                <a:latin typeface="Times New Roman"/>
                <a:cs typeface="Times New Roman"/>
              </a:rPr>
              <a:t>connections </a:t>
            </a:r>
            <a:r>
              <a:rPr sz="2000" spc="-85" dirty="0">
                <a:latin typeface="Times New Roman"/>
                <a:cs typeface="Times New Roman"/>
              </a:rPr>
              <a:t>between </a:t>
            </a:r>
            <a:r>
              <a:rPr sz="2000" spc="-100" dirty="0">
                <a:latin typeface="Times New Roman"/>
                <a:cs typeface="Times New Roman"/>
              </a:rPr>
              <a:t>nodes </a:t>
            </a:r>
            <a:r>
              <a:rPr sz="2000" spc="-90" dirty="0">
                <a:latin typeface="Times New Roman"/>
                <a:cs typeface="Times New Roman"/>
              </a:rPr>
              <a:t>in </a:t>
            </a:r>
            <a:r>
              <a:rPr sz="2000" spc="-80" dirty="0">
                <a:latin typeface="Times New Roman"/>
                <a:cs typeface="Times New Roman"/>
              </a:rPr>
              <a:t>different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modules.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25995" y="4066032"/>
            <a:ext cx="2900172" cy="2467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137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3250"/>
            <a:ext cx="42760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Semi-supervised</a:t>
            </a:r>
            <a:r>
              <a:rPr sz="3200" spc="-95" dirty="0"/>
              <a:t> </a:t>
            </a:r>
            <a:r>
              <a:rPr sz="3200" dirty="0"/>
              <a:t>learning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9" y="1720087"/>
            <a:ext cx="2197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80" dirty="0">
                <a:latin typeface="Times New Roman"/>
                <a:cs typeface="Times New Roman"/>
              </a:rPr>
              <a:t>Active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learning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10199" y="3996548"/>
            <a:ext cx="1201420" cy="1432560"/>
            <a:chOff x="3510199" y="3996548"/>
            <a:chExt cx="1201420" cy="1432560"/>
          </a:xfrm>
        </p:grpSpPr>
        <p:sp>
          <p:nvSpPr>
            <p:cNvPr id="5" name="object 5"/>
            <p:cNvSpPr/>
            <p:nvPr/>
          </p:nvSpPr>
          <p:spPr>
            <a:xfrm>
              <a:off x="3760605" y="4293677"/>
              <a:ext cx="55645" cy="509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48830" y="4002690"/>
              <a:ext cx="441959" cy="34290"/>
            </a:xfrm>
            <a:custGeom>
              <a:avLst/>
              <a:gdLst/>
              <a:ahLst/>
              <a:cxnLst/>
              <a:rect l="l" t="t" r="r" b="b"/>
              <a:pathLst>
                <a:path w="441960" h="34289">
                  <a:moveTo>
                    <a:pt x="220240" y="0"/>
                  </a:moveTo>
                  <a:lnTo>
                    <a:pt x="153210" y="2328"/>
                  </a:lnTo>
                  <a:lnTo>
                    <a:pt x="92866" y="8931"/>
                  </a:lnTo>
                  <a:lnTo>
                    <a:pt x="41661" y="19234"/>
                  </a:lnTo>
                  <a:lnTo>
                    <a:pt x="2049" y="32661"/>
                  </a:lnTo>
                  <a:lnTo>
                    <a:pt x="0" y="33942"/>
                  </a:lnTo>
                  <a:lnTo>
                    <a:pt x="441649" y="33942"/>
                  </a:lnTo>
                  <a:lnTo>
                    <a:pt x="399877" y="19234"/>
                  </a:lnTo>
                  <a:lnTo>
                    <a:pt x="348465" y="8931"/>
                  </a:lnTo>
                  <a:lnTo>
                    <a:pt x="287780" y="2328"/>
                  </a:lnTo>
                  <a:lnTo>
                    <a:pt x="220240" y="0"/>
                  </a:lnTo>
                  <a:close/>
                </a:path>
              </a:pathLst>
            </a:custGeom>
            <a:solidFill>
              <a:srgbClr val="ACC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48830" y="4036633"/>
              <a:ext cx="441959" cy="0"/>
            </a:xfrm>
            <a:custGeom>
              <a:avLst/>
              <a:gdLst/>
              <a:ahLst/>
              <a:cxnLst/>
              <a:rect l="l" t="t" r="r" b="b"/>
              <a:pathLst>
                <a:path w="441960">
                  <a:moveTo>
                    <a:pt x="441649" y="0"/>
                  </a:moveTo>
                  <a:lnTo>
                    <a:pt x="0" y="0"/>
                  </a:lnTo>
                </a:path>
                <a:path w="441960">
                  <a:moveTo>
                    <a:pt x="441649" y="0"/>
                  </a:moveTo>
                  <a:lnTo>
                    <a:pt x="0" y="0"/>
                  </a:lnTo>
                </a:path>
                <a:path w="441960">
                  <a:moveTo>
                    <a:pt x="0" y="0"/>
                  </a:moveTo>
                  <a:lnTo>
                    <a:pt x="441649" y="0"/>
                  </a:lnTo>
                </a:path>
                <a:path w="441960">
                  <a:moveTo>
                    <a:pt x="441649" y="0"/>
                  </a:moveTo>
                  <a:lnTo>
                    <a:pt x="0" y="0"/>
                  </a:lnTo>
                </a:path>
                <a:path w="441960">
                  <a:moveTo>
                    <a:pt x="0" y="0"/>
                  </a:moveTo>
                  <a:lnTo>
                    <a:pt x="441649" y="0"/>
                  </a:lnTo>
                </a:path>
              </a:pathLst>
            </a:custGeom>
            <a:ln w="3175">
              <a:solidFill>
                <a:srgbClr val="ACC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47019" y="4036633"/>
              <a:ext cx="445770" cy="1270"/>
            </a:xfrm>
            <a:custGeom>
              <a:avLst/>
              <a:gdLst/>
              <a:ahLst/>
              <a:cxnLst/>
              <a:rect l="l" t="t" r="r" b="b"/>
              <a:pathLst>
                <a:path w="445770" h="1270">
                  <a:moveTo>
                    <a:pt x="443459" y="0"/>
                  </a:moveTo>
                  <a:lnTo>
                    <a:pt x="1810" y="0"/>
                  </a:lnTo>
                  <a:lnTo>
                    <a:pt x="0" y="1131"/>
                  </a:lnTo>
                  <a:lnTo>
                    <a:pt x="445272" y="1131"/>
                  </a:lnTo>
                  <a:lnTo>
                    <a:pt x="443459" y="0"/>
                  </a:lnTo>
                  <a:close/>
                </a:path>
              </a:pathLst>
            </a:custGeom>
            <a:solidFill>
              <a:srgbClr val="ACC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47019" y="4036633"/>
              <a:ext cx="445770" cy="1270"/>
            </a:xfrm>
            <a:custGeom>
              <a:avLst/>
              <a:gdLst/>
              <a:ahLst/>
              <a:cxnLst/>
              <a:rect l="l" t="t" r="r" b="b"/>
              <a:pathLst>
                <a:path w="445770" h="1270">
                  <a:moveTo>
                    <a:pt x="445272" y="1131"/>
                  </a:moveTo>
                  <a:lnTo>
                    <a:pt x="0" y="1131"/>
                  </a:lnTo>
                </a:path>
                <a:path w="445770" h="1270">
                  <a:moveTo>
                    <a:pt x="1810" y="0"/>
                  </a:moveTo>
                  <a:lnTo>
                    <a:pt x="443459" y="0"/>
                  </a:lnTo>
                </a:path>
                <a:path w="445770" h="1270">
                  <a:moveTo>
                    <a:pt x="445272" y="1131"/>
                  </a:moveTo>
                  <a:lnTo>
                    <a:pt x="0" y="1131"/>
                  </a:lnTo>
                </a:path>
                <a:path w="445770" h="1270">
                  <a:moveTo>
                    <a:pt x="0" y="1131"/>
                  </a:moveTo>
                  <a:lnTo>
                    <a:pt x="445272" y="1131"/>
                  </a:lnTo>
                </a:path>
                <a:path w="445770" h="1270">
                  <a:moveTo>
                    <a:pt x="445272" y="1131"/>
                  </a:moveTo>
                  <a:lnTo>
                    <a:pt x="0" y="1131"/>
                  </a:lnTo>
                </a:path>
                <a:path w="445770" h="1270">
                  <a:moveTo>
                    <a:pt x="0" y="1131"/>
                  </a:moveTo>
                  <a:lnTo>
                    <a:pt x="445272" y="1131"/>
                  </a:lnTo>
                </a:path>
              </a:pathLst>
            </a:custGeom>
            <a:ln w="3175">
              <a:solidFill>
                <a:srgbClr val="ACC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4950" y="4037764"/>
              <a:ext cx="449580" cy="1905"/>
            </a:xfrm>
            <a:custGeom>
              <a:avLst/>
              <a:gdLst/>
              <a:ahLst/>
              <a:cxnLst/>
              <a:rect l="l" t="t" r="r" b="b"/>
              <a:pathLst>
                <a:path w="449579" h="1904">
                  <a:moveTo>
                    <a:pt x="447342" y="0"/>
                  </a:moveTo>
                  <a:lnTo>
                    <a:pt x="2069" y="0"/>
                  </a:lnTo>
                  <a:lnTo>
                    <a:pt x="0" y="1293"/>
                  </a:lnTo>
                  <a:lnTo>
                    <a:pt x="449414" y="1293"/>
                  </a:lnTo>
                  <a:lnTo>
                    <a:pt x="447342" y="0"/>
                  </a:lnTo>
                  <a:close/>
                </a:path>
              </a:pathLst>
            </a:custGeom>
            <a:solidFill>
              <a:srgbClr val="ACC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44950" y="4037764"/>
              <a:ext cx="449580" cy="1905"/>
            </a:xfrm>
            <a:custGeom>
              <a:avLst/>
              <a:gdLst/>
              <a:ahLst/>
              <a:cxnLst/>
              <a:rect l="l" t="t" r="r" b="b"/>
              <a:pathLst>
                <a:path w="449579" h="1904">
                  <a:moveTo>
                    <a:pt x="449414" y="1293"/>
                  </a:moveTo>
                  <a:lnTo>
                    <a:pt x="0" y="1293"/>
                  </a:lnTo>
                </a:path>
                <a:path w="449579" h="1904">
                  <a:moveTo>
                    <a:pt x="2069" y="0"/>
                  </a:moveTo>
                  <a:lnTo>
                    <a:pt x="447342" y="0"/>
                  </a:lnTo>
                </a:path>
                <a:path w="449579" h="1904">
                  <a:moveTo>
                    <a:pt x="449414" y="1293"/>
                  </a:moveTo>
                  <a:lnTo>
                    <a:pt x="0" y="1293"/>
                  </a:lnTo>
                </a:path>
                <a:path w="449579" h="1904">
                  <a:moveTo>
                    <a:pt x="0" y="1293"/>
                  </a:moveTo>
                  <a:lnTo>
                    <a:pt x="449414" y="1293"/>
                  </a:lnTo>
                </a:path>
                <a:path w="449579" h="1904">
                  <a:moveTo>
                    <a:pt x="449414" y="1293"/>
                  </a:moveTo>
                  <a:lnTo>
                    <a:pt x="0" y="1293"/>
                  </a:lnTo>
                </a:path>
                <a:path w="449579" h="1904">
                  <a:moveTo>
                    <a:pt x="0" y="1293"/>
                  </a:moveTo>
                  <a:lnTo>
                    <a:pt x="449414" y="1293"/>
                  </a:lnTo>
                </a:path>
                <a:path w="449579" h="1904">
                  <a:moveTo>
                    <a:pt x="449414" y="1293"/>
                  </a:moveTo>
                  <a:lnTo>
                    <a:pt x="0" y="1293"/>
                  </a:lnTo>
                </a:path>
                <a:path w="449579" h="1904">
                  <a:moveTo>
                    <a:pt x="0" y="1293"/>
                  </a:moveTo>
                  <a:lnTo>
                    <a:pt x="449414" y="1293"/>
                  </a:lnTo>
                </a:path>
              </a:pathLst>
            </a:custGeom>
            <a:ln w="3175">
              <a:solidFill>
                <a:srgbClr val="ACC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43140" y="4039057"/>
              <a:ext cx="453390" cy="1270"/>
            </a:xfrm>
            <a:custGeom>
              <a:avLst/>
              <a:gdLst/>
              <a:ahLst/>
              <a:cxnLst/>
              <a:rect l="l" t="t" r="r" b="b"/>
              <a:pathLst>
                <a:path w="453389" h="1270">
                  <a:moveTo>
                    <a:pt x="451224" y="0"/>
                  </a:moveTo>
                  <a:lnTo>
                    <a:pt x="1810" y="0"/>
                  </a:lnTo>
                  <a:lnTo>
                    <a:pt x="0" y="1131"/>
                  </a:lnTo>
                  <a:lnTo>
                    <a:pt x="453037" y="1131"/>
                  </a:lnTo>
                  <a:lnTo>
                    <a:pt x="451224" y="0"/>
                  </a:lnTo>
                  <a:close/>
                </a:path>
              </a:pathLst>
            </a:custGeom>
            <a:solidFill>
              <a:srgbClr val="ACC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43140" y="4039057"/>
              <a:ext cx="453390" cy="1270"/>
            </a:xfrm>
            <a:custGeom>
              <a:avLst/>
              <a:gdLst/>
              <a:ahLst/>
              <a:cxnLst/>
              <a:rect l="l" t="t" r="r" b="b"/>
              <a:pathLst>
                <a:path w="453389" h="1270">
                  <a:moveTo>
                    <a:pt x="453037" y="1131"/>
                  </a:moveTo>
                  <a:lnTo>
                    <a:pt x="0" y="1131"/>
                  </a:lnTo>
                </a:path>
                <a:path w="453389" h="1270">
                  <a:moveTo>
                    <a:pt x="1810" y="0"/>
                  </a:moveTo>
                  <a:lnTo>
                    <a:pt x="451224" y="0"/>
                  </a:lnTo>
                </a:path>
                <a:path w="453389" h="1270">
                  <a:moveTo>
                    <a:pt x="453037" y="1131"/>
                  </a:moveTo>
                  <a:lnTo>
                    <a:pt x="0" y="1131"/>
                  </a:lnTo>
                </a:path>
                <a:path w="453389" h="1270">
                  <a:moveTo>
                    <a:pt x="0" y="1131"/>
                  </a:moveTo>
                  <a:lnTo>
                    <a:pt x="453037" y="1131"/>
                  </a:lnTo>
                </a:path>
                <a:path w="453389" h="1270">
                  <a:moveTo>
                    <a:pt x="453037" y="1131"/>
                  </a:moveTo>
                  <a:lnTo>
                    <a:pt x="0" y="1131"/>
                  </a:lnTo>
                </a:path>
                <a:path w="453389" h="1270">
                  <a:moveTo>
                    <a:pt x="0" y="1131"/>
                  </a:moveTo>
                  <a:lnTo>
                    <a:pt x="453037" y="1131"/>
                  </a:lnTo>
                </a:path>
                <a:path w="453389" h="1270">
                  <a:moveTo>
                    <a:pt x="453037" y="1131"/>
                  </a:moveTo>
                  <a:lnTo>
                    <a:pt x="0" y="1131"/>
                  </a:lnTo>
                </a:path>
                <a:path w="453389" h="1270">
                  <a:moveTo>
                    <a:pt x="0" y="1131"/>
                  </a:moveTo>
                  <a:lnTo>
                    <a:pt x="453037" y="1131"/>
                  </a:lnTo>
                </a:path>
              </a:pathLst>
            </a:custGeom>
            <a:ln w="3175">
              <a:solidFill>
                <a:srgbClr val="ACC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41071" y="4040189"/>
              <a:ext cx="457200" cy="1905"/>
            </a:xfrm>
            <a:custGeom>
              <a:avLst/>
              <a:gdLst/>
              <a:ahLst/>
              <a:cxnLst/>
              <a:rect l="l" t="t" r="r" b="b"/>
              <a:pathLst>
                <a:path w="457200" h="1904">
                  <a:moveTo>
                    <a:pt x="455106" y="0"/>
                  </a:moveTo>
                  <a:lnTo>
                    <a:pt x="2069" y="0"/>
                  </a:lnTo>
                  <a:lnTo>
                    <a:pt x="0" y="1293"/>
                  </a:lnTo>
                  <a:lnTo>
                    <a:pt x="457179" y="1293"/>
                  </a:lnTo>
                  <a:lnTo>
                    <a:pt x="455106" y="0"/>
                  </a:lnTo>
                  <a:close/>
                </a:path>
              </a:pathLst>
            </a:custGeom>
            <a:solidFill>
              <a:srgbClr val="ACC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41071" y="4040189"/>
              <a:ext cx="457200" cy="1905"/>
            </a:xfrm>
            <a:custGeom>
              <a:avLst/>
              <a:gdLst/>
              <a:ahLst/>
              <a:cxnLst/>
              <a:rect l="l" t="t" r="r" b="b"/>
              <a:pathLst>
                <a:path w="457200" h="1904">
                  <a:moveTo>
                    <a:pt x="457179" y="1293"/>
                  </a:moveTo>
                  <a:lnTo>
                    <a:pt x="0" y="1293"/>
                  </a:lnTo>
                </a:path>
                <a:path w="457200" h="1904">
                  <a:moveTo>
                    <a:pt x="2069" y="0"/>
                  </a:moveTo>
                  <a:lnTo>
                    <a:pt x="455106" y="0"/>
                  </a:lnTo>
                </a:path>
              </a:pathLst>
            </a:custGeom>
            <a:ln w="3175">
              <a:solidFill>
                <a:srgbClr val="ACC8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41071" y="4041482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457179" y="0"/>
                  </a:moveTo>
                  <a:lnTo>
                    <a:pt x="0" y="0"/>
                  </a:lnTo>
                </a:path>
                <a:path w="457200">
                  <a:moveTo>
                    <a:pt x="0" y="0"/>
                  </a:moveTo>
                  <a:lnTo>
                    <a:pt x="457179" y="0"/>
                  </a:lnTo>
                </a:path>
                <a:path w="457200">
                  <a:moveTo>
                    <a:pt x="457179" y="0"/>
                  </a:moveTo>
                  <a:lnTo>
                    <a:pt x="0" y="0"/>
                  </a:lnTo>
                </a:path>
                <a:path w="457200">
                  <a:moveTo>
                    <a:pt x="0" y="0"/>
                  </a:moveTo>
                  <a:lnTo>
                    <a:pt x="457179" y="0"/>
                  </a:lnTo>
                </a:path>
              </a:pathLst>
            </a:custGeom>
            <a:ln w="3175">
              <a:solidFill>
                <a:srgbClr val="ACC7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39261" y="4041482"/>
              <a:ext cx="461009" cy="1270"/>
            </a:xfrm>
            <a:custGeom>
              <a:avLst/>
              <a:gdLst/>
              <a:ahLst/>
              <a:cxnLst/>
              <a:rect l="l" t="t" r="r" b="b"/>
              <a:pathLst>
                <a:path w="461010" h="1270">
                  <a:moveTo>
                    <a:pt x="458989" y="0"/>
                  </a:moveTo>
                  <a:lnTo>
                    <a:pt x="1810" y="0"/>
                  </a:lnTo>
                  <a:lnTo>
                    <a:pt x="0" y="1131"/>
                  </a:lnTo>
                  <a:lnTo>
                    <a:pt x="460802" y="1131"/>
                  </a:lnTo>
                  <a:lnTo>
                    <a:pt x="458989" y="0"/>
                  </a:lnTo>
                  <a:close/>
                </a:path>
              </a:pathLst>
            </a:custGeom>
            <a:solidFill>
              <a:srgbClr val="ACC7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39260" y="4041482"/>
              <a:ext cx="461009" cy="1270"/>
            </a:xfrm>
            <a:custGeom>
              <a:avLst/>
              <a:gdLst/>
              <a:ahLst/>
              <a:cxnLst/>
              <a:rect l="l" t="t" r="r" b="b"/>
              <a:pathLst>
                <a:path w="461010" h="1270">
                  <a:moveTo>
                    <a:pt x="460802" y="1131"/>
                  </a:moveTo>
                  <a:lnTo>
                    <a:pt x="0" y="1131"/>
                  </a:lnTo>
                </a:path>
                <a:path w="461010" h="1270">
                  <a:moveTo>
                    <a:pt x="1810" y="0"/>
                  </a:moveTo>
                  <a:lnTo>
                    <a:pt x="458989" y="0"/>
                  </a:lnTo>
                </a:path>
                <a:path w="461010" h="1270">
                  <a:moveTo>
                    <a:pt x="460802" y="1131"/>
                  </a:moveTo>
                  <a:lnTo>
                    <a:pt x="0" y="1131"/>
                  </a:lnTo>
                </a:path>
                <a:path w="461010" h="1270">
                  <a:moveTo>
                    <a:pt x="0" y="1131"/>
                  </a:moveTo>
                  <a:lnTo>
                    <a:pt x="460802" y="1131"/>
                  </a:lnTo>
                </a:path>
                <a:path w="461010" h="1270">
                  <a:moveTo>
                    <a:pt x="460802" y="1131"/>
                  </a:moveTo>
                  <a:lnTo>
                    <a:pt x="0" y="1131"/>
                  </a:lnTo>
                </a:path>
                <a:path w="461010" h="1270">
                  <a:moveTo>
                    <a:pt x="0" y="1131"/>
                  </a:moveTo>
                  <a:lnTo>
                    <a:pt x="460802" y="1131"/>
                  </a:lnTo>
                </a:path>
                <a:path w="461010" h="1270">
                  <a:moveTo>
                    <a:pt x="460802" y="1131"/>
                  </a:moveTo>
                  <a:lnTo>
                    <a:pt x="0" y="1131"/>
                  </a:lnTo>
                </a:path>
                <a:path w="461010" h="1270">
                  <a:moveTo>
                    <a:pt x="0" y="1131"/>
                  </a:moveTo>
                  <a:lnTo>
                    <a:pt x="460802" y="1131"/>
                  </a:lnTo>
                </a:path>
              </a:pathLst>
            </a:custGeom>
            <a:ln w="3175">
              <a:solidFill>
                <a:srgbClr val="ACC7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37191" y="4042613"/>
              <a:ext cx="465455" cy="1905"/>
            </a:xfrm>
            <a:custGeom>
              <a:avLst/>
              <a:gdLst/>
              <a:ahLst/>
              <a:cxnLst/>
              <a:rect l="l" t="t" r="r" b="b"/>
              <a:pathLst>
                <a:path w="465454" h="1904">
                  <a:moveTo>
                    <a:pt x="462871" y="0"/>
                  </a:moveTo>
                  <a:lnTo>
                    <a:pt x="2069" y="0"/>
                  </a:lnTo>
                  <a:lnTo>
                    <a:pt x="0" y="1293"/>
                  </a:lnTo>
                  <a:lnTo>
                    <a:pt x="464944" y="1293"/>
                  </a:lnTo>
                  <a:lnTo>
                    <a:pt x="462871" y="0"/>
                  </a:lnTo>
                  <a:close/>
                </a:path>
              </a:pathLst>
            </a:custGeom>
            <a:solidFill>
              <a:srgbClr val="ACC7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37191" y="4042613"/>
              <a:ext cx="465455" cy="1905"/>
            </a:xfrm>
            <a:custGeom>
              <a:avLst/>
              <a:gdLst/>
              <a:ahLst/>
              <a:cxnLst/>
              <a:rect l="l" t="t" r="r" b="b"/>
              <a:pathLst>
                <a:path w="465454" h="1904">
                  <a:moveTo>
                    <a:pt x="464944" y="1293"/>
                  </a:moveTo>
                  <a:lnTo>
                    <a:pt x="0" y="1293"/>
                  </a:lnTo>
                </a:path>
                <a:path w="465454" h="1904">
                  <a:moveTo>
                    <a:pt x="2069" y="0"/>
                  </a:moveTo>
                  <a:lnTo>
                    <a:pt x="462871" y="0"/>
                  </a:lnTo>
                </a:path>
                <a:path w="465454" h="1904">
                  <a:moveTo>
                    <a:pt x="464944" y="1293"/>
                  </a:moveTo>
                  <a:lnTo>
                    <a:pt x="0" y="1293"/>
                  </a:lnTo>
                </a:path>
                <a:path w="465454" h="1904">
                  <a:moveTo>
                    <a:pt x="0" y="1293"/>
                  </a:moveTo>
                  <a:lnTo>
                    <a:pt x="464944" y="1293"/>
                  </a:lnTo>
                </a:path>
                <a:path w="465454" h="1904">
                  <a:moveTo>
                    <a:pt x="464944" y="1293"/>
                  </a:moveTo>
                  <a:lnTo>
                    <a:pt x="0" y="1293"/>
                  </a:lnTo>
                </a:path>
                <a:path w="465454" h="1904">
                  <a:moveTo>
                    <a:pt x="0" y="1293"/>
                  </a:moveTo>
                  <a:lnTo>
                    <a:pt x="464944" y="1293"/>
                  </a:lnTo>
                </a:path>
              </a:pathLst>
            </a:custGeom>
            <a:ln w="3175">
              <a:solidFill>
                <a:srgbClr val="ACC7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37191" y="4043906"/>
              <a:ext cx="465455" cy="0"/>
            </a:xfrm>
            <a:custGeom>
              <a:avLst/>
              <a:gdLst/>
              <a:ahLst/>
              <a:cxnLst/>
              <a:rect l="l" t="t" r="r" b="b"/>
              <a:pathLst>
                <a:path w="465454">
                  <a:moveTo>
                    <a:pt x="464944" y="0"/>
                  </a:moveTo>
                  <a:lnTo>
                    <a:pt x="0" y="0"/>
                  </a:lnTo>
                </a:path>
                <a:path w="465454">
                  <a:moveTo>
                    <a:pt x="0" y="0"/>
                  </a:moveTo>
                  <a:lnTo>
                    <a:pt x="464944" y="0"/>
                  </a:lnTo>
                </a:path>
              </a:pathLst>
            </a:custGeom>
            <a:ln w="3175">
              <a:solidFill>
                <a:srgbClr val="ABC7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35381" y="4043906"/>
              <a:ext cx="468630" cy="1270"/>
            </a:xfrm>
            <a:custGeom>
              <a:avLst/>
              <a:gdLst/>
              <a:ahLst/>
              <a:cxnLst/>
              <a:rect l="l" t="t" r="r" b="b"/>
              <a:pathLst>
                <a:path w="468629" h="1270">
                  <a:moveTo>
                    <a:pt x="466754" y="0"/>
                  </a:moveTo>
                  <a:lnTo>
                    <a:pt x="1810" y="0"/>
                  </a:lnTo>
                  <a:lnTo>
                    <a:pt x="0" y="1131"/>
                  </a:lnTo>
                  <a:lnTo>
                    <a:pt x="468567" y="1131"/>
                  </a:lnTo>
                  <a:lnTo>
                    <a:pt x="466754" y="0"/>
                  </a:lnTo>
                  <a:close/>
                </a:path>
              </a:pathLst>
            </a:custGeom>
            <a:solidFill>
              <a:srgbClr val="ABC7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35381" y="4043906"/>
              <a:ext cx="468630" cy="1270"/>
            </a:xfrm>
            <a:custGeom>
              <a:avLst/>
              <a:gdLst/>
              <a:ahLst/>
              <a:cxnLst/>
              <a:rect l="l" t="t" r="r" b="b"/>
              <a:pathLst>
                <a:path w="468629" h="1270">
                  <a:moveTo>
                    <a:pt x="468567" y="1131"/>
                  </a:moveTo>
                  <a:lnTo>
                    <a:pt x="0" y="1131"/>
                  </a:lnTo>
                </a:path>
                <a:path w="468629" h="1270">
                  <a:moveTo>
                    <a:pt x="1810" y="0"/>
                  </a:moveTo>
                  <a:lnTo>
                    <a:pt x="466754" y="0"/>
                  </a:lnTo>
                </a:path>
                <a:path w="468629" h="1270">
                  <a:moveTo>
                    <a:pt x="468567" y="1131"/>
                  </a:moveTo>
                  <a:lnTo>
                    <a:pt x="0" y="1131"/>
                  </a:lnTo>
                </a:path>
                <a:path w="468629" h="1270">
                  <a:moveTo>
                    <a:pt x="0" y="1131"/>
                  </a:moveTo>
                  <a:lnTo>
                    <a:pt x="468567" y="1131"/>
                  </a:lnTo>
                </a:path>
                <a:path w="468629" h="1270">
                  <a:moveTo>
                    <a:pt x="468567" y="1131"/>
                  </a:moveTo>
                  <a:lnTo>
                    <a:pt x="0" y="1131"/>
                  </a:lnTo>
                </a:path>
                <a:path w="468629" h="1270">
                  <a:moveTo>
                    <a:pt x="0" y="1131"/>
                  </a:moveTo>
                  <a:lnTo>
                    <a:pt x="468567" y="1131"/>
                  </a:lnTo>
                </a:path>
                <a:path w="468629" h="1270">
                  <a:moveTo>
                    <a:pt x="468567" y="1131"/>
                  </a:moveTo>
                  <a:lnTo>
                    <a:pt x="0" y="1131"/>
                  </a:lnTo>
                </a:path>
                <a:path w="468629" h="1270">
                  <a:moveTo>
                    <a:pt x="0" y="1131"/>
                  </a:moveTo>
                  <a:lnTo>
                    <a:pt x="468567" y="1131"/>
                  </a:lnTo>
                </a:path>
              </a:pathLst>
            </a:custGeom>
            <a:ln w="3175">
              <a:solidFill>
                <a:srgbClr val="ABC7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33312" y="4045038"/>
              <a:ext cx="473075" cy="1905"/>
            </a:xfrm>
            <a:custGeom>
              <a:avLst/>
              <a:gdLst/>
              <a:ahLst/>
              <a:cxnLst/>
              <a:rect l="l" t="t" r="r" b="b"/>
              <a:pathLst>
                <a:path w="473075" h="1904">
                  <a:moveTo>
                    <a:pt x="470636" y="0"/>
                  </a:moveTo>
                  <a:lnTo>
                    <a:pt x="2069" y="0"/>
                  </a:lnTo>
                  <a:lnTo>
                    <a:pt x="0" y="1293"/>
                  </a:lnTo>
                  <a:lnTo>
                    <a:pt x="472709" y="1293"/>
                  </a:lnTo>
                  <a:lnTo>
                    <a:pt x="470636" y="0"/>
                  </a:lnTo>
                  <a:close/>
                </a:path>
              </a:pathLst>
            </a:custGeom>
            <a:solidFill>
              <a:srgbClr val="ABC7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33312" y="4045038"/>
              <a:ext cx="473075" cy="1905"/>
            </a:xfrm>
            <a:custGeom>
              <a:avLst/>
              <a:gdLst/>
              <a:ahLst/>
              <a:cxnLst/>
              <a:rect l="l" t="t" r="r" b="b"/>
              <a:pathLst>
                <a:path w="473075" h="1904">
                  <a:moveTo>
                    <a:pt x="472709" y="1293"/>
                  </a:moveTo>
                  <a:lnTo>
                    <a:pt x="0" y="1293"/>
                  </a:lnTo>
                </a:path>
                <a:path w="473075" h="1904">
                  <a:moveTo>
                    <a:pt x="2069" y="0"/>
                  </a:moveTo>
                  <a:lnTo>
                    <a:pt x="470636" y="0"/>
                  </a:lnTo>
                </a:path>
                <a:path w="473075" h="1904">
                  <a:moveTo>
                    <a:pt x="472709" y="1293"/>
                  </a:moveTo>
                  <a:lnTo>
                    <a:pt x="0" y="1293"/>
                  </a:lnTo>
                </a:path>
                <a:path w="473075" h="1904">
                  <a:moveTo>
                    <a:pt x="0" y="1293"/>
                  </a:moveTo>
                  <a:lnTo>
                    <a:pt x="472709" y="1293"/>
                  </a:lnTo>
                </a:path>
                <a:path w="473075" h="1904">
                  <a:moveTo>
                    <a:pt x="472709" y="1293"/>
                  </a:moveTo>
                  <a:lnTo>
                    <a:pt x="0" y="1293"/>
                  </a:lnTo>
                </a:path>
                <a:path w="473075" h="1904">
                  <a:moveTo>
                    <a:pt x="0" y="1293"/>
                  </a:moveTo>
                  <a:lnTo>
                    <a:pt x="472709" y="1293"/>
                  </a:lnTo>
                </a:path>
              </a:pathLst>
            </a:custGeom>
            <a:ln w="3175">
              <a:solidFill>
                <a:srgbClr val="ABC7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31502" y="4046331"/>
              <a:ext cx="476884" cy="1270"/>
            </a:xfrm>
            <a:custGeom>
              <a:avLst/>
              <a:gdLst/>
              <a:ahLst/>
              <a:cxnLst/>
              <a:rect l="l" t="t" r="r" b="b"/>
              <a:pathLst>
                <a:path w="476885" h="1270">
                  <a:moveTo>
                    <a:pt x="474519" y="0"/>
                  </a:moveTo>
                  <a:lnTo>
                    <a:pt x="1810" y="0"/>
                  </a:lnTo>
                  <a:lnTo>
                    <a:pt x="0" y="1131"/>
                  </a:lnTo>
                  <a:lnTo>
                    <a:pt x="476332" y="1131"/>
                  </a:lnTo>
                  <a:lnTo>
                    <a:pt x="474519" y="0"/>
                  </a:lnTo>
                  <a:close/>
                </a:path>
              </a:pathLst>
            </a:custGeom>
            <a:solidFill>
              <a:srgbClr val="ABC7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31502" y="4046331"/>
              <a:ext cx="476884" cy="1270"/>
            </a:xfrm>
            <a:custGeom>
              <a:avLst/>
              <a:gdLst/>
              <a:ahLst/>
              <a:cxnLst/>
              <a:rect l="l" t="t" r="r" b="b"/>
              <a:pathLst>
                <a:path w="476885" h="1270">
                  <a:moveTo>
                    <a:pt x="476332" y="1131"/>
                  </a:moveTo>
                  <a:lnTo>
                    <a:pt x="0" y="1131"/>
                  </a:lnTo>
                </a:path>
                <a:path w="476885" h="1270">
                  <a:moveTo>
                    <a:pt x="1810" y="0"/>
                  </a:moveTo>
                  <a:lnTo>
                    <a:pt x="474519" y="0"/>
                  </a:lnTo>
                </a:path>
                <a:path w="476885" h="1270">
                  <a:moveTo>
                    <a:pt x="476332" y="1131"/>
                  </a:moveTo>
                  <a:lnTo>
                    <a:pt x="0" y="1131"/>
                  </a:lnTo>
                </a:path>
                <a:path w="476885" h="1270">
                  <a:moveTo>
                    <a:pt x="0" y="1131"/>
                  </a:moveTo>
                  <a:lnTo>
                    <a:pt x="476332" y="1131"/>
                  </a:lnTo>
                </a:path>
                <a:path w="476885" h="1270">
                  <a:moveTo>
                    <a:pt x="476332" y="1131"/>
                  </a:moveTo>
                  <a:lnTo>
                    <a:pt x="0" y="1131"/>
                  </a:lnTo>
                </a:path>
                <a:path w="476885" h="1270">
                  <a:moveTo>
                    <a:pt x="0" y="1131"/>
                  </a:moveTo>
                  <a:lnTo>
                    <a:pt x="476332" y="1131"/>
                  </a:lnTo>
                </a:path>
                <a:path w="476885" h="1270">
                  <a:moveTo>
                    <a:pt x="476332" y="1131"/>
                  </a:moveTo>
                  <a:lnTo>
                    <a:pt x="0" y="1131"/>
                  </a:lnTo>
                </a:path>
                <a:path w="476885" h="1270">
                  <a:moveTo>
                    <a:pt x="0" y="1131"/>
                  </a:moveTo>
                  <a:lnTo>
                    <a:pt x="476332" y="1131"/>
                  </a:lnTo>
                </a:path>
              </a:pathLst>
            </a:custGeom>
            <a:ln w="3175">
              <a:solidFill>
                <a:srgbClr val="ABC7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29432" y="4047462"/>
              <a:ext cx="480695" cy="1905"/>
            </a:xfrm>
            <a:custGeom>
              <a:avLst/>
              <a:gdLst/>
              <a:ahLst/>
              <a:cxnLst/>
              <a:rect l="l" t="t" r="r" b="b"/>
              <a:pathLst>
                <a:path w="480695" h="1904">
                  <a:moveTo>
                    <a:pt x="478401" y="0"/>
                  </a:moveTo>
                  <a:lnTo>
                    <a:pt x="2069" y="0"/>
                  </a:lnTo>
                  <a:lnTo>
                    <a:pt x="0" y="1293"/>
                  </a:lnTo>
                  <a:lnTo>
                    <a:pt x="480474" y="1293"/>
                  </a:lnTo>
                  <a:lnTo>
                    <a:pt x="478401" y="0"/>
                  </a:lnTo>
                  <a:close/>
                </a:path>
              </a:pathLst>
            </a:custGeom>
            <a:solidFill>
              <a:srgbClr val="ABC7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29432" y="4047462"/>
              <a:ext cx="480695" cy="1905"/>
            </a:xfrm>
            <a:custGeom>
              <a:avLst/>
              <a:gdLst/>
              <a:ahLst/>
              <a:cxnLst/>
              <a:rect l="l" t="t" r="r" b="b"/>
              <a:pathLst>
                <a:path w="480695" h="1904">
                  <a:moveTo>
                    <a:pt x="480474" y="1293"/>
                  </a:moveTo>
                  <a:lnTo>
                    <a:pt x="0" y="1293"/>
                  </a:lnTo>
                </a:path>
                <a:path w="480695" h="1904">
                  <a:moveTo>
                    <a:pt x="2069" y="0"/>
                  </a:moveTo>
                  <a:lnTo>
                    <a:pt x="478401" y="0"/>
                  </a:lnTo>
                </a:path>
                <a:path w="480695" h="1904">
                  <a:moveTo>
                    <a:pt x="480474" y="1293"/>
                  </a:moveTo>
                  <a:lnTo>
                    <a:pt x="0" y="1293"/>
                  </a:lnTo>
                </a:path>
                <a:path w="480695" h="1904">
                  <a:moveTo>
                    <a:pt x="0" y="1293"/>
                  </a:moveTo>
                  <a:lnTo>
                    <a:pt x="480474" y="1293"/>
                  </a:lnTo>
                </a:path>
                <a:path w="480695" h="1904">
                  <a:moveTo>
                    <a:pt x="480474" y="1293"/>
                  </a:moveTo>
                  <a:lnTo>
                    <a:pt x="0" y="1293"/>
                  </a:lnTo>
                </a:path>
                <a:path w="480695" h="1904">
                  <a:moveTo>
                    <a:pt x="0" y="1293"/>
                  </a:moveTo>
                  <a:lnTo>
                    <a:pt x="480474" y="1293"/>
                  </a:lnTo>
                </a:path>
                <a:path w="480695" h="1904">
                  <a:moveTo>
                    <a:pt x="480474" y="1293"/>
                  </a:moveTo>
                  <a:lnTo>
                    <a:pt x="0" y="1293"/>
                  </a:lnTo>
                </a:path>
                <a:path w="480695" h="1904">
                  <a:moveTo>
                    <a:pt x="0" y="1293"/>
                  </a:moveTo>
                  <a:lnTo>
                    <a:pt x="480474" y="1293"/>
                  </a:lnTo>
                </a:path>
              </a:pathLst>
            </a:custGeom>
            <a:ln w="3175">
              <a:solidFill>
                <a:srgbClr val="ABC7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27622" y="4048755"/>
              <a:ext cx="484505" cy="1270"/>
            </a:xfrm>
            <a:custGeom>
              <a:avLst/>
              <a:gdLst/>
              <a:ahLst/>
              <a:cxnLst/>
              <a:rect l="l" t="t" r="r" b="b"/>
              <a:pathLst>
                <a:path w="484504" h="1270">
                  <a:moveTo>
                    <a:pt x="482284" y="0"/>
                  </a:moveTo>
                  <a:lnTo>
                    <a:pt x="1810" y="0"/>
                  </a:lnTo>
                  <a:lnTo>
                    <a:pt x="0" y="1131"/>
                  </a:lnTo>
                  <a:lnTo>
                    <a:pt x="484097" y="1131"/>
                  </a:lnTo>
                  <a:lnTo>
                    <a:pt x="482284" y="0"/>
                  </a:lnTo>
                  <a:close/>
                </a:path>
              </a:pathLst>
            </a:custGeom>
            <a:solidFill>
              <a:srgbClr val="ABC7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27622" y="4048755"/>
              <a:ext cx="484505" cy="1270"/>
            </a:xfrm>
            <a:custGeom>
              <a:avLst/>
              <a:gdLst/>
              <a:ahLst/>
              <a:cxnLst/>
              <a:rect l="l" t="t" r="r" b="b"/>
              <a:pathLst>
                <a:path w="484504" h="1270">
                  <a:moveTo>
                    <a:pt x="484097" y="1131"/>
                  </a:moveTo>
                  <a:lnTo>
                    <a:pt x="0" y="1131"/>
                  </a:lnTo>
                </a:path>
                <a:path w="484504" h="1270">
                  <a:moveTo>
                    <a:pt x="1810" y="0"/>
                  </a:moveTo>
                  <a:lnTo>
                    <a:pt x="482284" y="0"/>
                  </a:lnTo>
                </a:path>
              </a:pathLst>
            </a:custGeom>
            <a:ln w="3175">
              <a:solidFill>
                <a:srgbClr val="ABC7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27622" y="4049887"/>
              <a:ext cx="484505" cy="0"/>
            </a:xfrm>
            <a:custGeom>
              <a:avLst/>
              <a:gdLst/>
              <a:ahLst/>
              <a:cxnLst/>
              <a:rect l="l" t="t" r="r" b="b"/>
              <a:pathLst>
                <a:path w="484504">
                  <a:moveTo>
                    <a:pt x="484097" y="0"/>
                  </a:moveTo>
                  <a:lnTo>
                    <a:pt x="0" y="0"/>
                  </a:lnTo>
                </a:path>
                <a:path w="484504">
                  <a:moveTo>
                    <a:pt x="0" y="0"/>
                  </a:moveTo>
                  <a:lnTo>
                    <a:pt x="484097" y="0"/>
                  </a:lnTo>
                </a:path>
                <a:path w="484504">
                  <a:moveTo>
                    <a:pt x="484097" y="0"/>
                  </a:moveTo>
                  <a:lnTo>
                    <a:pt x="0" y="0"/>
                  </a:lnTo>
                </a:path>
                <a:path w="484504">
                  <a:moveTo>
                    <a:pt x="0" y="0"/>
                  </a:moveTo>
                  <a:lnTo>
                    <a:pt x="484097" y="0"/>
                  </a:lnTo>
                </a:path>
              </a:pathLst>
            </a:custGeom>
            <a:ln w="3175">
              <a:solidFill>
                <a:srgbClr val="AAC7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25553" y="4049887"/>
              <a:ext cx="488315" cy="1905"/>
            </a:xfrm>
            <a:custGeom>
              <a:avLst/>
              <a:gdLst/>
              <a:ahLst/>
              <a:cxnLst/>
              <a:rect l="l" t="t" r="r" b="b"/>
              <a:pathLst>
                <a:path w="488314" h="1904">
                  <a:moveTo>
                    <a:pt x="486166" y="0"/>
                  </a:moveTo>
                  <a:lnTo>
                    <a:pt x="2069" y="0"/>
                  </a:lnTo>
                  <a:lnTo>
                    <a:pt x="0" y="1293"/>
                  </a:lnTo>
                  <a:lnTo>
                    <a:pt x="488238" y="1293"/>
                  </a:lnTo>
                  <a:lnTo>
                    <a:pt x="486166" y="0"/>
                  </a:lnTo>
                  <a:close/>
                </a:path>
              </a:pathLst>
            </a:custGeom>
            <a:solidFill>
              <a:srgbClr val="AAC6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25553" y="4049887"/>
              <a:ext cx="488315" cy="1905"/>
            </a:xfrm>
            <a:custGeom>
              <a:avLst/>
              <a:gdLst/>
              <a:ahLst/>
              <a:cxnLst/>
              <a:rect l="l" t="t" r="r" b="b"/>
              <a:pathLst>
                <a:path w="488314" h="1904">
                  <a:moveTo>
                    <a:pt x="488238" y="1293"/>
                  </a:moveTo>
                  <a:lnTo>
                    <a:pt x="0" y="1293"/>
                  </a:lnTo>
                </a:path>
                <a:path w="488314" h="1904">
                  <a:moveTo>
                    <a:pt x="2069" y="0"/>
                  </a:moveTo>
                  <a:lnTo>
                    <a:pt x="486166" y="0"/>
                  </a:lnTo>
                </a:path>
                <a:path w="488314" h="1904">
                  <a:moveTo>
                    <a:pt x="488238" y="1293"/>
                  </a:moveTo>
                  <a:lnTo>
                    <a:pt x="0" y="1293"/>
                  </a:lnTo>
                </a:path>
                <a:path w="488314" h="1904">
                  <a:moveTo>
                    <a:pt x="0" y="1293"/>
                  </a:moveTo>
                  <a:lnTo>
                    <a:pt x="488238" y="1293"/>
                  </a:lnTo>
                </a:path>
                <a:path w="488314" h="1904">
                  <a:moveTo>
                    <a:pt x="488238" y="1293"/>
                  </a:moveTo>
                  <a:lnTo>
                    <a:pt x="0" y="1293"/>
                  </a:lnTo>
                </a:path>
                <a:path w="488314" h="1904">
                  <a:moveTo>
                    <a:pt x="0" y="1293"/>
                  </a:moveTo>
                  <a:lnTo>
                    <a:pt x="488238" y="1293"/>
                  </a:lnTo>
                </a:path>
                <a:path w="488314" h="1904">
                  <a:moveTo>
                    <a:pt x="488238" y="1293"/>
                  </a:moveTo>
                  <a:lnTo>
                    <a:pt x="0" y="1293"/>
                  </a:lnTo>
                </a:path>
                <a:path w="488314" h="1904">
                  <a:moveTo>
                    <a:pt x="0" y="1293"/>
                  </a:moveTo>
                  <a:lnTo>
                    <a:pt x="488238" y="1293"/>
                  </a:lnTo>
                </a:path>
              </a:pathLst>
            </a:custGeom>
            <a:ln w="3175">
              <a:solidFill>
                <a:srgbClr val="AAC6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524818" y="4051180"/>
              <a:ext cx="490220" cy="1270"/>
            </a:xfrm>
            <a:custGeom>
              <a:avLst/>
              <a:gdLst/>
              <a:ahLst/>
              <a:cxnLst/>
              <a:rect l="l" t="t" r="r" b="b"/>
              <a:pathLst>
                <a:path w="490220" h="1270">
                  <a:moveTo>
                    <a:pt x="488974" y="0"/>
                  </a:moveTo>
                  <a:lnTo>
                    <a:pt x="735" y="0"/>
                  </a:lnTo>
                  <a:lnTo>
                    <a:pt x="495" y="149"/>
                  </a:lnTo>
                  <a:lnTo>
                    <a:pt x="0" y="1131"/>
                  </a:lnTo>
                  <a:lnTo>
                    <a:pt x="489710" y="1131"/>
                  </a:lnTo>
                  <a:lnTo>
                    <a:pt x="489214" y="149"/>
                  </a:lnTo>
                  <a:lnTo>
                    <a:pt x="488974" y="0"/>
                  </a:lnTo>
                  <a:close/>
                </a:path>
              </a:pathLst>
            </a:custGeom>
            <a:solidFill>
              <a:srgbClr val="AAC6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24818" y="4051180"/>
              <a:ext cx="490220" cy="1270"/>
            </a:xfrm>
            <a:custGeom>
              <a:avLst/>
              <a:gdLst/>
              <a:ahLst/>
              <a:cxnLst/>
              <a:rect l="l" t="t" r="r" b="b"/>
              <a:pathLst>
                <a:path w="490220" h="1270">
                  <a:moveTo>
                    <a:pt x="489710" y="1131"/>
                  </a:moveTo>
                  <a:lnTo>
                    <a:pt x="0" y="1131"/>
                  </a:lnTo>
                </a:path>
                <a:path w="490220" h="1270">
                  <a:moveTo>
                    <a:pt x="735" y="0"/>
                  </a:moveTo>
                  <a:lnTo>
                    <a:pt x="488974" y="0"/>
                  </a:lnTo>
                </a:path>
                <a:path w="490220" h="1270">
                  <a:moveTo>
                    <a:pt x="489710" y="1131"/>
                  </a:moveTo>
                  <a:lnTo>
                    <a:pt x="0" y="1131"/>
                  </a:lnTo>
                </a:path>
                <a:path w="490220" h="1270">
                  <a:moveTo>
                    <a:pt x="0" y="1131"/>
                  </a:moveTo>
                  <a:lnTo>
                    <a:pt x="489710" y="1131"/>
                  </a:lnTo>
                </a:path>
                <a:path w="490220" h="1270">
                  <a:moveTo>
                    <a:pt x="489710" y="1131"/>
                  </a:moveTo>
                  <a:lnTo>
                    <a:pt x="0" y="1131"/>
                  </a:lnTo>
                </a:path>
                <a:path w="490220" h="1270">
                  <a:moveTo>
                    <a:pt x="0" y="1131"/>
                  </a:moveTo>
                  <a:lnTo>
                    <a:pt x="489710" y="1131"/>
                  </a:lnTo>
                </a:path>
                <a:path w="490220" h="1270">
                  <a:moveTo>
                    <a:pt x="489710" y="1131"/>
                  </a:moveTo>
                  <a:lnTo>
                    <a:pt x="0" y="1131"/>
                  </a:lnTo>
                </a:path>
                <a:path w="490220" h="1270">
                  <a:moveTo>
                    <a:pt x="0" y="1131"/>
                  </a:moveTo>
                  <a:lnTo>
                    <a:pt x="489710" y="1131"/>
                  </a:lnTo>
                </a:path>
              </a:pathLst>
            </a:custGeom>
            <a:ln w="3175">
              <a:solidFill>
                <a:srgbClr val="AAC6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24165" y="4052311"/>
              <a:ext cx="491490" cy="1905"/>
            </a:xfrm>
            <a:custGeom>
              <a:avLst/>
              <a:gdLst/>
              <a:ahLst/>
              <a:cxnLst/>
              <a:rect l="l" t="t" r="r" b="b"/>
              <a:pathLst>
                <a:path w="491489" h="1904">
                  <a:moveTo>
                    <a:pt x="490363" y="0"/>
                  </a:moveTo>
                  <a:lnTo>
                    <a:pt x="491016" y="1293"/>
                  </a:lnTo>
                  <a:lnTo>
                    <a:pt x="0" y="1293"/>
                  </a:lnTo>
                  <a:lnTo>
                    <a:pt x="653" y="0"/>
                  </a:lnTo>
                  <a:lnTo>
                    <a:pt x="490363" y="0"/>
                  </a:lnTo>
                  <a:close/>
                </a:path>
              </a:pathLst>
            </a:custGeom>
            <a:solidFill>
              <a:srgbClr val="AAC6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524165" y="4052311"/>
              <a:ext cx="491490" cy="1905"/>
            </a:xfrm>
            <a:custGeom>
              <a:avLst/>
              <a:gdLst/>
              <a:ahLst/>
              <a:cxnLst/>
              <a:rect l="l" t="t" r="r" b="b"/>
              <a:pathLst>
                <a:path w="491489" h="1904">
                  <a:moveTo>
                    <a:pt x="491016" y="1293"/>
                  </a:moveTo>
                  <a:lnTo>
                    <a:pt x="0" y="1293"/>
                  </a:lnTo>
                </a:path>
                <a:path w="491489" h="1904">
                  <a:moveTo>
                    <a:pt x="653" y="0"/>
                  </a:moveTo>
                  <a:lnTo>
                    <a:pt x="490363" y="0"/>
                  </a:lnTo>
                </a:path>
                <a:path w="491489" h="1904">
                  <a:moveTo>
                    <a:pt x="491016" y="1293"/>
                  </a:moveTo>
                  <a:lnTo>
                    <a:pt x="0" y="1293"/>
                  </a:lnTo>
                </a:path>
                <a:path w="491489" h="1904">
                  <a:moveTo>
                    <a:pt x="0" y="1293"/>
                  </a:moveTo>
                  <a:lnTo>
                    <a:pt x="491016" y="1293"/>
                  </a:lnTo>
                </a:path>
                <a:path w="491489" h="1904">
                  <a:moveTo>
                    <a:pt x="491016" y="1293"/>
                  </a:moveTo>
                  <a:lnTo>
                    <a:pt x="0" y="1293"/>
                  </a:lnTo>
                </a:path>
                <a:path w="491489" h="1904">
                  <a:moveTo>
                    <a:pt x="0" y="1293"/>
                  </a:moveTo>
                  <a:lnTo>
                    <a:pt x="491016" y="1293"/>
                  </a:lnTo>
                </a:path>
              </a:pathLst>
            </a:custGeom>
            <a:ln w="3175">
              <a:solidFill>
                <a:srgbClr val="AAC6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23593" y="4053604"/>
              <a:ext cx="492759" cy="1270"/>
            </a:xfrm>
            <a:custGeom>
              <a:avLst/>
              <a:gdLst/>
              <a:ahLst/>
              <a:cxnLst/>
              <a:rect l="l" t="t" r="r" b="b"/>
              <a:pathLst>
                <a:path w="492760" h="1270">
                  <a:moveTo>
                    <a:pt x="491588" y="0"/>
                  </a:moveTo>
                  <a:lnTo>
                    <a:pt x="492160" y="1131"/>
                  </a:lnTo>
                  <a:lnTo>
                    <a:pt x="0" y="1131"/>
                  </a:lnTo>
                  <a:lnTo>
                    <a:pt x="571" y="0"/>
                  </a:lnTo>
                  <a:lnTo>
                    <a:pt x="491588" y="0"/>
                  </a:lnTo>
                  <a:close/>
                </a:path>
              </a:pathLst>
            </a:custGeom>
            <a:solidFill>
              <a:srgbClr val="AAC6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23593" y="4053604"/>
              <a:ext cx="492759" cy="1270"/>
            </a:xfrm>
            <a:custGeom>
              <a:avLst/>
              <a:gdLst/>
              <a:ahLst/>
              <a:cxnLst/>
              <a:rect l="l" t="t" r="r" b="b"/>
              <a:pathLst>
                <a:path w="492760" h="1270">
                  <a:moveTo>
                    <a:pt x="492160" y="1131"/>
                  </a:moveTo>
                  <a:lnTo>
                    <a:pt x="0" y="1131"/>
                  </a:lnTo>
                </a:path>
                <a:path w="492760" h="1270">
                  <a:moveTo>
                    <a:pt x="571" y="0"/>
                  </a:moveTo>
                  <a:lnTo>
                    <a:pt x="491588" y="0"/>
                  </a:lnTo>
                </a:path>
                <a:path w="492760" h="1270">
                  <a:moveTo>
                    <a:pt x="492160" y="1131"/>
                  </a:moveTo>
                  <a:lnTo>
                    <a:pt x="0" y="1131"/>
                  </a:lnTo>
                </a:path>
                <a:path w="492760" h="1270">
                  <a:moveTo>
                    <a:pt x="0" y="1131"/>
                  </a:moveTo>
                  <a:lnTo>
                    <a:pt x="492160" y="1131"/>
                  </a:lnTo>
                </a:path>
                <a:path w="492760" h="1270">
                  <a:moveTo>
                    <a:pt x="492160" y="1131"/>
                  </a:moveTo>
                  <a:lnTo>
                    <a:pt x="0" y="1131"/>
                  </a:lnTo>
                </a:path>
                <a:path w="492760" h="1270">
                  <a:moveTo>
                    <a:pt x="0" y="1131"/>
                  </a:moveTo>
                  <a:lnTo>
                    <a:pt x="492160" y="1131"/>
                  </a:lnTo>
                </a:path>
              </a:pathLst>
            </a:custGeom>
            <a:ln w="3175">
              <a:solidFill>
                <a:srgbClr val="AAC6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523593" y="4054736"/>
              <a:ext cx="492759" cy="0"/>
            </a:xfrm>
            <a:custGeom>
              <a:avLst/>
              <a:gdLst/>
              <a:ahLst/>
              <a:cxnLst/>
              <a:rect l="l" t="t" r="r" b="b"/>
              <a:pathLst>
                <a:path w="492760">
                  <a:moveTo>
                    <a:pt x="492160" y="0"/>
                  </a:moveTo>
                  <a:lnTo>
                    <a:pt x="0" y="0"/>
                  </a:lnTo>
                </a:path>
                <a:path w="492760">
                  <a:moveTo>
                    <a:pt x="0" y="0"/>
                  </a:moveTo>
                  <a:lnTo>
                    <a:pt x="492160" y="0"/>
                  </a:lnTo>
                </a:path>
              </a:pathLst>
            </a:custGeom>
            <a:ln w="3175">
              <a:solidFill>
                <a:srgbClr val="A9C6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522940" y="4054735"/>
              <a:ext cx="494030" cy="1905"/>
            </a:xfrm>
            <a:custGeom>
              <a:avLst/>
              <a:gdLst/>
              <a:ahLst/>
              <a:cxnLst/>
              <a:rect l="l" t="t" r="r" b="b"/>
              <a:pathLst>
                <a:path w="494029" h="1904">
                  <a:moveTo>
                    <a:pt x="492813" y="0"/>
                  </a:moveTo>
                  <a:lnTo>
                    <a:pt x="493466" y="1293"/>
                  </a:lnTo>
                  <a:lnTo>
                    <a:pt x="0" y="1293"/>
                  </a:lnTo>
                  <a:lnTo>
                    <a:pt x="653" y="0"/>
                  </a:lnTo>
                  <a:lnTo>
                    <a:pt x="492813" y="0"/>
                  </a:lnTo>
                  <a:close/>
                </a:path>
              </a:pathLst>
            </a:custGeom>
            <a:solidFill>
              <a:srgbClr val="A9C6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22940" y="4054736"/>
              <a:ext cx="494030" cy="1905"/>
            </a:xfrm>
            <a:custGeom>
              <a:avLst/>
              <a:gdLst/>
              <a:ahLst/>
              <a:cxnLst/>
              <a:rect l="l" t="t" r="r" b="b"/>
              <a:pathLst>
                <a:path w="494029" h="1904">
                  <a:moveTo>
                    <a:pt x="493466" y="1293"/>
                  </a:moveTo>
                  <a:lnTo>
                    <a:pt x="0" y="1293"/>
                  </a:lnTo>
                </a:path>
                <a:path w="494029" h="1904">
                  <a:moveTo>
                    <a:pt x="653" y="0"/>
                  </a:moveTo>
                  <a:lnTo>
                    <a:pt x="492813" y="0"/>
                  </a:lnTo>
                </a:path>
                <a:path w="494029" h="1904">
                  <a:moveTo>
                    <a:pt x="493466" y="1293"/>
                  </a:moveTo>
                  <a:lnTo>
                    <a:pt x="0" y="1293"/>
                  </a:lnTo>
                </a:path>
                <a:path w="494029" h="1904">
                  <a:moveTo>
                    <a:pt x="0" y="1293"/>
                  </a:moveTo>
                  <a:lnTo>
                    <a:pt x="493466" y="1293"/>
                  </a:lnTo>
                </a:path>
                <a:path w="494029" h="1904">
                  <a:moveTo>
                    <a:pt x="493466" y="1293"/>
                  </a:moveTo>
                  <a:lnTo>
                    <a:pt x="0" y="1293"/>
                  </a:lnTo>
                </a:path>
                <a:path w="494029" h="1904">
                  <a:moveTo>
                    <a:pt x="0" y="1293"/>
                  </a:moveTo>
                  <a:lnTo>
                    <a:pt x="493466" y="1293"/>
                  </a:lnTo>
                </a:path>
                <a:path w="494029" h="1904">
                  <a:moveTo>
                    <a:pt x="493466" y="1293"/>
                  </a:moveTo>
                  <a:lnTo>
                    <a:pt x="0" y="1293"/>
                  </a:lnTo>
                </a:path>
                <a:path w="494029" h="1904">
                  <a:moveTo>
                    <a:pt x="0" y="1293"/>
                  </a:moveTo>
                  <a:lnTo>
                    <a:pt x="493466" y="1293"/>
                  </a:lnTo>
                </a:path>
              </a:pathLst>
            </a:custGeom>
            <a:ln w="3175">
              <a:solidFill>
                <a:srgbClr val="A9C6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22369" y="4056029"/>
              <a:ext cx="494665" cy="1270"/>
            </a:xfrm>
            <a:custGeom>
              <a:avLst/>
              <a:gdLst/>
              <a:ahLst/>
              <a:cxnLst/>
              <a:rect l="l" t="t" r="r" b="b"/>
              <a:pathLst>
                <a:path w="494664" h="1270">
                  <a:moveTo>
                    <a:pt x="494038" y="0"/>
                  </a:moveTo>
                  <a:lnTo>
                    <a:pt x="494609" y="1131"/>
                  </a:lnTo>
                  <a:lnTo>
                    <a:pt x="0" y="1131"/>
                  </a:lnTo>
                  <a:lnTo>
                    <a:pt x="571" y="0"/>
                  </a:lnTo>
                  <a:lnTo>
                    <a:pt x="494038" y="0"/>
                  </a:lnTo>
                  <a:close/>
                </a:path>
              </a:pathLst>
            </a:custGeom>
            <a:solidFill>
              <a:srgbClr val="A9C6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22369" y="4056029"/>
              <a:ext cx="494665" cy="1270"/>
            </a:xfrm>
            <a:custGeom>
              <a:avLst/>
              <a:gdLst/>
              <a:ahLst/>
              <a:cxnLst/>
              <a:rect l="l" t="t" r="r" b="b"/>
              <a:pathLst>
                <a:path w="494664" h="1270">
                  <a:moveTo>
                    <a:pt x="494609" y="1131"/>
                  </a:moveTo>
                  <a:lnTo>
                    <a:pt x="0" y="1131"/>
                  </a:lnTo>
                </a:path>
                <a:path w="494664" h="1270">
                  <a:moveTo>
                    <a:pt x="571" y="0"/>
                  </a:moveTo>
                  <a:lnTo>
                    <a:pt x="494038" y="0"/>
                  </a:lnTo>
                </a:path>
                <a:path w="494664" h="1270">
                  <a:moveTo>
                    <a:pt x="494609" y="1131"/>
                  </a:moveTo>
                  <a:lnTo>
                    <a:pt x="0" y="1131"/>
                  </a:lnTo>
                </a:path>
                <a:path w="494664" h="1270">
                  <a:moveTo>
                    <a:pt x="0" y="1131"/>
                  </a:moveTo>
                  <a:lnTo>
                    <a:pt x="494609" y="1131"/>
                  </a:lnTo>
                </a:path>
                <a:path w="494664" h="1270">
                  <a:moveTo>
                    <a:pt x="494609" y="1131"/>
                  </a:moveTo>
                  <a:lnTo>
                    <a:pt x="0" y="1131"/>
                  </a:lnTo>
                </a:path>
                <a:path w="494664" h="1270">
                  <a:moveTo>
                    <a:pt x="0" y="1131"/>
                  </a:moveTo>
                  <a:lnTo>
                    <a:pt x="494609" y="1131"/>
                  </a:lnTo>
                </a:path>
              </a:pathLst>
            </a:custGeom>
            <a:ln w="3175">
              <a:solidFill>
                <a:srgbClr val="A9C6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21716" y="4057160"/>
              <a:ext cx="495934" cy="1905"/>
            </a:xfrm>
            <a:custGeom>
              <a:avLst/>
              <a:gdLst/>
              <a:ahLst/>
              <a:cxnLst/>
              <a:rect l="l" t="t" r="r" b="b"/>
              <a:pathLst>
                <a:path w="495935" h="1904">
                  <a:moveTo>
                    <a:pt x="495262" y="0"/>
                  </a:moveTo>
                  <a:lnTo>
                    <a:pt x="495916" y="1293"/>
                  </a:lnTo>
                  <a:lnTo>
                    <a:pt x="0" y="1293"/>
                  </a:lnTo>
                  <a:lnTo>
                    <a:pt x="653" y="0"/>
                  </a:lnTo>
                  <a:lnTo>
                    <a:pt x="495262" y="0"/>
                  </a:lnTo>
                  <a:close/>
                </a:path>
              </a:pathLst>
            </a:custGeom>
            <a:solidFill>
              <a:srgbClr val="A9C6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521716" y="4057160"/>
              <a:ext cx="495934" cy="1905"/>
            </a:xfrm>
            <a:custGeom>
              <a:avLst/>
              <a:gdLst/>
              <a:ahLst/>
              <a:cxnLst/>
              <a:rect l="l" t="t" r="r" b="b"/>
              <a:pathLst>
                <a:path w="495935" h="1904">
                  <a:moveTo>
                    <a:pt x="495916" y="1293"/>
                  </a:moveTo>
                  <a:lnTo>
                    <a:pt x="0" y="1293"/>
                  </a:lnTo>
                </a:path>
                <a:path w="495935" h="1904">
                  <a:moveTo>
                    <a:pt x="653" y="0"/>
                  </a:moveTo>
                  <a:lnTo>
                    <a:pt x="495262" y="0"/>
                  </a:lnTo>
                </a:path>
                <a:path w="495935" h="1904">
                  <a:moveTo>
                    <a:pt x="495916" y="1293"/>
                  </a:moveTo>
                  <a:lnTo>
                    <a:pt x="0" y="1293"/>
                  </a:lnTo>
                </a:path>
                <a:path w="495935" h="1904">
                  <a:moveTo>
                    <a:pt x="0" y="1293"/>
                  </a:moveTo>
                  <a:lnTo>
                    <a:pt x="495916" y="1293"/>
                  </a:lnTo>
                </a:path>
                <a:path w="495935" h="1904">
                  <a:moveTo>
                    <a:pt x="495916" y="1293"/>
                  </a:moveTo>
                  <a:lnTo>
                    <a:pt x="0" y="1293"/>
                  </a:lnTo>
                </a:path>
                <a:path w="495935" h="1904">
                  <a:moveTo>
                    <a:pt x="0" y="1293"/>
                  </a:moveTo>
                  <a:lnTo>
                    <a:pt x="495916" y="1293"/>
                  </a:lnTo>
                </a:path>
                <a:path w="495935" h="1904">
                  <a:moveTo>
                    <a:pt x="495916" y="1293"/>
                  </a:moveTo>
                  <a:lnTo>
                    <a:pt x="0" y="1293"/>
                  </a:lnTo>
                </a:path>
                <a:path w="495935" h="1904">
                  <a:moveTo>
                    <a:pt x="0" y="1293"/>
                  </a:moveTo>
                  <a:lnTo>
                    <a:pt x="495916" y="1293"/>
                  </a:lnTo>
                </a:path>
              </a:pathLst>
            </a:custGeom>
            <a:ln w="3175">
              <a:solidFill>
                <a:srgbClr val="A9C6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521144" y="4058453"/>
              <a:ext cx="497205" cy="1270"/>
            </a:xfrm>
            <a:custGeom>
              <a:avLst/>
              <a:gdLst/>
              <a:ahLst/>
              <a:cxnLst/>
              <a:rect l="l" t="t" r="r" b="b"/>
              <a:pathLst>
                <a:path w="497204" h="1270">
                  <a:moveTo>
                    <a:pt x="496487" y="0"/>
                  </a:moveTo>
                  <a:lnTo>
                    <a:pt x="497059" y="1131"/>
                  </a:lnTo>
                  <a:lnTo>
                    <a:pt x="0" y="1131"/>
                  </a:lnTo>
                  <a:lnTo>
                    <a:pt x="571" y="0"/>
                  </a:lnTo>
                  <a:lnTo>
                    <a:pt x="496487" y="0"/>
                  </a:lnTo>
                  <a:close/>
                </a:path>
              </a:pathLst>
            </a:custGeom>
            <a:solidFill>
              <a:srgbClr val="A9C6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521144" y="4058453"/>
              <a:ext cx="497205" cy="1270"/>
            </a:xfrm>
            <a:custGeom>
              <a:avLst/>
              <a:gdLst/>
              <a:ahLst/>
              <a:cxnLst/>
              <a:rect l="l" t="t" r="r" b="b"/>
              <a:pathLst>
                <a:path w="497204" h="1270">
                  <a:moveTo>
                    <a:pt x="497059" y="1131"/>
                  </a:moveTo>
                  <a:lnTo>
                    <a:pt x="0" y="1131"/>
                  </a:lnTo>
                </a:path>
                <a:path w="497204" h="1270">
                  <a:moveTo>
                    <a:pt x="571" y="0"/>
                  </a:moveTo>
                  <a:lnTo>
                    <a:pt x="496487" y="0"/>
                  </a:lnTo>
                </a:path>
                <a:path w="497204" h="1270">
                  <a:moveTo>
                    <a:pt x="497059" y="1131"/>
                  </a:moveTo>
                  <a:lnTo>
                    <a:pt x="0" y="1131"/>
                  </a:lnTo>
                </a:path>
                <a:path w="497204" h="1270">
                  <a:moveTo>
                    <a:pt x="0" y="1131"/>
                  </a:moveTo>
                  <a:lnTo>
                    <a:pt x="497059" y="1131"/>
                  </a:lnTo>
                </a:path>
                <a:path w="497204" h="1270">
                  <a:moveTo>
                    <a:pt x="497059" y="1131"/>
                  </a:moveTo>
                  <a:lnTo>
                    <a:pt x="0" y="1131"/>
                  </a:lnTo>
                </a:path>
                <a:path w="497204" h="1270">
                  <a:moveTo>
                    <a:pt x="0" y="1131"/>
                  </a:moveTo>
                  <a:lnTo>
                    <a:pt x="497059" y="1131"/>
                  </a:lnTo>
                </a:path>
              </a:pathLst>
            </a:custGeom>
            <a:ln w="3175">
              <a:solidFill>
                <a:srgbClr val="A9C6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21144" y="4059585"/>
              <a:ext cx="497205" cy="0"/>
            </a:xfrm>
            <a:custGeom>
              <a:avLst/>
              <a:gdLst/>
              <a:ahLst/>
              <a:cxnLst/>
              <a:rect l="l" t="t" r="r" b="b"/>
              <a:pathLst>
                <a:path w="497204">
                  <a:moveTo>
                    <a:pt x="497059" y="0"/>
                  </a:moveTo>
                  <a:lnTo>
                    <a:pt x="0" y="0"/>
                  </a:lnTo>
                </a:path>
                <a:path w="497204">
                  <a:moveTo>
                    <a:pt x="0" y="0"/>
                  </a:moveTo>
                  <a:lnTo>
                    <a:pt x="497059" y="0"/>
                  </a:lnTo>
                </a:path>
              </a:pathLst>
            </a:custGeom>
            <a:ln w="3175">
              <a:solidFill>
                <a:srgbClr val="A9C5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520491" y="4059584"/>
              <a:ext cx="498475" cy="1905"/>
            </a:xfrm>
            <a:custGeom>
              <a:avLst/>
              <a:gdLst/>
              <a:ahLst/>
              <a:cxnLst/>
              <a:rect l="l" t="t" r="r" b="b"/>
              <a:pathLst>
                <a:path w="498475" h="1904">
                  <a:moveTo>
                    <a:pt x="497712" y="0"/>
                  </a:moveTo>
                  <a:lnTo>
                    <a:pt x="498366" y="1293"/>
                  </a:lnTo>
                  <a:lnTo>
                    <a:pt x="0" y="1293"/>
                  </a:lnTo>
                  <a:lnTo>
                    <a:pt x="653" y="0"/>
                  </a:lnTo>
                  <a:lnTo>
                    <a:pt x="497712" y="0"/>
                  </a:lnTo>
                  <a:close/>
                </a:path>
              </a:pathLst>
            </a:custGeom>
            <a:solidFill>
              <a:srgbClr val="A9C5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520491" y="4059585"/>
              <a:ext cx="498475" cy="1905"/>
            </a:xfrm>
            <a:custGeom>
              <a:avLst/>
              <a:gdLst/>
              <a:ahLst/>
              <a:cxnLst/>
              <a:rect l="l" t="t" r="r" b="b"/>
              <a:pathLst>
                <a:path w="498475" h="1904">
                  <a:moveTo>
                    <a:pt x="498366" y="1293"/>
                  </a:moveTo>
                  <a:lnTo>
                    <a:pt x="0" y="1293"/>
                  </a:lnTo>
                </a:path>
                <a:path w="498475" h="1904">
                  <a:moveTo>
                    <a:pt x="653" y="0"/>
                  </a:moveTo>
                  <a:lnTo>
                    <a:pt x="497712" y="0"/>
                  </a:lnTo>
                </a:path>
              </a:pathLst>
            </a:custGeom>
            <a:ln w="3175">
              <a:solidFill>
                <a:srgbClr val="A9C5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520491" y="4060878"/>
              <a:ext cx="498475" cy="0"/>
            </a:xfrm>
            <a:custGeom>
              <a:avLst/>
              <a:gdLst/>
              <a:ahLst/>
              <a:cxnLst/>
              <a:rect l="l" t="t" r="r" b="b"/>
              <a:pathLst>
                <a:path w="498475">
                  <a:moveTo>
                    <a:pt x="498366" y="0"/>
                  </a:moveTo>
                  <a:lnTo>
                    <a:pt x="0" y="0"/>
                  </a:lnTo>
                </a:path>
                <a:path w="498475">
                  <a:moveTo>
                    <a:pt x="0" y="0"/>
                  </a:moveTo>
                  <a:lnTo>
                    <a:pt x="498366" y="0"/>
                  </a:lnTo>
                </a:path>
                <a:path w="498475">
                  <a:moveTo>
                    <a:pt x="498366" y="0"/>
                  </a:moveTo>
                  <a:lnTo>
                    <a:pt x="0" y="0"/>
                  </a:lnTo>
                </a:path>
                <a:path w="498475">
                  <a:moveTo>
                    <a:pt x="0" y="0"/>
                  </a:moveTo>
                  <a:lnTo>
                    <a:pt x="498366" y="0"/>
                  </a:lnTo>
                </a:path>
              </a:pathLst>
            </a:custGeom>
            <a:ln w="3175">
              <a:solidFill>
                <a:srgbClr val="A8C5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519920" y="4060878"/>
              <a:ext cx="499745" cy="1270"/>
            </a:xfrm>
            <a:custGeom>
              <a:avLst/>
              <a:gdLst/>
              <a:ahLst/>
              <a:cxnLst/>
              <a:rect l="l" t="t" r="r" b="b"/>
              <a:pathLst>
                <a:path w="499745" h="1270">
                  <a:moveTo>
                    <a:pt x="498937" y="0"/>
                  </a:moveTo>
                  <a:lnTo>
                    <a:pt x="499509" y="1131"/>
                  </a:lnTo>
                  <a:lnTo>
                    <a:pt x="0" y="1131"/>
                  </a:lnTo>
                  <a:lnTo>
                    <a:pt x="571" y="0"/>
                  </a:lnTo>
                  <a:lnTo>
                    <a:pt x="498937" y="0"/>
                  </a:lnTo>
                  <a:close/>
                </a:path>
              </a:pathLst>
            </a:custGeom>
            <a:solidFill>
              <a:srgbClr val="A8C5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519920" y="4060878"/>
              <a:ext cx="499745" cy="1270"/>
            </a:xfrm>
            <a:custGeom>
              <a:avLst/>
              <a:gdLst/>
              <a:ahLst/>
              <a:cxnLst/>
              <a:rect l="l" t="t" r="r" b="b"/>
              <a:pathLst>
                <a:path w="499745" h="1270">
                  <a:moveTo>
                    <a:pt x="499509" y="1131"/>
                  </a:moveTo>
                  <a:lnTo>
                    <a:pt x="0" y="1131"/>
                  </a:lnTo>
                </a:path>
                <a:path w="499745" h="1270">
                  <a:moveTo>
                    <a:pt x="571" y="0"/>
                  </a:moveTo>
                  <a:lnTo>
                    <a:pt x="498937" y="0"/>
                  </a:lnTo>
                </a:path>
                <a:path w="499745" h="1270">
                  <a:moveTo>
                    <a:pt x="499509" y="1131"/>
                  </a:moveTo>
                  <a:lnTo>
                    <a:pt x="0" y="1131"/>
                  </a:lnTo>
                </a:path>
                <a:path w="499745" h="1270">
                  <a:moveTo>
                    <a:pt x="0" y="1131"/>
                  </a:moveTo>
                  <a:lnTo>
                    <a:pt x="499509" y="1131"/>
                  </a:lnTo>
                </a:path>
                <a:path w="499745" h="1270">
                  <a:moveTo>
                    <a:pt x="499509" y="1131"/>
                  </a:moveTo>
                  <a:lnTo>
                    <a:pt x="0" y="1131"/>
                  </a:lnTo>
                </a:path>
                <a:path w="499745" h="1270">
                  <a:moveTo>
                    <a:pt x="0" y="1131"/>
                  </a:moveTo>
                  <a:lnTo>
                    <a:pt x="499509" y="1131"/>
                  </a:lnTo>
                </a:path>
                <a:path w="499745" h="1270">
                  <a:moveTo>
                    <a:pt x="499509" y="1131"/>
                  </a:moveTo>
                  <a:lnTo>
                    <a:pt x="0" y="1131"/>
                  </a:lnTo>
                </a:path>
                <a:path w="499745" h="1270">
                  <a:moveTo>
                    <a:pt x="0" y="1131"/>
                  </a:moveTo>
                  <a:lnTo>
                    <a:pt x="499509" y="1131"/>
                  </a:lnTo>
                </a:path>
              </a:pathLst>
            </a:custGeom>
            <a:ln w="3175">
              <a:solidFill>
                <a:srgbClr val="A8C5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519267" y="4062009"/>
              <a:ext cx="501015" cy="1905"/>
            </a:xfrm>
            <a:custGeom>
              <a:avLst/>
              <a:gdLst/>
              <a:ahLst/>
              <a:cxnLst/>
              <a:rect l="l" t="t" r="r" b="b"/>
              <a:pathLst>
                <a:path w="501014" h="1904">
                  <a:moveTo>
                    <a:pt x="500162" y="0"/>
                  </a:moveTo>
                  <a:lnTo>
                    <a:pt x="500815" y="1293"/>
                  </a:lnTo>
                  <a:lnTo>
                    <a:pt x="0" y="1293"/>
                  </a:lnTo>
                  <a:lnTo>
                    <a:pt x="653" y="0"/>
                  </a:lnTo>
                  <a:lnTo>
                    <a:pt x="500162" y="0"/>
                  </a:lnTo>
                  <a:close/>
                </a:path>
              </a:pathLst>
            </a:custGeom>
            <a:solidFill>
              <a:srgbClr val="A8C5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519267" y="4062009"/>
              <a:ext cx="501015" cy="1905"/>
            </a:xfrm>
            <a:custGeom>
              <a:avLst/>
              <a:gdLst/>
              <a:ahLst/>
              <a:cxnLst/>
              <a:rect l="l" t="t" r="r" b="b"/>
              <a:pathLst>
                <a:path w="501014" h="1904">
                  <a:moveTo>
                    <a:pt x="500815" y="1293"/>
                  </a:moveTo>
                  <a:lnTo>
                    <a:pt x="0" y="1293"/>
                  </a:lnTo>
                </a:path>
                <a:path w="501014" h="1904">
                  <a:moveTo>
                    <a:pt x="653" y="0"/>
                  </a:moveTo>
                  <a:lnTo>
                    <a:pt x="500162" y="0"/>
                  </a:lnTo>
                </a:path>
                <a:path w="501014" h="1904">
                  <a:moveTo>
                    <a:pt x="500815" y="1293"/>
                  </a:moveTo>
                  <a:lnTo>
                    <a:pt x="0" y="1293"/>
                  </a:lnTo>
                </a:path>
                <a:path w="501014" h="1904">
                  <a:moveTo>
                    <a:pt x="0" y="1293"/>
                  </a:moveTo>
                  <a:lnTo>
                    <a:pt x="500815" y="1293"/>
                  </a:lnTo>
                </a:path>
                <a:path w="501014" h="1904">
                  <a:moveTo>
                    <a:pt x="500815" y="1293"/>
                  </a:moveTo>
                  <a:lnTo>
                    <a:pt x="0" y="1293"/>
                  </a:lnTo>
                </a:path>
                <a:path w="501014" h="1904">
                  <a:moveTo>
                    <a:pt x="0" y="1293"/>
                  </a:moveTo>
                  <a:lnTo>
                    <a:pt x="500815" y="1293"/>
                  </a:lnTo>
                </a:path>
                <a:path w="501014" h="1904">
                  <a:moveTo>
                    <a:pt x="500815" y="1293"/>
                  </a:moveTo>
                  <a:lnTo>
                    <a:pt x="0" y="1293"/>
                  </a:lnTo>
                </a:path>
                <a:path w="501014" h="1904">
                  <a:moveTo>
                    <a:pt x="0" y="1293"/>
                  </a:moveTo>
                  <a:lnTo>
                    <a:pt x="500815" y="1293"/>
                  </a:lnTo>
                </a:path>
              </a:pathLst>
            </a:custGeom>
            <a:ln w="3175">
              <a:solidFill>
                <a:srgbClr val="A8C5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518695" y="4063302"/>
              <a:ext cx="502284" cy="1270"/>
            </a:xfrm>
            <a:custGeom>
              <a:avLst/>
              <a:gdLst/>
              <a:ahLst/>
              <a:cxnLst/>
              <a:rect l="l" t="t" r="r" b="b"/>
              <a:pathLst>
                <a:path w="502285" h="1270">
                  <a:moveTo>
                    <a:pt x="501387" y="0"/>
                  </a:moveTo>
                  <a:lnTo>
                    <a:pt x="501959" y="1131"/>
                  </a:lnTo>
                  <a:lnTo>
                    <a:pt x="0" y="1131"/>
                  </a:lnTo>
                  <a:lnTo>
                    <a:pt x="571" y="0"/>
                  </a:lnTo>
                  <a:lnTo>
                    <a:pt x="501387" y="0"/>
                  </a:lnTo>
                  <a:close/>
                </a:path>
              </a:pathLst>
            </a:custGeom>
            <a:solidFill>
              <a:srgbClr val="A8C5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518695" y="4063302"/>
              <a:ext cx="502284" cy="1270"/>
            </a:xfrm>
            <a:custGeom>
              <a:avLst/>
              <a:gdLst/>
              <a:ahLst/>
              <a:cxnLst/>
              <a:rect l="l" t="t" r="r" b="b"/>
              <a:pathLst>
                <a:path w="502285" h="1270">
                  <a:moveTo>
                    <a:pt x="501959" y="1131"/>
                  </a:moveTo>
                  <a:lnTo>
                    <a:pt x="0" y="1131"/>
                  </a:lnTo>
                </a:path>
                <a:path w="502285" h="1270">
                  <a:moveTo>
                    <a:pt x="571" y="0"/>
                  </a:moveTo>
                  <a:lnTo>
                    <a:pt x="501387" y="0"/>
                  </a:lnTo>
                </a:path>
                <a:path w="502285" h="1270">
                  <a:moveTo>
                    <a:pt x="501959" y="1131"/>
                  </a:moveTo>
                  <a:lnTo>
                    <a:pt x="0" y="1131"/>
                  </a:lnTo>
                </a:path>
                <a:path w="502285" h="1270">
                  <a:moveTo>
                    <a:pt x="0" y="1131"/>
                  </a:moveTo>
                  <a:lnTo>
                    <a:pt x="501959" y="1131"/>
                  </a:lnTo>
                </a:path>
                <a:path w="502285" h="1270">
                  <a:moveTo>
                    <a:pt x="501959" y="1131"/>
                  </a:moveTo>
                  <a:lnTo>
                    <a:pt x="0" y="1131"/>
                  </a:lnTo>
                </a:path>
                <a:path w="502285" h="1270">
                  <a:moveTo>
                    <a:pt x="0" y="1131"/>
                  </a:moveTo>
                  <a:lnTo>
                    <a:pt x="501959" y="1131"/>
                  </a:lnTo>
                </a:path>
                <a:path w="502285" h="1270">
                  <a:moveTo>
                    <a:pt x="501959" y="1131"/>
                  </a:moveTo>
                  <a:lnTo>
                    <a:pt x="0" y="1131"/>
                  </a:lnTo>
                </a:path>
                <a:path w="502285" h="1270">
                  <a:moveTo>
                    <a:pt x="0" y="1131"/>
                  </a:moveTo>
                  <a:lnTo>
                    <a:pt x="501959" y="1131"/>
                  </a:lnTo>
                </a:path>
              </a:pathLst>
            </a:custGeom>
            <a:ln w="3175">
              <a:solidFill>
                <a:srgbClr val="A8C5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518042" y="4064433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4">
                  <a:moveTo>
                    <a:pt x="502612" y="0"/>
                  </a:moveTo>
                  <a:lnTo>
                    <a:pt x="503265" y="1293"/>
                  </a:lnTo>
                  <a:lnTo>
                    <a:pt x="0" y="1293"/>
                  </a:lnTo>
                  <a:lnTo>
                    <a:pt x="653" y="0"/>
                  </a:lnTo>
                  <a:lnTo>
                    <a:pt x="502612" y="0"/>
                  </a:lnTo>
                  <a:close/>
                </a:path>
              </a:pathLst>
            </a:custGeom>
            <a:solidFill>
              <a:srgbClr val="A8C5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518042" y="4064433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4">
                  <a:moveTo>
                    <a:pt x="503265" y="1293"/>
                  </a:moveTo>
                  <a:lnTo>
                    <a:pt x="0" y="1293"/>
                  </a:lnTo>
                </a:path>
                <a:path w="503554" h="1904">
                  <a:moveTo>
                    <a:pt x="653" y="0"/>
                  </a:moveTo>
                  <a:lnTo>
                    <a:pt x="502612" y="0"/>
                  </a:lnTo>
                </a:path>
                <a:path w="503554" h="1904">
                  <a:moveTo>
                    <a:pt x="503265" y="1293"/>
                  </a:moveTo>
                  <a:lnTo>
                    <a:pt x="0" y="1293"/>
                  </a:lnTo>
                </a:path>
                <a:path w="503554" h="1904">
                  <a:moveTo>
                    <a:pt x="0" y="1293"/>
                  </a:moveTo>
                  <a:lnTo>
                    <a:pt x="503265" y="1293"/>
                  </a:lnTo>
                </a:path>
              </a:pathLst>
            </a:custGeom>
            <a:ln w="3175">
              <a:solidFill>
                <a:srgbClr val="A8C5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518042" y="4065727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503265" y="0"/>
                  </a:moveTo>
                  <a:lnTo>
                    <a:pt x="0" y="0"/>
                  </a:lnTo>
                </a:path>
                <a:path w="503554">
                  <a:moveTo>
                    <a:pt x="0" y="0"/>
                  </a:moveTo>
                  <a:lnTo>
                    <a:pt x="503265" y="0"/>
                  </a:lnTo>
                </a:path>
              </a:pathLst>
            </a:custGeom>
            <a:ln w="3175">
              <a:solidFill>
                <a:srgbClr val="A7C5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517471" y="4065726"/>
              <a:ext cx="504825" cy="1270"/>
            </a:xfrm>
            <a:custGeom>
              <a:avLst/>
              <a:gdLst/>
              <a:ahLst/>
              <a:cxnLst/>
              <a:rect l="l" t="t" r="r" b="b"/>
              <a:pathLst>
                <a:path w="504825" h="1270">
                  <a:moveTo>
                    <a:pt x="503837" y="0"/>
                  </a:moveTo>
                  <a:lnTo>
                    <a:pt x="504408" y="1131"/>
                  </a:lnTo>
                  <a:lnTo>
                    <a:pt x="0" y="1131"/>
                  </a:lnTo>
                  <a:lnTo>
                    <a:pt x="571" y="0"/>
                  </a:lnTo>
                  <a:lnTo>
                    <a:pt x="503837" y="0"/>
                  </a:lnTo>
                  <a:close/>
                </a:path>
              </a:pathLst>
            </a:custGeom>
            <a:solidFill>
              <a:srgbClr val="A7C5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517471" y="4065727"/>
              <a:ext cx="504825" cy="1270"/>
            </a:xfrm>
            <a:custGeom>
              <a:avLst/>
              <a:gdLst/>
              <a:ahLst/>
              <a:cxnLst/>
              <a:rect l="l" t="t" r="r" b="b"/>
              <a:pathLst>
                <a:path w="504825" h="1270">
                  <a:moveTo>
                    <a:pt x="504408" y="1131"/>
                  </a:moveTo>
                  <a:lnTo>
                    <a:pt x="0" y="1131"/>
                  </a:lnTo>
                </a:path>
                <a:path w="504825" h="1270">
                  <a:moveTo>
                    <a:pt x="571" y="0"/>
                  </a:moveTo>
                  <a:lnTo>
                    <a:pt x="503837" y="0"/>
                  </a:lnTo>
                </a:path>
                <a:path w="504825" h="1270">
                  <a:moveTo>
                    <a:pt x="504408" y="1131"/>
                  </a:moveTo>
                  <a:lnTo>
                    <a:pt x="0" y="1131"/>
                  </a:lnTo>
                </a:path>
                <a:path w="504825" h="1270">
                  <a:moveTo>
                    <a:pt x="0" y="1131"/>
                  </a:moveTo>
                  <a:lnTo>
                    <a:pt x="504408" y="1131"/>
                  </a:lnTo>
                </a:path>
                <a:path w="504825" h="1270">
                  <a:moveTo>
                    <a:pt x="504408" y="1131"/>
                  </a:moveTo>
                  <a:lnTo>
                    <a:pt x="0" y="1131"/>
                  </a:lnTo>
                </a:path>
                <a:path w="504825" h="1270">
                  <a:moveTo>
                    <a:pt x="0" y="1131"/>
                  </a:moveTo>
                  <a:lnTo>
                    <a:pt x="504408" y="1131"/>
                  </a:lnTo>
                </a:path>
                <a:path w="504825" h="1270">
                  <a:moveTo>
                    <a:pt x="504408" y="1131"/>
                  </a:moveTo>
                  <a:lnTo>
                    <a:pt x="0" y="1131"/>
                  </a:lnTo>
                </a:path>
                <a:path w="504825" h="1270">
                  <a:moveTo>
                    <a:pt x="0" y="1131"/>
                  </a:moveTo>
                  <a:lnTo>
                    <a:pt x="504408" y="1131"/>
                  </a:lnTo>
                </a:path>
              </a:pathLst>
            </a:custGeom>
            <a:ln w="3175">
              <a:solidFill>
                <a:srgbClr val="A7C5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516818" y="4066858"/>
              <a:ext cx="506095" cy="1905"/>
            </a:xfrm>
            <a:custGeom>
              <a:avLst/>
              <a:gdLst/>
              <a:ahLst/>
              <a:cxnLst/>
              <a:rect l="l" t="t" r="r" b="b"/>
              <a:pathLst>
                <a:path w="506095" h="1904">
                  <a:moveTo>
                    <a:pt x="505061" y="0"/>
                  </a:moveTo>
                  <a:lnTo>
                    <a:pt x="505715" y="1293"/>
                  </a:lnTo>
                  <a:lnTo>
                    <a:pt x="0" y="1293"/>
                  </a:lnTo>
                  <a:lnTo>
                    <a:pt x="653" y="0"/>
                  </a:lnTo>
                  <a:lnTo>
                    <a:pt x="505061" y="0"/>
                  </a:lnTo>
                  <a:close/>
                </a:path>
              </a:pathLst>
            </a:custGeom>
            <a:solidFill>
              <a:srgbClr val="A7C5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516818" y="4066858"/>
              <a:ext cx="506095" cy="1905"/>
            </a:xfrm>
            <a:custGeom>
              <a:avLst/>
              <a:gdLst/>
              <a:ahLst/>
              <a:cxnLst/>
              <a:rect l="l" t="t" r="r" b="b"/>
              <a:pathLst>
                <a:path w="506095" h="1904">
                  <a:moveTo>
                    <a:pt x="505715" y="1293"/>
                  </a:moveTo>
                  <a:lnTo>
                    <a:pt x="0" y="1293"/>
                  </a:lnTo>
                </a:path>
                <a:path w="506095" h="1904">
                  <a:moveTo>
                    <a:pt x="653" y="0"/>
                  </a:moveTo>
                  <a:lnTo>
                    <a:pt x="505061" y="0"/>
                  </a:lnTo>
                </a:path>
                <a:path w="506095" h="1904">
                  <a:moveTo>
                    <a:pt x="505715" y="1293"/>
                  </a:moveTo>
                  <a:lnTo>
                    <a:pt x="0" y="1293"/>
                  </a:lnTo>
                </a:path>
                <a:path w="506095" h="1904">
                  <a:moveTo>
                    <a:pt x="0" y="1293"/>
                  </a:moveTo>
                  <a:lnTo>
                    <a:pt x="505715" y="1293"/>
                  </a:lnTo>
                </a:path>
                <a:path w="506095" h="1904">
                  <a:moveTo>
                    <a:pt x="505715" y="1293"/>
                  </a:moveTo>
                  <a:lnTo>
                    <a:pt x="0" y="1293"/>
                  </a:lnTo>
                </a:path>
                <a:path w="506095" h="1904">
                  <a:moveTo>
                    <a:pt x="0" y="1293"/>
                  </a:moveTo>
                  <a:lnTo>
                    <a:pt x="505715" y="1293"/>
                  </a:lnTo>
                </a:path>
                <a:path w="506095" h="1904">
                  <a:moveTo>
                    <a:pt x="505715" y="1293"/>
                  </a:moveTo>
                  <a:lnTo>
                    <a:pt x="0" y="1293"/>
                  </a:lnTo>
                </a:path>
                <a:path w="506095" h="1904">
                  <a:moveTo>
                    <a:pt x="0" y="1293"/>
                  </a:moveTo>
                  <a:lnTo>
                    <a:pt x="505715" y="1293"/>
                  </a:lnTo>
                </a:path>
              </a:pathLst>
            </a:custGeom>
            <a:ln w="3175">
              <a:solidFill>
                <a:srgbClr val="A7C5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516246" y="406815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286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571" y="0"/>
                  </a:lnTo>
                  <a:lnTo>
                    <a:pt x="506286" y="0"/>
                  </a:lnTo>
                  <a:close/>
                </a:path>
              </a:pathLst>
            </a:custGeom>
            <a:solidFill>
              <a:srgbClr val="A7C5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516246" y="406815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571" y="0"/>
                  </a:moveTo>
                  <a:lnTo>
                    <a:pt x="506286" y="0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</a:pathLst>
            </a:custGeom>
            <a:ln w="3175">
              <a:solidFill>
                <a:srgbClr val="A7C5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516246" y="4069282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A7C5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516246" y="4069282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</a:pathLst>
            </a:custGeom>
            <a:ln w="3175">
              <a:solidFill>
                <a:srgbClr val="A7C5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516246" y="407057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A7C5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516246" y="407057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A7C5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516246" y="4071707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A6C5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516246" y="4071707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A6C5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516246" y="4071707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</a:pathLst>
            </a:custGeom>
            <a:ln w="3175">
              <a:solidFill>
                <a:srgbClr val="A6C5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516246" y="407300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A6C5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516246" y="407300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</a:pathLst>
            </a:custGeom>
            <a:ln w="3175">
              <a:solidFill>
                <a:srgbClr val="A6C5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516246" y="4074131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A6C5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516246" y="4074131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</a:pathLst>
            </a:custGeom>
            <a:ln w="3175">
              <a:solidFill>
                <a:srgbClr val="A6C5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516246" y="407542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A6C5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516246" y="407542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</a:pathLst>
            </a:custGeom>
            <a:ln w="3175">
              <a:solidFill>
                <a:srgbClr val="A6C5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516246" y="4076556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A4C5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516246" y="4076556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A4C5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516246" y="4076556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</a:pathLst>
            </a:custGeom>
            <a:ln w="3175">
              <a:solidFill>
                <a:srgbClr val="A4C5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516246" y="407784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A4C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516246" y="407784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</a:pathLst>
            </a:custGeom>
            <a:ln w="3175">
              <a:solidFill>
                <a:srgbClr val="A4C4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516246" y="4078980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A4C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516246" y="4078980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</a:pathLst>
            </a:custGeom>
            <a:ln w="3175">
              <a:solidFill>
                <a:srgbClr val="A4C4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516246" y="408027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A4C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516246" y="408027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</a:pathLst>
            </a:custGeom>
            <a:ln w="3175">
              <a:solidFill>
                <a:srgbClr val="A4C4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516246" y="4081405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A4C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516246" y="4081405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A4C4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516246" y="4082698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A3C4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516246" y="408269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A3C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516246" y="408269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</a:pathLst>
            </a:custGeom>
            <a:ln w="3175">
              <a:solidFill>
                <a:srgbClr val="A3C4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246" y="4083829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A3C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516246" y="4083829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</a:pathLst>
            </a:custGeom>
            <a:ln w="3175">
              <a:solidFill>
                <a:srgbClr val="A3C4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516246" y="408512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A3C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516246" y="408512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</a:pathLst>
            </a:custGeom>
            <a:ln w="3175">
              <a:solidFill>
                <a:srgbClr val="A3C4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516246" y="4086254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A3C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516246" y="4086254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</a:pathLst>
            </a:custGeom>
            <a:ln w="3175">
              <a:solidFill>
                <a:srgbClr val="A3C4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516246" y="4087547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A3C3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516246" y="408754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A3C3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516246" y="408754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</a:pathLst>
            </a:custGeom>
            <a:ln w="3175">
              <a:solidFill>
                <a:srgbClr val="A3C3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516246" y="4088678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A2C3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516246" y="4088678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</a:pathLst>
            </a:custGeom>
            <a:ln w="3175">
              <a:solidFill>
                <a:srgbClr val="A2C3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516246" y="408997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A2C3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516246" y="408997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</a:pathLst>
            </a:custGeom>
            <a:ln w="3175">
              <a:solidFill>
                <a:srgbClr val="A2C3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516246" y="4091103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A2C3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516246" y="4091103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</a:pathLst>
            </a:custGeom>
            <a:ln w="3175">
              <a:solidFill>
                <a:srgbClr val="A2C3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516246" y="409239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A2C3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516246" y="409239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A2C3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516246" y="4093527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A2C3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516246" y="4093527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A2C3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516246" y="4093527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</a:pathLst>
            </a:custGeom>
            <a:ln w="3175">
              <a:solidFill>
                <a:srgbClr val="A2C3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516246" y="4094820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A1C3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516246" y="409482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A1C3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516246" y="409482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</a:pathLst>
            </a:custGeom>
            <a:ln w="3175">
              <a:solidFill>
                <a:srgbClr val="A1C3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516246" y="4095952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A1C3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516246" y="4095952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A1C3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516246" y="4097245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A1C2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516246" y="409724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A1C2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516246" y="409724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</a:pathLst>
            </a:custGeom>
            <a:ln w="3175">
              <a:solidFill>
                <a:srgbClr val="A1C2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516246" y="4098376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A1C2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516246" y="4098376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</a:pathLst>
            </a:custGeom>
            <a:ln w="3175">
              <a:solidFill>
                <a:srgbClr val="A1C2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516246" y="409966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A0C2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516246" y="409966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</a:pathLst>
            </a:custGeom>
            <a:ln w="3175">
              <a:solidFill>
                <a:srgbClr val="A0C2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516246" y="4100801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A0C2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3516246" y="4100801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</a:pathLst>
            </a:custGeom>
            <a:ln w="3175">
              <a:solidFill>
                <a:srgbClr val="A0C2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516246" y="410209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A0C2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516246" y="410209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</a:pathLst>
            </a:custGeom>
            <a:ln w="3175">
              <a:solidFill>
                <a:srgbClr val="A0C2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516246" y="4103225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A0C2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516246" y="4103225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</a:pathLst>
            </a:custGeom>
            <a:ln w="3175">
              <a:solidFill>
                <a:srgbClr val="A0C2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516246" y="410451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A0C2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516246" y="410451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</a:pathLst>
            </a:custGeom>
            <a:ln w="3175">
              <a:solidFill>
                <a:srgbClr val="A0C2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516246" y="4105650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9FC2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516246" y="4105650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FC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516246" y="4105650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</a:pathLst>
            </a:custGeom>
            <a:ln w="3175">
              <a:solidFill>
                <a:srgbClr val="9FC1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516246" y="410694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FC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516246" y="410694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</a:pathLst>
            </a:custGeom>
            <a:ln w="3175">
              <a:solidFill>
                <a:srgbClr val="9FC1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516246" y="4108074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FC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516246" y="4108074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</a:pathLst>
            </a:custGeom>
            <a:ln w="3175">
              <a:solidFill>
                <a:srgbClr val="9FC1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516246" y="410936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FC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516246" y="410936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</a:pathLst>
            </a:custGeom>
            <a:ln w="3175">
              <a:solidFill>
                <a:srgbClr val="9FC1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516246" y="4110499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9FC1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516246" y="4110499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FC1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516246" y="4110499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</a:pathLst>
            </a:custGeom>
            <a:ln w="3175">
              <a:solidFill>
                <a:srgbClr val="9FC1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3516246" y="411179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FC1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516246" y="411179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</a:pathLst>
            </a:custGeom>
            <a:ln w="3175">
              <a:solidFill>
                <a:srgbClr val="9FC1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516246" y="4112923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FC1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516246" y="4112923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</a:pathLst>
            </a:custGeom>
            <a:ln w="3175">
              <a:solidFill>
                <a:srgbClr val="9FC1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516246" y="411421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FC1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516246" y="411421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</a:pathLst>
            </a:custGeom>
            <a:ln w="3175">
              <a:solidFill>
                <a:srgbClr val="9FC1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516246" y="4115348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9FC0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516246" y="4115348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FC0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516246" y="4115348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</a:pathLst>
            </a:custGeom>
            <a:ln w="3175">
              <a:solidFill>
                <a:srgbClr val="9FC0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516246" y="4116641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9EC0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516246" y="411664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EC0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516246" y="411664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</a:pathLst>
            </a:custGeom>
            <a:ln w="3175">
              <a:solidFill>
                <a:srgbClr val="9EC0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516246" y="4117772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EC0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516246" y="4117772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</a:pathLst>
            </a:custGeom>
            <a:ln w="3175">
              <a:solidFill>
                <a:srgbClr val="9EC0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516246" y="411906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EC0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516246" y="411906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</a:pathLst>
            </a:custGeom>
            <a:ln w="3175">
              <a:solidFill>
                <a:srgbClr val="9EC0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516246" y="4120197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EC0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516246" y="4120197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</a:pathLst>
            </a:custGeom>
            <a:ln w="3175">
              <a:solidFill>
                <a:srgbClr val="9EC0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516246" y="412149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DC0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516246" y="412149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</a:pathLst>
            </a:custGeom>
            <a:ln w="3175">
              <a:solidFill>
                <a:srgbClr val="9DC0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516246" y="4122621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DC0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516246" y="4122621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</a:pathLst>
            </a:custGeom>
            <a:ln w="3175">
              <a:solidFill>
                <a:srgbClr val="9DC0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516246" y="412391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DC0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516246" y="412391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</a:pathLst>
            </a:custGeom>
            <a:ln w="3175">
              <a:solidFill>
                <a:srgbClr val="9DC0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516246" y="4125046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9DBE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516246" y="4125046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DB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516246" y="4125046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</a:pathLst>
            </a:custGeom>
            <a:ln w="3175">
              <a:solidFill>
                <a:srgbClr val="9DBE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3516246" y="412633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DB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516246" y="412633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9DBE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516246" y="4127470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9DBE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516246" y="4127470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9CBE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516246" y="4127470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CBE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516246" y="4127470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</a:pathLst>
            </a:custGeom>
            <a:ln w="3175">
              <a:solidFill>
                <a:srgbClr val="9CBE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516246" y="412876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CBE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516246" y="412876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</a:pathLst>
            </a:custGeom>
            <a:ln w="3175">
              <a:solidFill>
                <a:srgbClr val="9CBE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516246" y="4129895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CBE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516246" y="4129895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</a:pathLst>
            </a:custGeom>
            <a:ln w="3175">
              <a:solidFill>
                <a:srgbClr val="9CBE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516246" y="413118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CBE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516246" y="413118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</a:pathLst>
            </a:custGeom>
            <a:ln w="3175">
              <a:solidFill>
                <a:srgbClr val="9CBE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3516246" y="4132319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CBE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516246" y="4132319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9CBE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516246" y="4133612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9BBE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3516246" y="413361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BBE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516246" y="413361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</a:pathLst>
            </a:custGeom>
            <a:ln w="3175">
              <a:solidFill>
                <a:srgbClr val="9BBE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516246" y="4134744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BBE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3516246" y="4134744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</a:pathLst>
            </a:custGeom>
            <a:ln w="3175">
              <a:solidFill>
                <a:srgbClr val="9BBE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516246" y="4136037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9BBD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516246" y="413603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BBD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3516246" y="413603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</a:pathLst>
            </a:custGeom>
            <a:ln w="3175">
              <a:solidFill>
                <a:srgbClr val="9BBD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516246" y="4137168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BBD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3516246" y="4137168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</a:pathLst>
            </a:custGeom>
            <a:ln w="3175">
              <a:solidFill>
                <a:srgbClr val="9BBD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3516246" y="413846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ABD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516246" y="413846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</a:pathLst>
            </a:custGeom>
            <a:ln w="3175">
              <a:solidFill>
                <a:srgbClr val="9ABD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516246" y="4139593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ABD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516246" y="4139593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</a:pathLst>
            </a:custGeom>
            <a:ln w="3175">
              <a:solidFill>
                <a:srgbClr val="9ABD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516246" y="414088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ABD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516246" y="414088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</a:pathLst>
            </a:custGeom>
            <a:ln w="3175">
              <a:solidFill>
                <a:srgbClr val="9ABD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516246" y="4142017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ABD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516246" y="4142017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</a:pathLst>
            </a:custGeom>
            <a:ln w="3175">
              <a:solidFill>
                <a:srgbClr val="9ABD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516246" y="414331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ABD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516246" y="414331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9ABD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516246" y="4144442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9ABD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516246" y="4144442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99BD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516246" y="4144442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9B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516246" y="4144442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99BD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516246" y="4145735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99BC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3516246" y="414573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9B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516246" y="414573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</a:pathLst>
            </a:custGeom>
            <a:ln w="3175">
              <a:solidFill>
                <a:srgbClr val="99BC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3516246" y="4146866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9B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3516246" y="4146866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</a:pathLst>
            </a:custGeom>
            <a:ln w="3175">
              <a:solidFill>
                <a:srgbClr val="99BC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3516246" y="414815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9B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516246" y="414815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</a:pathLst>
            </a:custGeom>
            <a:ln w="3175">
              <a:solidFill>
                <a:srgbClr val="99BC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516246" y="4149290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7B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516246" y="4149291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</a:pathLst>
            </a:custGeom>
            <a:ln w="3175">
              <a:solidFill>
                <a:srgbClr val="97BC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516246" y="4150584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7B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516246" y="4150584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</a:pathLst>
            </a:custGeom>
            <a:ln w="3175">
              <a:solidFill>
                <a:srgbClr val="97BC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516246" y="415187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7B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516246" y="415187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</a:pathLst>
            </a:custGeom>
            <a:ln w="3175">
              <a:solidFill>
                <a:srgbClr val="97BC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516246" y="4153008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7B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516246" y="4153008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</a:pathLst>
            </a:custGeom>
            <a:ln w="3175">
              <a:solidFill>
                <a:srgbClr val="97BC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516246" y="415430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7B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516246" y="415430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</a:pathLst>
            </a:custGeom>
            <a:ln w="3175">
              <a:solidFill>
                <a:srgbClr val="97BB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516246" y="4155433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96BB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516246" y="4155433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6B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516246" y="4155433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</a:pathLst>
            </a:custGeom>
            <a:ln w="3175">
              <a:solidFill>
                <a:srgbClr val="96BB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516246" y="415672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6B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516246" y="415672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</a:pathLst>
            </a:custGeom>
            <a:ln w="3175">
              <a:solidFill>
                <a:srgbClr val="96BB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516246" y="4157857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6B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516246" y="4157857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</a:pathLst>
            </a:custGeom>
            <a:ln w="3175">
              <a:solidFill>
                <a:srgbClr val="96BB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516246" y="415915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6B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3516246" y="415915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</a:pathLst>
            </a:custGeom>
            <a:ln w="3175">
              <a:solidFill>
                <a:srgbClr val="96BB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3516246" y="4160281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6BB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516246" y="4160282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96BB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516246" y="4161575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95BB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516246" y="416157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5BB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516246" y="416157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</a:pathLst>
            </a:custGeom>
            <a:ln w="3175">
              <a:solidFill>
                <a:srgbClr val="95BB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516246" y="4162706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5BB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3516246" y="4162706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</a:pathLst>
            </a:custGeom>
            <a:ln w="3175">
              <a:solidFill>
                <a:srgbClr val="95BB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3516246" y="416399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5B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3516246" y="416399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</a:pathLst>
            </a:custGeom>
            <a:ln w="3175">
              <a:solidFill>
                <a:srgbClr val="95BA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3516246" y="4165130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5B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3516246" y="4165131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</a:pathLst>
            </a:custGeom>
            <a:ln w="3175">
              <a:solidFill>
                <a:srgbClr val="95BA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3516246" y="416642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4B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3516246" y="416642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</a:pathLst>
            </a:custGeom>
            <a:ln w="3175">
              <a:solidFill>
                <a:srgbClr val="94BA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3516246" y="4167555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4B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3516246" y="4167555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</a:pathLst>
            </a:custGeom>
            <a:ln w="3175">
              <a:solidFill>
                <a:srgbClr val="94BA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3516246" y="416884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4B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3516246" y="416884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</a:pathLst>
            </a:custGeom>
            <a:ln w="3175">
              <a:solidFill>
                <a:srgbClr val="94BA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3516246" y="4169979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4B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3516246" y="4169980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</a:pathLst>
            </a:custGeom>
            <a:ln w="3175">
              <a:solidFill>
                <a:srgbClr val="94BA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3516246" y="417127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4B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3516246" y="417127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</a:pathLst>
            </a:custGeom>
            <a:ln w="3175">
              <a:solidFill>
                <a:srgbClr val="94BA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3516246" y="4172404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93BA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3516246" y="4172404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3B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3516246" y="4172404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</a:pathLst>
            </a:custGeom>
            <a:ln w="3175">
              <a:solidFill>
                <a:srgbClr val="93BA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3516246" y="417369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3B9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3516246" y="417369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</a:pathLst>
            </a:custGeom>
            <a:ln w="3175">
              <a:solidFill>
                <a:srgbClr val="93B9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3516246" y="4174828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3B9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3516246" y="4174828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</a:pathLst>
            </a:custGeom>
            <a:ln w="3175">
              <a:solidFill>
                <a:srgbClr val="93B9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3516246" y="417612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3B9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3516246" y="417612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</a:pathLst>
            </a:custGeom>
            <a:ln w="3175">
              <a:solidFill>
                <a:srgbClr val="93B9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3516246" y="4177253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3B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3516246" y="4177253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</a:pathLst>
            </a:custGeom>
            <a:ln w="3175">
              <a:solidFill>
                <a:srgbClr val="93B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3516246" y="4178546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92B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3516246" y="417854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2B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3516246" y="417854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  <a:path w="507364" h="1270">
                  <a:moveTo>
                    <a:pt x="506858" y="1131"/>
                  </a:moveTo>
                  <a:lnTo>
                    <a:pt x="0" y="1131"/>
                  </a:lnTo>
                </a:path>
                <a:path w="507364" h="1270">
                  <a:moveTo>
                    <a:pt x="0" y="1131"/>
                  </a:moveTo>
                  <a:lnTo>
                    <a:pt x="506858" y="1131"/>
                  </a:lnTo>
                </a:path>
              </a:pathLst>
            </a:custGeom>
            <a:ln w="3175">
              <a:solidFill>
                <a:srgbClr val="92B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3516246" y="4179677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0"/>
                  </a:moveTo>
                  <a:lnTo>
                    <a:pt x="50685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2B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3516246" y="4179677"/>
              <a:ext cx="507365" cy="1905"/>
            </a:xfrm>
            <a:custGeom>
              <a:avLst/>
              <a:gdLst/>
              <a:ahLst/>
              <a:cxnLst/>
              <a:rect l="l" t="t" r="r" b="b"/>
              <a:pathLst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0"/>
                  </a:moveTo>
                  <a:lnTo>
                    <a:pt x="506858" y="0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  <a:path w="507364" h="1904">
                  <a:moveTo>
                    <a:pt x="506858" y="1293"/>
                  </a:moveTo>
                  <a:lnTo>
                    <a:pt x="0" y="1293"/>
                  </a:lnTo>
                </a:path>
                <a:path w="507364" h="1904">
                  <a:moveTo>
                    <a:pt x="0" y="1293"/>
                  </a:moveTo>
                  <a:lnTo>
                    <a:pt x="506858" y="1293"/>
                  </a:lnTo>
                </a:path>
              </a:pathLst>
            </a:custGeom>
            <a:ln w="3175">
              <a:solidFill>
                <a:srgbClr val="92B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3516246" y="418097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147"/>
                  </a:lnTo>
                  <a:lnTo>
                    <a:pt x="0" y="1147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2B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3516246" y="418097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147"/>
                  </a:moveTo>
                  <a:lnTo>
                    <a:pt x="0" y="1147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147"/>
                  </a:moveTo>
                  <a:lnTo>
                    <a:pt x="0" y="1147"/>
                  </a:lnTo>
                </a:path>
                <a:path w="507364" h="1270">
                  <a:moveTo>
                    <a:pt x="0" y="1147"/>
                  </a:moveTo>
                  <a:lnTo>
                    <a:pt x="506858" y="1147"/>
                  </a:lnTo>
                </a:path>
                <a:path w="507364" h="1270">
                  <a:moveTo>
                    <a:pt x="506858" y="1147"/>
                  </a:moveTo>
                  <a:lnTo>
                    <a:pt x="0" y="1147"/>
                  </a:lnTo>
                </a:path>
                <a:path w="507364" h="1270">
                  <a:moveTo>
                    <a:pt x="0" y="1147"/>
                  </a:moveTo>
                  <a:lnTo>
                    <a:pt x="506858" y="1147"/>
                  </a:lnTo>
                </a:path>
                <a:path w="507364" h="1270">
                  <a:moveTo>
                    <a:pt x="506858" y="1147"/>
                  </a:moveTo>
                  <a:lnTo>
                    <a:pt x="0" y="1147"/>
                  </a:lnTo>
                </a:path>
                <a:path w="507364" h="1270">
                  <a:moveTo>
                    <a:pt x="0" y="1147"/>
                  </a:moveTo>
                  <a:lnTo>
                    <a:pt x="506858" y="1147"/>
                  </a:lnTo>
                </a:path>
              </a:pathLst>
            </a:custGeom>
            <a:ln w="3175">
              <a:solidFill>
                <a:srgbClr val="92B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3516246" y="418211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2B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3516246" y="418211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92B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3516246" y="4183330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92B8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3516246" y="418333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2B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3516246" y="418333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92B8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3516246" y="418454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2B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3516246" y="418454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92B8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3516246" y="418575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2B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3516246" y="418575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92B8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3516246" y="418696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2B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3516246" y="418696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92B8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3516246" y="418817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2B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3516246" y="418817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92B8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3516246" y="418939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1B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3516246" y="418939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91B8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3516246" y="419060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1B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3516246" y="419060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91B8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3516246" y="419181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1B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3516246" y="419181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91B8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3516246" y="419302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1B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3516246" y="419302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91B8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3516246" y="419424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1B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3516246" y="419424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91B8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3516246" y="4195453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90B8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3516246" y="419545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0B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3516246" y="419545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90B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3516246" y="419666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0B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3516246" y="419666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90B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3516246" y="419787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0B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3516246" y="419787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90B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3516246" y="419908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0B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3516246" y="419909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90B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3516246" y="420030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90B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3516246" y="420030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90B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3516246" y="4201514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8FB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3516246" y="420151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FB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3516246" y="420151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FB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3516246" y="4202726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8FB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3516246" y="420272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FB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3516246" y="420272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FB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3516246" y="420393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FB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3516246" y="420393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FB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3516246" y="420515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FB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3516246" y="420515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FB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3516246" y="420636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FB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3516246" y="420636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FB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3516246" y="420757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FB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3516246" y="420757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8FB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3516246" y="4208787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8EB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3516246" y="420878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EB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3516246" y="420878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EB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3516246" y="421000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EB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3516246" y="421000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EB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3516246" y="421121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EB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3516246" y="421121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EB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3516246" y="421242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EB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3516246" y="421242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EB6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3516246" y="4213636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8EB6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3516246" y="421363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DB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3516246" y="421363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DB6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3516246" y="421484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DB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3516246" y="421484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DB6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3516246" y="421606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DB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3516246" y="421606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DB6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3516246" y="421727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DB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3516246" y="421727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DB6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3516246" y="421848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DB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3516246" y="421848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DB6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3516246" y="421969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BB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3516246" y="421969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BB6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3516246" y="422091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BB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3516246" y="422091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BB6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3516246" y="422212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BB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3516246" y="422212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8BB6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3516246" y="4223334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8BB5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3516246" y="422333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BB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3516246" y="422333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BB5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3516246" y="422454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BB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3516246" y="422454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BB5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3516246" y="4225759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8AB5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3516246" y="422575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AB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3516246" y="422575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AB5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3516246" y="422697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AB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3516246" y="422697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AB5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3516246" y="422818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AB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3516246" y="422818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AB5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3516246" y="422939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AB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3516246" y="422939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AB5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3516246" y="423060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AB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3516246" y="423060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AB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3516246" y="4231820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89B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3516246" y="423182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9B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3516246" y="423182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9B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3516246" y="4233032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89B4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3516246" y="423303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28"/>
                  </a:lnTo>
                  <a:lnTo>
                    <a:pt x="0" y="1228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9B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3516246" y="423303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28"/>
                  </a:moveTo>
                  <a:lnTo>
                    <a:pt x="0" y="1228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28"/>
                  </a:moveTo>
                  <a:lnTo>
                    <a:pt x="0" y="1228"/>
                  </a:lnTo>
                </a:path>
                <a:path w="507364" h="1270">
                  <a:moveTo>
                    <a:pt x="0" y="1228"/>
                  </a:moveTo>
                  <a:lnTo>
                    <a:pt x="506858" y="1228"/>
                  </a:lnTo>
                </a:path>
                <a:path w="507364" h="1270">
                  <a:moveTo>
                    <a:pt x="506858" y="1228"/>
                  </a:moveTo>
                  <a:lnTo>
                    <a:pt x="0" y="1228"/>
                  </a:lnTo>
                </a:path>
                <a:path w="507364" h="1270">
                  <a:moveTo>
                    <a:pt x="0" y="1228"/>
                  </a:moveTo>
                  <a:lnTo>
                    <a:pt x="506858" y="1228"/>
                  </a:lnTo>
                </a:path>
                <a:path w="507364" h="1270">
                  <a:moveTo>
                    <a:pt x="506858" y="1228"/>
                  </a:moveTo>
                  <a:lnTo>
                    <a:pt x="0" y="1228"/>
                  </a:lnTo>
                </a:path>
                <a:path w="507364" h="1270">
                  <a:moveTo>
                    <a:pt x="0" y="1228"/>
                  </a:moveTo>
                  <a:lnTo>
                    <a:pt x="506858" y="1228"/>
                  </a:lnTo>
                </a:path>
              </a:pathLst>
            </a:custGeom>
            <a:ln w="3175">
              <a:solidFill>
                <a:srgbClr val="89B4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3516246" y="423426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9B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3516246" y="423426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9B4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3516246" y="423547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9B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3516246" y="423547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9B4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3516246" y="423668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9B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3516246" y="423668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9B4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3516246" y="4237897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88B4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3516246" y="423789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8B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3516246" y="423789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8B4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3516246" y="423911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8B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3516246" y="423911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8B4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3516246" y="424032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8B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3516246" y="424032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8B4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3516246" y="424153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8B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3516246" y="424153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8B4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3516246" y="424274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8B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3516246" y="424274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8B4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3516246" y="4243959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87B4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3516246" y="424395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7B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3516246" y="424395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87B4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3516246" y="4245171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87B3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3516246" y="424517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7B3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3516246" y="424517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7B3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3516246" y="424638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7B3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3516246" y="424638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7B3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3516246" y="424759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7B3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3516246" y="424759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7B3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3516246" y="424880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7B3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3516246" y="424880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7B3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3516246" y="4250020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86B3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3516246" y="425002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6B3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3516246" y="425002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6B3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3516246" y="425123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6B3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3516246" y="425123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6B3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3516246" y="425244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6B3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3516246" y="425244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6B3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3516246" y="425365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6B3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3516246" y="425365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6B3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3516246" y="425486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6B3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3516246" y="425486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86B3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3516246" y="4256081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86B1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3516246" y="425608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6B1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3516246" y="425608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86B1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3516246" y="4257293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85B1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3516246" y="425729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5B1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3516246" y="425729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5B1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3516246" y="425850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5B1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3516246" y="425850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5B1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3516246" y="425971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5B1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3516246" y="425971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5B1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3516246" y="426093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5B1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3516246" y="426093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5B1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3516246" y="426214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5B1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3516246" y="426214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5B1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3516246" y="426335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5B1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3516246" y="426335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5B1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3516246" y="426456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5B1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3516246" y="426456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5B1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3516246" y="426577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5B1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3516246" y="426577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5B1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3516246" y="426699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5B1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3516246" y="426699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5B1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3516246" y="426820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5B1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3516246" y="426820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85B1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3516246" y="4269416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85B0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3516246" y="426941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5B0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3516246" y="426941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5B0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3516246" y="427062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5B0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3516246" y="427062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5B0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3516246" y="427184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4B0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3516246" y="427184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4B0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3516246" y="427305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4B0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3516246" y="427305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4B0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3516246" y="427426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4B0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3516246" y="427426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4B0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3516246" y="427547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4B0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3516246" y="427547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4B0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3516246" y="427668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4B0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3516246" y="427668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4B0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3516246" y="427790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4B0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3516246" y="427790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4B0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3516246" y="427911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4B0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3516246" y="427911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4B0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3516246" y="428032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3B0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3516246" y="428032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3B0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3516246" y="428153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3B0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3516246" y="428153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3B0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3516246" y="428275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3B0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3516246" y="428275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3B0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3516246" y="428396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3AF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3516246" y="428396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3AF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3516246" y="428517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3AF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3516246" y="428517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3AF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3516246" y="428638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3AF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3516246" y="428638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3AF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3516246" y="428759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28"/>
                  </a:lnTo>
                  <a:lnTo>
                    <a:pt x="0" y="1228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3AF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3516246" y="428759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28"/>
                  </a:moveTo>
                  <a:lnTo>
                    <a:pt x="0" y="1228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28"/>
                  </a:moveTo>
                  <a:lnTo>
                    <a:pt x="0" y="1228"/>
                  </a:lnTo>
                </a:path>
                <a:path w="507364" h="1270">
                  <a:moveTo>
                    <a:pt x="0" y="1228"/>
                  </a:moveTo>
                  <a:lnTo>
                    <a:pt x="506858" y="1228"/>
                  </a:lnTo>
                </a:path>
                <a:path w="507364" h="1270">
                  <a:moveTo>
                    <a:pt x="506858" y="1228"/>
                  </a:moveTo>
                  <a:lnTo>
                    <a:pt x="0" y="1228"/>
                  </a:lnTo>
                </a:path>
                <a:path w="507364" h="1270">
                  <a:moveTo>
                    <a:pt x="0" y="1228"/>
                  </a:moveTo>
                  <a:lnTo>
                    <a:pt x="506858" y="1228"/>
                  </a:lnTo>
                </a:path>
              </a:pathLst>
            </a:custGeom>
            <a:ln w="3175">
              <a:solidFill>
                <a:srgbClr val="83AF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3516246" y="4288828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82AF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3516246" y="428882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2AF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3516246" y="428882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2AF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3516246" y="429004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2AF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3516246" y="429004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2AF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3516246" y="429125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2AF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3516246" y="429125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2AF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3516246" y="429246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2AF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3516246" y="429246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2AF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3516246" y="429367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2AF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3516246" y="429367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2AF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3516246" y="429488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2AF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3516246" y="429488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2AF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3516246" y="4296101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82AF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3516246" y="429610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2AF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3516246" y="429610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2AF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3516246" y="4297314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81AF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3516246" y="429731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1AF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3516246" y="429731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1AF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3516246" y="429852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1AF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3516246" y="429852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1AF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3516246" y="4299738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81AE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3516246" y="429973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1AE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3516246" y="429973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1AE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3516246" y="430095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1AE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3516246" y="430095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1AE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3516246" y="430216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1AE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3516246" y="430216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1AE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3516246" y="430337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1AE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3516246" y="430337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1AE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3516246" y="430458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1AE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3516246" y="430458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1AE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3516246" y="4305799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80AE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3516246" y="430579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0AE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3516246" y="430579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0AE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3516246" y="430701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0AE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3516246" y="430701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0AE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3516246" y="430822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0AE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3516246" y="430822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0AE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3516246" y="430943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0AE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3516246" y="430943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0AE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3516246" y="431064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0AE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3516246" y="431064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0AE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3516246" y="431186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0AE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3516246" y="431186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0AE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3516246" y="431307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80AE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3516246" y="431307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80AE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3516246" y="4314285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7EAE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3516246" y="431428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EAE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3516246" y="431428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EAE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21"/>
            <p:cNvSpPr/>
            <p:nvPr/>
          </p:nvSpPr>
          <p:spPr>
            <a:xfrm>
              <a:off x="3516246" y="4315497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7EAD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3516246" y="431549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EAD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3516246" y="431549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EAD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3516246" y="431670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EAD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25"/>
            <p:cNvSpPr/>
            <p:nvPr/>
          </p:nvSpPr>
          <p:spPr>
            <a:xfrm>
              <a:off x="3516246" y="431670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EAD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26"/>
            <p:cNvSpPr/>
            <p:nvPr/>
          </p:nvSpPr>
          <p:spPr>
            <a:xfrm>
              <a:off x="3516246" y="431792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EAD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27"/>
            <p:cNvSpPr/>
            <p:nvPr/>
          </p:nvSpPr>
          <p:spPr>
            <a:xfrm>
              <a:off x="3516246" y="431792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EAD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3516246" y="431913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EAD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29"/>
            <p:cNvSpPr/>
            <p:nvPr/>
          </p:nvSpPr>
          <p:spPr>
            <a:xfrm>
              <a:off x="3516246" y="431913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EAD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30"/>
            <p:cNvSpPr/>
            <p:nvPr/>
          </p:nvSpPr>
          <p:spPr>
            <a:xfrm>
              <a:off x="3516246" y="432034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EAD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31"/>
            <p:cNvSpPr/>
            <p:nvPr/>
          </p:nvSpPr>
          <p:spPr>
            <a:xfrm>
              <a:off x="3516246" y="432034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EAD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32"/>
            <p:cNvSpPr/>
            <p:nvPr/>
          </p:nvSpPr>
          <p:spPr>
            <a:xfrm>
              <a:off x="3516246" y="432155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EAD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33"/>
            <p:cNvSpPr/>
            <p:nvPr/>
          </p:nvSpPr>
          <p:spPr>
            <a:xfrm>
              <a:off x="3516246" y="432155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EAD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34"/>
            <p:cNvSpPr/>
            <p:nvPr/>
          </p:nvSpPr>
          <p:spPr>
            <a:xfrm>
              <a:off x="3516246" y="4322771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7DAD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35"/>
            <p:cNvSpPr/>
            <p:nvPr/>
          </p:nvSpPr>
          <p:spPr>
            <a:xfrm>
              <a:off x="3516246" y="432277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DAD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3516246" y="432277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DAD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37"/>
            <p:cNvSpPr/>
            <p:nvPr/>
          </p:nvSpPr>
          <p:spPr>
            <a:xfrm>
              <a:off x="3516246" y="432398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DAD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3516246" y="432398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DAD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39"/>
            <p:cNvSpPr/>
            <p:nvPr/>
          </p:nvSpPr>
          <p:spPr>
            <a:xfrm>
              <a:off x="3516246" y="432519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DAD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3516246" y="432519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DAD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41"/>
            <p:cNvSpPr/>
            <p:nvPr/>
          </p:nvSpPr>
          <p:spPr>
            <a:xfrm>
              <a:off x="3516246" y="432640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DAD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42"/>
            <p:cNvSpPr/>
            <p:nvPr/>
          </p:nvSpPr>
          <p:spPr>
            <a:xfrm>
              <a:off x="3516246" y="432640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DAD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543"/>
            <p:cNvSpPr/>
            <p:nvPr/>
          </p:nvSpPr>
          <p:spPr>
            <a:xfrm>
              <a:off x="3516246" y="432762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DAD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44"/>
            <p:cNvSpPr/>
            <p:nvPr/>
          </p:nvSpPr>
          <p:spPr>
            <a:xfrm>
              <a:off x="3516246" y="432762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DAD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3516246" y="432883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DAD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546"/>
            <p:cNvSpPr/>
            <p:nvPr/>
          </p:nvSpPr>
          <p:spPr>
            <a:xfrm>
              <a:off x="3516246" y="432883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DAD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" name="object 547"/>
            <p:cNvSpPr/>
            <p:nvPr/>
          </p:nvSpPr>
          <p:spPr>
            <a:xfrm>
              <a:off x="3516246" y="433004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DAD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" name="object 548"/>
            <p:cNvSpPr/>
            <p:nvPr/>
          </p:nvSpPr>
          <p:spPr>
            <a:xfrm>
              <a:off x="3516246" y="433004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DAD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" name="object 549"/>
            <p:cNvSpPr/>
            <p:nvPr/>
          </p:nvSpPr>
          <p:spPr>
            <a:xfrm>
              <a:off x="3516246" y="4331256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7DAC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" name="object 550"/>
            <p:cNvSpPr/>
            <p:nvPr/>
          </p:nvSpPr>
          <p:spPr>
            <a:xfrm>
              <a:off x="3516246" y="4331256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7CAC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" name="object 551"/>
            <p:cNvSpPr/>
            <p:nvPr/>
          </p:nvSpPr>
          <p:spPr>
            <a:xfrm>
              <a:off x="3516246" y="433125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CAC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" name="object 552"/>
            <p:cNvSpPr/>
            <p:nvPr/>
          </p:nvSpPr>
          <p:spPr>
            <a:xfrm>
              <a:off x="3516246" y="433125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CAC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553"/>
            <p:cNvSpPr/>
            <p:nvPr/>
          </p:nvSpPr>
          <p:spPr>
            <a:xfrm>
              <a:off x="3516246" y="433246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CAC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554"/>
            <p:cNvSpPr/>
            <p:nvPr/>
          </p:nvSpPr>
          <p:spPr>
            <a:xfrm>
              <a:off x="3516246" y="433246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CAC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" name="object 555"/>
            <p:cNvSpPr/>
            <p:nvPr/>
          </p:nvSpPr>
          <p:spPr>
            <a:xfrm>
              <a:off x="3516246" y="433368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CAC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" name="object 556"/>
            <p:cNvSpPr/>
            <p:nvPr/>
          </p:nvSpPr>
          <p:spPr>
            <a:xfrm>
              <a:off x="3516246" y="433368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CAC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557"/>
            <p:cNvSpPr/>
            <p:nvPr/>
          </p:nvSpPr>
          <p:spPr>
            <a:xfrm>
              <a:off x="3516246" y="433489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CAC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3516246" y="433489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CAC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559"/>
            <p:cNvSpPr/>
            <p:nvPr/>
          </p:nvSpPr>
          <p:spPr>
            <a:xfrm>
              <a:off x="3516246" y="433610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CAC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560"/>
            <p:cNvSpPr/>
            <p:nvPr/>
          </p:nvSpPr>
          <p:spPr>
            <a:xfrm>
              <a:off x="3516246" y="433610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CAC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" name="object 561"/>
            <p:cNvSpPr/>
            <p:nvPr/>
          </p:nvSpPr>
          <p:spPr>
            <a:xfrm>
              <a:off x="3516246" y="433731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CAC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" name="object 562"/>
            <p:cNvSpPr/>
            <p:nvPr/>
          </p:nvSpPr>
          <p:spPr>
            <a:xfrm>
              <a:off x="3516246" y="433731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CAC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" name="object 563"/>
            <p:cNvSpPr/>
            <p:nvPr/>
          </p:nvSpPr>
          <p:spPr>
            <a:xfrm>
              <a:off x="3516246" y="433853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CAC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" name="object 564"/>
            <p:cNvSpPr/>
            <p:nvPr/>
          </p:nvSpPr>
          <p:spPr>
            <a:xfrm>
              <a:off x="3516246" y="433853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CAC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" name="object 565"/>
            <p:cNvSpPr/>
            <p:nvPr/>
          </p:nvSpPr>
          <p:spPr>
            <a:xfrm>
              <a:off x="3516246" y="433974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BAC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" name="object 566"/>
            <p:cNvSpPr/>
            <p:nvPr/>
          </p:nvSpPr>
          <p:spPr>
            <a:xfrm>
              <a:off x="3516246" y="433974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BAC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" name="object 567"/>
            <p:cNvSpPr/>
            <p:nvPr/>
          </p:nvSpPr>
          <p:spPr>
            <a:xfrm>
              <a:off x="3516246" y="434095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BAC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" name="object 568"/>
            <p:cNvSpPr/>
            <p:nvPr/>
          </p:nvSpPr>
          <p:spPr>
            <a:xfrm>
              <a:off x="3516246" y="434095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BAC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" name="object 569"/>
            <p:cNvSpPr/>
            <p:nvPr/>
          </p:nvSpPr>
          <p:spPr>
            <a:xfrm>
              <a:off x="3516246" y="434216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28"/>
                  </a:lnTo>
                  <a:lnTo>
                    <a:pt x="0" y="1228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BAC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" name="object 570"/>
            <p:cNvSpPr/>
            <p:nvPr/>
          </p:nvSpPr>
          <p:spPr>
            <a:xfrm>
              <a:off x="3516246" y="434216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28"/>
                  </a:moveTo>
                  <a:lnTo>
                    <a:pt x="0" y="1228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28"/>
                  </a:moveTo>
                  <a:lnTo>
                    <a:pt x="0" y="1228"/>
                  </a:lnTo>
                </a:path>
                <a:path w="507364" h="1270">
                  <a:moveTo>
                    <a:pt x="0" y="1228"/>
                  </a:moveTo>
                  <a:lnTo>
                    <a:pt x="506858" y="1228"/>
                  </a:lnTo>
                </a:path>
                <a:path w="507364" h="1270">
                  <a:moveTo>
                    <a:pt x="506858" y="1228"/>
                  </a:moveTo>
                  <a:lnTo>
                    <a:pt x="0" y="1228"/>
                  </a:lnTo>
                </a:path>
                <a:path w="507364" h="1270">
                  <a:moveTo>
                    <a:pt x="0" y="1228"/>
                  </a:moveTo>
                  <a:lnTo>
                    <a:pt x="506858" y="1228"/>
                  </a:lnTo>
                </a:path>
                <a:path w="507364" h="1270">
                  <a:moveTo>
                    <a:pt x="506858" y="1228"/>
                  </a:moveTo>
                  <a:lnTo>
                    <a:pt x="0" y="1228"/>
                  </a:lnTo>
                </a:path>
                <a:path w="507364" h="1270">
                  <a:moveTo>
                    <a:pt x="0" y="1228"/>
                  </a:moveTo>
                  <a:lnTo>
                    <a:pt x="506858" y="1228"/>
                  </a:lnTo>
                </a:path>
              </a:pathLst>
            </a:custGeom>
            <a:ln w="3175">
              <a:solidFill>
                <a:srgbClr val="7BAC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" name="object 571"/>
            <p:cNvSpPr/>
            <p:nvPr/>
          </p:nvSpPr>
          <p:spPr>
            <a:xfrm>
              <a:off x="3516246" y="434339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BAC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" name="object 572"/>
            <p:cNvSpPr/>
            <p:nvPr/>
          </p:nvSpPr>
          <p:spPr>
            <a:xfrm>
              <a:off x="3516246" y="434339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BAC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" name="object 573"/>
            <p:cNvSpPr/>
            <p:nvPr/>
          </p:nvSpPr>
          <p:spPr>
            <a:xfrm>
              <a:off x="3516246" y="434460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BAC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" name="object 574"/>
            <p:cNvSpPr/>
            <p:nvPr/>
          </p:nvSpPr>
          <p:spPr>
            <a:xfrm>
              <a:off x="3516246" y="434460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BAC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" name="object 575"/>
            <p:cNvSpPr/>
            <p:nvPr/>
          </p:nvSpPr>
          <p:spPr>
            <a:xfrm>
              <a:off x="3516246" y="434581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BAC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" name="object 576"/>
            <p:cNvSpPr/>
            <p:nvPr/>
          </p:nvSpPr>
          <p:spPr>
            <a:xfrm>
              <a:off x="3516246" y="434581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BAC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" name="object 577"/>
            <p:cNvSpPr/>
            <p:nvPr/>
          </p:nvSpPr>
          <p:spPr>
            <a:xfrm>
              <a:off x="3516246" y="434703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BAC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" name="object 578"/>
            <p:cNvSpPr/>
            <p:nvPr/>
          </p:nvSpPr>
          <p:spPr>
            <a:xfrm>
              <a:off x="3516246" y="434703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BAC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" name="object 579"/>
            <p:cNvSpPr/>
            <p:nvPr/>
          </p:nvSpPr>
          <p:spPr>
            <a:xfrm>
              <a:off x="3516246" y="434824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BAC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" name="object 580"/>
            <p:cNvSpPr/>
            <p:nvPr/>
          </p:nvSpPr>
          <p:spPr>
            <a:xfrm>
              <a:off x="3516246" y="434824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7BAC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" name="object 581"/>
            <p:cNvSpPr/>
            <p:nvPr/>
          </p:nvSpPr>
          <p:spPr>
            <a:xfrm>
              <a:off x="3516246" y="4349456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7AAC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582"/>
            <p:cNvSpPr/>
            <p:nvPr/>
          </p:nvSpPr>
          <p:spPr>
            <a:xfrm>
              <a:off x="3516246" y="434945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AAC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" name="object 583"/>
            <p:cNvSpPr/>
            <p:nvPr/>
          </p:nvSpPr>
          <p:spPr>
            <a:xfrm>
              <a:off x="3516246" y="434945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7AAC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" name="object 584"/>
            <p:cNvSpPr/>
            <p:nvPr/>
          </p:nvSpPr>
          <p:spPr>
            <a:xfrm>
              <a:off x="3516246" y="4350668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7AAC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" name="object 585"/>
            <p:cNvSpPr/>
            <p:nvPr/>
          </p:nvSpPr>
          <p:spPr>
            <a:xfrm>
              <a:off x="3516246" y="435066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AAC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" name="object 586"/>
            <p:cNvSpPr/>
            <p:nvPr/>
          </p:nvSpPr>
          <p:spPr>
            <a:xfrm>
              <a:off x="3516246" y="435066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AAC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" name="object 587"/>
            <p:cNvSpPr/>
            <p:nvPr/>
          </p:nvSpPr>
          <p:spPr>
            <a:xfrm>
              <a:off x="3516246" y="435188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AAC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" name="object 588"/>
            <p:cNvSpPr/>
            <p:nvPr/>
          </p:nvSpPr>
          <p:spPr>
            <a:xfrm>
              <a:off x="3516246" y="435188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AAC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" name="object 589"/>
            <p:cNvSpPr/>
            <p:nvPr/>
          </p:nvSpPr>
          <p:spPr>
            <a:xfrm>
              <a:off x="3516246" y="435309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AAC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" name="object 590"/>
            <p:cNvSpPr/>
            <p:nvPr/>
          </p:nvSpPr>
          <p:spPr>
            <a:xfrm>
              <a:off x="3516246" y="435309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AAC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" name="object 591"/>
            <p:cNvSpPr/>
            <p:nvPr/>
          </p:nvSpPr>
          <p:spPr>
            <a:xfrm>
              <a:off x="3516246" y="435430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AAC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" name="object 592"/>
            <p:cNvSpPr/>
            <p:nvPr/>
          </p:nvSpPr>
          <p:spPr>
            <a:xfrm>
              <a:off x="3516246" y="435430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AAC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" name="object 593"/>
            <p:cNvSpPr/>
            <p:nvPr/>
          </p:nvSpPr>
          <p:spPr>
            <a:xfrm>
              <a:off x="3516246" y="435551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AAC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" name="object 594"/>
            <p:cNvSpPr/>
            <p:nvPr/>
          </p:nvSpPr>
          <p:spPr>
            <a:xfrm>
              <a:off x="3516246" y="435551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AAC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" name="object 595"/>
            <p:cNvSpPr/>
            <p:nvPr/>
          </p:nvSpPr>
          <p:spPr>
            <a:xfrm>
              <a:off x="3516246" y="435673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AAC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" name="object 596"/>
            <p:cNvSpPr/>
            <p:nvPr/>
          </p:nvSpPr>
          <p:spPr>
            <a:xfrm>
              <a:off x="3516246" y="435673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AAC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" name="object 597"/>
            <p:cNvSpPr/>
            <p:nvPr/>
          </p:nvSpPr>
          <p:spPr>
            <a:xfrm>
              <a:off x="3516246" y="435794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AAC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" name="object 598"/>
            <p:cNvSpPr/>
            <p:nvPr/>
          </p:nvSpPr>
          <p:spPr>
            <a:xfrm>
              <a:off x="3516246" y="435794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AAC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" name="object 599"/>
            <p:cNvSpPr/>
            <p:nvPr/>
          </p:nvSpPr>
          <p:spPr>
            <a:xfrm>
              <a:off x="3516246" y="435915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AAC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" name="object 600"/>
            <p:cNvSpPr/>
            <p:nvPr/>
          </p:nvSpPr>
          <p:spPr>
            <a:xfrm>
              <a:off x="3516246" y="435915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7AAC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" name="object 601"/>
            <p:cNvSpPr/>
            <p:nvPr/>
          </p:nvSpPr>
          <p:spPr>
            <a:xfrm>
              <a:off x="3516246" y="4360366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79AC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" name="object 602"/>
            <p:cNvSpPr/>
            <p:nvPr/>
          </p:nvSpPr>
          <p:spPr>
            <a:xfrm>
              <a:off x="3516246" y="436036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9AC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" name="object 603"/>
            <p:cNvSpPr/>
            <p:nvPr/>
          </p:nvSpPr>
          <p:spPr>
            <a:xfrm>
              <a:off x="3516246" y="436036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9AC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" name="object 604"/>
            <p:cNvSpPr/>
            <p:nvPr/>
          </p:nvSpPr>
          <p:spPr>
            <a:xfrm>
              <a:off x="3516246" y="436157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9AC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" name="object 605"/>
            <p:cNvSpPr/>
            <p:nvPr/>
          </p:nvSpPr>
          <p:spPr>
            <a:xfrm>
              <a:off x="3516246" y="436157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9AC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" name="object 606"/>
            <p:cNvSpPr/>
            <p:nvPr/>
          </p:nvSpPr>
          <p:spPr>
            <a:xfrm>
              <a:off x="3516246" y="436279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9A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" name="object 607"/>
            <p:cNvSpPr/>
            <p:nvPr/>
          </p:nvSpPr>
          <p:spPr>
            <a:xfrm>
              <a:off x="3516246" y="436279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9AB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8" name="object 608"/>
            <p:cNvSpPr/>
            <p:nvPr/>
          </p:nvSpPr>
          <p:spPr>
            <a:xfrm>
              <a:off x="3516246" y="436400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9A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" name="object 609"/>
            <p:cNvSpPr/>
            <p:nvPr/>
          </p:nvSpPr>
          <p:spPr>
            <a:xfrm>
              <a:off x="3516246" y="436400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9AB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" name="object 610"/>
            <p:cNvSpPr/>
            <p:nvPr/>
          </p:nvSpPr>
          <p:spPr>
            <a:xfrm>
              <a:off x="3516246" y="436521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9A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" name="object 611"/>
            <p:cNvSpPr/>
            <p:nvPr/>
          </p:nvSpPr>
          <p:spPr>
            <a:xfrm>
              <a:off x="3516246" y="436521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9AB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" name="object 612"/>
            <p:cNvSpPr/>
            <p:nvPr/>
          </p:nvSpPr>
          <p:spPr>
            <a:xfrm>
              <a:off x="3516246" y="436642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9A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3" name="object 613"/>
            <p:cNvSpPr/>
            <p:nvPr/>
          </p:nvSpPr>
          <p:spPr>
            <a:xfrm>
              <a:off x="3516246" y="436642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9AB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" name="object 614"/>
            <p:cNvSpPr/>
            <p:nvPr/>
          </p:nvSpPr>
          <p:spPr>
            <a:xfrm>
              <a:off x="3516246" y="436764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9A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" name="object 615"/>
            <p:cNvSpPr/>
            <p:nvPr/>
          </p:nvSpPr>
          <p:spPr>
            <a:xfrm>
              <a:off x="3516246" y="436764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9AB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" name="object 616"/>
            <p:cNvSpPr/>
            <p:nvPr/>
          </p:nvSpPr>
          <p:spPr>
            <a:xfrm>
              <a:off x="3516246" y="436885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9A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" name="object 617"/>
            <p:cNvSpPr/>
            <p:nvPr/>
          </p:nvSpPr>
          <p:spPr>
            <a:xfrm>
              <a:off x="3516246" y="436885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9AB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" name="object 618"/>
            <p:cNvSpPr/>
            <p:nvPr/>
          </p:nvSpPr>
          <p:spPr>
            <a:xfrm>
              <a:off x="3516246" y="437006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9A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9" name="object 619"/>
            <p:cNvSpPr/>
            <p:nvPr/>
          </p:nvSpPr>
          <p:spPr>
            <a:xfrm>
              <a:off x="3516246" y="437006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9AB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0" name="object 620"/>
            <p:cNvSpPr/>
            <p:nvPr/>
          </p:nvSpPr>
          <p:spPr>
            <a:xfrm>
              <a:off x="3516246" y="437127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9A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" name="object 621"/>
            <p:cNvSpPr/>
            <p:nvPr/>
          </p:nvSpPr>
          <p:spPr>
            <a:xfrm>
              <a:off x="3516246" y="437127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9AB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" name="object 622"/>
            <p:cNvSpPr/>
            <p:nvPr/>
          </p:nvSpPr>
          <p:spPr>
            <a:xfrm>
              <a:off x="3516246" y="437248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9A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" name="object 623"/>
            <p:cNvSpPr/>
            <p:nvPr/>
          </p:nvSpPr>
          <p:spPr>
            <a:xfrm>
              <a:off x="3516246" y="437248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9AB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" name="object 624"/>
            <p:cNvSpPr/>
            <p:nvPr/>
          </p:nvSpPr>
          <p:spPr>
            <a:xfrm>
              <a:off x="3516246" y="437370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9A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" name="object 625"/>
            <p:cNvSpPr/>
            <p:nvPr/>
          </p:nvSpPr>
          <p:spPr>
            <a:xfrm>
              <a:off x="3516246" y="437370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9AB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" name="object 626"/>
            <p:cNvSpPr/>
            <p:nvPr/>
          </p:nvSpPr>
          <p:spPr>
            <a:xfrm>
              <a:off x="3516246" y="437491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9A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7" name="object 627"/>
            <p:cNvSpPr/>
            <p:nvPr/>
          </p:nvSpPr>
          <p:spPr>
            <a:xfrm>
              <a:off x="3516246" y="437491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9AB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8" name="object 628"/>
            <p:cNvSpPr/>
            <p:nvPr/>
          </p:nvSpPr>
          <p:spPr>
            <a:xfrm>
              <a:off x="3516246" y="437612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9A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9" name="object 629"/>
            <p:cNvSpPr/>
            <p:nvPr/>
          </p:nvSpPr>
          <p:spPr>
            <a:xfrm>
              <a:off x="3516246" y="437612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9AB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0" name="object 630"/>
            <p:cNvSpPr/>
            <p:nvPr/>
          </p:nvSpPr>
          <p:spPr>
            <a:xfrm>
              <a:off x="3516246" y="4377338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79AB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1" name="object 631"/>
            <p:cNvSpPr/>
            <p:nvPr/>
          </p:nvSpPr>
          <p:spPr>
            <a:xfrm>
              <a:off x="3516246" y="437733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8AB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2" name="object 632"/>
            <p:cNvSpPr/>
            <p:nvPr/>
          </p:nvSpPr>
          <p:spPr>
            <a:xfrm>
              <a:off x="3516246" y="437733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8AB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" name="object 633"/>
            <p:cNvSpPr/>
            <p:nvPr/>
          </p:nvSpPr>
          <p:spPr>
            <a:xfrm>
              <a:off x="3516246" y="437855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8AB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" name="object 634"/>
            <p:cNvSpPr/>
            <p:nvPr/>
          </p:nvSpPr>
          <p:spPr>
            <a:xfrm>
              <a:off x="3516246" y="437855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8AB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" name="object 635"/>
            <p:cNvSpPr/>
            <p:nvPr/>
          </p:nvSpPr>
          <p:spPr>
            <a:xfrm>
              <a:off x="3516246" y="4379762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78AA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" name="object 636"/>
            <p:cNvSpPr/>
            <p:nvPr/>
          </p:nvSpPr>
          <p:spPr>
            <a:xfrm>
              <a:off x="3516246" y="437976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8AA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7" name="object 637"/>
            <p:cNvSpPr/>
            <p:nvPr/>
          </p:nvSpPr>
          <p:spPr>
            <a:xfrm>
              <a:off x="3516246" y="437976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8AA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" name="object 638"/>
            <p:cNvSpPr/>
            <p:nvPr/>
          </p:nvSpPr>
          <p:spPr>
            <a:xfrm>
              <a:off x="3516246" y="438097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8AA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" name="object 639"/>
            <p:cNvSpPr/>
            <p:nvPr/>
          </p:nvSpPr>
          <p:spPr>
            <a:xfrm>
              <a:off x="3516246" y="438097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8AA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" name="object 640"/>
            <p:cNvSpPr/>
            <p:nvPr/>
          </p:nvSpPr>
          <p:spPr>
            <a:xfrm>
              <a:off x="3516246" y="438218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8AA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" name="object 641"/>
            <p:cNvSpPr/>
            <p:nvPr/>
          </p:nvSpPr>
          <p:spPr>
            <a:xfrm>
              <a:off x="3516246" y="438218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8AA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" name="object 642"/>
            <p:cNvSpPr/>
            <p:nvPr/>
          </p:nvSpPr>
          <p:spPr>
            <a:xfrm>
              <a:off x="3516246" y="438339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8AA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" name="object 643"/>
            <p:cNvSpPr/>
            <p:nvPr/>
          </p:nvSpPr>
          <p:spPr>
            <a:xfrm>
              <a:off x="3516246" y="438339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8AA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" name="object 644"/>
            <p:cNvSpPr/>
            <p:nvPr/>
          </p:nvSpPr>
          <p:spPr>
            <a:xfrm>
              <a:off x="3516246" y="438461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8AA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" name="object 645"/>
            <p:cNvSpPr/>
            <p:nvPr/>
          </p:nvSpPr>
          <p:spPr>
            <a:xfrm>
              <a:off x="3516246" y="438461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8AA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" name="object 646"/>
            <p:cNvSpPr/>
            <p:nvPr/>
          </p:nvSpPr>
          <p:spPr>
            <a:xfrm>
              <a:off x="3516246" y="438582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8AA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" name="object 647"/>
            <p:cNvSpPr/>
            <p:nvPr/>
          </p:nvSpPr>
          <p:spPr>
            <a:xfrm>
              <a:off x="3516246" y="438582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78AA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" name="object 648"/>
            <p:cNvSpPr/>
            <p:nvPr/>
          </p:nvSpPr>
          <p:spPr>
            <a:xfrm>
              <a:off x="3516246" y="4387036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77AA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9" name="object 649"/>
            <p:cNvSpPr/>
            <p:nvPr/>
          </p:nvSpPr>
          <p:spPr>
            <a:xfrm>
              <a:off x="3516246" y="438703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7AA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0" name="object 650"/>
            <p:cNvSpPr/>
            <p:nvPr/>
          </p:nvSpPr>
          <p:spPr>
            <a:xfrm>
              <a:off x="3516246" y="438703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7AA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1" name="object 651"/>
            <p:cNvSpPr/>
            <p:nvPr/>
          </p:nvSpPr>
          <p:spPr>
            <a:xfrm>
              <a:off x="3516246" y="438824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7AA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" name="object 652"/>
            <p:cNvSpPr/>
            <p:nvPr/>
          </p:nvSpPr>
          <p:spPr>
            <a:xfrm>
              <a:off x="3516246" y="438824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7AA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" name="object 653"/>
            <p:cNvSpPr/>
            <p:nvPr/>
          </p:nvSpPr>
          <p:spPr>
            <a:xfrm>
              <a:off x="3516246" y="438946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7AA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4" name="object 654"/>
            <p:cNvSpPr/>
            <p:nvPr/>
          </p:nvSpPr>
          <p:spPr>
            <a:xfrm>
              <a:off x="3516246" y="438946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7AA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5" name="object 655"/>
            <p:cNvSpPr/>
            <p:nvPr/>
          </p:nvSpPr>
          <p:spPr>
            <a:xfrm>
              <a:off x="3516246" y="439067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7AA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6" name="object 656"/>
            <p:cNvSpPr/>
            <p:nvPr/>
          </p:nvSpPr>
          <p:spPr>
            <a:xfrm>
              <a:off x="3516246" y="439067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7AA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" name="object 657"/>
            <p:cNvSpPr/>
            <p:nvPr/>
          </p:nvSpPr>
          <p:spPr>
            <a:xfrm>
              <a:off x="3516246" y="439188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7AA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" name="object 658"/>
            <p:cNvSpPr/>
            <p:nvPr/>
          </p:nvSpPr>
          <p:spPr>
            <a:xfrm>
              <a:off x="3516246" y="439188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7AA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" name="object 659"/>
            <p:cNvSpPr/>
            <p:nvPr/>
          </p:nvSpPr>
          <p:spPr>
            <a:xfrm>
              <a:off x="3516246" y="439309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7AA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" name="object 660"/>
            <p:cNvSpPr/>
            <p:nvPr/>
          </p:nvSpPr>
          <p:spPr>
            <a:xfrm>
              <a:off x="3516246" y="439309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7AA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" name="object 661"/>
            <p:cNvSpPr/>
            <p:nvPr/>
          </p:nvSpPr>
          <p:spPr>
            <a:xfrm>
              <a:off x="3516246" y="439430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7AA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" name="object 662"/>
            <p:cNvSpPr/>
            <p:nvPr/>
          </p:nvSpPr>
          <p:spPr>
            <a:xfrm>
              <a:off x="3516246" y="439430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7AA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" name="object 663"/>
            <p:cNvSpPr/>
            <p:nvPr/>
          </p:nvSpPr>
          <p:spPr>
            <a:xfrm>
              <a:off x="3516246" y="439552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6AA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" name="object 664"/>
            <p:cNvSpPr/>
            <p:nvPr/>
          </p:nvSpPr>
          <p:spPr>
            <a:xfrm>
              <a:off x="3516246" y="439552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6AA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" name="object 665"/>
            <p:cNvSpPr/>
            <p:nvPr/>
          </p:nvSpPr>
          <p:spPr>
            <a:xfrm>
              <a:off x="3516246" y="4396734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76A9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" name="object 666"/>
            <p:cNvSpPr/>
            <p:nvPr/>
          </p:nvSpPr>
          <p:spPr>
            <a:xfrm>
              <a:off x="3516246" y="439673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6A9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7" name="object 667"/>
            <p:cNvSpPr/>
            <p:nvPr/>
          </p:nvSpPr>
          <p:spPr>
            <a:xfrm>
              <a:off x="3516246" y="439673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6A9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8" name="object 668"/>
            <p:cNvSpPr/>
            <p:nvPr/>
          </p:nvSpPr>
          <p:spPr>
            <a:xfrm>
              <a:off x="3516246" y="439794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28"/>
                  </a:lnTo>
                  <a:lnTo>
                    <a:pt x="0" y="1228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6A9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9" name="object 669"/>
            <p:cNvSpPr/>
            <p:nvPr/>
          </p:nvSpPr>
          <p:spPr>
            <a:xfrm>
              <a:off x="3516246" y="439794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28"/>
                  </a:moveTo>
                  <a:lnTo>
                    <a:pt x="0" y="1228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28"/>
                  </a:moveTo>
                  <a:lnTo>
                    <a:pt x="0" y="1228"/>
                  </a:lnTo>
                </a:path>
                <a:path w="507364" h="1270">
                  <a:moveTo>
                    <a:pt x="0" y="1228"/>
                  </a:moveTo>
                  <a:lnTo>
                    <a:pt x="506858" y="1228"/>
                  </a:lnTo>
                </a:path>
                <a:path w="507364" h="1270">
                  <a:moveTo>
                    <a:pt x="506858" y="1228"/>
                  </a:moveTo>
                  <a:lnTo>
                    <a:pt x="0" y="1228"/>
                  </a:lnTo>
                </a:path>
                <a:path w="507364" h="1270">
                  <a:moveTo>
                    <a:pt x="0" y="1228"/>
                  </a:moveTo>
                  <a:lnTo>
                    <a:pt x="506858" y="1228"/>
                  </a:lnTo>
                </a:path>
                <a:path w="507364" h="1270">
                  <a:moveTo>
                    <a:pt x="506858" y="1228"/>
                  </a:moveTo>
                  <a:lnTo>
                    <a:pt x="0" y="1228"/>
                  </a:lnTo>
                </a:path>
                <a:path w="507364" h="1270">
                  <a:moveTo>
                    <a:pt x="0" y="1228"/>
                  </a:moveTo>
                  <a:lnTo>
                    <a:pt x="506858" y="1228"/>
                  </a:lnTo>
                </a:path>
              </a:pathLst>
            </a:custGeom>
            <a:ln w="3175">
              <a:solidFill>
                <a:srgbClr val="76A9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0" name="object 670"/>
            <p:cNvSpPr/>
            <p:nvPr/>
          </p:nvSpPr>
          <p:spPr>
            <a:xfrm>
              <a:off x="3516246" y="439917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6A9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1" name="object 671"/>
            <p:cNvSpPr/>
            <p:nvPr/>
          </p:nvSpPr>
          <p:spPr>
            <a:xfrm>
              <a:off x="3516246" y="439917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6A9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2" name="object 672"/>
            <p:cNvSpPr/>
            <p:nvPr/>
          </p:nvSpPr>
          <p:spPr>
            <a:xfrm>
              <a:off x="3516246" y="440038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6A9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3" name="object 673"/>
            <p:cNvSpPr/>
            <p:nvPr/>
          </p:nvSpPr>
          <p:spPr>
            <a:xfrm>
              <a:off x="3516246" y="440038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6A9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4" name="object 674"/>
            <p:cNvSpPr/>
            <p:nvPr/>
          </p:nvSpPr>
          <p:spPr>
            <a:xfrm>
              <a:off x="3516246" y="440159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6A9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5" name="object 675"/>
            <p:cNvSpPr/>
            <p:nvPr/>
          </p:nvSpPr>
          <p:spPr>
            <a:xfrm>
              <a:off x="3516246" y="440159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6A9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6" name="object 676"/>
            <p:cNvSpPr/>
            <p:nvPr/>
          </p:nvSpPr>
          <p:spPr>
            <a:xfrm>
              <a:off x="3516246" y="440281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6A9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7" name="object 677"/>
            <p:cNvSpPr/>
            <p:nvPr/>
          </p:nvSpPr>
          <p:spPr>
            <a:xfrm>
              <a:off x="3516246" y="440281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6A9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8" name="object 678"/>
            <p:cNvSpPr/>
            <p:nvPr/>
          </p:nvSpPr>
          <p:spPr>
            <a:xfrm>
              <a:off x="3516246" y="440402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6A9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9" name="object 679"/>
            <p:cNvSpPr/>
            <p:nvPr/>
          </p:nvSpPr>
          <p:spPr>
            <a:xfrm>
              <a:off x="3516246" y="440402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76A9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0" name="object 680"/>
            <p:cNvSpPr/>
            <p:nvPr/>
          </p:nvSpPr>
          <p:spPr>
            <a:xfrm>
              <a:off x="3516246" y="4405236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76A9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1" name="object 681"/>
            <p:cNvSpPr/>
            <p:nvPr/>
          </p:nvSpPr>
          <p:spPr>
            <a:xfrm>
              <a:off x="3516246" y="4405236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75A9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2" name="object 682"/>
            <p:cNvSpPr/>
            <p:nvPr/>
          </p:nvSpPr>
          <p:spPr>
            <a:xfrm>
              <a:off x="3516246" y="440523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5A9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3" name="object 683"/>
            <p:cNvSpPr/>
            <p:nvPr/>
          </p:nvSpPr>
          <p:spPr>
            <a:xfrm>
              <a:off x="3516246" y="440523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5A9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4" name="object 684"/>
            <p:cNvSpPr/>
            <p:nvPr/>
          </p:nvSpPr>
          <p:spPr>
            <a:xfrm>
              <a:off x="3516246" y="440644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5A9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5" name="object 685"/>
            <p:cNvSpPr/>
            <p:nvPr/>
          </p:nvSpPr>
          <p:spPr>
            <a:xfrm>
              <a:off x="3516246" y="440644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5A9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6" name="object 686"/>
            <p:cNvSpPr/>
            <p:nvPr/>
          </p:nvSpPr>
          <p:spPr>
            <a:xfrm>
              <a:off x="3516246" y="440766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5A9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7" name="object 687"/>
            <p:cNvSpPr/>
            <p:nvPr/>
          </p:nvSpPr>
          <p:spPr>
            <a:xfrm>
              <a:off x="3516246" y="440766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5A9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8" name="object 688"/>
            <p:cNvSpPr/>
            <p:nvPr/>
          </p:nvSpPr>
          <p:spPr>
            <a:xfrm>
              <a:off x="3516246" y="440887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5A9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9" name="object 689"/>
            <p:cNvSpPr/>
            <p:nvPr/>
          </p:nvSpPr>
          <p:spPr>
            <a:xfrm>
              <a:off x="3516246" y="440887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5A9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0" name="object 690"/>
            <p:cNvSpPr/>
            <p:nvPr/>
          </p:nvSpPr>
          <p:spPr>
            <a:xfrm>
              <a:off x="3516246" y="441008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5A9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1" name="object 691"/>
            <p:cNvSpPr/>
            <p:nvPr/>
          </p:nvSpPr>
          <p:spPr>
            <a:xfrm>
              <a:off x="3516246" y="441008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5A9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2" name="object 692"/>
            <p:cNvSpPr/>
            <p:nvPr/>
          </p:nvSpPr>
          <p:spPr>
            <a:xfrm>
              <a:off x="3516246" y="441129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5A9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3" name="object 693"/>
            <p:cNvSpPr/>
            <p:nvPr/>
          </p:nvSpPr>
          <p:spPr>
            <a:xfrm>
              <a:off x="3516246" y="441129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5A9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4" name="object 694"/>
            <p:cNvSpPr/>
            <p:nvPr/>
          </p:nvSpPr>
          <p:spPr>
            <a:xfrm>
              <a:off x="3516246" y="441250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5A9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5" name="object 695"/>
            <p:cNvSpPr/>
            <p:nvPr/>
          </p:nvSpPr>
          <p:spPr>
            <a:xfrm>
              <a:off x="3516246" y="441250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5A9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6" name="object 696"/>
            <p:cNvSpPr/>
            <p:nvPr/>
          </p:nvSpPr>
          <p:spPr>
            <a:xfrm>
              <a:off x="3516246" y="441372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5A9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7" name="object 697"/>
            <p:cNvSpPr/>
            <p:nvPr/>
          </p:nvSpPr>
          <p:spPr>
            <a:xfrm>
              <a:off x="3516246" y="441372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5A9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8" name="object 698"/>
            <p:cNvSpPr/>
            <p:nvPr/>
          </p:nvSpPr>
          <p:spPr>
            <a:xfrm>
              <a:off x="3516246" y="4414934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74A9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9" name="object 699"/>
            <p:cNvSpPr/>
            <p:nvPr/>
          </p:nvSpPr>
          <p:spPr>
            <a:xfrm>
              <a:off x="3516246" y="441493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4A9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0" name="object 700"/>
            <p:cNvSpPr/>
            <p:nvPr/>
          </p:nvSpPr>
          <p:spPr>
            <a:xfrm>
              <a:off x="3516246" y="441493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4A9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1" name="object 701"/>
            <p:cNvSpPr/>
            <p:nvPr/>
          </p:nvSpPr>
          <p:spPr>
            <a:xfrm>
              <a:off x="3516246" y="4416146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74A8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2" name="object 702"/>
            <p:cNvSpPr/>
            <p:nvPr/>
          </p:nvSpPr>
          <p:spPr>
            <a:xfrm>
              <a:off x="3516246" y="441614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4A8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3" name="object 703"/>
            <p:cNvSpPr/>
            <p:nvPr/>
          </p:nvSpPr>
          <p:spPr>
            <a:xfrm>
              <a:off x="3516246" y="441614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4A8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4" name="object 704"/>
            <p:cNvSpPr/>
            <p:nvPr/>
          </p:nvSpPr>
          <p:spPr>
            <a:xfrm>
              <a:off x="3516246" y="441735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4A8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5" name="object 705"/>
            <p:cNvSpPr/>
            <p:nvPr/>
          </p:nvSpPr>
          <p:spPr>
            <a:xfrm>
              <a:off x="3516246" y="441735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4A8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6" name="object 706"/>
            <p:cNvSpPr/>
            <p:nvPr/>
          </p:nvSpPr>
          <p:spPr>
            <a:xfrm>
              <a:off x="3516246" y="441857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4A8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7" name="object 707"/>
            <p:cNvSpPr/>
            <p:nvPr/>
          </p:nvSpPr>
          <p:spPr>
            <a:xfrm>
              <a:off x="3516246" y="441857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4A8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8" name="object 708"/>
            <p:cNvSpPr/>
            <p:nvPr/>
          </p:nvSpPr>
          <p:spPr>
            <a:xfrm>
              <a:off x="3516246" y="441978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4A8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9" name="object 709"/>
            <p:cNvSpPr/>
            <p:nvPr/>
          </p:nvSpPr>
          <p:spPr>
            <a:xfrm>
              <a:off x="3516246" y="441978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4A8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0" name="object 710"/>
            <p:cNvSpPr/>
            <p:nvPr/>
          </p:nvSpPr>
          <p:spPr>
            <a:xfrm>
              <a:off x="3516246" y="442099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4A8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1" name="object 711"/>
            <p:cNvSpPr/>
            <p:nvPr/>
          </p:nvSpPr>
          <p:spPr>
            <a:xfrm>
              <a:off x="3516246" y="442099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4A8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2" name="object 712"/>
            <p:cNvSpPr/>
            <p:nvPr/>
          </p:nvSpPr>
          <p:spPr>
            <a:xfrm>
              <a:off x="3516246" y="442220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4A8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3" name="object 713"/>
            <p:cNvSpPr/>
            <p:nvPr/>
          </p:nvSpPr>
          <p:spPr>
            <a:xfrm>
              <a:off x="3516246" y="442220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4A8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4" name="object 714"/>
            <p:cNvSpPr/>
            <p:nvPr/>
          </p:nvSpPr>
          <p:spPr>
            <a:xfrm>
              <a:off x="3516246" y="442341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4A8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5" name="object 715"/>
            <p:cNvSpPr/>
            <p:nvPr/>
          </p:nvSpPr>
          <p:spPr>
            <a:xfrm>
              <a:off x="3516246" y="442341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74A8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6" name="object 716"/>
            <p:cNvSpPr/>
            <p:nvPr/>
          </p:nvSpPr>
          <p:spPr>
            <a:xfrm>
              <a:off x="3516246" y="4424631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73A8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7" name="object 717"/>
            <p:cNvSpPr/>
            <p:nvPr/>
          </p:nvSpPr>
          <p:spPr>
            <a:xfrm>
              <a:off x="3516246" y="442463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3A8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8" name="object 718"/>
            <p:cNvSpPr/>
            <p:nvPr/>
          </p:nvSpPr>
          <p:spPr>
            <a:xfrm>
              <a:off x="3516246" y="442463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3A8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9" name="object 719"/>
            <p:cNvSpPr/>
            <p:nvPr/>
          </p:nvSpPr>
          <p:spPr>
            <a:xfrm>
              <a:off x="3516246" y="442584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3A8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0" name="object 720"/>
            <p:cNvSpPr/>
            <p:nvPr/>
          </p:nvSpPr>
          <p:spPr>
            <a:xfrm>
              <a:off x="3516246" y="442584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3A8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1" name="object 721"/>
            <p:cNvSpPr/>
            <p:nvPr/>
          </p:nvSpPr>
          <p:spPr>
            <a:xfrm>
              <a:off x="3516246" y="442705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3A8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2" name="object 722"/>
            <p:cNvSpPr/>
            <p:nvPr/>
          </p:nvSpPr>
          <p:spPr>
            <a:xfrm>
              <a:off x="3516246" y="442705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3A8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3" name="object 723"/>
            <p:cNvSpPr/>
            <p:nvPr/>
          </p:nvSpPr>
          <p:spPr>
            <a:xfrm>
              <a:off x="3516246" y="442826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3A8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4" name="object 724"/>
            <p:cNvSpPr/>
            <p:nvPr/>
          </p:nvSpPr>
          <p:spPr>
            <a:xfrm>
              <a:off x="3516246" y="442826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3A8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5" name="object 725"/>
            <p:cNvSpPr/>
            <p:nvPr/>
          </p:nvSpPr>
          <p:spPr>
            <a:xfrm>
              <a:off x="3516246" y="442948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3A8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6" name="object 726"/>
            <p:cNvSpPr/>
            <p:nvPr/>
          </p:nvSpPr>
          <p:spPr>
            <a:xfrm>
              <a:off x="3516246" y="442948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3A8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7" name="object 727"/>
            <p:cNvSpPr/>
            <p:nvPr/>
          </p:nvSpPr>
          <p:spPr>
            <a:xfrm>
              <a:off x="3516246" y="443069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3A8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8" name="object 728"/>
            <p:cNvSpPr/>
            <p:nvPr/>
          </p:nvSpPr>
          <p:spPr>
            <a:xfrm>
              <a:off x="3516246" y="443069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3A8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9" name="object 729"/>
            <p:cNvSpPr/>
            <p:nvPr/>
          </p:nvSpPr>
          <p:spPr>
            <a:xfrm>
              <a:off x="3516246" y="443190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3A8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0" name="object 730"/>
            <p:cNvSpPr/>
            <p:nvPr/>
          </p:nvSpPr>
          <p:spPr>
            <a:xfrm>
              <a:off x="3516246" y="443190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3A8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1" name="object 731"/>
            <p:cNvSpPr/>
            <p:nvPr/>
          </p:nvSpPr>
          <p:spPr>
            <a:xfrm>
              <a:off x="3516246" y="443311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3A8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2" name="object 732"/>
            <p:cNvSpPr/>
            <p:nvPr/>
          </p:nvSpPr>
          <p:spPr>
            <a:xfrm>
              <a:off x="3516246" y="443311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73A8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3" name="object 733"/>
            <p:cNvSpPr/>
            <p:nvPr/>
          </p:nvSpPr>
          <p:spPr>
            <a:xfrm>
              <a:off x="3516246" y="4434329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73A8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4" name="object 734"/>
            <p:cNvSpPr/>
            <p:nvPr/>
          </p:nvSpPr>
          <p:spPr>
            <a:xfrm>
              <a:off x="3516246" y="4434329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71A7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5" name="object 735"/>
            <p:cNvSpPr/>
            <p:nvPr/>
          </p:nvSpPr>
          <p:spPr>
            <a:xfrm>
              <a:off x="3516246" y="443432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1A7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6" name="object 736"/>
            <p:cNvSpPr/>
            <p:nvPr/>
          </p:nvSpPr>
          <p:spPr>
            <a:xfrm>
              <a:off x="3516246" y="443432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1A7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7" name="object 737"/>
            <p:cNvSpPr/>
            <p:nvPr/>
          </p:nvSpPr>
          <p:spPr>
            <a:xfrm>
              <a:off x="3516246" y="443554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1A7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8" name="object 738"/>
            <p:cNvSpPr/>
            <p:nvPr/>
          </p:nvSpPr>
          <p:spPr>
            <a:xfrm>
              <a:off x="3516246" y="443554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1A7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9" name="object 739"/>
            <p:cNvSpPr/>
            <p:nvPr/>
          </p:nvSpPr>
          <p:spPr>
            <a:xfrm>
              <a:off x="3516246" y="443675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1A7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0" name="object 740"/>
            <p:cNvSpPr/>
            <p:nvPr/>
          </p:nvSpPr>
          <p:spPr>
            <a:xfrm>
              <a:off x="3516246" y="443675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1A7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1" name="object 741"/>
            <p:cNvSpPr/>
            <p:nvPr/>
          </p:nvSpPr>
          <p:spPr>
            <a:xfrm>
              <a:off x="3516246" y="443796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1A7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2" name="object 742"/>
            <p:cNvSpPr/>
            <p:nvPr/>
          </p:nvSpPr>
          <p:spPr>
            <a:xfrm>
              <a:off x="3516246" y="443796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1A7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3" name="object 743"/>
            <p:cNvSpPr/>
            <p:nvPr/>
          </p:nvSpPr>
          <p:spPr>
            <a:xfrm>
              <a:off x="3516246" y="443917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1A7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4" name="object 744"/>
            <p:cNvSpPr/>
            <p:nvPr/>
          </p:nvSpPr>
          <p:spPr>
            <a:xfrm>
              <a:off x="3516246" y="443917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1A7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5" name="object 745"/>
            <p:cNvSpPr/>
            <p:nvPr/>
          </p:nvSpPr>
          <p:spPr>
            <a:xfrm>
              <a:off x="3516246" y="444039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1A7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6" name="object 746"/>
            <p:cNvSpPr/>
            <p:nvPr/>
          </p:nvSpPr>
          <p:spPr>
            <a:xfrm>
              <a:off x="3516246" y="444039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1A7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7" name="object 747"/>
            <p:cNvSpPr/>
            <p:nvPr/>
          </p:nvSpPr>
          <p:spPr>
            <a:xfrm>
              <a:off x="3516246" y="444160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1A7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8" name="object 748"/>
            <p:cNvSpPr/>
            <p:nvPr/>
          </p:nvSpPr>
          <p:spPr>
            <a:xfrm>
              <a:off x="3516246" y="444160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1A7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9" name="object 749"/>
            <p:cNvSpPr/>
            <p:nvPr/>
          </p:nvSpPr>
          <p:spPr>
            <a:xfrm>
              <a:off x="3516246" y="444281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1A7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0" name="object 750"/>
            <p:cNvSpPr/>
            <p:nvPr/>
          </p:nvSpPr>
          <p:spPr>
            <a:xfrm>
              <a:off x="3516246" y="444281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1A7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1" name="object 751"/>
            <p:cNvSpPr/>
            <p:nvPr/>
          </p:nvSpPr>
          <p:spPr>
            <a:xfrm>
              <a:off x="3516246" y="4444027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70A7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2" name="object 752"/>
            <p:cNvSpPr/>
            <p:nvPr/>
          </p:nvSpPr>
          <p:spPr>
            <a:xfrm>
              <a:off x="3516246" y="444402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0A7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3" name="object 753"/>
            <p:cNvSpPr/>
            <p:nvPr/>
          </p:nvSpPr>
          <p:spPr>
            <a:xfrm>
              <a:off x="3516246" y="444402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0A7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4" name="object 754"/>
            <p:cNvSpPr/>
            <p:nvPr/>
          </p:nvSpPr>
          <p:spPr>
            <a:xfrm>
              <a:off x="3516246" y="444524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0A7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5" name="object 755"/>
            <p:cNvSpPr/>
            <p:nvPr/>
          </p:nvSpPr>
          <p:spPr>
            <a:xfrm>
              <a:off x="3516246" y="444524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0A7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6" name="object 756"/>
            <p:cNvSpPr/>
            <p:nvPr/>
          </p:nvSpPr>
          <p:spPr>
            <a:xfrm>
              <a:off x="3516246" y="444645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0A7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7" name="object 757"/>
            <p:cNvSpPr/>
            <p:nvPr/>
          </p:nvSpPr>
          <p:spPr>
            <a:xfrm>
              <a:off x="3516246" y="444645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0A7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8" name="object 758"/>
            <p:cNvSpPr/>
            <p:nvPr/>
          </p:nvSpPr>
          <p:spPr>
            <a:xfrm>
              <a:off x="3516246" y="444766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0A7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9" name="object 759"/>
            <p:cNvSpPr/>
            <p:nvPr/>
          </p:nvSpPr>
          <p:spPr>
            <a:xfrm>
              <a:off x="3516246" y="444766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0A7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0" name="object 760"/>
            <p:cNvSpPr/>
            <p:nvPr/>
          </p:nvSpPr>
          <p:spPr>
            <a:xfrm>
              <a:off x="3516246" y="444887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0A7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1" name="object 761"/>
            <p:cNvSpPr/>
            <p:nvPr/>
          </p:nvSpPr>
          <p:spPr>
            <a:xfrm>
              <a:off x="3516246" y="444887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0A7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2" name="object 762"/>
            <p:cNvSpPr/>
            <p:nvPr/>
          </p:nvSpPr>
          <p:spPr>
            <a:xfrm>
              <a:off x="3516246" y="445008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0A7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3" name="object 763"/>
            <p:cNvSpPr/>
            <p:nvPr/>
          </p:nvSpPr>
          <p:spPr>
            <a:xfrm>
              <a:off x="3516246" y="445008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0A7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4" name="object 764"/>
            <p:cNvSpPr/>
            <p:nvPr/>
          </p:nvSpPr>
          <p:spPr>
            <a:xfrm>
              <a:off x="3516246" y="445130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0A7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5" name="object 765"/>
            <p:cNvSpPr/>
            <p:nvPr/>
          </p:nvSpPr>
          <p:spPr>
            <a:xfrm>
              <a:off x="3516246" y="445130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70A7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6" name="object 766"/>
            <p:cNvSpPr/>
            <p:nvPr/>
          </p:nvSpPr>
          <p:spPr>
            <a:xfrm>
              <a:off x="3516246" y="445251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28"/>
                  </a:lnTo>
                  <a:lnTo>
                    <a:pt x="0" y="1228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70A6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7" name="object 767"/>
            <p:cNvSpPr/>
            <p:nvPr/>
          </p:nvSpPr>
          <p:spPr>
            <a:xfrm>
              <a:off x="3516246" y="445251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28"/>
                  </a:moveTo>
                  <a:lnTo>
                    <a:pt x="0" y="1228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28"/>
                  </a:moveTo>
                  <a:lnTo>
                    <a:pt x="0" y="1228"/>
                  </a:lnTo>
                </a:path>
                <a:path w="507364" h="1270">
                  <a:moveTo>
                    <a:pt x="0" y="1228"/>
                  </a:moveTo>
                  <a:lnTo>
                    <a:pt x="506858" y="1228"/>
                  </a:lnTo>
                </a:path>
                <a:path w="507364" h="1270">
                  <a:moveTo>
                    <a:pt x="506858" y="1228"/>
                  </a:moveTo>
                  <a:lnTo>
                    <a:pt x="0" y="1228"/>
                  </a:lnTo>
                </a:path>
                <a:path w="507364" h="1270">
                  <a:moveTo>
                    <a:pt x="0" y="1228"/>
                  </a:moveTo>
                  <a:lnTo>
                    <a:pt x="506858" y="1228"/>
                  </a:lnTo>
                </a:path>
                <a:path w="507364" h="1270">
                  <a:moveTo>
                    <a:pt x="506858" y="1228"/>
                  </a:moveTo>
                  <a:lnTo>
                    <a:pt x="0" y="1228"/>
                  </a:lnTo>
                </a:path>
                <a:path w="507364" h="1270">
                  <a:moveTo>
                    <a:pt x="0" y="1228"/>
                  </a:moveTo>
                  <a:lnTo>
                    <a:pt x="506858" y="1228"/>
                  </a:lnTo>
                </a:path>
              </a:pathLst>
            </a:custGeom>
            <a:ln w="3175">
              <a:solidFill>
                <a:srgbClr val="70A6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8" name="object 768"/>
            <p:cNvSpPr/>
            <p:nvPr/>
          </p:nvSpPr>
          <p:spPr>
            <a:xfrm>
              <a:off x="3516246" y="445374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6FA6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9" name="object 769"/>
            <p:cNvSpPr/>
            <p:nvPr/>
          </p:nvSpPr>
          <p:spPr>
            <a:xfrm>
              <a:off x="3516246" y="445374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6FA6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0" name="object 770"/>
            <p:cNvSpPr/>
            <p:nvPr/>
          </p:nvSpPr>
          <p:spPr>
            <a:xfrm>
              <a:off x="3516246" y="445495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6FA6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1" name="object 771"/>
            <p:cNvSpPr/>
            <p:nvPr/>
          </p:nvSpPr>
          <p:spPr>
            <a:xfrm>
              <a:off x="3516246" y="445495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6FA6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2" name="object 772"/>
            <p:cNvSpPr/>
            <p:nvPr/>
          </p:nvSpPr>
          <p:spPr>
            <a:xfrm>
              <a:off x="3516246" y="445616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6FA6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3" name="object 773"/>
            <p:cNvSpPr/>
            <p:nvPr/>
          </p:nvSpPr>
          <p:spPr>
            <a:xfrm>
              <a:off x="3516246" y="445616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6FA6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4" name="object 774"/>
            <p:cNvSpPr/>
            <p:nvPr/>
          </p:nvSpPr>
          <p:spPr>
            <a:xfrm>
              <a:off x="3516246" y="445737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6FA6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5" name="object 775"/>
            <p:cNvSpPr/>
            <p:nvPr/>
          </p:nvSpPr>
          <p:spPr>
            <a:xfrm>
              <a:off x="3516246" y="445737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6FA6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6" name="object 776"/>
            <p:cNvSpPr/>
            <p:nvPr/>
          </p:nvSpPr>
          <p:spPr>
            <a:xfrm>
              <a:off x="3516246" y="445859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6FA6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7" name="object 777"/>
            <p:cNvSpPr/>
            <p:nvPr/>
          </p:nvSpPr>
          <p:spPr>
            <a:xfrm>
              <a:off x="3516246" y="4458590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6FA6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8" name="object 778"/>
            <p:cNvSpPr/>
            <p:nvPr/>
          </p:nvSpPr>
          <p:spPr>
            <a:xfrm>
              <a:off x="3516246" y="445980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6FA6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9" name="object 779"/>
            <p:cNvSpPr/>
            <p:nvPr/>
          </p:nvSpPr>
          <p:spPr>
            <a:xfrm>
              <a:off x="3516246" y="445980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6FA6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0" name="object 780"/>
            <p:cNvSpPr/>
            <p:nvPr/>
          </p:nvSpPr>
          <p:spPr>
            <a:xfrm>
              <a:off x="3516246" y="446101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6FA6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1" name="object 781"/>
            <p:cNvSpPr/>
            <p:nvPr/>
          </p:nvSpPr>
          <p:spPr>
            <a:xfrm>
              <a:off x="3516246" y="446101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6FA6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2" name="object 782"/>
            <p:cNvSpPr/>
            <p:nvPr/>
          </p:nvSpPr>
          <p:spPr>
            <a:xfrm>
              <a:off x="3516246" y="446222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6FA6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3" name="object 783"/>
            <p:cNvSpPr/>
            <p:nvPr/>
          </p:nvSpPr>
          <p:spPr>
            <a:xfrm>
              <a:off x="3516246" y="446222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6FA6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4" name="object 784"/>
            <p:cNvSpPr/>
            <p:nvPr/>
          </p:nvSpPr>
          <p:spPr>
            <a:xfrm>
              <a:off x="3516246" y="446343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6FA6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5" name="object 785"/>
            <p:cNvSpPr/>
            <p:nvPr/>
          </p:nvSpPr>
          <p:spPr>
            <a:xfrm>
              <a:off x="3516246" y="4463439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6FA6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6" name="object 786"/>
            <p:cNvSpPr/>
            <p:nvPr/>
          </p:nvSpPr>
          <p:spPr>
            <a:xfrm>
              <a:off x="3516246" y="446465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6EA6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7" name="object 787"/>
            <p:cNvSpPr/>
            <p:nvPr/>
          </p:nvSpPr>
          <p:spPr>
            <a:xfrm>
              <a:off x="3516246" y="4464652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6EA6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8" name="object 788"/>
            <p:cNvSpPr/>
            <p:nvPr/>
          </p:nvSpPr>
          <p:spPr>
            <a:xfrm>
              <a:off x="3516246" y="446586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6EA6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9" name="object 789"/>
            <p:cNvSpPr/>
            <p:nvPr/>
          </p:nvSpPr>
          <p:spPr>
            <a:xfrm>
              <a:off x="3516246" y="4465864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6EA6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0" name="object 790"/>
            <p:cNvSpPr/>
            <p:nvPr/>
          </p:nvSpPr>
          <p:spPr>
            <a:xfrm>
              <a:off x="3516246" y="446707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6EA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1" name="object 791"/>
            <p:cNvSpPr/>
            <p:nvPr/>
          </p:nvSpPr>
          <p:spPr>
            <a:xfrm>
              <a:off x="3516246" y="4467076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6EA6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2" name="object 792"/>
            <p:cNvSpPr/>
            <p:nvPr/>
          </p:nvSpPr>
          <p:spPr>
            <a:xfrm>
              <a:off x="3516246" y="446828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6EA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3" name="object 793"/>
            <p:cNvSpPr/>
            <p:nvPr/>
          </p:nvSpPr>
          <p:spPr>
            <a:xfrm>
              <a:off x="3516246" y="4468288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6EA6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4" name="object 794"/>
            <p:cNvSpPr/>
            <p:nvPr/>
          </p:nvSpPr>
          <p:spPr>
            <a:xfrm>
              <a:off x="3516246" y="446950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6EA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5" name="object 795"/>
            <p:cNvSpPr/>
            <p:nvPr/>
          </p:nvSpPr>
          <p:spPr>
            <a:xfrm>
              <a:off x="3516246" y="4469501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6EA6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6" name="object 796"/>
            <p:cNvSpPr/>
            <p:nvPr/>
          </p:nvSpPr>
          <p:spPr>
            <a:xfrm>
              <a:off x="3516246" y="447071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6EA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7" name="object 797"/>
            <p:cNvSpPr/>
            <p:nvPr/>
          </p:nvSpPr>
          <p:spPr>
            <a:xfrm>
              <a:off x="3516246" y="4470713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6EA6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8" name="object 798"/>
            <p:cNvSpPr/>
            <p:nvPr/>
          </p:nvSpPr>
          <p:spPr>
            <a:xfrm>
              <a:off x="3516246" y="447192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50685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6EA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9" name="object 799"/>
            <p:cNvSpPr/>
            <p:nvPr/>
          </p:nvSpPr>
          <p:spPr>
            <a:xfrm>
              <a:off x="3516246" y="4471925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858" y="1212"/>
                  </a:moveTo>
                  <a:lnTo>
                    <a:pt x="0" y="1212"/>
                  </a:lnTo>
                </a:path>
                <a:path w="507364" h="1270">
                  <a:moveTo>
                    <a:pt x="0" y="1212"/>
                  </a:moveTo>
                  <a:lnTo>
                    <a:pt x="506858" y="1212"/>
                  </a:lnTo>
                </a:path>
              </a:pathLst>
            </a:custGeom>
            <a:ln w="3175">
              <a:solidFill>
                <a:srgbClr val="6EA6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0" name="object 800"/>
            <p:cNvSpPr/>
            <p:nvPr/>
          </p:nvSpPr>
          <p:spPr>
            <a:xfrm>
              <a:off x="3516246" y="4473137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  <a:path w="507364">
                  <a:moveTo>
                    <a:pt x="506858" y="0"/>
                  </a:moveTo>
                  <a:lnTo>
                    <a:pt x="0" y="0"/>
                  </a:lnTo>
                </a:path>
                <a:path w="507364">
                  <a:moveTo>
                    <a:pt x="0" y="0"/>
                  </a:moveTo>
                  <a:lnTo>
                    <a:pt x="506858" y="0"/>
                  </a:lnTo>
                </a:path>
              </a:pathLst>
            </a:custGeom>
            <a:ln w="3175">
              <a:solidFill>
                <a:srgbClr val="6EA4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1" name="object 801"/>
            <p:cNvSpPr/>
            <p:nvPr/>
          </p:nvSpPr>
          <p:spPr>
            <a:xfrm>
              <a:off x="3516246" y="447313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858" y="0"/>
                  </a:moveTo>
                  <a:lnTo>
                    <a:pt x="0" y="0"/>
                  </a:lnTo>
                  <a:lnTo>
                    <a:pt x="607" y="1212"/>
                  </a:lnTo>
                  <a:lnTo>
                    <a:pt x="506250" y="1212"/>
                  </a:lnTo>
                  <a:lnTo>
                    <a:pt x="506858" y="0"/>
                  </a:lnTo>
                  <a:close/>
                </a:path>
              </a:pathLst>
            </a:custGeom>
            <a:solidFill>
              <a:srgbClr val="6EA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2" name="object 802"/>
            <p:cNvSpPr/>
            <p:nvPr/>
          </p:nvSpPr>
          <p:spPr>
            <a:xfrm>
              <a:off x="3516246" y="4473137"/>
              <a:ext cx="507365" cy="1270"/>
            </a:xfrm>
            <a:custGeom>
              <a:avLst/>
              <a:gdLst/>
              <a:ahLst/>
              <a:cxnLst/>
              <a:rect l="l" t="t" r="r" b="b"/>
              <a:pathLst>
                <a:path w="507364" h="1270">
                  <a:moveTo>
                    <a:pt x="506250" y="1212"/>
                  </a:moveTo>
                  <a:lnTo>
                    <a:pt x="607" y="1212"/>
                  </a:lnTo>
                </a:path>
                <a:path w="507364" h="1270">
                  <a:moveTo>
                    <a:pt x="0" y="0"/>
                  </a:moveTo>
                  <a:lnTo>
                    <a:pt x="506858" y="0"/>
                  </a:lnTo>
                </a:path>
                <a:path w="507364" h="1270">
                  <a:moveTo>
                    <a:pt x="506250" y="1212"/>
                  </a:moveTo>
                  <a:lnTo>
                    <a:pt x="607" y="1212"/>
                  </a:lnTo>
                </a:path>
                <a:path w="507364" h="1270">
                  <a:moveTo>
                    <a:pt x="607" y="1212"/>
                  </a:moveTo>
                  <a:lnTo>
                    <a:pt x="506250" y="1212"/>
                  </a:lnTo>
                </a:path>
                <a:path w="507364" h="1270">
                  <a:moveTo>
                    <a:pt x="506250" y="1212"/>
                  </a:moveTo>
                  <a:lnTo>
                    <a:pt x="607" y="1212"/>
                  </a:lnTo>
                </a:path>
                <a:path w="507364" h="1270">
                  <a:moveTo>
                    <a:pt x="607" y="1212"/>
                  </a:moveTo>
                  <a:lnTo>
                    <a:pt x="506250" y="1212"/>
                  </a:lnTo>
                </a:path>
                <a:path w="507364" h="1270">
                  <a:moveTo>
                    <a:pt x="506250" y="1212"/>
                  </a:moveTo>
                  <a:lnTo>
                    <a:pt x="607" y="1212"/>
                  </a:lnTo>
                </a:path>
                <a:path w="507364" h="1270">
                  <a:moveTo>
                    <a:pt x="607" y="1212"/>
                  </a:moveTo>
                  <a:lnTo>
                    <a:pt x="506250" y="1212"/>
                  </a:lnTo>
                </a:path>
              </a:pathLst>
            </a:custGeom>
            <a:ln w="3175">
              <a:solidFill>
                <a:srgbClr val="6EA4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3" name="object 803"/>
            <p:cNvSpPr/>
            <p:nvPr/>
          </p:nvSpPr>
          <p:spPr>
            <a:xfrm>
              <a:off x="3516854" y="4474350"/>
              <a:ext cx="506095" cy="1270"/>
            </a:xfrm>
            <a:custGeom>
              <a:avLst/>
              <a:gdLst/>
              <a:ahLst/>
              <a:cxnLst/>
              <a:rect l="l" t="t" r="r" b="b"/>
              <a:pathLst>
                <a:path w="506095" h="1270">
                  <a:moveTo>
                    <a:pt x="505642" y="0"/>
                  </a:moveTo>
                  <a:lnTo>
                    <a:pt x="505034" y="1212"/>
                  </a:lnTo>
                  <a:lnTo>
                    <a:pt x="607" y="1212"/>
                  </a:lnTo>
                  <a:lnTo>
                    <a:pt x="0" y="0"/>
                  </a:lnTo>
                  <a:lnTo>
                    <a:pt x="505642" y="0"/>
                  </a:lnTo>
                  <a:close/>
                </a:path>
              </a:pathLst>
            </a:custGeom>
            <a:solidFill>
              <a:srgbClr val="6EA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4" name="object 804"/>
            <p:cNvSpPr/>
            <p:nvPr/>
          </p:nvSpPr>
          <p:spPr>
            <a:xfrm>
              <a:off x="3516854" y="4474350"/>
              <a:ext cx="506095" cy="1270"/>
            </a:xfrm>
            <a:custGeom>
              <a:avLst/>
              <a:gdLst/>
              <a:ahLst/>
              <a:cxnLst/>
              <a:rect l="l" t="t" r="r" b="b"/>
              <a:pathLst>
                <a:path w="506095" h="1270">
                  <a:moveTo>
                    <a:pt x="505034" y="1212"/>
                  </a:moveTo>
                  <a:lnTo>
                    <a:pt x="607" y="1212"/>
                  </a:lnTo>
                </a:path>
                <a:path w="506095" h="1270">
                  <a:moveTo>
                    <a:pt x="0" y="0"/>
                  </a:moveTo>
                  <a:lnTo>
                    <a:pt x="505642" y="0"/>
                  </a:lnTo>
                </a:path>
                <a:path w="506095" h="1270">
                  <a:moveTo>
                    <a:pt x="505034" y="1212"/>
                  </a:moveTo>
                  <a:lnTo>
                    <a:pt x="607" y="1212"/>
                  </a:lnTo>
                </a:path>
                <a:path w="506095" h="1270">
                  <a:moveTo>
                    <a:pt x="607" y="1212"/>
                  </a:moveTo>
                  <a:lnTo>
                    <a:pt x="505034" y="1212"/>
                  </a:lnTo>
                </a:path>
                <a:path w="506095" h="1270">
                  <a:moveTo>
                    <a:pt x="505034" y="1212"/>
                  </a:moveTo>
                  <a:lnTo>
                    <a:pt x="607" y="1212"/>
                  </a:lnTo>
                </a:path>
                <a:path w="506095" h="1270">
                  <a:moveTo>
                    <a:pt x="607" y="1212"/>
                  </a:moveTo>
                  <a:lnTo>
                    <a:pt x="505034" y="1212"/>
                  </a:lnTo>
                </a:path>
              </a:pathLst>
            </a:custGeom>
            <a:ln w="3175">
              <a:solidFill>
                <a:srgbClr val="6EA4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5" name="object 805"/>
            <p:cNvSpPr/>
            <p:nvPr/>
          </p:nvSpPr>
          <p:spPr>
            <a:xfrm>
              <a:off x="3517462" y="4475562"/>
              <a:ext cx="504825" cy="1270"/>
            </a:xfrm>
            <a:custGeom>
              <a:avLst/>
              <a:gdLst/>
              <a:ahLst/>
              <a:cxnLst/>
              <a:rect l="l" t="t" r="r" b="b"/>
              <a:pathLst>
                <a:path w="504825" h="1270">
                  <a:moveTo>
                    <a:pt x="504426" y="0"/>
                  </a:moveTo>
                  <a:lnTo>
                    <a:pt x="503818" y="1212"/>
                  </a:lnTo>
                  <a:lnTo>
                    <a:pt x="607" y="1212"/>
                  </a:lnTo>
                  <a:lnTo>
                    <a:pt x="0" y="0"/>
                  </a:lnTo>
                  <a:lnTo>
                    <a:pt x="504426" y="0"/>
                  </a:lnTo>
                  <a:close/>
                </a:path>
              </a:pathLst>
            </a:custGeom>
            <a:solidFill>
              <a:srgbClr val="6EA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6" name="object 806"/>
            <p:cNvSpPr/>
            <p:nvPr/>
          </p:nvSpPr>
          <p:spPr>
            <a:xfrm>
              <a:off x="3517462" y="4475562"/>
              <a:ext cx="504825" cy="1270"/>
            </a:xfrm>
            <a:custGeom>
              <a:avLst/>
              <a:gdLst/>
              <a:ahLst/>
              <a:cxnLst/>
              <a:rect l="l" t="t" r="r" b="b"/>
              <a:pathLst>
                <a:path w="504825" h="1270">
                  <a:moveTo>
                    <a:pt x="503818" y="1212"/>
                  </a:moveTo>
                  <a:lnTo>
                    <a:pt x="607" y="1212"/>
                  </a:lnTo>
                </a:path>
                <a:path w="504825" h="1270">
                  <a:moveTo>
                    <a:pt x="0" y="0"/>
                  </a:moveTo>
                  <a:lnTo>
                    <a:pt x="504426" y="0"/>
                  </a:lnTo>
                </a:path>
                <a:path w="504825" h="1270">
                  <a:moveTo>
                    <a:pt x="503818" y="1212"/>
                  </a:moveTo>
                  <a:lnTo>
                    <a:pt x="607" y="1212"/>
                  </a:lnTo>
                </a:path>
                <a:path w="504825" h="1270">
                  <a:moveTo>
                    <a:pt x="607" y="1212"/>
                  </a:moveTo>
                  <a:lnTo>
                    <a:pt x="503818" y="1212"/>
                  </a:lnTo>
                </a:path>
              </a:pathLst>
            </a:custGeom>
            <a:ln w="3175">
              <a:solidFill>
                <a:srgbClr val="6EA4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7" name="object 807"/>
            <p:cNvSpPr/>
            <p:nvPr/>
          </p:nvSpPr>
          <p:spPr>
            <a:xfrm>
              <a:off x="3518070" y="4476774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503210" y="0"/>
                  </a:moveTo>
                  <a:lnTo>
                    <a:pt x="0" y="0"/>
                  </a:lnTo>
                </a:path>
                <a:path w="503554">
                  <a:moveTo>
                    <a:pt x="0" y="0"/>
                  </a:moveTo>
                  <a:lnTo>
                    <a:pt x="503210" y="0"/>
                  </a:lnTo>
                </a:path>
                <a:path w="503554">
                  <a:moveTo>
                    <a:pt x="503210" y="0"/>
                  </a:moveTo>
                  <a:lnTo>
                    <a:pt x="0" y="0"/>
                  </a:lnTo>
                </a:path>
                <a:path w="503554">
                  <a:moveTo>
                    <a:pt x="0" y="0"/>
                  </a:moveTo>
                  <a:lnTo>
                    <a:pt x="503210" y="0"/>
                  </a:lnTo>
                </a:path>
              </a:pathLst>
            </a:custGeom>
            <a:ln w="3175">
              <a:solidFill>
                <a:srgbClr val="6DA4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8" name="object 808"/>
            <p:cNvSpPr/>
            <p:nvPr/>
          </p:nvSpPr>
          <p:spPr>
            <a:xfrm>
              <a:off x="3518070" y="4476774"/>
              <a:ext cx="503555" cy="1270"/>
            </a:xfrm>
            <a:custGeom>
              <a:avLst/>
              <a:gdLst/>
              <a:ahLst/>
              <a:cxnLst/>
              <a:rect l="l" t="t" r="r" b="b"/>
              <a:pathLst>
                <a:path w="503554" h="1270">
                  <a:moveTo>
                    <a:pt x="503210" y="0"/>
                  </a:moveTo>
                  <a:lnTo>
                    <a:pt x="502602" y="1212"/>
                  </a:lnTo>
                  <a:lnTo>
                    <a:pt x="607" y="1212"/>
                  </a:lnTo>
                  <a:lnTo>
                    <a:pt x="0" y="0"/>
                  </a:lnTo>
                  <a:lnTo>
                    <a:pt x="503210" y="0"/>
                  </a:lnTo>
                  <a:close/>
                </a:path>
              </a:pathLst>
            </a:custGeom>
            <a:solidFill>
              <a:srgbClr val="6DA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9" name="object 809"/>
            <p:cNvSpPr/>
            <p:nvPr/>
          </p:nvSpPr>
          <p:spPr>
            <a:xfrm>
              <a:off x="3518070" y="4476774"/>
              <a:ext cx="503555" cy="1270"/>
            </a:xfrm>
            <a:custGeom>
              <a:avLst/>
              <a:gdLst/>
              <a:ahLst/>
              <a:cxnLst/>
              <a:rect l="l" t="t" r="r" b="b"/>
              <a:pathLst>
                <a:path w="503554" h="1270">
                  <a:moveTo>
                    <a:pt x="502602" y="1212"/>
                  </a:moveTo>
                  <a:lnTo>
                    <a:pt x="607" y="1212"/>
                  </a:lnTo>
                </a:path>
                <a:path w="503554" h="1270">
                  <a:moveTo>
                    <a:pt x="0" y="0"/>
                  </a:moveTo>
                  <a:lnTo>
                    <a:pt x="503210" y="0"/>
                  </a:lnTo>
                </a:path>
                <a:path w="503554" h="1270">
                  <a:moveTo>
                    <a:pt x="502602" y="1212"/>
                  </a:moveTo>
                  <a:lnTo>
                    <a:pt x="607" y="1212"/>
                  </a:lnTo>
                </a:path>
                <a:path w="503554" h="1270">
                  <a:moveTo>
                    <a:pt x="607" y="1212"/>
                  </a:moveTo>
                  <a:lnTo>
                    <a:pt x="502602" y="1212"/>
                  </a:lnTo>
                </a:path>
                <a:path w="503554" h="1270">
                  <a:moveTo>
                    <a:pt x="502602" y="1212"/>
                  </a:moveTo>
                  <a:lnTo>
                    <a:pt x="607" y="1212"/>
                  </a:lnTo>
                </a:path>
                <a:path w="503554" h="1270">
                  <a:moveTo>
                    <a:pt x="607" y="1212"/>
                  </a:moveTo>
                  <a:lnTo>
                    <a:pt x="502602" y="1212"/>
                  </a:lnTo>
                </a:path>
                <a:path w="503554" h="1270">
                  <a:moveTo>
                    <a:pt x="502602" y="1212"/>
                  </a:moveTo>
                  <a:lnTo>
                    <a:pt x="607" y="1212"/>
                  </a:lnTo>
                </a:path>
                <a:path w="503554" h="1270">
                  <a:moveTo>
                    <a:pt x="607" y="1212"/>
                  </a:moveTo>
                  <a:lnTo>
                    <a:pt x="502602" y="1212"/>
                  </a:lnTo>
                </a:path>
              </a:pathLst>
            </a:custGeom>
            <a:ln w="3175">
              <a:solidFill>
                <a:srgbClr val="6DA4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0" name="object 810"/>
            <p:cNvSpPr/>
            <p:nvPr/>
          </p:nvSpPr>
          <p:spPr>
            <a:xfrm>
              <a:off x="3518677" y="4477986"/>
              <a:ext cx="502284" cy="1270"/>
            </a:xfrm>
            <a:custGeom>
              <a:avLst/>
              <a:gdLst/>
              <a:ahLst/>
              <a:cxnLst/>
              <a:rect l="l" t="t" r="r" b="b"/>
              <a:pathLst>
                <a:path w="502285" h="1270">
                  <a:moveTo>
                    <a:pt x="501994" y="0"/>
                  </a:moveTo>
                  <a:lnTo>
                    <a:pt x="501386" y="1212"/>
                  </a:lnTo>
                  <a:lnTo>
                    <a:pt x="607" y="1212"/>
                  </a:lnTo>
                  <a:lnTo>
                    <a:pt x="0" y="0"/>
                  </a:lnTo>
                  <a:lnTo>
                    <a:pt x="501994" y="0"/>
                  </a:lnTo>
                  <a:close/>
                </a:path>
              </a:pathLst>
            </a:custGeom>
            <a:solidFill>
              <a:srgbClr val="6DA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1" name="object 811"/>
            <p:cNvSpPr/>
            <p:nvPr/>
          </p:nvSpPr>
          <p:spPr>
            <a:xfrm>
              <a:off x="3518677" y="4477986"/>
              <a:ext cx="502284" cy="1270"/>
            </a:xfrm>
            <a:custGeom>
              <a:avLst/>
              <a:gdLst/>
              <a:ahLst/>
              <a:cxnLst/>
              <a:rect l="l" t="t" r="r" b="b"/>
              <a:pathLst>
                <a:path w="502285" h="1270">
                  <a:moveTo>
                    <a:pt x="501386" y="1212"/>
                  </a:moveTo>
                  <a:lnTo>
                    <a:pt x="607" y="1212"/>
                  </a:lnTo>
                </a:path>
                <a:path w="502285" h="1270">
                  <a:moveTo>
                    <a:pt x="0" y="0"/>
                  </a:moveTo>
                  <a:lnTo>
                    <a:pt x="501994" y="0"/>
                  </a:lnTo>
                </a:path>
                <a:path w="502285" h="1270">
                  <a:moveTo>
                    <a:pt x="501386" y="1212"/>
                  </a:moveTo>
                  <a:lnTo>
                    <a:pt x="607" y="1212"/>
                  </a:lnTo>
                </a:path>
                <a:path w="502285" h="1270">
                  <a:moveTo>
                    <a:pt x="607" y="1212"/>
                  </a:moveTo>
                  <a:lnTo>
                    <a:pt x="501386" y="1212"/>
                  </a:lnTo>
                </a:path>
                <a:path w="502285" h="1270">
                  <a:moveTo>
                    <a:pt x="501386" y="1212"/>
                  </a:moveTo>
                  <a:lnTo>
                    <a:pt x="607" y="1212"/>
                  </a:lnTo>
                </a:path>
                <a:path w="502285" h="1270">
                  <a:moveTo>
                    <a:pt x="607" y="1212"/>
                  </a:moveTo>
                  <a:lnTo>
                    <a:pt x="501386" y="1212"/>
                  </a:lnTo>
                </a:path>
                <a:path w="502285" h="1270">
                  <a:moveTo>
                    <a:pt x="501386" y="1212"/>
                  </a:moveTo>
                  <a:lnTo>
                    <a:pt x="607" y="1212"/>
                  </a:lnTo>
                </a:path>
                <a:path w="502285" h="1270">
                  <a:moveTo>
                    <a:pt x="607" y="1212"/>
                  </a:moveTo>
                  <a:lnTo>
                    <a:pt x="501386" y="1212"/>
                  </a:lnTo>
                </a:path>
              </a:pathLst>
            </a:custGeom>
            <a:ln w="3175">
              <a:solidFill>
                <a:srgbClr val="6DA4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2" name="object 812"/>
            <p:cNvSpPr/>
            <p:nvPr/>
          </p:nvSpPr>
          <p:spPr>
            <a:xfrm>
              <a:off x="3519285" y="4479199"/>
              <a:ext cx="501015" cy="1270"/>
            </a:xfrm>
            <a:custGeom>
              <a:avLst/>
              <a:gdLst/>
              <a:ahLst/>
              <a:cxnLst/>
              <a:rect l="l" t="t" r="r" b="b"/>
              <a:pathLst>
                <a:path w="501014" h="1270">
                  <a:moveTo>
                    <a:pt x="500778" y="0"/>
                  </a:moveTo>
                  <a:lnTo>
                    <a:pt x="500170" y="1212"/>
                  </a:lnTo>
                  <a:lnTo>
                    <a:pt x="607" y="1212"/>
                  </a:lnTo>
                  <a:lnTo>
                    <a:pt x="0" y="0"/>
                  </a:lnTo>
                  <a:lnTo>
                    <a:pt x="500778" y="0"/>
                  </a:lnTo>
                  <a:close/>
                </a:path>
              </a:pathLst>
            </a:custGeom>
            <a:solidFill>
              <a:srgbClr val="6DA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3" name="object 813"/>
            <p:cNvSpPr/>
            <p:nvPr/>
          </p:nvSpPr>
          <p:spPr>
            <a:xfrm>
              <a:off x="3519285" y="4479199"/>
              <a:ext cx="501015" cy="1270"/>
            </a:xfrm>
            <a:custGeom>
              <a:avLst/>
              <a:gdLst/>
              <a:ahLst/>
              <a:cxnLst/>
              <a:rect l="l" t="t" r="r" b="b"/>
              <a:pathLst>
                <a:path w="501014" h="1270">
                  <a:moveTo>
                    <a:pt x="500170" y="1212"/>
                  </a:moveTo>
                  <a:lnTo>
                    <a:pt x="607" y="1212"/>
                  </a:lnTo>
                </a:path>
                <a:path w="501014" h="1270">
                  <a:moveTo>
                    <a:pt x="0" y="0"/>
                  </a:moveTo>
                  <a:lnTo>
                    <a:pt x="500778" y="0"/>
                  </a:lnTo>
                </a:path>
                <a:path w="501014" h="1270">
                  <a:moveTo>
                    <a:pt x="500170" y="1212"/>
                  </a:moveTo>
                  <a:lnTo>
                    <a:pt x="607" y="1212"/>
                  </a:lnTo>
                </a:path>
                <a:path w="501014" h="1270">
                  <a:moveTo>
                    <a:pt x="607" y="1212"/>
                  </a:moveTo>
                  <a:lnTo>
                    <a:pt x="500170" y="1212"/>
                  </a:lnTo>
                </a:path>
                <a:path w="501014" h="1270">
                  <a:moveTo>
                    <a:pt x="500170" y="1212"/>
                  </a:moveTo>
                  <a:lnTo>
                    <a:pt x="607" y="1212"/>
                  </a:lnTo>
                </a:path>
                <a:path w="501014" h="1270">
                  <a:moveTo>
                    <a:pt x="607" y="1212"/>
                  </a:moveTo>
                  <a:lnTo>
                    <a:pt x="500170" y="1212"/>
                  </a:lnTo>
                </a:path>
              </a:pathLst>
            </a:custGeom>
            <a:ln w="3175">
              <a:solidFill>
                <a:srgbClr val="6DA4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4" name="object 814"/>
            <p:cNvSpPr/>
            <p:nvPr/>
          </p:nvSpPr>
          <p:spPr>
            <a:xfrm>
              <a:off x="3519893" y="4480411"/>
              <a:ext cx="499745" cy="1270"/>
            </a:xfrm>
            <a:custGeom>
              <a:avLst/>
              <a:gdLst/>
              <a:ahLst/>
              <a:cxnLst/>
              <a:rect l="l" t="t" r="r" b="b"/>
              <a:pathLst>
                <a:path w="499745" h="1270">
                  <a:moveTo>
                    <a:pt x="499562" y="0"/>
                  </a:moveTo>
                  <a:lnTo>
                    <a:pt x="498954" y="1212"/>
                  </a:lnTo>
                  <a:lnTo>
                    <a:pt x="607" y="1212"/>
                  </a:lnTo>
                  <a:lnTo>
                    <a:pt x="0" y="0"/>
                  </a:lnTo>
                  <a:lnTo>
                    <a:pt x="499562" y="0"/>
                  </a:lnTo>
                  <a:close/>
                </a:path>
              </a:pathLst>
            </a:custGeom>
            <a:solidFill>
              <a:srgbClr val="6DA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5" name="object 815"/>
            <p:cNvSpPr/>
            <p:nvPr/>
          </p:nvSpPr>
          <p:spPr>
            <a:xfrm>
              <a:off x="3519893" y="4480411"/>
              <a:ext cx="499745" cy="1270"/>
            </a:xfrm>
            <a:custGeom>
              <a:avLst/>
              <a:gdLst/>
              <a:ahLst/>
              <a:cxnLst/>
              <a:rect l="l" t="t" r="r" b="b"/>
              <a:pathLst>
                <a:path w="499745" h="1270">
                  <a:moveTo>
                    <a:pt x="498954" y="1212"/>
                  </a:moveTo>
                  <a:lnTo>
                    <a:pt x="607" y="1212"/>
                  </a:lnTo>
                </a:path>
                <a:path w="499745" h="1270">
                  <a:moveTo>
                    <a:pt x="0" y="0"/>
                  </a:moveTo>
                  <a:lnTo>
                    <a:pt x="499562" y="0"/>
                  </a:lnTo>
                </a:path>
                <a:path w="499745" h="1270">
                  <a:moveTo>
                    <a:pt x="498954" y="1212"/>
                  </a:moveTo>
                  <a:lnTo>
                    <a:pt x="607" y="1212"/>
                  </a:lnTo>
                </a:path>
                <a:path w="499745" h="1270">
                  <a:moveTo>
                    <a:pt x="607" y="1212"/>
                  </a:moveTo>
                  <a:lnTo>
                    <a:pt x="498954" y="1212"/>
                  </a:lnTo>
                </a:path>
                <a:path w="499745" h="1270">
                  <a:moveTo>
                    <a:pt x="498954" y="1212"/>
                  </a:moveTo>
                  <a:lnTo>
                    <a:pt x="607" y="1212"/>
                  </a:lnTo>
                </a:path>
                <a:path w="499745" h="1270">
                  <a:moveTo>
                    <a:pt x="607" y="1212"/>
                  </a:moveTo>
                  <a:lnTo>
                    <a:pt x="498954" y="1212"/>
                  </a:lnTo>
                </a:path>
                <a:path w="499745" h="1270">
                  <a:moveTo>
                    <a:pt x="498954" y="1212"/>
                  </a:moveTo>
                  <a:lnTo>
                    <a:pt x="607" y="1212"/>
                  </a:lnTo>
                </a:path>
                <a:path w="499745" h="1270">
                  <a:moveTo>
                    <a:pt x="607" y="1212"/>
                  </a:moveTo>
                  <a:lnTo>
                    <a:pt x="498954" y="1212"/>
                  </a:lnTo>
                </a:path>
              </a:pathLst>
            </a:custGeom>
            <a:ln w="3175">
              <a:solidFill>
                <a:srgbClr val="6DA4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6" name="object 816"/>
            <p:cNvSpPr/>
            <p:nvPr/>
          </p:nvSpPr>
          <p:spPr>
            <a:xfrm>
              <a:off x="3520501" y="4481623"/>
              <a:ext cx="498475" cy="1270"/>
            </a:xfrm>
            <a:custGeom>
              <a:avLst/>
              <a:gdLst/>
              <a:ahLst/>
              <a:cxnLst/>
              <a:rect l="l" t="t" r="r" b="b"/>
              <a:pathLst>
                <a:path w="498475" h="1270">
                  <a:moveTo>
                    <a:pt x="498346" y="0"/>
                  </a:moveTo>
                  <a:lnTo>
                    <a:pt x="497738" y="1212"/>
                  </a:lnTo>
                  <a:lnTo>
                    <a:pt x="607" y="1212"/>
                  </a:lnTo>
                  <a:lnTo>
                    <a:pt x="0" y="0"/>
                  </a:lnTo>
                  <a:lnTo>
                    <a:pt x="498346" y="0"/>
                  </a:lnTo>
                  <a:close/>
                </a:path>
              </a:pathLst>
            </a:custGeom>
            <a:solidFill>
              <a:srgbClr val="6DA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7" name="object 817"/>
            <p:cNvSpPr/>
            <p:nvPr/>
          </p:nvSpPr>
          <p:spPr>
            <a:xfrm>
              <a:off x="3520501" y="4481623"/>
              <a:ext cx="498475" cy="1270"/>
            </a:xfrm>
            <a:custGeom>
              <a:avLst/>
              <a:gdLst/>
              <a:ahLst/>
              <a:cxnLst/>
              <a:rect l="l" t="t" r="r" b="b"/>
              <a:pathLst>
                <a:path w="498475" h="1270">
                  <a:moveTo>
                    <a:pt x="497738" y="1212"/>
                  </a:moveTo>
                  <a:lnTo>
                    <a:pt x="607" y="1212"/>
                  </a:lnTo>
                </a:path>
                <a:path w="498475" h="1270">
                  <a:moveTo>
                    <a:pt x="0" y="0"/>
                  </a:moveTo>
                  <a:lnTo>
                    <a:pt x="498346" y="0"/>
                  </a:lnTo>
                </a:path>
                <a:path w="498475" h="1270">
                  <a:moveTo>
                    <a:pt x="497738" y="1212"/>
                  </a:moveTo>
                  <a:lnTo>
                    <a:pt x="607" y="1212"/>
                  </a:lnTo>
                </a:path>
                <a:path w="498475" h="1270">
                  <a:moveTo>
                    <a:pt x="607" y="1212"/>
                  </a:moveTo>
                  <a:lnTo>
                    <a:pt x="497738" y="1212"/>
                  </a:lnTo>
                </a:path>
                <a:path w="498475" h="1270">
                  <a:moveTo>
                    <a:pt x="497738" y="1212"/>
                  </a:moveTo>
                  <a:lnTo>
                    <a:pt x="607" y="1212"/>
                  </a:lnTo>
                </a:path>
                <a:path w="498475" h="1270">
                  <a:moveTo>
                    <a:pt x="607" y="1212"/>
                  </a:moveTo>
                  <a:lnTo>
                    <a:pt x="497738" y="1212"/>
                  </a:lnTo>
                </a:path>
                <a:path w="498475" h="1270">
                  <a:moveTo>
                    <a:pt x="497738" y="1212"/>
                  </a:moveTo>
                  <a:lnTo>
                    <a:pt x="607" y="1212"/>
                  </a:lnTo>
                </a:path>
                <a:path w="498475" h="1270">
                  <a:moveTo>
                    <a:pt x="607" y="1212"/>
                  </a:moveTo>
                  <a:lnTo>
                    <a:pt x="497738" y="1212"/>
                  </a:lnTo>
                </a:path>
              </a:pathLst>
            </a:custGeom>
            <a:ln w="3175">
              <a:solidFill>
                <a:srgbClr val="6DA4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8" name="object 818"/>
            <p:cNvSpPr/>
            <p:nvPr/>
          </p:nvSpPr>
          <p:spPr>
            <a:xfrm>
              <a:off x="3521109" y="4482835"/>
              <a:ext cx="497205" cy="1270"/>
            </a:xfrm>
            <a:custGeom>
              <a:avLst/>
              <a:gdLst/>
              <a:ahLst/>
              <a:cxnLst/>
              <a:rect l="l" t="t" r="r" b="b"/>
              <a:pathLst>
                <a:path w="497204" h="1270">
                  <a:moveTo>
                    <a:pt x="497130" y="0"/>
                  </a:moveTo>
                  <a:lnTo>
                    <a:pt x="496522" y="1212"/>
                  </a:lnTo>
                  <a:lnTo>
                    <a:pt x="607" y="1212"/>
                  </a:lnTo>
                  <a:lnTo>
                    <a:pt x="0" y="0"/>
                  </a:lnTo>
                  <a:lnTo>
                    <a:pt x="497130" y="0"/>
                  </a:lnTo>
                  <a:close/>
                </a:path>
              </a:pathLst>
            </a:custGeom>
            <a:solidFill>
              <a:srgbClr val="6DA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9" name="object 819"/>
            <p:cNvSpPr/>
            <p:nvPr/>
          </p:nvSpPr>
          <p:spPr>
            <a:xfrm>
              <a:off x="3521109" y="4482835"/>
              <a:ext cx="497205" cy="1270"/>
            </a:xfrm>
            <a:custGeom>
              <a:avLst/>
              <a:gdLst/>
              <a:ahLst/>
              <a:cxnLst/>
              <a:rect l="l" t="t" r="r" b="b"/>
              <a:pathLst>
                <a:path w="497204" h="1270">
                  <a:moveTo>
                    <a:pt x="496522" y="1212"/>
                  </a:moveTo>
                  <a:lnTo>
                    <a:pt x="607" y="1212"/>
                  </a:lnTo>
                </a:path>
                <a:path w="497204" h="1270">
                  <a:moveTo>
                    <a:pt x="0" y="0"/>
                  </a:moveTo>
                  <a:lnTo>
                    <a:pt x="497130" y="0"/>
                  </a:lnTo>
                </a:path>
                <a:path w="497204" h="1270">
                  <a:moveTo>
                    <a:pt x="496522" y="1212"/>
                  </a:moveTo>
                  <a:lnTo>
                    <a:pt x="607" y="1212"/>
                  </a:lnTo>
                </a:path>
                <a:path w="497204" h="1270">
                  <a:moveTo>
                    <a:pt x="607" y="1212"/>
                  </a:moveTo>
                  <a:lnTo>
                    <a:pt x="496522" y="1212"/>
                  </a:lnTo>
                </a:path>
                <a:path w="497204" h="1270">
                  <a:moveTo>
                    <a:pt x="496522" y="1212"/>
                  </a:moveTo>
                  <a:lnTo>
                    <a:pt x="607" y="1212"/>
                  </a:lnTo>
                </a:path>
                <a:path w="497204" h="1270">
                  <a:moveTo>
                    <a:pt x="607" y="1212"/>
                  </a:moveTo>
                  <a:lnTo>
                    <a:pt x="496522" y="1212"/>
                  </a:lnTo>
                </a:path>
              </a:pathLst>
            </a:custGeom>
            <a:ln w="3175">
              <a:solidFill>
                <a:srgbClr val="6DA4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0" name="object 820"/>
            <p:cNvSpPr/>
            <p:nvPr/>
          </p:nvSpPr>
          <p:spPr>
            <a:xfrm>
              <a:off x="3521716" y="4484048"/>
              <a:ext cx="495934" cy="1270"/>
            </a:xfrm>
            <a:custGeom>
              <a:avLst/>
              <a:gdLst/>
              <a:ahLst/>
              <a:cxnLst/>
              <a:rect l="l" t="t" r="r" b="b"/>
              <a:pathLst>
                <a:path w="495935" h="1270">
                  <a:moveTo>
                    <a:pt x="495914" y="0"/>
                  </a:moveTo>
                  <a:lnTo>
                    <a:pt x="495306" y="1212"/>
                  </a:lnTo>
                  <a:lnTo>
                    <a:pt x="607" y="1212"/>
                  </a:lnTo>
                  <a:lnTo>
                    <a:pt x="0" y="0"/>
                  </a:lnTo>
                  <a:lnTo>
                    <a:pt x="495914" y="0"/>
                  </a:lnTo>
                  <a:close/>
                </a:path>
              </a:pathLst>
            </a:custGeom>
            <a:solidFill>
              <a:srgbClr val="6DA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1" name="object 821"/>
            <p:cNvSpPr/>
            <p:nvPr/>
          </p:nvSpPr>
          <p:spPr>
            <a:xfrm>
              <a:off x="3521716" y="4484048"/>
              <a:ext cx="495934" cy="1270"/>
            </a:xfrm>
            <a:custGeom>
              <a:avLst/>
              <a:gdLst/>
              <a:ahLst/>
              <a:cxnLst/>
              <a:rect l="l" t="t" r="r" b="b"/>
              <a:pathLst>
                <a:path w="495935" h="1270">
                  <a:moveTo>
                    <a:pt x="495306" y="1212"/>
                  </a:moveTo>
                  <a:lnTo>
                    <a:pt x="607" y="1212"/>
                  </a:lnTo>
                </a:path>
                <a:path w="495935" h="1270">
                  <a:moveTo>
                    <a:pt x="0" y="0"/>
                  </a:moveTo>
                  <a:lnTo>
                    <a:pt x="495914" y="0"/>
                  </a:lnTo>
                </a:path>
                <a:path w="495935" h="1270">
                  <a:moveTo>
                    <a:pt x="495306" y="1212"/>
                  </a:moveTo>
                  <a:lnTo>
                    <a:pt x="607" y="1212"/>
                  </a:lnTo>
                </a:path>
                <a:path w="495935" h="1270">
                  <a:moveTo>
                    <a:pt x="607" y="1212"/>
                  </a:moveTo>
                  <a:lnTo>
                    <a:pt x="495306" y="1212"/>
                  </a:lnTo>
                </a:path>
              </a:pathLst>
            </a:custGeom>
            <a:ln w="3175">
              <a:solidFill>
                <a:srgbClr val="6DA4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2" name="object 822"/>
            <p:cNvSpPr/>
            <p:nvPr/>
          </p:nvSpPr>
          <p:spPr>
            <a:xfrm>
              <a:off x="3522324" y="4485260"/>
              <a:ext cx="495300" cy="55880"/>
            </a:xfrm>
            <a:custGeom>
              <a:avLst/>
              <a:gdLst/>
              <a:ahLst/>
              <a:cxnLst/>
              <a:rect l="l" t="t" r="r" b="b"/>
              <a:pathLst>
                <a:path w="495300" h="55879">
                  <a:moveTo>
                    <a:pt x="494698" y="0"/>
                  </a:moveTo>
                  <a:lnTo>
                    <a:pt x="0" y="0"/>
                  </a:lnTo>
                  <a:lnTo>
                    <a:pt x="2989" y="5961"/>
                  </a:lnTo>
                  <a:lnTo>
                    <a:pt x="28555" y="22191"/>
                  </a:lnTo>
                  <a:lnTo>
                    <a:pt x="68167" y="35926"/>
                  </a:lnTo>
                  <a:lnTo>
                    <a:pt x="119372" y="46529"/>
                  </a:lnTo>
                  <a:lnTo>
                    <a:pt x="179716" y="53360"/>
                  </a:lnTo>
                  <a:lnTo>
                    <a:pt x="246745" y="55779"/>
                  </a:lnTo>
                  <a:lnTo>
                    <a:pt x="314286" y="53360"/>
                  </a:lnTo>
                  <a:lnTo>
                    <a:pt x="374971" y="46529"/>
                  </a:lnTo>
                  <a:lnTo>
                    <a:pt x="426383" y="35926"/>
                  </a:lnTo>
                  <a:lnTo>
                    <a:pt x="466102" y="22190"/>
                  </a:lnTo>
                  <a:lnTo>
                    <a:pt x="494698" y="0"/>
                  </a:lnTo>
                  <a:close/>
                </a:path>
              </a:pathLst>
            </a:custGeom>
            <a:solidFill>
              <a:srgbClr val="6DA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3" name="object 823"/>
            <p:cNvSpPr/>
            <p:nvPr/>
          </p:nvSpPr>
          <p:spPr>
            <a:xfrm>
              <a:off x="3522324" y="4485260"/>
              <a:ext cx="495300" cy="0"/>
            </a:xfrm>
            <a:custGeom>
              <a:avLst/>
              <a:gdLst/>
              <a:ahLst/>
              <a:cxnLst/>
              <a:rect l="l" t="t" r="r" b="b"/>
              <a:pathLst>
                <a:path w="495300">
                  <a:moveTo>
                    <a:pt x="4946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6DA4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4" name="object 824"/>
            <p:cNvSpPr/>
            <p:nvPr/>
          </p:nvSpPr>
          <p:spPr>
            <a:xfrm>
              <a:off x="3510199" y="3996548"/>
              <a:ext cx="519430" cy="551180"/>
            </a:xfrm>
            <a:custGeom>
              <a:avLst/>
              <a:gdLst/>
              <a:ahLst/>
              <a:cxnLst/>
              <a:rect l="l" t="t" r="r" b="b"/>
              <a:pathLst>
                <a:path w="519429" h="551179">
                  <a:moveTo>
                    <a:pt x="0" y="78876"/>
                  </a:moveTo>
                  <a:lnTo>
                    <a:pt x="0" y="482650"/>
                  </a:lnTo>
                  <a:lnTo>
                    <a:pt x="2418" y="488712"/>
                  </a:lnTo>
                  <a:lnTo>
                    <a:pt x="7256" y="493560"/>
                  </a:lnTo>
                  <a:lnTo>
                    <a:pt x="12889" y="500399"/>
                  </a:lnTo>
                  <a:lnTo>
                    <a:pt x="81106" y="530607"/>
                  </a:lnTo>
                  <a:lnTo>
                    <a:pt x="132310" y="541309"/>
                  </a:lnTo>
                  <a:lnTo>
                    <a:pt x="192360" y="548147"/>
                  </a:lnTo>
                  <a:lnTo>
                    <a:pt x="258871" y="550552"/>
                  </a:lnTo>
                  <a:lnTo>
                    <a:pt x="310697" y="549037"/>
                  </a:lnTo>
                  <a:lnTo>
                    <a:pt x="358669" y="544794"/>
                  </a:lnTo>
                  <a:lnTo>
                    <a:pt x="402105" y="538278"/>
                  </a:lnTo>
                  <a:lnTo>
                    <a:pt x="406970" y="537217"/>
                  </a:lnTo>
                  <a:lnTo>
                    <a:pt x="258871" y="537217"/>
                  </a:lnTo>
                  <a:lnTo>
                    <a:pt x="208481" y="535892"/>
                  </a:lnTo>
                  <a:lnTo>
                    <a:pt x="161492" y="532065"/>
                  </a:lnTo>
                  <a:lnTo>
                    <a:pt x="119038" y="525966"/>
                  </a:lnTo>
                  <a:lnTo>
                    <a:pt x="65946" y="513235"/>
                  </a:lnTo>
                  <a:lnTo>
                    <a:pt x="29041" y="497197"/>
                  </a:lnTo>
                  <a:lnTo>
                    <a:pt x="16931" y="486287"/>
                  </a:lnTo>
                  <a:lnTo>
                    <a:pt x="13303" y="482650"/>
                  </a:lnTo>
                  <a:lnTo>
                    <a:pt x="12093" y="480226"/>
                  </a:lnTo>
                  <a:lnTo>
                    <a:pt x="12093" y="95593"/>
                  </a:lnTo>
                  <a:lnTo>
                    <a:pt x="7256" y="89706"/>
                  </a:lnTo>
                  <a:lnTo>
                    <a:pt x="2418" y="84857"/>
                  </a:lnTo>
                  <a:lnTo>
                    <a:pt x="0" y="78876"/>
                  </a:lnTo>
                  <a:close/>
                </a:path>
                <a:path w="519429" h="551179">
                  <a:moveTo>
                    <a:pt x="518952" y="78876"/>
                  </a:moveTo>
                  <a:lnTo>
                    <a:pt x="516533" y="84857"/>
                  </a:lnTo>
                  <a:lnTo>
                    <a:pt x="511696" y="89706"/>
                  </a:lnTo>
                  <a:lnTo>
                    <a:pt x="508068" y="95848"/>
                  </a:lnTo>
                  <a:lnTo>
                    <a:pt x="506858" y="96559"/>
                  </a:lnTo>
                  <a:lnTo>
                    <a:pt x="506858" y="476589"/>
                  </a:lnTo>
                  <a:lnTo>
                    <a:pt x="505649" y="480226"/>
                  </a:lnTo>
                  <a:lnTo>
                    <a:pt x="505649" y="482650"/>
                  </a:lnTo>
                  <a:lnTo>
                    <a:pt x="502021" y="486287"/>
                  </a:lnTo>
                  <a:lnTo>
                    <a:pt x="497485" y="491022"/>
                  </a:lnTo>
                  <a:lnTo>
                    <a:pt x="434598" y="518970"/>
                  </a:lnTo>
                  <a:lnTo>
                    <a:pt x="384532" y="529184"/>
                  </a:lnTo>
                  <a:lnTo>
                    <a:pt x="325162" y="535531"/>
                  </a:lnTo>
                  <a:lnTo>
                    <a:pt x="258871" y="537217"/>
                  </a:lnTo>
                  <a:lnTo>
                    <a:pt x="406970" y="537217"/>
                  </a:lnTo>
                  <a:lnTo>
                    <a:pt x="456844" y="525170"/>
                  </a:lnTo>
                  <a:lnTo>
                    <a:pt x="495974" y="508107"/>
                  </a:lnTo>
                  <a:lnTo>
                    <a:pt x="502021" y="503258"/>
                  </a:lnTo>
                  <a:lnTo>
                    <a:pt x="508068" y="499622"/>
                  </a:lnTo>
                  <a:lnTo>
                    <a:pt x="511696" y="493560"/>
                  </a:lnTo>
                  <a:lnTo>
                    <a:pt x="516533" y="488711"/>
                  </a:lnTo>
                  <a:lnTo>
                    <a:pt x="518952" y="482650"/>
                  </a:lnTo>
                  <a:lnTo>
                    <a:pt x="518952" y="78876"/>
                  </a:lnTo>
                  <a:close/>
                </a:path>
                <a:path w="519429" h="551179">
                  <a:moveTo>
                    <a:pt x="12093" y="76452"/>
                  </a:moveTo>
                  <a:lnTo>
                    <a:pt x="12093" y="95593"/>
                  </a:lnTo>
                  <a:lnTo>
                    <a:pt x="12889" y="96562"/>
                  </a:lnTo>
                  <a:lnTo>
                    <a:pt x="81106" y="127260"/>
                  </a:lnTo>
                  <a:lnTo>
                    <a:pt x="132310" y="137630"/>
                  </a:lnTo>
                  <a:lnTo>
                    <a:pt x="192360" y="144363"/>
                  </a:lnTo>
                  <a:lnTo>
                    <a:pt x="258871" y="146762"/>
                  </a:lnTo>
                  <a:lnTo>
                    <a:pt x="310697" y="145234"/>
                  </a:lnTo>
                  <a:lnTo>
                    <a:pt x="358669" y="140963"/>
                  </a:lnTo>
                  <a:lnTo>
                    <a:pt x="400647" y="134639"/>
                  </a:lnTo>
                  <a:lnTo>
                    <a:pt x="258871" y="134639"/>
                  </a:lnTo>
                  <a:lnTo>
                    <a:pt x="208481" y="133111"/>
                  </a:lnTo>
                  <a:lnTo>
                    <a:pt x="161492" y="128841"/>
                  </a:lnTo>
                  <a:lnTo>
                    <a:pt x="119038" y="122297"/>
                  </a:lnTo>
                  <a:lnTo>
                    <a:pt x="65946" y="109879"/>
                  </a:lnTo>
                  <a:lnTo>
                    <a:pt x="29041" y="93423"/>
                  </a:lnTo>
                  <a:lnTo>
                    <a:pt x="16931" y="82432"/>
                  </a:lnTo>
                  <a:lnTo>
                    <a:pt x="13303" y="78876"/>
                  </a:lnTo>
                  <a:lnTo>
                    <a:pt x="12093" y="76452"/>
                  </a:lnTo>
                  <a:close/>
                </a:path>
                <a:path w="519429" h="551179">
                  <a:moveTo>
                    <a:pt x="506858" y="72734"/>
                  </a:moveTo>
                  <a:lnTo>
                    <a:pt x="505649" y="76452"/>
                  </a:lnTo>
                  <a:lnTo>
                    <a:pt x="505649" y="78876"/>
                  </a:lnTo>
                  <a:lnTo>
                    <a:pt x="502021" y="82432"/>
                  </a:lnTo>
                  <a:lnTo>
                    <a:pt x="434598" y="115137"/>
                  </a:lnTo>
                  <a:lnTo>
                    <a:pt x="384532" y="125507"/>
                  </a:lnTo>
                  <a:lnTo>
                    <a:pt x="325162" y="132240"/>
                  </a:lnTo>
                  <a:lnTo>
                    <a:pt x="258871" y="134639"/>
                  </a:lnTo>
                  <a:lnTo>
                    <a:pt x="400647" y="134639"/>
                  </a:lnTo>
                  <a:lnTo>
                    <a:pt x="440326" y="126073"/>
                  </a:lnTo>
                  <a:lnTo>
                    <a:pt x="484898" y="110435"/>
                  </a:lnTo>
                  <a:lnTo>
                    <a:pt x="502021" y="99403"/>
                  </a:lnTo>
                  <a:lnTo>
                    <a:pt x="506852" y="96562"/>
                  </a:lnTo>
                  <a:lnTo>
                    <a:pt x="506858" y="72734"/>
                  </a:lnTo>
                  <a:close/>
                </a:path>
                <a:path w="519429" h="551179">
                  <a:moveTo>
                    <a:pt x="403331" y="12122"/>
                  </a:moveTo>
                  <a:lnTo>
                    <a:pt x="258871" y="12122"/>
                  </a:lnTo>
                  <a:lnTo>
                    <a:pt x="309960" y="13448"/>
                  </a:lnTo>
                  <a:lnTo>
                    <a:pt x="357308" y="17274"/>
                  </a:lnTo>
                  <a:lnTo>
                    <a:pt x="399894" y="23373"/>
                  </a:lnTo>
                  <a:lnTo>
                    <a:pt x="452989" y="36319"/>
                  </a:lnTo>
                  <a:lnTo>
                    <a:pt x="488717" y="52207"/>
                  </a:lnTo>
                  <a:lnTo>
                    <a:pt x="502021" y="63036"/>
                  </a:lnTo>
                  <a:lnTo>
                    <a:pt x="505649" y="66754"/>
                  </a:lnTo>
                  <a:lnTo>
                    <a:pt x="505649" y="70310"/>
                  </a:lnTo>
                  <a:lnTo>
                    <a:pt x="506858" y="72734"/>
                  </a:lnTo>
                  <a:lnTo>
                    <a:pt x="506858" y="96559"/>
                  </a:lnTo>
                  <a:lnTo>
                    <a:pt x="508068" y="95848"/>
                  </a:lnTo>
                  <a:lnTo>
                    <a:pt x="511696" y="89706"/>
                  </a:lnTo>
                  <a:lnTo>
                    <a:pt x="516533" y="84857"/>
                  </a:lnTo>
                  <a:lnTo>
                    <a:pt x="518952" y="78876"/>
                  </a:lnTo>
                  <a:lnTo>
                    <a:pt x="518952" y="66754"/>
                  </a:lnTo>
                  <a:lnTo>
                    <a:pt x="516533" y="60612"/>
                  </a:lnTo>
                  <a:lnTo>
                    <a:pt x="511696" y="55763"/>
                  </a:lnTo>
                  <a:lnTo>
                    <a:pt x="506065" y="48926"/>
                  </a:lnTo>
                  <a:lnTo>
                    <a:pt x="498393" y="42893"/>
                  </a:lnTo>
                  <a:lnTo>
                    <a:pt x="488906" y="37556"/>
                  </a:lnTo>
                  <a:lnTo>
                    <a:pt x="477833" y="32811"/>
                  </a:lnTo>
                  <a:lnTo>
                    <a:pt x="437325" y="18956"/>
                  </a:lnTo>
                  <a:lnTo>
                    <a:pt x="403331" y="12122"/>
                  </a:lnTo>
                  <a:close/>
                </a:path>
                <a:path w="519429" h="551179">
                  <a:moveTo>
                    <a:pt x="258871" y="0"/>
                  </a:moveTo>
                  <a:lnTo>
                    <a:pt x="207744" y="1325"/>
                  </a:lnTo>
                  <a:lnTo>
                    <a:pt x="160131" y="5152"/>
                  </a:lnTo>
                  <a:lnTo>
                    <a:pt x="116827" y="11251"/>
                  </a:lnTo>
                  <a:lnTo>
                    <a:pt x="78625" y="19395"/>
                  </a:lnTo>
                  <a:lnTo>
                    <a:pt x="34060" y="35124"/>
                  </a:lnTo>
                  <a:lnTo>
                    <a:pt x="7256" y="55763"/>
                  </a:lnTo>
                  <a:lnTo>
                    <a:pt x="2418" y="60612"/>
                  </a:lnTo>
                  <a:lnTo>
                    <a:pt x="0" y="66754"/>
                  </a:lnTo>
                  <a:lnTo>
                    <a:pt x="0" y="78876"/>
                  </a:lnTo>
                  <a:lnTo>
                    <a:pt x="2418" y="84857"/>
                  </a:lnTo>
                  <a:lnTo>
                    <a:pt x="7256" y="89706"/>
                  </a:lnTo>
                  <a:lnTo>
                    <a:pt x="12093" y="95593"/>
                  </a:lnTo>
                  <a:lnTo>
                    <a:pt x="12093" y="70310"/>
                  </a:lnTo>
                  <a:lnTo>
                    <a:pt x="13303" y="66754"/>
                  </a:lnTo>
                  <a:lnTo>
                    <a:pt x="16931" y="63036"/>
                  </a:lnTo>
                  <a:lnTo>
                    <a:pt x="20958" y="58346"/>
                  </a:lnTo>
                  <a:lnTo>
                    <a:pt x="84337" y="30533"/>
                  </a:lnTo>
                  <a:lnTo>
                    <a:pt x="134275" y="20608"/>
                  </a:lnTo>
                  <a:lnTo>
                    <a:pt x="193286" y="14319"/>
                  </a:lnTo>
                  <a:lnTo>
                    <a:pt x="258871" y="12122"/>
                  </a:lnTo>
                  <a:lnTo>
                    <a:pt x="403331" y="12122"/>
                  </a:lnTo>
                  <a:lnTo>
                    <a:pt x="386045" y="8647"/>
                  </a:lnTo>
                  <a:lnTo>
                    <a:pt x="325918" y="2217"/>
                  </a:lnTo>
                  <a:lnTo>
                    <a:pt x="2588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5" name="object 825"/>
            <p:cNvSpPr/>
            <p:nvPr/>
          </p:nvSpPr>
          <p:spPr>
            <a:xfrm>
              <a:off x="3671087" y="4566513"/>
              <a:ext cx="1040765" cy="862330"/>
            </a:xfrm>
            <a:custGeom>
              <a:avLst/>
              <a:gdLst/>
              <a:ahLst/>
              <a:cxnLst/>
              <a:rect l="l" t="t" r="r" b="b"/>
              <a:pathLst>
                <a:path w="1040764" h="862329">
                  <a:moveTo>
                    <a:pt x="1040320" y="780923"/>
                  </a:moveTo>
                  <a:lnTo>
                    <a:pt x="982167" y="779856"/>
                  </a:lnTo>
                  <a:lnTo>
                    <a:pt x="925029" y="776719"/>
                  </a:lnTo>
                  <a:lnTo>
                    <a:pt x="869010" y="771575"/>
                  </a:lnTo>
                  <a:lnTo>
                    <a:pt x="814209" y="764514"/>
                  </a:lnTo>
                  <a:lnTo>
                    <a:pt x="760755" y="755599"/>
                  </a:lnTo>
                  <a:lnTo>
                    <a:pt x="708748" y="744918"/>
                  </a:lnTo>
                  <a:lnTo>
                    <a:pt x="658291" y="732536"/>
                  </a:lnTo>
                  <a:lnTo>
                    <a:pt x="609498" y="718540"/>
                  </a:lnTo>
                  <a:lnTo>
                    <a:pt x="562483" y="702995"/>
                  </a:lnTo>
                  <a:lnTo>
                    <a:pt x="517359" y="685977"/>
                  </a:lnTo>
                  <a:lnTo>
                    <a:pt x="474218" y="667588"/>
                  </a:lnTo>
                  <a:lnTo>
                    <a:pt x="433184" y="647865"/>
                  </a:lnTo>
                  <a:lnTo>
                    <a:pt x="394360" y="626910"/>
                  </a:lnTo>
                  <a:lnTo>
                    <a:pt x="347776" y="597560"/>
                  </a:lnTo>
                  <a:lnTo>
                    <a:pt x="305447" y="566394"/>
                  </a:lnTo>
                  <a:lnTo>
                    <a:pt x="267538" y="533666"/>
                  </a:lnTo>
                  <a:lnTo>
                    <a:pt x="234213" y="499592"/>
                  </a:lnTo>
                  <a:lnTo>
                    <a:pt x="205638" y="464426"/>
                  </a:lnTo>
                  <a:lnTo>
                    <a:pt x="176872" y="419201"/>
                  </a:lnTo>
                  <a:lnTo>
                    <a:pt x="156044" y="372719"/>
                  </a:lnTo>
                  <a:lnTo>
                    <a:pt x="148818" y="345592"/>
                  </a:lnTo>
                  <a:lnTo>
                    <a:pt x="198386" y="345592"/>
                  </a:lnTo>
                  <a:lnTo>
                    <a:pt x="187769" y="321017"/>
                  </a:lnTo>
                  <a:lnTo>
                    <a:pt x="172377" y="280873"/>
                  </a:lnTo>
                  <a:lnTo>
                    <a:pt x="155181" y="231851"/>
                  </a:lnTo>
                  <a:lnTo>
                    <a:pt x="139115" y="180682"/>
                  </a:lnTo>
                  <a:lnTo>
                    <a:pt x="124879" y="127723"/>
                  </a:lnTo>
                  <a:lnTo>
                    <a:pt x="113245" y="78968"/>
                  </a:lnTo>
                  <a:lnTo>
                    <a:pt x="104571" y="35902"/>
                  </a:lnTo>
                  <a:lnTo>
                    <a:pt x="99187" y="0"/>
                  </a:lnTo>
                  <a:lnTo>
                    <a:pt x="93776" y="35902"/>
                  </a:lnTo>
                  <a:lnTo>
                    <a:pt x="84975" y="78968"/>
                  </a:lnTo>
                  <a:lnTo>
                    <a:pt x="72999" y="127723"/>
                  </a:lnTo>
                  <a:lnTo>
                    <a:pt x="58064" y="180682"/>
                  </a:lnTo>
                  <a:lnTo>
                    <a:pt x="43713" y="227076"/>
                  </a:lnTo>
                  <a:lnTo>
                    <a:pt x="29476" y="268135"/>
                  </a:lnTo>
                  <a:lnTo>
                    <a:pt x="15024" y="306692"/>
                  </a:lnTo>
                  <a:lnTo>
                    <a:pt x="0" y="345592"/>
                  </a:lnTo>
                  <a:lnTo>
                    <a:pt x="65570" y="345592"/>
                  </a:lnTo>
                  <a:lnTo>
                    <a:pt x="88900" y="423760"/>
                  </a:lnTo>
                  <a:lnTo>
                    <a:pt x="111798" y="469480"/>
                  </a:lnTo>
                  <a:lnTo>
                    <a:pt x="140322" y="512927"/>
                  </a:lnTo>
                  <a:lnTo>
                    <a:pt x="167894" y="547725"/>
                  </a:lnTo>
                  <a:lnTo>
                    <a:pt x="198907" y="580961"/>
                  </a:lnTo>
                  <a:lnTo>
                    <a:pt x="233197" y="612584"/>
                  </a:lnTo>
                  <a:lnTo>
                    <a:pt x="270624" y="642569"/>
                  </a:lnTo>
                  <a:lnTo>
                    <a:pt x="311048" y="670852"/>
                  </a:lnTo>
                  <a:lnTo>
                    <a:pt x="354291" y="697420"/>
                  </a:lnTo>
                  <a:lnTo>
                    <a:pt x="400240" y="722223"/>
                  </a:lnTo>
                  <a:lnTo>
                    <a:pt x="448716" y="745223"/>
                  </a:lnTo>
                  <a:lnTo>
                    <a:pt x="499592" y="766368"/>
                  </a:lnTo>
                  <a:lnTo>
                    <a:pt x="542582" y="782269"/>
                  </a:lnTo>
                  <a:lnTo>
                    <a:pt x="587057" y="796861"/>
                  </a:lnTo>
                  <a:lnTo>
                    <a:pt x="632929" y="810094"/>
                  </a:lnTo>
                  <a:lnTo>
                    <a:pt x="680110" y="821944"/>
                  </a:lnTo>
                  <a:lnTo>
                    <a:pt x="728535" y="832345"/>
                  </a:lnTo>
                  <a:lnTo>
                    <a:pt x="778103" y="841273"/>
                  </a:lnTo>
                  <a:lnTo>
                    <a:pt x="828738" y="848677"/>
                  </a:lnTo>
                  <a:lnTo>
                    <a:pt x="880351" y="854506"/>
                  </a:lnTo>
                  <a:lnTo>
                    <a:pt x="932878" y="858723"/>
                  </a:lnTo>
                  <a:lnTo>
                    <a:pt x="986231" y="861288"/>
                  </a:lnTo>
                  <a:lnTo>
                    <a:pt x="1040320" y="862152"/>
                  </a:lnTo>
                  <a:lnTo>
                    <a:pt x="1040320" y="780923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6" name="object 826"/>
            <p:cNvSpPr/>
            <p:nvPr/>
          </p:nvSpPr>
          <p:spPr>
            <a:xfrm>
              <a:off x="3681979" y="4226971"/>
              <a:ext cx="141529" cy="1649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27" name="object 827"/>
          <p:cNvGrpSpPr/>
          <p:nvPr/>
        </p:nvGrpSpPr>
        <p:grpSpPr>
          <a:xfrm>
            <a:off x="7262659" y="2943997"/>
            <a:ext cx="1614170" cy="1849755"/>
            <a:chOff x="7262659" y="2943997"/>
            <a:chExt cx="1614170" cy="1849755"/>
          </a:xfrm>
        </p:grpSpPr>
        <p:sp>
          <p:nvSpPr>
            <p:cNvPr id="828" name="object 828"/>
            <p:cNvSpPr/>
            <p:nvPr/>
          </p:nvSpPr>
          <p:spPr>
            <a:xfrm>
              <a:off x="7543544" y="3910559"/>
              <a:ext cx="1322070" cy="12700"/>
            </a:xfrm>
            <a:custGeom>
              <a:avLst/>
              <a:gdLst/>
              <a:ahLst/>
              <a:cxnLst/>
              <a:rect l="l" t="t" r="r" b="b"/>
              <a:pathLst>
                <a:path w="1322070" h="12700">
                  <a:moveTo>
                    <a:pt x="1311819" y="1131"/>
                  </a:moveTo>
                  <a:lnTo>
                    <a:pt x="9870" y="1131"/>
                  </a:lnTo>
                </a:path>
                <a:path w="1322070" h="12700">
                  <a:moveTo>
                    <a:pt x="11327" y="0"/>
                  </a:moveTo>
                  <a:lnTo>
                    <a:pt x="1310367" y="0"/>
                  </a:lnTo>
                </a:path>
                <a:path w="1322070" h="12700">
                  <a:moveTo>
                    <a:pt x="1311819" y="1131"/>
                  </a:moveTo>
                  <a:lnTo>
                    <a:pt x="9870" y="1131"/>
                  </a:lnTo>
                </a:path>
                <a:path w="1322070" h="12700">
                  <a:moveTo>
                    <a:pt x="9870" y="1131"/>
                  </a:moveTo>
                  <a:lnTo>
                    <a:pt x="1311819" y="1131"/>
                  </a:lnTo>
                </a:path>
                <a:path w="1322070" h="12700">
                  <a:moveTo>
                    <a:pt x="1312976" y="2424"/>
                  </a:moveTo>
                  <a:lnTo>
                    <a:pt x="8709" y="2424"/>
                  </a:lnTo>
                </a:path>
                <a:path w="1322070" h="12700">
                  <a:moveTo>
                    <a:pt x="9870" y="1131"/>
                  </a:moveTo>
                  <a:lnTo>
                    <a:pt x="1311819" y="1131"/>
                  </a:lnTo>
                </a:path>
                <a:path w="1322070" h="12700">
                  <a:moveTo>
                    <a:pt x="1312976" y="2424"/>
                  </a:moveTo>
                  <a:lnTo>
                    <a:pt x="8709" y="2424"/>
                  </a:lnTo>
                </a:path>
                <a:path w="1322070" h="12700">
                  <a:moveTo>
                    <a:pt x="8709" y="2424"/>
                  </a:moveTo>
                  <a:lnTo>
                    <a:pt x="1312976" y="2424"/>
                  </a:lnTo>
                </a:path>
                <a:path w="1322070" h="12700">
                  <a:moveTo>
                    <a:pt x="1313988" y="3555"/>
                  </a:moveTo>
                  <a:lnTo>
                    <a:pt x="7693" y="3556"/>
                  </a:lnTo>
                </a:path>
                <a:path w="1322070" h="12700">
                  <a:moveTo>
                    <a:pt x="8709" y="2424"/>
                  </a:moveTo>
                  <a:lnTo>
                    <a:pt x="1312976" y="2424"/>
                  </a:lnTo>
                </a:path>
                <a:path w="1322070" h="12700">
                  <a:moveTo>
                    <a:pt x="1313988" y="3555"/>
                  </a:moveTo>
                  <a:lnTo>
                    <a:pt x="7693" y="3556"/>
                  </a:lnTo>
                </a:path>
                <a:path w="1322070" h="12700">
                  <a:moveTo>
                    <a:pt x="7693" y="3556"/>
                  </a:moveTo>
                  <a:lnTo>
                    <a:pt x="1313988" y="3555"/>
                  </a:lnTo>
                </a:path>
                <a:path w="1322070" h="12700">
                  <a:moveTo>
                    <a:pt x="1315145" y="4848"/>
                  </a:moveTo>
                  <a:lnTo>
                    <a:pt x="6532" y="4849"/>
                  </a:lnTo>
                </a:path>
                <a:path w="1322070" h="12700">
                  <a:moveTo>
                    <a:pt x="7693" y="3556"/>
                  </a:moveTo>
                  <a:lnTo>
                    <a:pt x="1313988" y="3555"/>
                  </a:lnTo>
                </a:path>
                <a:path w="1322070" h="12700">
                  <a:moveTo>
                    <a:pt x="1315145" y="4848"/>
                  </a:moveTo>
                  <a:lnTo>
                    <a:pt x="6532" y="4849"/>
                  </a:lnTo>
                </a:path>
                <a:path w="1322070" h="12700">
                  <a:moveTo>
                    <a:pt x="6532" y="4849"/>
                  </a:moveTo>
                  <a:lnTo>
                    <a:pt x="1315145" y="4848"/>
                  </a:lnTo>
                </a:path>
                <a:path w="1322070" h="12700">
                  <a:moveTo>
                    <a:pt x="1316158" y="5980"/>
                  </a:moveTo>
                  <a:lnTo>
                    <a:pt x="5515" y="5980"/>
                  </a:lnTo>
                </a:path>
                <a:path w="1322070" h="12700">
                  <a:moveTo>
                    <a:pt x="6532" y="4849"/>
                  </a:moveTo>
                  <a:lnTo>
                    <a:pt x="1315145" y="4848"/>
                  </a:lnTo>
                </a:path>
                <a:path w="1322070" h="12700">
                  <a:moveTo>
                    <a:pt x="1316158" y="5980"/>
                  </a:moveTo>
                  <a:lnTo>
                    <a:pt x="5515" y="5980"/>
                  </a:lnTo>
                </a:path>
                <a:path w="1322070" h="12700">
                  <a:moveTo>
                    <a:pt x="5515" y="5980"/>
                  </a:moveTo>
                  <a:lnTo>
                    <a:pt x="1316158" y="5980"/>
                  </a:lnTo>
                </a:path>
                <a:path w="1322070" h="12700">
                  <a:moveTo>
                    <a:pt x="1317315" y="7273"/>
                  </a:moveTo>
                  <a:lnTo>
                    <a:pt x="4354" y="7273"/>
                  </a:lnTo>
                </a:path>
                <a:path w="1322070" h="12700">
                  <a:moveTo>
                    <a:pt x="5515" y="5980"/>
                  </a:moveTo>
                  <a:lnTo>
                    <a:pt x="1316158" y="5980"/>
                  </a:lnTo>
                </a:path>
                <a:path w="1322070" h="12700">
                  <a:moveTo>
                    <a:pt x="1317315" y="7273"/>
                  </a:moveTo>
                  <a:lnTo>
                    <a:pt x="4354" y="7273"/>
                  </a:lnTo>
                </a:path>
                <a:path w="1322070" h="12700">
                  <a:moveTo>
                    <a:pt x="4354" y="7273"/>
                  </a:moveTo>
                  <a:lnTo>
                    <a:pt x="1317315" y="7273"/>
                  </a:lnTo>
                </a:path>
                <a:path w="1322070" h="12700">
                  <a:moveTo>
                    <a:pt x="1318327" y="8404"/>
                  </a:moveTo>
                  <a:lnTo>
                    <a:pt x="3338" y="8404"/>
                  </a:lnTo>
                </a:path>
                <a:path w="1322070" h="12700">
                  <a:moveTo>
                    <a:pt x="4354" y="7273"/>
                  </a:moveTo>
                  <a:lnTo>
                    <a:pt x="1317315" y="7273"/>
                  </a:lnTo>
                </a:path>
                <a:path w="1322070" h="12700">
                  <a:moveTo>
                    <a:pt x="1318327" y="8404"/>
                  </a:moveTo>
                  <a:lnTo>
                    <a:pt x="3338" y="8404"/>
                  </a:lnTo>
                </a:path>
                <a:path w="1322070" h="12700">
                  <a:moveTo>
                    <a:pt x="3338" y="8404"/>
                  </a:moveTo>
                  <a:lnTo>
                    <a:pt x="1318327" y="8404"/>
                  </a:lnTo>
                </a:path>
                <a:path w="1322070" h="12700">
                  <a:moveTo>
                    <a:pt x="1318327" y="8404"/>
                  </a:moveTo>
                  <a:lnTo>
                    <a:pt x="3338" y="8404"/>
                  </a:lnTo>
                </a:path>
                <a:path w="1322070" h="12700">
                  <a:moveTo>
                    <a:pt x="3338" y="8404"/>
                  </a:moveTo>
                  <a:lnTo>
                    <a:pt x="1318327" y="8404"/>
                  </a:lnTo>
                </a:path>
                <a:path w="1322070" h="12700">
                  <a:moveTo>
                    <a:pt x="1319484" y="9697"/>
                  </a:moveTo>
                  <a:lnTo>
                    <a:pt x="2177" y="9698"/>
                  </a:lnTo>
                </a:path>
                <a:path w="1322070" h="12700">
                  <a:moveTo>
                    <a:pt x="3338" y="8404"/>
                  </a:moveTo>
                  <a:lnTo>
                    <a:pt x="1318327" y="8404"/>
                  </a:lnTo>
                </a:path>
                <a:path w="1322070" h="12700">
                  <a:moveTo>
                    <a:pt x="1319484" y="9697"/>
                  </a:moveTo>
                  <a:lnTo>
                    <a:pt x="2177" y="9698"/>
                  </a:lnTo>
                </a:path>
                <a:path w="1322070" h="12700">
                  <a:moveTo>
                    <a:pt x="2177" y="9698"/>
                  </a:moveTo>
                  <a:lnTo>
                    <a:pt x="1319484" y="9697"/>
                  </a:lnTo>
                </a:path>
                <a:path w="1322070" h="12700">
                  <a:moveTo>
                    <a:pt x="1320497" y="10829"/>
                  </a:moveTo>
                  <a:lnTo>
                    <a:pt x="1161" y="10829"/>
                  </a:lnTo>
                </a:path>
                <a:path w="1322070" h="12700">
                  <a:moveTo>
                    <a:pt x="2177" y="9698"/>
                  </a:moveTo>
                  <a:lnTo>
                    <a:pt x="1319484" y="9697"/>
                  </a:lnTo>
                </a:path>
                <a:path w="1322070" h="12700">
                  <a:moveTo>
                    <a:pt x="1320497" y="10829"/>
                  </a:moveTo>
                  <a:lnTo>
                    <a:pt x="1161" y="10829"/>
                  </a:lnTo>
                </a:path>
                <a:path w="1322070" h="12700">
                  <a:moveTo>
                    <a:pt x="1161" y="10829"/>
                  </a:moveTo>
                  <a:lnTo>
                    <a:pt x="1320497" y="10829"/>
                  </a:lnTo>
                </a:path>
                <a:path w="1322070" h="12700">
                  <a:moveTo>
                    <a:pt x="1321654" y="12122"/>
                  </a:moveTo>
                  <a:lnTo>
                    <a:pt x="0" y="12122"/>
                  </a:lnTo>
                </a:path>
                <a:path w="1322070" h="12700">
                  <a:moveTo>
                    <a:pt x="1161" y="10829"/>
                  </a:moveTo>
                  <a:lnTo>
                    <a:pt x="1320497" y="10829"/>
                  </a:lnTo>
                </a:path>
                <a:path w="1322070" h="12700">
                  <a:moveTo>
                    <a:pt x="1321654" y="12122"/>
                  </a:moveTo>
                  <a:lnTo>
                    <a:pt x="0" y="12122"/>
                  </a:lnTo>
                </a:path>
                <a:path w="1322070" h="12700">
                  <a:moveTo>
                    <a:pt x="0" y="12122"/>
                  </a:moveTo>
                  <a:lnTo>
                    <a:pt x="1321654" y="12122"/>
                  </a:lnTo>
                </a:path>
              </a:pathLst>
            </a:custGeom>
            <a:ln w="3175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9" name="object 829"/>
            <p:cNvSpPr/>
            <p:nvPr/>
          </p:nvSpPr>
          <p:spPr>
            <a:xfrm>
              <a:off x="7542528" y="3922681"/>
              <a:ext cx="1323975" cy="1270"/>
            </a:xfrm>
            <a:custGeom>
              <a:avLst/>
              <a:gdLst/>
              <a:ahLst/>
              <a:cxnLst/>
              <a:rect l="l" t="t" r="r" b="b"/>
              <a:pathLst>
                <a:path w="1323975" h="1270">
                  <a:moveTo>
                    <a:pt x="1322670" y="0"/>
                  </a:moveTo>
                  <a:lnTo>
                    <a:pt x="1323683" y="1131"/>
                  </a:lnTo>
                  <a:lnTo>
                    <a:pt x="0" y="1131"/>
                  </a:lnTo>
                  <a:lnTo>
                    <a:pt x="1016" y="0"/>
                  </a:lnTo>
                  <a:lnTo>
                    <a:pt x="1322670" y="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0" name="object 830"/>
            <p:cNvSpPr/>
            <p:nvPr/>
          </p:nvSpPr>
          <p:spPr>
            <a:xfrm>
              <a:off x="7542528" y="3922681"/>
              <a:ext cx="1323975" cy="1270"/>
            </a:xfrm>
            <a:custGeom>
              <a:avLst/>
              <a:gdLst/>
              <a:ahLst/>
              <a:cxnLst/>
              <a:rect l="l" t="t" r="r" b="b"/>
              <a:pathLst>
                <a:path w="1323975" h="1270">
                  <a:moveTo>
                    <a:pt x="1323683" y="1131"/>
                  </a:moveTo>
                  <a:lnTo>
                    <a:pt x="0" y="1131"/>
                  </a:lnTo>
                </a:path>
                <a:path w="1323975" h="1270">
                  <a:moveTo>
                    <a:pt x="1016" y="0"/>
                  </a:moveTo>
                  <a:lnTo>
                    <a:pt x="1322670" y="0"/>
                  </a:lnTo>
                </a:path>
                <a:path w="1323975" h="1270">
                  <a:moveTo>
                    <a:pt x="1323683" y="1131"/>
                  </a:moveTo>
                  <a:lnTo>
                    <a:pt x="0" y="1131"/>
                  </a:lnTo>
                </a:path>
                <a:path w="1323975" h="1270">
                  <a:moveTo>
                    <a:pt x="0" y="1131"/>
                  </a:moveTo>
                  <a:lnTo>
                    <a:pt x="1323683" y="1131"/>
                  </a:lnTo>
                </a:path>
              </a:pathLst>
            </a:custGeom>
            <a:ln w="3175">
              <a:solidFill>
                <a:srgbClr val="FCFC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1" name="object 831"/>
            <p:cNvSpPr/>
            <p:nvPr/>
          </p:nvSpPr>
          <p:spPr>
            <a:xfrm>
              <a:off x="7542000" y="3923813"/>
              <a:ext cx="1325245" cy="1905"/>
            </a:xfrm>
            <a:custGeom>
              <a:avLst/>
              <a:gdLst/>
              <a:ahLst/>
              <a:cxnLst/>
              <a:rect l="l" t="t" r="r" b="b"/>
              <a:pathLst>
                <a:path w="1325245" h="1904">
                  <a:moveTo>
                    <a:pt x="1324211" y="0"/>
                  </a:moveTo>
                  <a:lnTo>
                    <a:pt x="527" y="0"/>
                  </a:lnTo>
                  <a:lnTo>
                    <a:pt x="313" y="239"/>
                  </a:lnTo>
                  <a:lnTo>
                    <a:pt x="0" y="1293"/>
                  </a:lnTo>
                  <a:lnTo>
                    <a:pt x="1324736" y="1293"/>
                  </a:lnTo>
                  <a:lnTo>
                    <a:pt x="1324424" y="238"/>
                  </a:lnTo>
                  <a:lnTo>
                    <a:pt x="1324211" y="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2" name="object 832"/>
            <p:cNvSpPr/>
            <p:nvPr/>
          </p:nvSpPr>
          <p:spPr>
            <a:xfrm>
              <a:off x="7542000" y="3923813"/>
              <a:ext cx="1325245" cy="1905"/>
            </a:xfrm>
            <a:custGeom>
              <a:avLst/>
              <a:gdLst/>
              <a:ahLst/>
              <a:cxnLst/>
              <a:rect l="l" t="t" r="r" b="b"/>
              <a:pathLst>
                <a:path w="1325245" h="1904">
                  <a:moveTo>
                    <a:pt x="1324736" y="1293"/>
                  </a:moveTo>
                  <a:lnTo>
                    <a:pt x="0" y="1293"/>
                  </a:lnTo>
                </a:path>
                <a:path w="1325245" h="1904">
                  <a:moveTo>
                    <a:pt x="527" y="0"/>
                  </a:moveTo>
                  <a:lnTo>
                    <a:pt x="1324211" y="0"/>
                  </a:lnTo>
                </a:path>
                <a:path w="1325245" h="1904">
                  <a:moveTo>
                    <a:pt x="1324736" y="1293"/>
                  </a:moveTo>
                  <a:lnTo>
                    <a:pt x="0" y="1293"/>
                  </a:lnTo>
                </a:path>
                <a:path w="1325245" h="1904">
                  <a:moveTo>
                    <a:pt x="0" y="1293"/>
                  </a:moveTo>
                  <a:lnTo>
                    <a:pt x="1324736" y="1293"/>
                  </a:lnTo>
                </a:path>
              </a:pathLst>
            </a:custGeom>
            <a:ln w="3175">
              <a:solidFill>
                <a:srgbClr val="FCFC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3" name="object 833"/>
            <p:cNvSpPr/>
            <p:nvPr/>
          </p:nvSpPr>
          <p:spPr>
            <a:xfrm>
              <a:off x="7541664" y="3925106"/>
              <a:ext cx="1325880" cy="1270"/>
            </a:xfrm>
            <a:custGeom>
              <a:avLst/>
              <a:gdLst/>
              <a:ahLst/>
              <a:cxnLst/>
              <a:rect l="l" t="t" r="r" b="b"/>
              <a:pathLst>
                <a:path w="1325879" h="1270">
                  <a:moveTo>
                    <a:pt x="1325073" y="0"/>
                  </a:moveTo>
                  <a:lnTo>
                    <a:pt x="1325408" y="1131"/>
                  </a:lnTo>
                  <a:lnTo>
                    <a:pt x="0" y="1131"/>
                  </a:lnTo>
                  <a:lnTo>
                    <a:pt x="336" y="0"/>
                  </a:lnTo>
                  <a:lnTo>
                    <a:pt x="1325073" y="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4" name="object 834"/>
            <p:cNvSpPr/>
            <p:nvPr/>
          </p:nvSpPr>
          <p:spPr>
            <a:xfrm>
              <a:off x="7541664" y="3925106"/>
              <a:ext cx="1325880" cy="1270"/>
            </a:xfrm>
            <a:custGeom>
              <a:avLst/>
              <a:gdLst/>
              <a:ahLst/>
              <a:cxnLst/>
              <a:rect l="l" t="t" r="r" b="b"/>
              <a:pathLst>
                <a:path w="1325879" h="1270">
                  <a:moveTo>
                    <a:pt x="1325408" y="1131"/>
                  </a:moveTo>
                  <a:lnTo>
                    <a:pt x="0" y="1131"/>
                  </a:lnTo>
                </a:path>
                <a:path w="1325879" h="1270">
                  <a:moveTo>
                    <a:pt x="336" y="0"/>
                  </a:moveTo>
                  <a:lnTo>
                    <a:pt x="1325073" y="0"/>
                  </a:lnTo>
                </a:path>
                <a:path w="1325879" h="1270">
                  <a:moveTo>
                    <a:pt x="1325408" y="1131"/>
                  </a:moveTo>
                  <a:lnTo>
                    <a:pt x="0" y="1131"/>
                  </a:lnTo>
                </a:path>
                <a:path w="1325879" h="1270">
                  <a:moveTo>
                    <a:pt x="0" y="1131"/>
                  </a:moveTo>
                  <a:lnTo>
                    <a:pt x="1325408" y="1131"/>
                  </a:lnTo>
                </a:path>
              </a:pathLst>
            </a:custGeom>
            <a:ln w="3175">
              <a:solidFill>
                <a:srgbClr val="FCFC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5" name="object 835"/>
            <p:cNvSpPr/>
            <p:nvPr/>
          </p:nvSpPr>
          <p:spPr>
            <a:xfrm>
              <a:off x="7541280" y="3926237"/>
              <a:ext cx="1326515" cy="1905"/>
            </a:xfrm>
            <a:custGeom>
              <a:avLst/>
              <a:gdLst/>
              <a:ahLst/>
              <a:cxnLst/>
              <a:rect l="l" t="t" r="r" b="b"/>
              <a:pathLst>
                <a:path w="1326515" h="1904">
                  <a:moveTo>
                    <a:pt x="1325792" y="0"/>
                  </a:moveTo>
                  <a:lnTo>
                    <a:pt x="1326175" y="1293"/>
                  </a:lnTo>
                  <a:lnTo>
                    <a:pt x="0" y="1293"/>
                  </a:lnTo>
                  <a:lnTo>
                    <a:pt x="384" y="0"/>
                  </a:lnTo>
                  <a:lnTo>
                    <a:pt x="1325792" y="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6" name="object 836"/>
            <p:cNvSpPr/>
            <p:nvPr/>
          </p:nvSpPr>
          <p:spPr>
            <a:xfrm>
              <a:off x="7541280" y="3926237"/>
              <a:ext cx="1326515" cy="1905"/>
            </a:xfrm>
            <a:custGeom>
              <a:avLst/>
              <a:gdLst/>
              <a:ahLst/>
              <a:cxnLst/>
              <a:rect l="l" t="t" r="r" b="b"/>
              <a:pathLst>
                <a:path w="1326515" h="1904">
                  <a:moveTo>
                    <a:pt x="1326175" y="1293"/>
                  </a:moveTo>
                  <a:lnTo>
                    <a:pt x="0" y="1293"/>
                  </a:lnTo>
                </a:path>
                <a:path w="1326515" h="1904">
                  <a:moveTo>
                    <a:pt x="384" y="0"/>
                  </a:moveTo>
                  <a:lnTo>
                    <a:pt x="1325792" y="0"/>
                  </a:lnTo>
                </a:path>
                <a:path w="1326515" h="1904">
                  <a:moveTo>
                    <a:pt x="1326175" y="1293"/>
                  </a:moveTo>
                  <a:lnTo>
                    <a:pt x="0" y="1293"/>
                  </a:lnTo>
                </a:path>
                <a:path w="1326515" h="1904">
                  <a:moveTo>
                    <a:pt x="0" y="1293"/>
                  </a:moveTo>
                  <a:lnTo>
                    <a:pt x="1326175" y="1293"/>
                  </a:lnTo>
                </a:path>
                <a:path w="1326515" h="1904">
                  <a:moveTo>
                    <a:pt x="1326175" y="1293"/>
                  </a:moveTo>
                  <a:lnTo>
                    <a:pt x="0" y="1293"/>
                  </a:lnTo>
                </a:path>
                <a:path w="1326515" h="1904">
                  <a:moveTo>
                    <a:pt x="0" y="1293"/>
                  </a:moveTo>
                  <a:lnTo>
                    <a:pt x="1326175" y="1293"/>
                  </a:lnTo>
                </a:path>
              </a:pathLst>
            </a:custGeom>
            <a:ln w="3175">
              <a:solidFill>
                <a:srgbClr val="FCFC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7" name="object 837"/>
            <p:cNvSpPr/>
            <p:nvPr/>
          </p:nvSpPr>
          <p:spPr>
            <a:xfrm>
              <a:off x="7540943" y="3927530"/>
              <a:ext cx="1327150" cy="1270"/>
            </a:xfrm>
            <a:custGeom>
              <a:avLst/>
              <a:gdLst/>
              <a:ahLst/>
              <a:cxnLst/>
              <a:rect l="l" t="t" r="r" b="b"/>
              <a:pathLst>
                <a:path w="1327150" h="1270">
                  <a:moveTo>
                    <a:pt x="1326511" y="0"/>
                  </a:moveTo>
                  <a:lnTo>
                    <a:pt x="1326846" y="1131"/>
                  </a:lnTo>
                  <a:lnTo>
                    <a:pt x="0" y="1131"/>
                  </a:lnTo>
                  <a:lnTo>
                    <a:pt x="336" y="0"/>
                  </a:lnTo>
                  <a:lnTo>
                    <a:pt x="1326511" y="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8" name="object 838"/>
            <p:cNvSpPr/>
            <p:nvPr/>
          </p:nvSpPr>
          <p:spPr>
            <a:xfrm>
              <a:off x="7540943" y="3927531"/>
              <a:ext cx="1327150" cy="1270"/>
            </a:xfrm>
            <a:custGeom>
              <a:avLst/>
              <a:gdLst/>
              <a:ahLst/>
              <a:cxnLst/>
              <a:rect l="l" t="t" r="r" b="b"/>
              <a:pathLst>
                <a:path w="1327150" h="1270">
                  <a:moveTo>
                    <a:pt x="1326846" y="1131"/>
                  </a:moveTo>
                  <a:lnTo>
                    <a:pt x="0" y="1131"/>
                  </a:lnTo>
                </a:path>
                <a:path w="1327150" h="1270">
                  <a:moveTo>
                    <a:pt x="336" y="0"/>
                  </a:moveTo>
                  <a:lnTo>
                    <a:pt x="1326511" y="0"/>
                  </a:lnTo>
                </a:path>
                <a:path w="1327150" h="1270">
                  <a:moveTo>
                    <a:pt x="1326846" y="1131"/>
                  </a:moveTo>
                  <a:lnTo>
                    <a:pt x="0" y="1131"/>
                  </a:lnTo>
                </a:path>
                <a:path w="1327150" h="1270">
                  <a:moveTo>
                    <a:pt x="0" y="1131"/>
                  </a:moveTo>
                  <a:lnTo>
                    <a:pt x="1326846" y="1131"/>
                  </a:lnTo>
                </a:path>
              </a:pathLst>
            </a:custGeom>
            <a:ln w="3175">
              <a:solidFill>
                <a:srgbClr val="FCFC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9" name="object 839"/>
            <p:cNvSpPr/>
            <p:nvPr/>
          </p:nvSpPr>
          <p:spPr>
            <a:xfrm>
              <a:off x="7540559" y="3928662"/>
              <a:ext cx="1327785" cy="1905"/>
            </a:xfrm>
            <a:custGeom>
              <a:avLst/>
              <a:gdLst/>
              <a:ahLst/>
              <a:cxnLst/>
              <a:rect l="l" t="t" r="r" b="b"/>
              <a:pathLst>
                <a:path w="1327784" h="1904">
                  <a:moveTo>
                    <a:pt x="1327230" y="0"/>
                  </a:moveTo>
                  <a:lnTo>
                    <a:pt x="1327613" y="1293"/>
                  </a:lnTo>
                  <a:lnTo>
                    <a:pt x="0" y="1293"/>
                  </a:lnTo>
                  <a:lnTo>
                    <a:pt x="384" y="0"/>
                  </a:lnTo>
                  <a:lnTo>
                    <a:pt x="1327230" y="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0" name="object 840"/>
            <p:cNvSpPr/>
            <p:nvPr/>
          </p:nvSpPr>
          <p:spPr>
            <a:xfrm>
              <a:off x="7540559" y="3928662"/>
              <a:ext cx="1327785" cy="1905"/>
            </a:xfrm>
            <a:custGeom>
              <a:avLst/>
              <a:gdLst/>
              <a:ahLst/>
              <a:cxnLst/>
              <a:rect l="l" t="t" r="r" b="b"/>
              <a:pathLst>
                <a:path w="1327784" h="1904">
                  <a:moveTo>
                    <a:pt x="1327613" y="1293"/>
                  </a:moveTo>
                  <a:lnTo>
                    <a:pt x="0" y="1293"/>
                  </a:lnTo>
                </a:path>
                <a:path w="1327784" h="1904">
                  <a:moveTo>
                    <a:pt x="384" y="0"/>
                  </a:moveTo>
                  <a:lnTo>
                    <a:pt x="1327230" y="0"/>
                  </a:lnTo>
                </a:path>
                <a:path w="1327784" h="1904">
                  <a:moveTo>
                    <a:pt x="1327613" y="1293"/>
                  </a:moveTo>
                  <a:lnTo>
                    <a:pt x="0" y="1293"/>
                  </a:lnTo>
                </a:path>
                <a:path w="1327784" h="1904">
                  <a:moveTo>
                    <a:pt x="0" y="1293"/>
                  </a:moveTo>
                  <a:lnTo>
                    <a:pt x="1327613" y="1293"/>
                  </a:lnTo>
                </a:path>
              </a:pathLst>
            </a:custGeom>
            <a:ln w="3175">
              <a:solidFill>
                <a:srgbClr val="FCFC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1" name="object 841"/>
            <p:cNvSpPr/>
            <p:nvPr/>
          </p:nvSpPr>
          <p:spPr>
            <a:xfrm>
              <a:off x="7540223" y="3929955"/>
              <a:ext cx="1328420" cy="1270"/>
            </a:xfrm>
            <a:custGeom>
              <a:avLst/>
              <a:gdLst/>
              <a:ahLst/>
              <a:cxnLst/>
              <a:rect l="l" t="t" r="r" b="b"/>
              <a:pathLst>
                <a:path w="1328420" h="1270">
                  <a:moveTo>
                    <a:pt x="1327950" y="0"/>
                  </a:moveTo>
                  <a:lnTo>
                    <a:pt x="1328285" y="1131"/>
                  </a:lnTo>
                  <a:lnTo>
                    <a:pt x="0" y="1131"/>
                  </a:lnTo>
                  <a:lnTo>
                    <a:pt x="336" y="0"/>
                  </a:lnTo>
                  <a:lnTo>
                    <a:pt x="1327950" y="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2" name="object 842"/>
            <p:cNvSpPr/>
            <p:nvPr/>
          </p:nvSpPr>
          <p:spPr>
            <a:xfrm>
              <a:off x="7540223" y="3929955"/>
              <a:ext cx="1328420" cy="1270"/>
            </a:xfrm>
            <a:custGeom>
              <a:avLst/>
              <a:gdLst/>
              <a:ahLst/>
              <a:cxnLst/>
              <a:rect l="l" t="t" r="r" b="b"/>
              <a:pathLst>
                <a:path w="1328420" h="1270">
                  <a:moveTo>
                    <a:pt x="1328284" y="1131"/>
                  </a:moveTo>
                  <a:lnTo>
                    <a:pt x="0" y="1131"/>
                  </a:lnTo>
                </a:path>
                <a:path w="1328420" h="1270">
                  <a:moveTo>
                    <a:pt x="336" y="0"/>
                  </a:moveTo>
                  <a:lnTo>
                    <a:pt x="1327949" y="0"/>
                  </a:lnTo>
                </a:path>
                <a:path w="1328420" h="1270">
                  <a:moveTo>
                    <a:pt x="1328284" y="1131"/>
                  </a:moveTo>
                  <a:lnTo>
                    <a:pt x="0" y="1131"/>
                  </a:lnTo>
                </a:path>
                <a:path w="1328420" h="1270">
                  <a:moveTo>
                    <a:pt x="0" y="1131"/>
                  </a:moveTo>
                  <a:lnTo>
                    <a:pt x="1328284" y="1131"/>
                  </a:lnTo>
                </a:path>
              </a:pathLst>
            </a:custGeom>
            <a:ln w="3175">
              <a:solidFill>
                <a:srgbClr val="FCFC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3" name="object 843"/>
            <p:cNvSpPr/>
            <p:nvPr/>
          </p:nvSpPr>
          <p:spPr>
            <a:xfrm>
              <a:off x="7539839" y="3931086"/>
              <a:ext cx="1329055" cy="1905"/>
            </a:xfrm>
            <a:custGeom>
              <a:avLst/>
              <a:gdLst/>
              <a:ahLst/>
              <a:cxnLst/>
              <a:rect l="l" t="t" r="r" b="b"/>
              <a:pathLst>
                <a:path w="1329054" h="1904">
                  <a:moveTo>
                    <a:pt x="1328669" y="0"/>
                  </a:moveTo>
                  <a:lnTo>
                    <a:pt x="1329052" y="1293"/>
                  </a:lnTo>
                  <a:lnTo>
                    <a:pt x="0" y="1293"/>
                  </a:lnTo>
                  <a:lnTo>
                    <a:pt x="384" y="0"/>
                  </a:lnTo>
                  <a:lnTo>
                    <a:pt x="1328669" y="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4" name="object 844"/>
            <p:cNvSpPr/>
            <p:nvPr/>
          </p:nvSpPr>
          <p:spPr>
            <a:xfrm>
              <a:off x="7539838" y="3931086"/>
              <a:ext cx="1329055" cy="1905"/>
            </a:xfrm>
            <a:custGeom>
              <a:avLst/>
              <a:gdLst/>
              <a:ahLst/>
              <a:cxnLst/>
              <a:rect l="l" t="t" r="r" b="b"/>
              <a:pathLst>
                <a:path w="1329054" h="1904">
                  <a:moveTo>
                    <a:pt x="1329052" y="1293"/>
                  </a:moveTo>
                  <a:lnTo>
                    <a:pt x="0" y="1293"/>
                  </a:lnTo>
                </a:path>
                <a:path w="1329054" h="1904">
                  <a:moveTo>
                    <a:pt x="384" y="0"/>
                  </a:moveTo>
                  <a:lnTo>
                    <a:pt x="1328669" y="0"/>
                  </a:lnTo>
                </a:path>
                <a:path w="1329054" h="1904">
                  <a:moveTo>
                    <a:pt x="1329052" y="1293"/>
                  </a:moveTo>
                  <a:lnTo>
                    <a:pt x="0" y="1293"/>
                  </a:lnTo>
                </a:path>
                <a:path w="1329054" h="1904">
                  <a:moveTo>
                    <a:pt x="0" y="1293"/>
                  </a:moveTo>
                  <a:lnTo>
                    <a:pt x="1329052" y="1293"/>
                  </a:lnTo>
                </a:path>
              </a:pathLst>
            </a:custGeom>
            <a:ln w="3175">
              <a:solidFill>
                <a:srgbClr val="FCFC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5" name="object 845"/>
            <p:cNvSpPr/>
            <p:nvPr/>
          </p:nvSpPr>
          <p:spPr>
            <a:xfrm>
              <a:off x="7539502" y="3932379"/>
              <a:ext cx="1330325" cy="1270"/>
            </a:xfrm>
            <a:custGeom>
              <a:avLst/>
              <a:gdLst/>
              <a:ahLst/>
              <a:cxnLst/>
              <a:rect l="l" t="t" r="r" b="b"/>
              <a:pathLst>
                <a:path w="1330325" h="1270">
                  <a:moveTo>
                    <a:pt x="1329388" y="0"/>
                  </a:moveTo>
                  <a:lnTo>
                    <a:pt x="1329723" y="1131"/>
                  </a:lnTo>
                  <a:lnTo>
                    <a:pt x="0" y="1131"/>
                  </a:lnTo>
                  <a:lnTo>
                    <a:pt x="336" y="0"/>
                  </a:lnTo>
                  <a:lnTo>
                    <a:pt x="1329388" y="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6" name="object 846"/>
            <p:cNvSpPr/>
            <p:nvPr/>
          </p:nvSpPr>
          <p:spPr>
            <a:xfrm>
              <a:off x="7539502" y="3932379"/>
              <a:ext cx="1330325" cy="1270"/>
            </a:xfrm>
            <a:custGeom>
              <a:avLst/>
              <a:gdLst/>
              <a:ahLst/>
              <a:cxnLst/>
              <a:rect l="l" t="t" r="r" b="b"/>
              <a:pathLst>
                <a:path w="1330325" h="1270">
                  <a:moveTo>
                    <a:pt x="1329723" y="1131"/>
                  </a:moveTo>
                  <a:lnTo>
                    <a:pt x="0" y="1131"/>
                  </a:lnTo>
                </a:path>
                <a:path w="1330325" h="1270">
                  <a:moveTo>
                    <a:pt x="336" y="0"/>
                  </a:moveTo>
                  <a:lnTo>
                    <a:pt x="1329388" y="0"/>
                  </a:lnTo>
                </a:path>
                <a:path w="1330325" h="1270">
                  <a:moveTo>
                    <a:pt x="1329723" y="1131"/>
                  </a:moveTo>
                  <a:lnTo>
                    <a:pt x="0" y="1131"/>
                  </a:lnTo>
                </a:path>
                <a:path w="1330325" h="1270">
                  <a:moveTo>
                    <a:pt x="0" y="1131"/>
                  </a:moveTo>
                  <a:lnTo>
                    <a:pt x="1329723" y="1131"/>
                  </a:lnTo>
                </a:path>
              </a:pathLst>
            </a:custGeom>
            <a:ln w="3175">
              <a:solidFill>
                <a:srgbClr val="FCFC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7" name="object 847"/>
            <p:cNvSpPr/>
            <p:nvPr/>
          </p:nvSpPr>
          <p:spPr>
            <a:xfrm>
              <a:off x="7539118" y="3933511"/>
              <a:ext cx="1330960" cy="1905"/>
            </a:xfrm>
            <a:custGeom>
              <a:avLst/>
              <a:gdLst/>
              <a:ahLst/>
              <a:cxnLst/>
              <a:rect l="l" t="t" r="r" b="b"/>
              <a:pathLst>
                <a:path w="1330959" h="1904">
                  <a:moveTo>
                    <a:pt x="1330107" y="0"/>
                  </a:moveTo>
                  <a:lnTo>
                    <a:pt x="1330490" y="1293"/>
                  </a:lnTo>
                  <a:lnTo>
                    <a:pt x="0" y="1293"/>
                  </a:lnTo>
                  <a:lnTo>
                    <a:pt x="384" y="0"/>
                  </a:lnTo>
                  <a:lnTo>
                    <a:pt x="1330107" y="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8" name="object 848"/>
            <p:cNvSpPr/>
            <p:nvPr/>
          </p:nvSpPr>
          <p:spPr>
            <a:xfrm>
              <a:off x="7539118" y="3933511"/>
              <a:ext cx="1330960" cy="1905"/>
            </a:xfrm>
            <a:custGeom>
              <a:avLst/>
              <a:gdLst/>
              <a:ahLst/>
              <a:cxnLst/>
              <a:rect l="l" t="t" r="r" b="b"/>
              <a:pathLst>
                <a:path w="1330959" h="1904">
                  <a:moveTo>
                    <a:pt x="1330490" y="1293"/>
                  </a:moveTo>
                  <a:lnTo>
                    <a:pt x="0" y="1293"/>
                  </a:lnTo>
                </a:path>
                <a:path w="1330959" h="1904">
                  <a:moveTo>
                    <a:pt x="384" y="0"/>
                  </a:moveTo>
                  <a:lnTo>
                    <a:pt x="1330107" y="0"/>
                  </a:lnTo>
                </a:path>
              </a:pathLst>
            </a:custGeom>
            <a:ln w="3175">
              <a:solidFill>
                <a:srgbClr val="FCFC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9" name="object 849"/>
            <p:cNvSpPr/>
            <p:nvPr/>
          </p:nvSpPr>
          <p:spPr>
            <a:xfrm>
              <a:off x="7539118" y="3934804"/>
              <a:ext cx="1330960" cy="0"/>
            </a:xfrm>
            <a:custGeom>
              <a:avLst/>
              <a:gdLst/>
              <a:ahLst/>
              <a:cxnLst/>
              <a:rect l="l" t="t" r="r" b="b"/>
              <a:pathLst>
                <a:path w="1330959">
                  <a:moveTo>
                    <a:pt x="1330490" y="0"/>
                  </a:moveTo>
                  <a:lnTo>
                    <a:pt x="0" y="0"/>
                  </a:lnTo>
                </a:path>
                <a:path w="1330959">
                  <a:moveTo>
                    <a:pt x="0" y="0"/>
                  </a:moveTo>
                  <a:lnTo>
                    <a:pt x="1330490" y="0"/>
                  </a:lnTo>
                </a:path>
              </a:pathLst>
            </a:custGeom>
            <a:ln w="3175">
              <a:solidFill>
                <a:srgbClr val="FBFB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0" name="object 850"/>
            <p:cNvSpPr/>
            <p:nvPr/>
          </p:nvSpPr>
          <p:spPr>
            <a:xfrm>
              <a:off x="7538782" y="3934804"/>
              <a:ext cx="1331595" cy="1270"/>
            </a:xfrm>
            <a:custGeom>
              <a:avLst/>
              <a:gdLst/>
              <a:ahLst/>
              <a:cxnLst/>
              <a:rect l="l" t="t" r="r" b="b"/>
              <a:pathLst>
                <a:path w="1331595" h="1270">
                  <a:moveTo>
                    <a:pt x="1330826" y="0"/>
                  </a:moveTo>
                  <a:lnTo>
                    <a:pt x="1331161" y="1131"/>
                  </a:lnTo>
                  <a:lnTo>
                    <a:pt x="0" y="1131"/>
                  </a:lnTo>
                  <a:lnTo>
                    <a:pt x="336" y="0"/>
                  </a:lnTo>
                  <a:lnTo>
                    <a:pt x="1330826" y="0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1" name="object 851"/>
            <p:cNvSpPr/>
            <p:nvPr/>
          </p:nvSpPr>
          <p:spPr>
            <a:xfrm>
              <a:off x="7538782" y="3934804"/>
              <a:ext cx="1331595" cy="1270"/>
            </a:xfrm>
            <a:custGeom>
              <a:avLst/>
              <a:gdLst/>
              <a:ahLst/>
              <a:cxnLst/>
              <a:rect l="l" t="t" r="r" b="b"/>
              <a:pathLst>
                <a:path w="1331595" h="1270">
                  <a:moveTo>
                    <a:pt x="1331161" y="1131"/>
                  </a:moveTo>
                  <a:lnTo>
                    <a:pt x="0" y="1131"/>
                  </a:lnTo>
                </a:path>
                <a:path w="1331595" h="1270">
                  <a:moveTo>
                    <a:pt x="336" y="0"/>
                  </a:moveTo>
                  <a:lnTo>
                    <a:pt x="1330826" y="0"/>
                  </a:lnTo>
                </a:path>
                <a:path w="1331595" h="1270">
                  <a:moveTo>
                    <a:pt x="1331161" y="1131"/>
                  </a:moveTo>
                  <a:lnTo>
                    <a:pt x="0" y="1131"/>
                  </a:lnTo>
                </a:path>
                <a:path w="1331595" h="1270">
                  <a:moveTo>
                    <a:pt x="0" y="1131"/>
                  </a:moveTo>
                  <a:lnTo>
                    <a:pt x="1331161" y="1131"/>
                  </a:lnTo>
                </a:path>
              </a:pathLst>
            </a:custGeom>
            <a:ln w="3175">
              <a:solidFill>
                <a:srgbClr val="FBFB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2" name="object 852"/>
            <p:cNvSpPr/>
            <p:nvPr/>
          </p:nvSpPr>
          <p:spPr>
            <a:xfrm>
              <a:off x="7538398" y="3935935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545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384" y="0"/>
                  </a:lnTo>
                  <a:lnTo>
                    <a:pt x="1331545" y="0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3" name="object 853"/>
            <p:cNvSpPr/>
            <p:nvPr/>
          </p:nvSpPr>
          <p:spPr>
            <a:xfrm>
              <a:off x="7538398" y="3935935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1293"/>
                  </a:moveTo>
                  <a:lnTo>
                    <a:pt x="0" y="1293"/>
                  </a:lnTo>
                  <a:lnTo>
                    <a:pt x="0" y="1292"/>
                  </a:lnTo>
                </a:path>
                <a:path w="1332229" h="1904">
                  <a:moveTo>
                    <a:pt x="384" y="0"/>
                  </a:moveTo>
                  <a:lnTo>
                    <a:pt x="1331545" y="0"/>
                  </a:lnTo>
                </a:path>
                <a:path w="1332229" h="1904">
                  <a:moveTo>
                    <a:pt x="1331928" y="1293"/>
                  </a:moveTo>
                  <a:lnTo>
                    <a:pt x="0" y="1293"/>
                  </a:lnTo>
                  <a:lnTo>
                    <a:pt x="1331928" y="1293"/>
                  </a:lnTo>
                </a:path>
                <a:path w="1332229" h="1904">
                  <a:moveTo>
                    <a:pt x="1331928" y="1293"/>
                  </a:moveTo>
                  <a:lnTo>
                    <a:pt x="0" y="1293"/>
                  </a:lnTo>
                  <a:lnTo>
                    <a:pt x="1331928" y="1293"/>
                  </a:lnTo>
                </a:path>
              </a:pathLst>
            </a:custGeom>
            <a:ln w="3175">
              <a:solidFill>
                <a:srgbClr val="FBFB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4" name="object 854"/>
            <p:cNvSpPr/>
            <p:nvPr/>
          </p:nvSpPr>
          <p:spPr>
            <a:xfrm>
              <a:off x="7538398" y="393722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5" name="object 855"/>
            <p:cNvSpPr/>
            <p:nvPr/>
          </p:nvSpPr>
          <p:spPr>
            <a:xfrm>
              <a:off x="7538398" y="393722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BFB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6" name="object 856"/>
            <p:cNvSpPr/>
            <p:nvPr/>
          </p:nvSpPr>
          <p:spPr>
            <a:xfrm>
              <a:off x="7538398" y="393836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BFB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7" name="object 857"/>
            <p:cNvSpPr/>
            <p:nvPr/>
          </p:nvSpPr>
          <p:spPr>
            <a:xfrm>
              <a:off x="7538398" y="3938360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8" name="object 858"/>
            <p:cNvSpPr/>
            <p:nvPr/>
          </p:nvSpPr>
          <p:spPr>
            <a:xfrm>
              <a:off x="7538398" y="3938360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BFB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9" name="object 859"/>
            <p:cNvSpPr/>
            <p:nvPr/>
          </p:nvSpPr>
          <p:spPr>
            <a:xfrm>
              <a:off x="7538398" y="393965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BFB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0" name="object 860"/>
            <p:cNvSpPr/>
            <p:nvPr/>
          </p:nvSpPr>
          <p:spPr>
            <a:xfrm>
              <a:off x="7538398" y="393965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1" name="object 861"/>
            <p:cNvSpPr/>
            <p:nvPr/>
          </p:nvSpPr>
          <p:spPr>
            <a:xfrm>
              <a:off x="7538398" y="393965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BFB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2" name="object 862"/>
            <p:cNvSpPr/>
            <p:nvPr/>
          </p:nvSpPr>
          <p:spPr>
            <a:xfrm>
              <a:off x="7538398" y="394078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BFB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3" name="object 863"/>
            <p:cNvSpPr/>
            <p:nvPr/>
          </p:nvSpPr>
          <p:spPr>
            <a:xfrm>
              <a:off x="7538398" y="3940784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4" name="object 864"/>
            <p:cNvSpPr/>
            <p:nvPr/>
          </p:nvSpPr>
          <p:spPr>
            <a:xfrm>
              <a:off x="7538398" y="3940784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BFB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5" name="object 865"/>
            <p:cNvSpPr/>
            <p:nvPr/>
          </p:nvSpPr>
          <p:spPr>
            <a:xfrm>
              <a:off x="7538398" y="394207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BFB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6" name="object 866"/>
            <p:cNvSpPr/>
            <p:nvPr/>
          </p:nvSpPr>
          <p:spPr>
            <a:xfrm>
              <a:off x="7538398" y="394207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7" name="object 867"/>
            <p:cNvSpPr/>
            <p:nvPr/>
          </p:nvSpPr>
          <p:spPr>
            <a:xfrm>
              <a:off x="7538398" y="394207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BFB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8" name="object 868"/>
            <p:cNvSpPr/>
            <p:nvPr/>
          </p:nvSpPr>
          <p:spPr>
            <a:xfrm>
              <a:off x="7538398" y="394320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AFB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9" name="object 869"/>
            <p:cNvSpPr/>
            <p:nvPr/>
          </p:nvSpPr>
          <p:spPr>
            <a:xfrm>
              <a:off x="7538398" y="3943209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A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0" name="object 870"/>
            <p:cNvSpPr/>
            <p:nvPr/>
          </p:nvSpPr>
          <p:spPr>
            <a:xfrm>
              <a:off x="7538398" y="3943209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AFB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1" name="object 871"/>
            <p:cNvSpPr/>
            <p:nvPr/>
          </p:nvSpPr>
          <p:spPr>
            <a:xfrm>
              <a:off x="7538398" y="394450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AFB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2" name="object 872"/>
            <p:cNvSpPr/>
            <p:nvPr/>
          </p:nvSpPr>
          <p:spPr>
            <a:xfrm>
              <a:off x="7538398" y="394450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A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3" name="object 873"/>
            <p:cNvSpPr/>
            <p:nvPr/>
          </p:nvSpPr>
          <p:spPr>
            <a:xfrm>
              <a:off x="7538398" y="394450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AFB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4" name="object 874"/>
            <p:cNvSpPr/>
            <p:nvPr/>
          </p:nvSpPr>
          <p:spPr>
            <a:xfrm>
              <a:off x="7538398" y="394563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AFB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5" name="object 875"/>
            <p:cNvSpPr/>
            <p:nvPr/>
          </p:nvSpPr>
          <p:spPr>
            <a:xfrm>
              <a:off x="7538398" y="394563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6" name="object 876"/>
            <p:cNvSpPr/>
            <p:nvPr/>
          </p:nvSpPr>
          <p:spPr>
            <a:xfrm>
              <a:off x="7538398" y="3945633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7" name="object 877"/>
            <p:cNvSpPr/>
            <p:nvPr/>
          </p:nvSpPr>
          <p:spPr>
            <a:xfrm>
              <a:off x="7538398" y="3945633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8" name="object 878"/>
            <p:cNvSpPr/>
            <p:nvPr/>
          </p:nvSpPr>
          <p:spPr>
            <a:xfrm>
              <a:off x="7538398" y="394692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9" name="object 879"/>
            <p:cNvSpPr/>
            <p:nvPr/>
          </p:nvSpPr>
          <p:spPr>
            <a:xfrm>
              <a:off x="7538398" y="394692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0" name="object 880"/>
            <p:cNvSpPr/>
            <p:nvPr/>
          </p:nvSpPr>
          <p:spPr>
            <a:xfrm>
              <a:off x="7538398" y="394692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1" name="object 881"/>
            <p:cNvSpPr/>
            <p:nvPr/>
          </p:nvSpPr>
          <p:spPr>
            <a:xfrm>
              <a:off x="7538398" y="394805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2" name="object 882"/>
            <p:cNvSpPr/>
            <p:nvPr/>
          </p:nvSpPr>
          <p:spPr>
            <a:xfrm>
              <a:off x="7538398" y="3948058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3" name="object 883"/>
            <p:cNvSpPr/>
            <p:nvPr/>
          </p:nvSpPr>
          <p:spPr>
            <a:xfrm>
              <a:off x="7538398" y="3948058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4" name="object 884"/>
            <p:cNvSpPr/>
            <p:nvPr/>
          </p:nvSpPr>
          <p:spPr>
            <a:xfrm>
              <a:off x="7538398" y="394935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5" name="object 885"/>
            <p:cNvSpPr/>
            <p:nvPr/>
          </p:nvSpPr>
          <p:spPr>
            <a:xfrm>
              <a:off x="7538398" y="394935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6" name="object 886"/>
            <p:cNvSpPr/>
            <p:nvPr/>
          </p:nvSpPr>
          <p:spPr>
            <a:xfrm>
              <a:off x="7538398" y="394935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7" name="object 887"/>
            <p:cNvSpPr/>
            <p:nvPr/>
          </p:nvSpPr>
          <p:spPr>
            <a:xfrm>
              <a:off x="7538398" y="395048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8" name="object 888"/>
            <p:cNvSpPr/>
            <p:nvPr/>
          </p:nvSpPr>
          <p:spPr>
            <a:xfrm>
              <a:off x="7538398" y="3950482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9" name="object 889"/>
            <p:cNvSpPr/>
            <p:nvPr/>
          </p:nvSpPr>
          <p:spPr>
            <a:xfrm>
              <a:off x="7538398" y="3950482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0" name="object 890"/>
            <p:cNvSpPr/>
            <p:nvPr/>
          </p:nvSpPr>
          <p:spPr>
            <a:xfrm>
              <a:off x="7538398" y="395177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1" name="object 891"/>
            <p:cNvSpPr/>
            <p:nvPr/>
          </p:nvSpPr>
          <p:spPr>
            <a:xfrm>
              <a:off x="7538398" y="395177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2" name="object 892"/>
            <p:cNvSpPr/>
            <p:nvPr/>
          </p:nvSpPr>
          <p:spPr>
            <a:xfrm>
              <a:off x="7538398" y="395177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3" name="object 893"/>
            <p:cNvSpPr/>
            <p:nvPr/>
          </p:nvSpPr>
          <p:spPr>
            <a:xfrm>
              <a:off x="7538398" y="395290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4" name="object 894"/>
            <p:cNvSpPr/>
            <p:nvPr/>
          </p:nvSpPr>
          <p:spPr>
            <a:xfrm>
              <a:off x="7538398" y="3952907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5" name="object 895"/>
            <p:cNvSpPr/>
            <p:nvPr/>
          </p:nvSpPr>
          <p:spPr>
            <a:xfrm>
              <a:off x="7538398" y="3952907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6" name="object 896"/>
            <p:cNvSpPr/>
            <p:nvPr/>
          </p:nvSpPr>
          <p:spPr>
            <a:xfrm>
              <a:off x="7538398" y="395420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7" name="object 897"/>
            <p:cNvSpPr/>
            <p:nvPr/>
          </p:nvSpPr>
          <p:spPr>
            <a:xfrm>
              <a:off x="7538398" y="395420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8" name="object 898"/>
            <p:cNvSpPr/>
            <p:nvPr/>
          </p:nvSpPr>
          <p:spPr>
            <a:xfrm>
              <a:off x="7538398" y="395420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9F9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9" name="object 899"/>
            <p:cNvSpPr/>
            <p:nvPr/>
          </p:nvSpPr>
          <p:spPr>
            <a:xfrm>
              <a:off x="7538398" y="395533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9F9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0" name="object 900"/>
            <p:cNvSpPr/>
            <p:nvPr/>
          </p:nvSpPr>
          <p:spPr>
            <a:xfrm>
              <a:off x="7538398" y="3955331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1" name="object 901"/>
            <p:cNvSpPr/>
            <p:nvPr/>
          </p:nvSpPr>
          <p:spPr>
            <a:xfrm>
              <a:off x="7538398" y="3955331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9F9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2" name="object 902"/>
            <p:cNvSpPr/>
            <p:nvPr/>
          </p:nvSpPr>
          <p:spPr>
            <a:xfrm>
              <a:off x="7538398" y="395662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9F9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3" name="object 903"/>
            <p:cNvSpPr/>
            <p:nvPr/>
          </p:nvSpPr>
          <p:spPr>
            <a:xfrm>
              <a:off x="7538398" y="395662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4" name="object 904"/>
            <p:cNvSpPr/>
            <p:nvPr/>
          </p:nvSpPr>
          <p:spPr>
            <a:xfrm>
              <a:off x="7538398" y="395662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9F9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5" name="object 905"/>
            <p:cNvSpPr/>
            <p:nvPr/>
          </p:nvSpPr>
          <p:spPr>
            <a:xfrm>
              <a:off x="7538398" y="395775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9F9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6" name="object 906"/>
            <p:cNvSpPr/>
            <p:nvPr/>
          </p:nvSpPr>
          <p:spPr>
            <a:xfrm>
              <a:off x="7538398" y="3957756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7" name="object 907"/>
            <p:cNvSpPr/>
            <p:nvPr/>
          </p:nvSpPr>
          <p:spPr>
            <a:xfrm>
              <a:off x="7538398" y="3957756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9F9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8" name="object 908"/>
            <p:cNvSpPr/>
            <p:nvPr/>
          </p:nvSpPr>
          <p:spPr>
            <a:xfrm>
              <a:off x="7538398" y="395904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9F9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9" name="object 909"/>
            <p:cNvSpPr/>
            <p:nvPr/>
          </p:nvSpPr>
          <p:spPr>
            <a:xfrm>
              <a:off x="7538398" y="395904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0" name="object 910"/>
            <p:cNvSpPr/>
            <p:nvPr/>
          </p:nvSpPr>
          <p:spPr>
            <a:xfrm>
              <a:off x="7538398" y="395904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9F9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1" name="object 911"/>
            <p:cNvSpPr/>
            <p:nvPr/>
          </p:nvSpPr>
          <p:spPr>
            <a:xfrm>
              <a:off x="7538398" y="396018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9F9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2" name="object 912"/>
            <p:cNvSpPr/>
            <p:nvPr/>
          </p:nvSpPr>
          <p:spPr>
            <a:xfrm>
              <a:off x="7538398" y="3960180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3" name="object 913"/>
            <p:cNvSpPr/>
            <p:nvPr/>
          </p:nvSpPr>
          <p:spPr>
            <a:xfrm>
              <a:off x="7538398" y="3960180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9F9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4" name="object 914"/>
            <p:cNvSpPr/>
            <p:nvPr/>
          </p:nvSpPr>
          <p:spPr>
            <a:xfrm>
              <a:off x="7538398" y="396147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9F9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5" name="object 915"/>
            <p:cNvSpPr/>
            <p:nvPr/>
          </p:nvSpPr>
          <p:spPr>
            <a:xfrm>
              <a:off x="7538398" y="396147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6" name="object 916"/>
            <p:cNvSpPr/>
            <p:nvPr/>
          </p:nvSpPr>
          <p:spPr>
            <a:xfrm>
              <a:off x="7538398" y="396147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9F9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7" name="object 917"/>
            <p:cNvSpPr/>
            <p:nvPr/>
          </p:nvSpPr>
          <p:spPr>
            <a:xfrm>
              <a:off x="7538398" y="396260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9F9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8" name="object 918"/>
            <p:cNvSpPr/>
            <p:nvPr/>
          </p:nvSpPr>
          <p:spPr>
            <a:xfrm>
              <a:off x="7538398" y="3962605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9" name="object 919"/>
            <p:cNvSpPr/>
            <p:nvPr/>
          </p:nvSpPr>
          <p:spPr>
            <a:xfrm>
              <a:off x="7538398" y="3962605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9F9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0" name="object 920"/>
            <p:cNvSpPr/>
            <p:nvPr/>
          </p:nvSpPr>
          <p:spPr>
            <a:xfrm>
              <a:off x="7538398" y="396389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9F9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1" name="object 921"/>
            <p:cNvSpPr/>
            <p:nvPr/>
          </p:nvSpPr>
          <p:spPr>
            <a:xfrm>
              <a:off x="7538398" y="396389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2" name="object 922"/>
            <p:cNvSpPr/>
            <p:nvPr/>
          </p:nvSpPr>
          <p:spPr>
            <a:xfrm>
              <a:off x="7538398" y="396389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9F9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3" name="object 923"/>
            <p:cNvSpPr/>
            <p:nvPr/>
          </p:nvSpPr>
          <p:spPr>
            <a:xfrm>
              <a:off x="7538398" y="396502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9F9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4" name="object 924"/>
            <p:cNvSpPr/>
            <p:nvPr/>
          </p:nvSpPr>
          <p:spPr>
            <a:xfrm>
              <a:off x="7538398" y="3965029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5" name="object 925"/>
            <p:cNvSpPr/>
            <p:nvPr/>
          </p:nvSpPr>
          <p:spPr>
            <a:xfrm>
              <a:off x="7538398" y="3965029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9F9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6" name="object 926"/>
            <p:cNvSpPr/>
            <p:nvPr/>
          </p:nvSpPr>
          <p:spPr>
            <a:xfrm>
              <a:off x="7538398" y="396632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8F8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7" name="object 927"/>
            <p:cNvSpPr/>
            <p:nvPr/>
          </p:nvSpPr>
          <p:spPr>
            <a:xfrm>
              <a:off x="7538398" y="396632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8" name="object 928"/>
            <p:cNvSpPr/>
            <p:nvPr/>
          </p:nvSpPr>
          <p:spPr>
            <a:xfrm>
              <a:off x="7538398" y="396632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8F8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9" name="object 929"/>
            <p:cNvSpPr/>
            <p:nvPr/>
          </p:nvSpPr>
          <p:spPr>
            <a:xfrm>
              <a:off x="7538398" y="396745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8F8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0" name="object 930"/>
            <p:cNvSpPr/>
            <p:nvPr/>
          </p:nvSpPr>
          <p:spPr>
            <a:xfrm>
              <a:off x="7538398" y="3967454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1" name="object 931"/>
            <p:cNvSpPr/>
            <p:nvPr/>
          </p:nvSpPr>
          <p:spPr>
            <a:xfrm>
              <a:off x="7538398" y="3967454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8F8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2" name="object 932"/>
            <p:cNvSpPr/>
            <p:nvPr/>
          </p:nvSpPr>
          <p:spPr>
            <a:xfrm>
              <a:off x="7538398" y="396874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8F8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3" name="object 933"/>
            <p:cNvSpPr/>
            <p:nvPr/>
          </p:nvSpPr>
          <p:spPr>
            <a:xfrm>
              <a:off x="7538398" y="396874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4" name="object 934"/>
            <p:cNvSpPr/>
            <p:nvPr/>
          </p:nvSpPr>
          <p:spPr>
            <a:xfrm>
              <a:off x="7538398" y="396874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5" name="object 935"/>
            <p:cNvSpPr/>
            <p:nvPr/>
          </p:nvSpPr>
          <p:spPr>
            <a:xfrm>
              <a:off x="7538398" y="396987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6" name="object 936"/>
            <p:cNvSpPr/>
            <p:nvPr/>
          </p:nvSpPr>
          <p:spPr>
            <a:xfrm>
              <a:off x="7538398" y="3969878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7" name="object 937"/>
            <p:cNvSpPr/>
            <p:nvPr/>
          </p:nvSpPr>
          <p:spPr>
            <a:xfrm>
              <a:off x="7538398" y="3969878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8" name="object 938"/>
            <p:cNvSpPr/>
            <p:nvPr/>
          </p:nvSpPr>
          <p:spPr>
            <a:xfrm>
              <a:off x="7538398" y="397117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9" name="object 939"/>
            <p:cNvSpPr/>
            <p:nvPr/>
          </p:nvSpPr>
          <p:spPr>
            <a:xfrm>
              <a:off x="7538398" y="397117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0" name="object 940"/>
            <p:cNvSpPr/>
            <p:nvPr/>
          </p:nvSpPr>
          <p:spPr>
            <a:xfrm>
              <a:off x="7538398" y="397117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1" name="object 941"/>
            <p:cNvSpPr/>
            <p:nvPr/>
          </p:nvSpPr>
          <p:spPr>
            <a:xfrm>
              <a:off x="7538398" y="397230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2" name="object 942"/>
            <p:cNvSpPr/>
            <p:nvPr/>
          </p:nvSpPr>
          <p:spPr>
            <a:xfrm>
              <a:off x="7538398" y="3972303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3" name="object 943"/>
            <p:cNvSpPr/>
            <p:nvPr/>
          </p:nvSpPr>
          <p:spPr>
            <a:xfrm>
              <a:off x="7538398" y="3972303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4" name="object 944"/>
            <p:cNvSpPr/>
            <p:nvPr/>
          </p:nvSpPr>
          <p:spPr>
            <a:xfrm>
              <a:off x="7538398" y="397359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5" name="object 945"/>
            <p:cNvSpPr/>
            <p:nvPr/>
          </p:nvSpPr>
          <p:spPr>
            <a:xfrm>
              <a:off x="7538398" y="397359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6" name="object 946"/>
            <p:cNvSpPr/>
            <p:nvPr/>
          </p:nvSpPr>
          <p:spPr>
            <a:xfrm>
              <a:off x="7538398" y="397359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7" name="object 947"/>
            <p:cNvSpPr/>
            <p:nvPr/>
          </p:nvSpPr>
          <p:spPr>
            <a:xfrm>
              <a:off x="7538398" y="397472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8" name="object 948"/>
            <p:cNvSpPr/>
            <p:nvPr/>
          </p:nvSpPr>
          <p:spPr>
            <a:xfrm>
              <a:off x="7538398" y="3974727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9" name="object 949"/>
            <p:cNvSpPr/>
            <p:nvPr/>
          </p:nvSpPr>
          <p:spPr>
            <a:xfrm>
              <a:off x="7538398" y="3974727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0" name="object 950"/>
            <p:cNvSpPr/>
            <p:nvPr/>
          </p:nvSpPr>
          <p:spPr>
            <a:xfrm>
              <a:off x="7538398" y="397602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1" name="object 951"/>
            <p:cNvSpPr/>
            <p:nvPr/>
          </p:nvSpPr>
          <p:spPr>
            <a:xfrm>
              <a:off x="7538398" y="397602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2" name="object 952"/>
            <p:cNvSpPr/>
            <p:nvPr/>
          </p:nvSpPr>
          <p:spPr>
            <a:xfrm>
              <a:off x="7538398" y="397602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3" name="object 953"/>
            <p:cNvSpPr/>
            <p:nvPr/>
          </p:nvSpPr>
          <p:spPr>
            <a:xfrm>
              <a:off x="7538398" y="397715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4" name="object 954"/>
            <p:cNvSpPr/>
            <p:nvPr/>
          </p:nvSpPr>
          <p:spPr>
            <a:xfrm>
              <a:off x="7538398" y="3977152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5" name="object 955"/>
            <p:cNvSpPr/>
            <p:nvPr/>
          </p:nvSpPr>
          <p:spPr>
            <a:xfrm>
              <a:off x="7538398" y="3977152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6" name="object 956"/>
            <p:cNvSpPr/>
            <p:nvPr/>
          </p:nvSpPr>
          <p:spPr>
            <a:xfrm>
              <a:off x="7538398" y="397844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7" name="object 957"/>
            <p:cNvSpPr/>
            <p:nvPr/>
          </p:nvSpPr>
          <p:spPr>
            <a:xfrm>
              <a:off x="7538398" y="397844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8" name="object 958"/>
            <p:cNvSpPr/>
            <p:nvPr/>
          </p:nvSpPr>
          <p:spPr>
            <a:xfrm>
              <a:off x="7538398" y="397844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9" name="object 959"/>
            <p:cNvSpPr/>
            <p:nvPr/>
          </p:nvSpPr>
          <p:spPr>
            <a:xfrm>
              <a:off x="7538398" y="397957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0" name="object 960"/>
            <p:cNvSpPr/>
            <p:nvPr/>
          </p:nvSpPr>
          <p:spPr>
            <a:xfrm>
              <a:off x="7538398" y="3979576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1" name="object 961"/>
            <p:cNvSpPr/>
            <p:nvPr/>
          </p:nvSpPr>
          <p:spPr>
            <a:xfrm>
              <a:off x="7538398" y="3979576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2" name="object 962"/>
            <p:cNvSpPr/>
            <p:nvPr/>
          </p:nvSpPr>
          <p:spPr>
            <a:xfrm>
              <a:off x="7538398" y="398086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3" name="object 963"/>
            <p:cNvSpPr/>
            <p:nvPr/>
          </p:nvSpPr>
          <p:spPr>
            <a:xfrm>
              <a:off x="7538398" y="398086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4" name="object 964"/>
            <p:cNvSpPr/>
            <p:nvPr/>
          </p:nvSpPr>
          <p:spPr>
            <a:xfrm>
              <a:off x="7538398" y="398086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5" name="object 965"/>
            <p:cNvSpPr/>
            <p:nvPr/>
          </p:nvSpPr>
          <p:spPr>
            <a:xfrm>
              <a:off x="7538398" y="398200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6" name="object 966"/>
            <p:cNvSpPr/>
            <p:nvPr/>
          </p:nvSpPr>
          <p:spPr>
            <a:xfrm>
              <a:off x="7538398" y="3982001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7" name="object 967"/>
            <p:cNvSpPr/>
            <p:nvPr/>
          </p:nvSpPr>
          <p:spPr>
            <a:xfrm>
              <a:off x="7538398" y="3982001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8" name="object 968"/>
            <p:cNvSpPr/>
            <p:nvPr/>
          </p:nvSpPr>
          <p:spPr>
            <a:xfrm>
              <a:off x="7538398" y="398329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9" name="object 969"/>
            <p:cNvSpPr/>
            <p:nvPr/>
          </p:nvSpPr>
          <p:spPr>
            <a:xfrm>
              <a:off x="7538398" y="398329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0" name="object 970"/>
            <p:cNvSpPr/>
            <p:nvPr/>
          </p:nvSpPr>
          <p:spPr>
            <a:xfrm>
              <a:off x="7538398" y="398329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1" name="object 971"/>
            <p:cNvSpPr/>
            <p:nvPr/>
          </p:nvSpPr>
          <p:spPr>
            <a:xfrm>
              <a:off x="7538398" y="398442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2" name="object 972"/>
            <p:cNvSpPr/>
            <p:nvPr/>
          </p:nvSpPr>
          <p:spPr>
            <a:xfrm>
              <a:off x="7538398" y="3984425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3" name="object 973"/>
            <p:cNvSpPr/>
            <p:nvPr/>
          </p:nvSpPr>
          <p:spPr>
            <a:xfrm>
              <a:off x="7538398" y="3984425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4" name="object 974"/>
            <p:cNvSpPr/>
            <p:nvPr/>
          </p:nvSpPr>
          <p:spPr>
            <a:xfrm>
              <a:off x="7538398" y="398571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5" name="object 975"/>
            <p:cNvSpPr/>
            <p:nvPr/>
          </p:nvSpPr>
          <p:spPr>
            <a:xfrm>
              <a:off x="7538398" y="398571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6" name="object 976"/>
            <p:cNvSpPr/>
            <p:nvPr/>
          </p:nvSpPr>
          <p:spPr>
            <a:xfrm>
              <a:off x="7538398" y="398571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7" name="object 977"/>
            <p:cNvSpPr/>
            <p:nvPr/>
          </p:nvSpPr>
          <p:spPr>
            <a:xfrm>
              <a:off x="7538398" y="398685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7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8" name="object 978"/>
            <p:cNvSpPr/>
            <p:nvPr/>
          </p:nvSpPr>
          <p:spPr>
            <a:xfrm>
              <a:off x="7538398" y="3986850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7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9" name="object 979"/>
            <p:cNvSpPr/>
            <p:nvPr/>
          </p:nvSpPr>
          <p:spPr>
            <a:xfrm>
              <a:off x="7538398" y="3986850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7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0" name="object 980"/>
            <p:cNvSpPr/>
            <p:nvPr/>
          </p:nvSpPr>
          <p:spPr>
            <a:xfrm>
              <a:off x="7538398" y="398814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7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1" name="object 981"/>
            <p:cNvSpPr/>
            <p:nvPr/>
          </p:nvSpPr>
          <p:spPr>
            <a:xfrm>
              <a:off x="7538398" y="398814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7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2" name="object 982"/>
            <p:cNvSpPr/>
            <p:nvPr/>
          </p:nvSpPr>
          <p:spPr>
            <a:xfrm>
              <a:off x="7538398" y="398814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7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3" name="object 983"/>
            <p:cNvSpPr/>
            <p:nvPr/>
          </p:nvSpPr>
          <p:spPr>
            <a:xfrm>
              <a:off x="7538398" y="398927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7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4" name="object 984"/>
            <p:cNvSpPr/>
            <p:nvPr/>
          </p:nvSpPr>
          <p:spPr>
            <a:xfrm>
              <a:off x="7538398" y="3989274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5" name="object 985"/>
            <p:cNvSpPr/>
            <p:nvPr/>
          </p:nvSpPr>
          <p:spPr>
            <a:xfrm>
              <a:off x="7538398" y="3989274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6" name="object 986"/>
            <p:cNvSpPr/>
            <p:nvPr/>
          </p:nvSpPr>
          <p:spPr>
            <a:xfrm>
              <a:off x="7538398" y="399056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7" name="object 987"/>
            <p:cNvSpPr/>
            <p:nvPr/>
          </p:nvSpPr>
          <p:spPr>
            <a:xfrm>
              <a:off x="7538398" y="399056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8" name="object 988"/>
            <p:cNvSpPr/>
            <p:nvPr/>
          </p:nvSpPr>
          <p:spPr>
            <a:xfrm>
              <a:off x="7538398" y="399056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9" name="object 989"/>
            <p:cNvSpPr/>
            <p:nvPr/>
          </p:nvSpPr>
          <p:spPr>
            <a:xfrm>
              <a:off x="7538398" y="399169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0" name="object 990"/>
            <p:cNvSpPr/>
            <p:nvPr/>
          </p:nvSpPr>
          <p:spPr>
            <a:xfrm>
              <a:off x="7538398" y="3991699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1" name="object 991"/>
            <p:cNvSpPr/>
            <p:nvPr/>
          </p:nvSpPr>
          <p:spPr>
            <a:xfrm>
              <a:off x="7538398" y="3991699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2" name="object 992"/>
            <p:cNvSpPr/>
            <p:nvPr/>
          </p:nvSpPr>
          <p:spPr>
            <a:xfrm>
              <a:off x="7538398" y="399299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3" name="object 993"/>
            <p:cNvSpPr/>
            <p:nvPr/>
          </p:nvSpPr>
          <p:spPr>
            <a:xfrm>
              <a:off x="7538398" y="399299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4" name="object 994"/>
            <p:cNvSpPr/>
            <p:nvPr/>
          </p:nvSpPr>
          <p:spPr>
            <a:xfrm>
              <a:off x="7538398" y="399299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5" name="object 995"/>
            <p:cNvSpPr/>
            <p:nvPr/>
          </p:nvSpPr>
          <p:spPr>
            <a:xfrm>
              <a:off x="7538398" y="399412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6" name="object 996"/>
            <p:cNvSpPr/>
            <p:nvPr/>
          </p:nvSpPr>
          <p:spPr>
            <a:xfrm>
              <a:off x="7538398" y="3994123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7" name="object 997"/>
            <p:cNvSpPr/>
            <p:nvPr/>
          </p:nvSpPr>
          <p:spPr>
            <a:xfrm>
              <a:off x="7538398" y="3994123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8" name="object 998"/>
            <p:cNvSpPr/>
            <p:nvPr/>
          </p:nvSpPr>
          <p:spPr>
            <a:xfrm>
              <a:off x="7538398" y="399541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6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9" name="object 999"/>
            <p:cNvSpPr/>
            <p:nvPr/>
          </p:nvSpPr>
          <p:spPr>
            <a:xfrm>
              <a:off x="7538398" y="399541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6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0" name="object 1000"/>
            <p:cNvSpPr/>
            <p:nvPr/>
          </p:nvSpPr>
          <p:spPr>
            <a:xfrm>
              <a:off x="7538398" y="399541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6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1" name="object 1001"/>
            <p:cNvSpPr/>
            <p:nvPr/>
          </p:nvSpPr>
          <p:spPr>
            <a:xfrm>
              <a:off x="7538398" y="399654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6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2" name="object 1002"/>
            <p:cNvSpPr/>
            <p:nvPr/>
          </p:nvSpPr>
          <p:spPr>
            <a:xfrm>
              <a:off x="7538398" y="3996548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6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3" name="object 1003"/>
            <p:cNvSpPr/>
            <p:nvPr/>
          </p:nvSpPr>
          <p:spPr>
            <a:xfrm>
              <a:off x="7538398" y="3996548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6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4" name="object 1004"/>
            <p:cNvSpPr/>
            <p:nvPr/>
          </p:nvSpPr>
          <p:spPr>
            <a:xfrm>
              <a:off x="7538398" y="399784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6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5" name="object 1005"/>
            <p:cNvSpPr/>
            <p:nvPr/>
          </p:nvSpPr>
          <p:spPr>
            <a:xfrm>
              <a:off x="7538398" y="399784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6F6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6" name="object 1006"/>
            <p:cNvSpPr/>
            <p:nvPr/>
          </p:nvSpPr>
          <p:spPr>
            <a:xfrm>
              <a:off x="7538398" y="399784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6F6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7" name="object 1007"/>
            <p:cNvSpPr/>
            <p:nvPr/>
          </p:nvSpPr>
          <p:spPr>
            <a:xfrm>
              <a:off x="7538398" y="399897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6F6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8" name="object 1008"/>
            <p:cNvSpPr/>
            <p:nvPr/>
          </p:nvSpPr>
          <p:spPr>
            <a:xfrm>
              <a:off x="7538398" y="3998972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6F6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9" name="object 1009"/>
            <p:cNvSpPr/>
            <p:nvPr/>
          </p:nvSpPr>
          <p:spPr>
            <a:xfrm>
              <a:off x="7538398" y="3998972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6F6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0" name="object 1010"/>
            <p:cNvSpPr/>
            <p:nvPr/>
          </p:nvSpPr>
          <p:spPr>
            <a:xfrm>
              <a:off x="7538398" y="400026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6F6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1" name="object 1011"/>
            <p:cNvSpPr/>
            <p:nvPr/>
          </p:nvSpPr>
          <p:spPr>
            <a:xfrm>
              <a:off x="7538398" y="400026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6F6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2" name="object 1012"/>
            <p:cNvSpPr/>
            <p:nvPr/>
          </p:nvSpPr>
          <p:spPr>
            <a:xfrm>
              <a:off x="7538398" y="400026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6F6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3" name="object 1013"/>
            <p:cNvSpPr/>
            <p:nvPr/>
          </p:nvSpPr>
          <p:spPr>
            <a:xfrm>
              <a:off x="7538398" y="400139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4" name="object 1014"/>
            <p:cNvSpPr/>
            <p:nvPr/>
          </p:nvSpPr>
          <p:spPr>
            <a:xfrm>
              <a:off x="7538398" y="4001396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5" name="object 1015"/>
            <p:cNvSpPr/>
            <p:nvPr/>
          </p:nvSpPr>
          <p:spPr>
            <a:xfrm>
              <a:off x="7538398" y="4001397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6" name="object 1016"/>
            <p:cNvSpPr/>
            <p:nvPr/>
          </p:nvSpPr>
          <p:spPr>
            <a:xfrm>
              <a:off x="7538398" y="400269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7" name="object 1017"/>
            <p:cNvSpPr/>
            <p:nvPr/>
          </p:nvSpPr>
          <p:spPr>
            <a:xfrm>
              <a:off x="7538398" y="400269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8" name="object 1018"/>
            <p:cNvSpPr/>
            <p:nvPr/>
          </p:nvSpPr>
          <p:spPr>
            <a:xfrm>
              <a:off x="7538398" y="400269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9" name="object 1019"/>
            <p:cNvSpPr/>
            <p:nvPr/>
          </p:nvSpPr>
          <p:spPr>
            <a:xfrm>
              <a:off x="7538398" y="400382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0" name="object 1020"/>
            <p:cNvSpPr/>
            <p:nvPr/>
          </p:nvSpPr>
          <p:spPr>
            <a:xfrm>
              <a:off x="7538398" y="4003821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1" name="object 1021"/>
            <p:cNvSpPr/>
            <p:nvPr/>
          </p:nvSpPr>
          <p:spPr>
            <a:xfrm>
              <a:off x="7538398" y="4003821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2" name="object 1022"/>
            <p:cNvSpPr/>
            <p:nvPr/>
          </p:nvSpPr>
          <p:spPr>
            <a:xfrm>
              <a:off x="7538398" y="400511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3" name="object 1023"/>
            <p:cNvSpPr/>
            <p:nvPr/>
          </p:nvSpPr>
          <p:spPr>
            <a:xfrm>
              <a:off x="7538398" y="400511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4" name="object 1024"/>
            <p:cNvSpPr/>
            <p:nvPr/>
          </p:nvSpPr>
          <p:spPr>
            <a:xfrm>
              <a:off x="7538398" y="400511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5" name="object 1025"/>
            <p:cNvSpPr/>
            <p:nvPr/>
          </p:nvSpPr>
          <p:spPr>
            <a:xfrm>
              <a:off x="7538398" y="400624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6" name="object 1026"/>
            <p:cNvSpPr/>
            <p:nvPr/>
          </p:nvSpPr>
          <p:spPr>
            <a:xfrm>
              <a:off x="7538398" y="4006245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7" name="object 1027"/>
            <p:cNvSpPr/>
            <p:nvPr/>
          </p:nvSpPr>
          <p:spPr>
            <a:xfrm>
              <a:off x="7538398" y="4006246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8" name="object 1028"/>
            <p:cNvSpPr/>
            <p:nvPr/>
          </p:nvSpPr>
          <p:spPr>
            <a:xfrm>
              <a:off x="7538398" y="400753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5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9" name="object 1029"/>
            <p:cNvSpPr/>
            <p:nvPr/>
          </p:nvSpPr>
          <p:spPr>
            <a:xfrm>
              <a:off x="7538398" y="400753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5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0" name="object 1030"/>
            <p:cNvSpPr/>
            <p:nvPr/>
          </p:nvSpPr>
          <p:spPr>
            <a:xfrm>
              <a:off x="7538398" y="400753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5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1" name="object 1031"/>
            <p:cNvSpPr/>
            <p:nvPr/>
          </p:nvSpPr>
          <p:spPr>
            <a:xfrm>
              <a:off x="7538398" y="400867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5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2" name="object 1032"/>
            <p:cNvSpPr/>
            <p:nvPr/>
          </p:nvSpPr>
          <p:spPr>
            <a:xfrm>
              <a:off x="7538398" y="4008670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5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3" name="object 1033"/>
            <p:cNvSpPr/>
            <p:nvPr/>
          </p:nvSpPr>
          <p:spPr>
            <a:xfrm>
              <a:off x="7538398" y="4008670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5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4" name="object 1034"/>
            <p:cNvSpPr/>
            <p:nvPr/>
          </p:nvSpPr>
          <p:spPr>
            <a:xfrm>
              <a:off x="7538398" y="400996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5F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5" name="object 1035"/>
            <p:cNvSpPr/>
            <p:nvPr/>
          </p:nvSpPr>
          <p:spPr>
            <a:xfrm>
              <a:off x="7538398" y="400996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5F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6" name="object 1036"/>
            <p:cNvSpPr/>
            <p:nvPr/>
          </p:nvSpPr>
          <p:spPr>
            <a:xfrm>
              <a:off x="7538398" y="400996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5F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7" name="object 1037"/>
            <p:cNvSpPr/>
            <p:nvPr/>
          </p:nvSpPr>
          <p:spPr>
            <a:xfrm>
              <a:off x="7538398" y="401109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5F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8" name="object 1038"/>
            <p:cNvSpPr/>
            <p:nvPr/>
          </p:nvSpPr>
          <p:spPr>
            <a:xfrm>
              <a:off x="7538398" y="4011094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5F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9" name="object 1039"/>
            <p:cNvSpPr/>
            <p:nvPr/>
          </p:nvSpPr>
          <p:spPr>
            <a:xfrm>
              <a:off x="7538398" y="4011094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5F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0" name="object 1040"/>
            <p:cNvSpPr/>
            <p:nvPr/>
          </p:nvSpPr>
          <p:spPr>
            <a:xfrm>
              <a:off x="7538398" y="401238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5F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1" name="object 1041"/>
            <p:cNvSpPr/>
            <p:nvPr/>
          </p:nvSpPr>
          <p:spPr>
            <a:xfrm>
              <a:off x="7538398" y="401238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2" name="object 1042"/>
            <p:cNvSpPr/>
            <p:nvPr/>
          </p:nvSpPr>
          <p:spPr>
            <a:xfrm>
              <a:off x="7538398" y="401238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5F5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3" name="object 1043"/>
            <p:cNvSpPr/>
            <p:nvPr/>
          </p:nvSpPr>
          <p:spPr>
            <a:xfrm>
              <a:off x="7538398" y="401351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5F5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4" name="object 1044"/>
            <p:cNvSpPr/>
            <p:nvPr/>
          </p:nvSpPr>
          <p:spPr>
            <a:xfrm>
              <a:off x="7538398" y="4013519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5" name="object 1045"/>
            <p:cNvSpPr/>
            <p:nvPr/>
          </p:nvSpPr>
          <p:spPr>
            <a:xfrm>
              <a:off x="7538398" y="4013519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5F5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6" name="object 1046"/>
            <p:cNvSpPr/>
            <p:nvPr/>
          </p:nvSpPr>
          <p:spPr>
            <a:xfrm>
              <a:off x="7538398" y="401481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5F5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7" name="object 1047"/>
            <p:cNvSpPr/>
            <p:nvPr/>
          </p:nvSpPr>
          <p:spPr>
            <a:xfrm>
              <a:off x="7538398" y="401481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" name="object 1048"/>
            <p:cNvSpPr/>
            <p:nvPr/>
          </p:nvSpPr>
          <p:spPr>
            <a:xfrm>
              <a:off x="7538398" y="401481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5F5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9" name="object 1049"/>
            <p:cNvSpPr/>
            <p:nvPr/>
          </p:nvSpPr>
          <p:spPr>
            <a:xfrm>
              <a:off x="7538398" y="401594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5F5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0" name="object 1050"/>
            <p:cNvSpPr/>
            <p:nvPr/>
          </p:nvSpPr>
          <p:spPr>
            <a:xfrm>
              <a:off x="7538398" y="4015943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1" name="object 1051"/>
            <p:cNvSpPr/>
            <p:nvPr/>
          </p:nvSpPr>
          <p:spPr>
            <a:xfrm>
              <a:off x="7538398" y="4015943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5F5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2" name="object 1052"/>
            <p:cNvSpPr/>
            <p:nvPr/>
          </p:nvSpPr>
          <p:spPr>
            <a:xfrm>
              <a:off x="7538398" y="401723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5F5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3" name="object 1053"/>
            <p:cNvSpPr/>
            <p:nvPr/>
          </p:nvSpPr>
          <p:spPr>
            <a:xfrm>
              <a:off x="7538398" y="401723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4" name="object 1054"/>
            <p:cNvSpPr/>
            <p:nvPr/>
          </p:nvSpPr>
          <p:spPr>
            <a:xfrm>
              <a:off x="7538398" y="401723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5F5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5" name="object 1055"/>
            <p:cNvSpPr/>
            <p:nvPr/>
          </p:nvSpPr>
          <p:spPr>
            <a:xfrm>
              <a:off x="7538398" y="401836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4F5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6" name="object 1056"/>
            <p:cNvSpPr/>
            <p:nvPr/>
          </p:nvSpPr>
          <p:spPr>
            <a:xfrm>
              <a:off x="7538398" y="4018368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4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7" name="object 1057"/>
            <p:cNvSpPr/>
            <p:nvPr/>
          </p:nvSpPr>
          <p:spPr>
            <a:xfrm>
              <a:off x="7538398" y="4018368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4F5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8" name="object 1058"/>
            <p:cNvSpPr/>
            <p:nvPr/>
          </p:nvSpPr>
          <p:spPr>
            <a:xfrm>
              <a:off x="7538398" y="401966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4F5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9" name="object 1059"/>
            <p:cNvSpPr/>
            <p:nvPr/>
          </p:nvSpPr>
          <p:spPr>
            <a:xfrm>
              <a:off x="7538398" y="401966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4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0" name="object 1060"/>
            <p:cNvSpPr/>
            <p:nvPr/>
          </p:nvSpPr>
          <p:spPr>
            <a:xfrm>
              <a:off x="7538398" y="401966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4F5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1" name="object 1061"/>
            <p:cNvSpPr/>
            <p:nvPr/>
          </p:nvSpPr>
          <p:spPr>
            <a:xfrm>
              <a:off x="7538398" y="402079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4F5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2" name="object 1062"/>
            <p:cNvSpPr/>
            <p:nvPr/>
          </p:nvSpPr>
          <p:spPr>
            <a:xfrm>
              <a:off x="7538398" y="4020792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4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3" name="object 1063"/>
            <p:cNvSpPr/>
            <p:nvPr/>
          </p:nvSpPr>
          <p:spPr>
            <a:xfrm>
              <a:off x="7538398" y="4020792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4F5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4" name="object 1064"/>
            <p:cNvSpPr/>
            <p:nvPr/>
          </p:nvSpPr>
          <p:spPr>
            <a:xfrm>
              <a:off x="7538398" y="402208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4F4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5" name="object 1065"/>
            <p:cNvSpPr/>
            <p:nvPr/>
          </p:nvSpPr>
          <p:spPr>
            <a:xfrm>
              <a:off x="7538398" y="402208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4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6" name="object 1066"/>
            <p:cNvSpPr/>
            <p:nvPr/>
          </p:nvSpPr>
          <p:spPr>
            <a:xfrm>
              <a:off x="7538398" y="402208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4F4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7" name="object 1067"/>
            <p:cNvSpPr/>
            <p:nvPr/>
          </p:nvSpPr>
          <p:spPr>
            <a:xfrm>
              <a:off x="7538398" y="402321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4F4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8" name="object 1068"/>
            <p:cNvSpPr/>
            <p:nvPr/>
          </p:nvSpPr>
          <p:spPr>
            <a:xfrm>
              <a:off x="7538398" y="4023217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4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9" name="object 1069"/>
            <p:cNvSpPr/>
            <p:nvPr/>
          </p:nvSpPr>
          <p:spPr>
            <a:xfrm>
              <a:off x="7538398" y="4023217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4F4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0" name="object 1070"/>
            <p:cNvSpPr/>
            <p:nvPr/>
          </p:nvSpPr>
          <p:spPr>
            <a:xfrm>
              <a:off x="7538398" y="402451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4F4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1" name="object 1071"/>
            <p:cNvSpPr/>
            <p:nvPr/>
          </p:nvSpPr>
          <p:spPr>
            <a:xfrm>
              <a:off x="7538398" y="402451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2" name="object 1072"/>
            <p:cNvSpPr/>
            <p:nvPr/>
          </p:nvSpPr>
          <p:spPr>
            <a:xfrm>
              <a:off x="7538398" y="402451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3" name="object 1073"/>
            <p:cNvSpPr/>
            <p:nvPr/>
          </p:nvSpPr>
          <p:spPr>
            <a:xfrm>
              <a:off x="7538398" y="402564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4" name="object 1074"/>
            <p:cNvSpPr/>
            <p:nvPr/>
          </p:nvSpPr>
          <p:spPr>
            <a:xfrm>
              <a:off x="7538398" y="4025641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5" name="object 1075"/>
            <p:cNvSpPr/>
            <p:nvPr/>
          </p:nvSpPr>
          <p:spPr>
            <a:xfrm>
              <a:off x="7538398" y="4025641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6" name="object 1076"/>
            <p:cNvSpPr/>
            <p:nvPr/>
          </p:nvSpPr>
          <p:spPr>
            <a:xfrm>
              <a:off x="7538398" y="402693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7" name="object 1077"/>
            <p:cNvSpPr/>
            <p:nvPr/>
          </p:nvSpPr>
          <p:spPr>
            <a:xfrm>
              <a:off x="7538398" y="402693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3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8" name="object 1078"/>
            <p:cNvSpPr/>
            <p:nvPr/>
          </p:nvSpPr>
          <p:spPr>
            <a:xfrm>
              <a:off x="7538398" y="402693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3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9" name="object 1079"/>
            <p:cNvSpPr/>
            <p:nvPr/>
          </p:nvSpPr>
          <p:spPr>
            <a:xfrm>
              <a:off x="7538398" y="402806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3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0" name="object 1080"/>
            <p:cNvSpPr/>
            <p:nvPr/>
          </p:nvSpPr>
          <p:spPr>
            <a:xfrm>
              <a:off x="7538398" y="4028066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3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1" name="object 1081"/>
            <p:cNvSpPr/>
            <p:nvPr/>
          </p:nvSpPr>
          <p:spPr>
            <a:xfrm>
              <a:off x="7538398" y="4028066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3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2" name="object 1082"/>
            <p:cNvSpPr/>
            <p:nvPr/>
          </p:nvSpPr>
          <p:spPr>
            <a:xfrm>
              <a:off x="7538398" y="402935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3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3" name="object 1083"/>
            <p:cNvSpPr/>
            <p:nvPr/>
          </p:nvSpPr>
          <p:spPr>
            <a:xfrm>
              <a:off x="7538398" y="402935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3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4" name="object 1084"/>
            <p:cNvSpPr/>
            <p:nvPr/>
          </p:nvSpPr>
          <p:spPr>
            <a:xfrm>
              <a:off x="7538398" y="402935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3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5" name="object 1085"/>
            <p:cNvSpPr/>
            <p:nvPr/>
          </p:nvSpPr>
          <p:spPr>
            <a:xfrm>
              <a:off x="7538398" y="403049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3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6" name="object 1086"/>
            <p:cNvSpPr/>
            <p:nvPr/>
          </p:nvSpPr>
          <p:spPr>
            <a:xfrm>
              <a:off x="7538398" y="4030490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3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7" name="object 1087"/>
            <p:cNvSpPr/>
            <p:nvPr/>
          </p:nvSpPr>
          <p:spPr>
            <a:xfrm>
              <a:off x="7538398" y="4030490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3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8" name="object 1088"/>
            <p:cNvSpPr/>
            <p:nvPr/>
          </p:nvSpPr>
          <p:spPr>
            <a:xfrm>
              <a:off x="7538398" y="403178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3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9" name="object 1089"/>
            <p:cNvSpPr/>
            <p:nvPr/>
          </p:nvSpPr>
          <p:spPr>
            <a:xfrm>
              <a:off x="7538398" y="403178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3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0" name="object 1090"/>
            <p:cNvSpPr/>
            <p:nvPr/>
          </p:nvSpPr>
          <p:spPr>
            <a:xfrm>
              <a:off x="7538398" y="403178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3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1" name="object 1091"/>
            <p:cNvSpPr/>
            <p:nvPr/>
          </p:nvSpPr>
          <p:spPr>
            <a:xfrm>
              <a:off x="7538398" y="403291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3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2" name="object 1092"/>
            <p:cNvSpPr/>
            <p:nvPr/>
          </p:nvSpPr>
          <p:spPr>
            <a:xfrm>
              <a:off x="7538398" y="4032915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3F3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3" name="object 1093"/>
            <p:cNvSpPr/>
            <p:nvPr/>
          </p:nvSpPr>
          <p:spPr>
            <a:xfrm>
              <a:off x="7538398" y="4032915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3F3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4" name="object 1094"/>
            <p:cNvSpPr/>
            <p:nvPr/>
          </p:nvSpPr>
          <p:spPr>
            <a:xfrm>
              <a:off x="7538398" y="403420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3F3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5" name="object 1095"/>
            <p:cNvSpPr/>
            <p:nvPr/>
          </p:nvSpPr>
          <p:spPr>
            <a:xfrm>
              <a:off x="7538398" y="403420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3F3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6" name="object 1096"/>
            <p:cNvSpPr/>
            <p:nvPr/>
          </p:nvSpPr>
          <p:spPr>
            <a:xfrm>
              <a:off x="7538398" y="403420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3F3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7" name="object 1097"/>
            <p:cNvSpPr/>
            <p:nvPr/>
          </p:nvSpPr>
          <p:spPr>
            <a:xfrm>
              <a:off x="7538398" y="403533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3F3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8" name="object 1098"/>
            <p:cNvSpPr/>
            <p:nvPr/>
          </p:nvSpPr>
          <p:spPr>
            <a:xfrm>
              <a:off x="7538398" y="4035339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9" name="object 1099"/>
            <p:cNvSpPr/>
            <p:nvPr/>
          </p:nvSpPr>
          <p:spPr>
            <a:xfrm>
              <a:off x="7538398" y="4035339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0" name="object 1100"/>
            <p:cNvSpPr/>
            <p:nvPr/>
          </p:nvSpPr>
          <p:spPr>
            <a:xfrm>
              <a:off x="7538398" y="403663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1" name="object 1101"/>
            <p:cNvSpPr/>
            <p:nvPr/>
          </p:nvSpPr>
          <p:spPr>
            <a:xfrm>
              <a:off x="7538398" y="403663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2" name="object 1102"/>
            <p:cNvSpPr/>
            <p:nvPr/>
          </p:nvSpPr>
          <p:spPr>
            <a:xfrm>
              <a:off x="7538398" y="403663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3" name="object 1103"/>
            <p:cNvSpPr/>
            <p:nvPr/>
          </p:nvSpPr>
          <p:spPr>
            <a:xfrm>
              <a:off x="7538398" y="403776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4" name="object 1104"/>
            <p:cNvSpPr/>
            <p:nvPr/>
          </p:nvSpPr>
          <p:spPr>
            <a:xfrm>
              <a:off x="7538398" y="4037764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5" name="object 1105"/>
            <p:cNvSpPr/>
            <p:nvPr/>
          </p:nvSpPr>
          <p:spPr>
            <a:xfrm>
              <a:off x="7538398" y="4037764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6" name="object 1106"/>
            <p:cNvSpPr/>
            <p:nvPr/>
          </p:nvSpPr>
          <p:spPr>
            <a:xfrm>
              <a:off x="7538398" y="403905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1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7" name="object 1107"/>
            <p:cNvSpPr/>
            <p:nvPr/>
          </p:nvSpPr>
          <p:spPr>
            <a:xfrm>
              <a:off x="7538398" y="403905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1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8" name="object 1108"/>
            <p:cNvSpPr/>
            <p:nvPr/>
          </p:nvSpPr>
          <p:spPr>
            <a:xfrm>
              <a:off x="7538398" y="403905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1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9" name="object 1109"/>
            <p:cNvSpPr/>
            <p:nvPr/>
          </p:nvSpPr>
          <p:spPr>
            <a:xfrm>
              <a:off x="7538398" y="404018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1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0" name="object 1110"/>
            <p:cNvSpPr/>
            <p:nvPr/>
          </p:nvSpPr>
          <p:spPr>
            <a:xfrm>
              <a:off x="7538398" y="4040188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1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1" name="object 1111"/>
            <p:cNvSpPr/>
            <p:nvPr/>
          </p:nvSpPr>
          <p:spPr>
            <a:xfrm>
              <a:off x="7538398" y="4040188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1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2" name="object 1112"/>
            <p:cNvSpPr/>
            <p:nvPr/>
          </p:nvSpPr>
          <p:spPr>
            <a:xfrm>
              <a:off x="7538398" y="404148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1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3" name="object 1113"/>
            <p:cNvSpPr/>
            <p:nvPr/>
          </p:nvSpPr>
          <p:spPr>
            <a:xfrm>
              <a:off x="7538398" y="404148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1F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4" name="object 1114"/>
            <p:cNvSpPr/>
            <p:nvPr/>
          </p:nvSpPr>
          <p:spPr>
            <a:xfrm>
              <a:off x="7538398" y="404148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1F1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5" name="object 1115"/>
            <p:cNvSpPr/>
            <p:nvPr/>
          </p:nvSpPr>
          <p:spPr>
            <a:xfrm>
              <a:off x="7538398" y="404261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1F1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6" name="object 1116"/>
            <p:cNvSpPr/>
            <p:nvPr/>
          </p:nvSpPr>
          <p:spPr>
            <a:xfrm>
              <a:off x="7538398" y="4042613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1F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7" name="object 1117"/>
            <p:cNvSpPr/>
            <p:nvPr/>
          </p:nvSpPr>
          <p:spPr>
            <a:xfrm>
              <a:off x="7538398" y="4042613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1F1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8" name="object 1118"/>
            <p:cNvSpPr/>
            <p:nvPr/>
          </p:nvSpPr>
          <p:spPr>
            <a:xfrm>
              <a:off x="7538398" y="404390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1F1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9" name="object 1119"/>
            <p:cNvSpPr/>
            <p:nvPr/>
          </p:nvSpPr>
          <p:spPr>
            <a:xfrm>
              <a:off x="7538398" y="404390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1F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0" name="object 1120"/>
            <p:cNvSpPr/>
            <p:nvPr/>
          </p:nvSpPr>
          <p:spPr>
            <a:xfrm>
              <a:off x="7538398" y="404390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1F1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1" name="object 1121"/>
            <p:cNvSpPr/>
            <p:nvPr/>
          </p:nvSpPr>
          <p:spPr>
            <a:xfrm>
              <a:off x="7538398" y="404503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1F1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2" name="object 1122"/>
            <p:cNvSpPr/>
            <p:nvPr/>
          </p:nvSpPr>
          <p:spPr>
            <a:xfrm>
              <a:off x="7538398" y="4045037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1F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3" name="object 1123"/>
            <p:cNvSpPr/>
            <p:nvPr/>
          </p:nvSpPr>
          <p:spPr>
            <a:xfrm>
              <a:off x="7538398" y="4045037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1F1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4" name="object 1124"/>
            <p:cNvSpPr/>
            <p:nvPr/>
          </p:nvSpPr>
          <p:spPr>
            <a:xfrm>
              <a:off x="7538398" y="404633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1F1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5" name="object 1125"/>
            <p:cNvSpPr/>
            <p:nvPr/>
          </p:nvSpPr>
          <p:spPr>
            <a:xfrm>
              <a:off x="7538398" y="404633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1F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6" name="object 1126"/>
            <p:cNvSpPr/>
            <p:nvPr/>
          </p:nvSpPr>
          <p:spPr>
            <a:xfrm>
              <a:off x="7538398" y="404633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1F1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7" name="object 1127"/>
            <p:cNvSpPr/>
            <p:nvPr/>
          </p:nvSpPr>
          <p:spPr>
            <a:xfrm>
              <a:off x="7538398" y="404746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1F1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8" name="object 1128"/>
            <p:cNvSpPr/>
            <p:nvPr/>
          </p:nvSpPr>
          <p:spPr>
            <a:xfrm>
              <a:off x="7538398" y="4047462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9" name="object 1129"/>
            <p:cNvSpPr/>
            <p:nvPr/>
          </p:nvSpPr>
          <p:spPr>
            <a:xfrm>
              <a:off x="7538398" y="4047462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0" name="object 1130"/>
            <p:cNvSpPr/>
            <p:nvPr/>
          </p:nvSpPr>
          <p:spPr>
            <a:xfrm>
              <a:off x="7538398" y="404875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1" name="object 1131"/>
            <p:cNvSpPr/>
            <p:nvPr/>
          </p:nvSpPr>
          <p:spPr>
            <a:xfrm>
              <a:off x="7538398" y="404875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2" name="object 1132"/>
            <p:cNvSpPr/>
            <p:nvPr/>
          </p:nvSpPr>
          <p:spPr>
            <a:xfrm>
              <a:off x="7538398" y="404875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3" name="object 1133"/>
            <p:cNvSpPr/>
            <p:nvPr/>
          </p:nvSpPr>
          <p:spPr>
            <a:xfrm>
              <a:off x="7538398" y="404988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4" name="object 1134"/>
            <p:cNvSpPr/>
            <p:nvPr/>
          </p:nvSpPr>
          <p:spPr>
            <a:xfrm>
              <a:off x="7538398" y="4049886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5" name="object 1135"/>
            <p:cNvSpPr/>
            <p:nvPr/>
          </p:nvSpPr>
          <p:spPr>
            <a:xfrm>
              <a:off x="7538398" y="4049886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6" name="object 1136"/>
            <p:cNvSpPr/>
            <p:nvPr/>
          </p:nvSpPr>
          <p:spPr>
            <a:xfrm>
              <a:off x="7538398" y="405117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0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7" name="object 1137"/>
            <p:cNvSpPr/>
            <p:nvPr/>
          </p:nvSpPr>
          <p:spPr>
            <a:xfrm>
              <a:off x="7538398" y="405117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0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8" name="object 1138"/>
            <p:cNvSpPr/>
            <p:nvPr/>
          </p:nvSpPr>
          <p:spPr>
            <a:xfrm>
              <a:off x="7538398" y="405117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0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9" name="object 1139"/>
            <p:cNvSpPr/>
            <p:nvPr/>
          </p:nvSpPr>
          <p:spPr>
            <a:xfrm>
              <a:off x="7538398" y="405231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0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0" name="object 1140"/>
            <p:cNvSpPr/>
            <p:nvPr/>
          </p:nvSpPr>
          <p:spPr>
            <a:xfrm>
              <a:off x="7538398" y="4052311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0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1" name="object 1141"/>
            <p:cNvSpPr/>
            <p:nvPr/>
          </p:nvSpPr>
          <p:spPr>
            <a:xfrm>
              <a:off x="7538398" y="4052311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0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2" name="object 1142"/>
            <p:cNvSpPr/>
            <p:nvPr/>
          </p:nvSpPr>
          <p:spPr>
            <a:xfrm>
              <a:off x="7538398" y="405360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0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3" name="object 1143"/>
            <p:cNvSpPr/>
            <p:nvPr/>
          </p:nvSpPr>
          <p:spPr>
            <a:xfrm>
              <a:off x="7538398" y="405360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0F0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4" name="object 1144"/>
            <p:cNvSpPr/>
            <p:nvPr/>
          </p:nvSpPr>
          <p:spPr>
            <a:xfrm>
              <a:off x="7538398" y="405360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0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5" name="object 1145"/>
            <p:cNvSpPr/>
            <p:nvPr/>
          </p:nvSpPr>
          <p:spPr>
            <a:xfrm>
              <a:off x="7538398" y="405360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0F0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6" name="object 1146"/>
            <p:cNvSpPr/>
            <p:nvPr/>
          </p:nvSpPr>
          <p:spPr>
            <a:xfrm>
              <a:off x="7538398" y="405473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0F0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7" name="object 1147"/>
            <p:cNvSpPr/>
            <p:nvPr/>
          </p:nvSpPr>
          <p:spPr>
            <a:xfrm>
              <a:off x="7538398" y="4054735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0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8" name="object 1148"/>
            <p:cNvSpPr/>
            <p:nvPr/>
          </p:nvSpPr>
          <p:spPr>
            <a:xfrm>
              <a:off x="7538398" y="4054735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0F0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9" name="object 1149"/>
            <p:cNvSpPr/>
            <p:nvPr/>
          </p:nvSpPr>
          <p:spPr>
            <a:xfrm>
              <a:off x="7538398" y="405602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0F0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0" name="object 1150"/>
            <p:cNvSpPr/>
            <p:nvPr/>
          </p:nvSpPr>
          <p:spPr>
            <a:xfrm>
              <a:off x="7538398" y="405602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0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1" name="object 1151"/>
            <p:cNvSpPr/>
            <p:nvPr/>
          </p:nvSpPr>
          <p:spPr>
            <a:xfrm>
              <a:off x="7538398" y="405602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0F0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2" name="object 1152"/>
            <p:cNvSpPr/>
            <p:nvPr/>
          </p:nvSpPr>
          <p:spPr>
            <a:xfrm>
              <a:off x="7538398" y="405716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0F0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3" name="object 1153"/>
            <p:cNvSpPr/>
            <p:nvPr/>
          </p:nvSpPr>
          <p:spPr>
            <a:xfrm>
              <a:off x="7538398" y="4057160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0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4" name="object 1154"/>
            <p:cNvSpPr/>
            <p:nvPr/>
          </p:nvSpPr>
          <p:spPr>
            <a:xfrm>
              <a:off x="7538398" y="4057160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F0F0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5" name="object 1155"/>
            <p:cNvSpPr/>
            <p:nvPr/>
          </p:nvSpPr>
          <p:spPr>
            <a:xfrm>
              <a:off x="7538398" y="405845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F0F0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6" name="object 1156"/>
            <p:cNvSpPr/>
            <p:nvPr/>
          </p:nvSpPr>
          <p:spPr>
            <a:xfrm>
              <a:off x="7538398" y="405845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F0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7" name="object 1157"/>
            <p:cNvSpPr/>
            <p:nvPr/>
          </p:nvSpPr>
          <p:spPr>
            <a:xfrm>
              <a:off x="7538398" y="405845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F0F0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8" name="object 1158"/>
            <p:cNvSpPr/>
            <p:nvPr/>
          </p:nvSpPr>
          <p:spPr>
            <a:xfrm>
              <a:off x="7538398" y="405958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F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9" name="object 1159"/>
            <p:cNvSpPr/>
            <p:nvPr/>
          </p:nvSpPr>
          <p:spPr>
            <a:xfrm>
              <a:off x="7538398" y="4059584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F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0" name="object 1160"/>
            <p:cNvSpPr/>
            <p:nvPr/>
          </p:nvSpPr>
          <p:spPr>
            <a:xfrm>
              <a:off x="7538398" y="4059584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F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1" name="object 1161"/>
            <p:cNvSpPr/>
            <p:nvPr/>
          </p:nvSpPr>
          <p:spPr>
            <a:xfrm>
              <a:off x="7538398" y="406087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F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2" name="object 1162"/>
            <p:cNvSpPr/>
            <p:nvPr/>
          </p:nvSpPr>
          <p:spPr>
            <a:xfrm>
              <a:off x="7538398" y="406087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F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3" name="object 1163"/>
            <p:cNvSpPr/>
            <p:nvPr/>
          </p:nvSpPr>
          <p:spPr>
            <a:xfrm>
              <a:off x="7538398" y="406087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F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4" name="object 1164"/>
            <p:cNvSpPr/>
            <p:nvPr/>
          </p:nvSpPr>
          <p:spPr>
            <a:xfrm>
              <a:off x="7538398" y="406200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F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5" name="object 1165"/>
            <p:cNvSpPr/>
            <p:nvPr/>
          </p:nvSpPr>
          <p:spPr>
            <a:xfrm>
              <a:off x="7538398" y="4062009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F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6" name="object 1166"/>
            <p:cNvSpPr/>
            <p:nvPr/>
          </p:nvSpPr>
          <p:spPr>
            <a:xfrm>
              <a:off x="7538398" y="4062009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F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7" name="object 1167"/>
            <p:cNvSpPr/>
            <p:nvPr/>
          </p:nvSpPr>
          <p:spPr>
            <a:xfrm>
              <a:off x="7538398" y="406330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F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8" name="object 1168"/>
            <p:cNvSpPr/>
            <p:nvPr/>
          </p:nvSpPr>
          <p:spPr>
            <a:xfrm>
              <a:off x="7538398" y="406330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F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9" name="object 1169"/>
            <p:cNvSpPr/>
            <p:nvPr/>
          </p:nvSpPr>
          <p:spPr>
            <a:xfrm>
              <a:off x="7538398" y="406330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F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0" name="object 1170"/>
            <p:cNvSpPr/>
            <p:nvPr/>
          </p:nvSpPr>
          <p:spPr>
            <a:xfrm>
              <a:off x="7538398" y="406443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F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1" name="object 1171"/>
            <p:cNvSpPr/>
            <p:nvPr/>
          </p:nvSpPr>
          <p:spPr>
            <a:xfrm>
              <a:off x="7538398" y="4064433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F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2" name="object 1172"/>
            <p:cNvSpPr/>
            <p:nvPr/>
          </p:nvSpPr>
          <p:spPr>
            <a:xfrm>
              <a:off x="7538398" y="4064433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F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3" name="object 1173"/>
            <p:cNvSpPr/>
            <p:nvPr/>
          </p:nvSpPr>
          <p:spPr>
            <a:xfrm>
              <a:off x="7538398" y="406572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FEF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4" name="object 1174"/>
            <p:cNvSpPr/>
            <p:nvPr/>
          </p:nvSpPr>
          <p:spPr>
            <a:xfrm>
              <a:off x="7538398" y="406572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FE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5" name="object 1175"/>
            <p:cNvSpPr/>
            <p:nvPr/>
          </p:nvSpPr>
          <p:spPr>
            <a:xfrm>
              <a:off x="7538398" y="406572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FEF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6" name="object 1176"/>
            <p:cNvSpPr/>
            <p:nvPr/>
          </p:nvSpPr>
          <p:spPr>
            <a:xfrm>
              <a:off x="7538398" y="406685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FEF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7" name="object 1177"/>
            <p:cNvSpPr/>
            <p:nvPr/>
          </p:nvSpPr>
          <p:spPr>
            <a:xfrm>
              <a:off x="7538398" y="4066858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FE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8" name="object 1178"/>
            <p:cNvSpPr/>
            <p:nvPr/>
          </p:nvSpPr>
          <p:spPr>
            <a:xfrm>
              <a:off x="7538398" y="4066858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FEF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9" name="object 1179"/>
            <p:cNvSpPr/>
            <p:nvPr/>
          </p:nvSpPr>
          <p:spPr>
            <a:xfrm>
              <a:off x="7538398" y="406815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FEF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0" name="object 1180"/>
            <p:cNvSpPr/>
            <p:nvPr/>
          </p:nvSpPr>
          <p:spPr>
            <a:xfrm>
              <a:off x="7538398" y="406815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1" name="object 1181"/>
            <p:cNvSpPr/>
            <p:nvPr/>
          </p:nvSpPr>
          <p:spPr>
            <a:xfrm>
              <a:off x="7538398" y="406815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2" name="object 1182"/>
            <p:cNvSpPr/>
            <p:nvPr/>
          </p:nvSpPr>
          <p:spPr>
            <a:xfrm>
              <a:off x="7538398" y="406928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3" name="object 1183"/>
            <p:cNvSpPr/>
            <p:nvPr/>
          </p:nvSpPr>
          <p:spPr>
            <a:xfrm>
              <a:off x="7538398" y="4069282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4" name="object 1184"/>
            <p:cNvSpPr/>
            <p:nvPr/>
          </p:nvSpPr>
          <p:spPr>
            <a:xfrm>
              <a:off x="7538398" y="4069282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5" name="object 1185"/>
            <p:cNvSpPr/>
            <p:nvPr/>
          </p:nvSpPr>
          <p:spPr>
            <a:xfrm>
              <a:off x="7538398" y="407057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6" name="object 1186"/>
            <p:cNvSpPr/>
            <p:nvPr/>
          </p:nvSpPr>
          <p:spPr>
            <a:xfrm>
              <a:off x="7538398" y="407057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7" name="object 1187"/>
            <p:cNvSpPr/>
            <p:nvPr/>
          </p:nvSpPr>
          <p:spPr>
            <a:xfrm>
              <a:off x="7538398" y="407057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8" name="object 1188"/>
            <p:cNvSpPr/>
            <p:nvPr/>
          </p:nvSpPr>
          <p:spPr>
            <a:xfrm>
              <a:off x="7538398" y="407170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E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9" name="object 1189"/>
            <p:cNvSpPr/>
            <p:nvPr/>
          </p:nvSpPr>
          <p:spPr>
            <a:xfrm>
              <a:off x="7538398" y="4071707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E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0" name="object 1190"/>
            <p:cNvSpPr/>
            <p:nvPr/>
          </p:nvSpPr>
          <p:spPr>
            <a:xfrm>
              <a:off x="7538398" y="4071707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E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1" name="object 1191"/>
            <p:cNvSpPr/>
            <p:nvPr/>
          </p:nvSpPr>
          <p:spPr>
            <a:xfrm>
              <a:off x="7538398" y="407300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E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2" name="object 1192"/>
            <p:cNvSpPr/>
            <p:nvPr/>
          </p:nvSpPr>
          <p:spPr>
            <a:xfrm>
              <a:off x="7538398" y="407300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E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3" name="object 1193"/>
            <p:cNvSpPr/>
            <p:nvPr/>
          </p:nvSpPr>
          <p:spPr>
            <a:xfrm>
              <a:off x="7538398" y="407300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E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4" name="object 1194"/>
            <p:cNvSpPr/>
            <p:nvPr/>
          </p:nvSpPr>
          <p:spPr>
            <a:xfrm>
              <a:off x="7538398" y="407413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E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5" name="object 1195"/>
            <p:cNvSpPr/>
            <p:nvPr/>
          </p:nvSpPr>
          <p:spPr>
            <a:xfrm>
              <a:off x="7538398" y="4074131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E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6" name="object 1196"/>
            <p:cNvSpPr/>
            <p:nvPr/>
          </p:nvSpPr>
          <p:spPr>
            <a:xfrm>
              <a:off x="7538398" y="4074131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E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7" name="object 1197"/>
            <p:cNvSpPr/>
            <p:nvPr/>
          </p:nvSpPr>
          <p:spPr>
            <a:xfrm>
              <a:off x="7538398" y="407542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E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8" name="object 1198"/>
            <p:cNvSpPr/>
            <p:nvPr/>
          </p:nvSpPr>
          <p:spPr>
            <a:xfrm>
              <a:off x="7538398" y="407542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E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9" name="object 1199"/>
            <p:cNvSpPr/>
            <p:nvPr/>
          </p:nvSpPr>
          <p:spPr>
            <a:xfrm>
              <a:off x="7538398" y="407542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E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0" name="object 1200"/>
            <p:cNvSpPr/>
            <p:nvPr/>
          </p:nvSpPr>
          <p:spPr>
            <a:xfrm>
              <a:off x="7538398" y="407655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E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1" name="object 1201"/>
            <p:cNvSpPr/>
            <p:nvPr/>
          </p:nvSpPr>
          <p:spPr>
            <a:xfrm>
              <a:off x="7538398" y="4076556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EE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2" name="object 1202"/>
            <p:cNvSpPr/>
            <p:nvPr/>
          </p:nvSpPr>
          <p:spPr>
            <a:xfrm>
              <a:off x="7538398" y="4076556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EEE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3" name="object 1203"/>
            <p:cNvSpPr/>
            <p:nvPr/>
          </p:nvSpPr>
          <p:spPr>
            <a:xfrm>
              <a:off x="7538398" y="407784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EEE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4" name="object 1204"/>
            <p:cNvSpPr/>
            <p:nvPr/>
          </p:nvSpPr>
          <p:spPr>
            <a:xfrm>
              <a:off x="7538398" y="407784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EE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5" name="object 1205"/>
            <p:cNvSpPr/>
            <p:nvPr/>
          </p:nvSpPr>
          <p:spPr>
            <a:xfrm>
              <a:off x="7538398" y="407784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EEE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6" name="object 1206"/>
            <p:cNvSpPr/>
            <p:nvPr/>
          </p:nvSpPr>
          <p:spPr>
            <a:xfrm>
              <a:off x="7538398" y="407898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EEE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7" name="object 1207"/>
            <p:cNvSpPr/>
            <p:nvPr/>
          </p:nvSpPr>
          <p:spPr>
            <a:xfrm>
              <a:off x="7538398" y="4078980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EE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8" name="object 1208"/>
            <p:cNvSpPr/>
            <p:nvPr/>
          </p:nvSpPr>
          <p:spPr>
            <a:xfrm>
              <a:off x="7538398" y="4078980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EEE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9" name="object 1209"/>
            <p:cNvSpPr/>
            <p:nvPr/>
          </p:nvSpPr>
          <p:spPr>
            <a:xfrm>
              <a:off x="7538398" y="408027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0" name="object 1210"/>
            <p:cNvSpPr/>
            <p:nvPr/>
          </p:nvSpPr>
          <p:spPr>
            <a:xfrm>
              <a:off x="7538398" y="408027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1" name="object 1211"/>
            <p:cNvSpPr/>
            <p:nvPr/>
          </p:nvSpPr>
          <p:spPr>
            <a:xfrm>
              <a:off x="7538398" y="408027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2" name="object 1212"/>
            <p:cNvSpPr/>
            <p:nvPr/>
          </p:nvSpPr>
          <p:spPr>
            <a:xfrm>
              <a:off x="7538398" y="408140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3" name="object 1213"/>
            <p:cNvSpPr/>
            <p:nvPr/>
          </p:nvSpPr>
          <p:spPr>
            <a:xfrm>
              <a:off x="7538398" y="4081405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4" name="object 1214"/>
            <p:cNvSpPr/>
            <p:nvPr/>
          </p:nvSpPr>
          <p:spPr>
            <a:xfrm>
              <a:off x="7538398" y="4081405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5" name="object 1215"/>
            <p:cNvSpPr/>
            <p:nvPr/>
          </p:nvSpPr>
          <p:spPr>
            <a:xfrm>
              <a:off x="7538398" y="408269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6" name="object 1216"/>
            <p:cNvSpPr/>
            <p:nvPr/>
          </p:nvSpPr>
          <p:spPr>
            <a:xfrm>
              <a:off x="7538398" y="408269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D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7" name="object 1217"/>
            <p:cNvSpPr/>
            <p:nvPr/>
          </p:nvSpPr>
          <p:spPr>
            <a:xfrm>
              <a:off x="7538398" y="408269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D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8" name="object 1218"/>
            <p:cNvSpPr/>
            <p:nvPr/>
          </p:nvSpPr>
          <p:spPr>
            <a:xfrm>
              <a:off x="7538398" y="408382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D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9" name="object 1219"/>
            <p:cNvSpPr/>
            <p:nvPr/>
          </p:nvSpPr>
          <p:spPr>
            <a:xfrm>
              <a:off x="7538398" y="4083829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D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0" name="object 1220"/>
            <p:cNvSpPr/>
            <p:nvPr/>
          </p:nvSpPr>
          <p:spPr>
            <a:xfrm>
              <a:off x="7538398" y="4083829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D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1" name="object 1221"/>
            <p:cNvSpPr/>
            <p:nvPr/>
          </p:nvSpPr>
          <p:spPr>
            <a:xfrm>
              <a:off x="7538398" y="408512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D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2" name="object 1222"/>
            <p:cNvSpPr/>
            <p:nvPr/>
          </p:nvSpPr>
          <p:spPr>
            <a:xfrm>
              <a:off x="7538398" y="408512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D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3" name="object 1223"/>
            <p:cNvSpPr/>
            <p:nvPr/>
          </p:nvSpPr>
          <p:spPr>
            <a:xfrm>
              <a:off x="7538398" y="408512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D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4" name="object 1224"/>
            <p:cNvSpPr/>
            <p:nvPr/>
          </p:nvSpPr>
          <p:spPr>
            <a:xfrm>
              <a:off x="7538398" y="408625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DED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5" name="object 1225"/>
            <p:cNvSpPr/>
            <p:nvPr/>
          </p:nvSpPr>
          <p:spPr>
            <a:xfrm>
              <a:off x="7538398" y="4086254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DE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6" name="object 1226"/>
            <p:cNvSpPr/>
            <p:nvPr/>
          </p:nvSpPr>
          <p:spPr>
            <a:xfrm>
              <a:off x="7538398" y="4086254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DED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7" name="object 1227"/>
            <p:cNvSpPr/>
            <p:nvPr/>
          </p:nvSpPr>
          <p:spPr>
            <a:xfrm>
              <a:off x="7538398" y="408754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DED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8" name="object 1228"/>
            <p:cNvSpPr/>
            <p:nvPr/>
          </p:nvSpPr>
          <p:spPr>
            <a:xfrm>
              <a:off x="7538398" y="408754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DE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9" name="object 1229"/>
            <p:cNvSpPr/>
            <p:nvPr/>
          </p:nvSpPr>
          <p:spPr>
            <a:xfrm>
              <a:off x="7538398" y="408754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DED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0" name="object 1230"/>
            <p:cNvSpPr/>
            <p:nvPr/>
          </p:nvSpPr>
          <p:spPr>
            <a:xfrm>
              <a:off x="7538398" y="408867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DED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1" name="object 1231"/>
            <p:cNvSpPr/>
            <p:nvPr/>
          </p:nvSpPr>
          <p:spPr>
            <a:xfrm>
              <a:off x="7538398" y="4088678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DE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2" name="object 1232"/>
            <p:cNvSpPr/>
            <p:nvPr/>
          </p:nvSpPr>
          <p:spPr>
            <a:xfrm>
              <a:off x="7538398" y="4088678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DED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3" name="object 1233"/>
            <p:cNvSpPr/>
            <p:nvPr/>
          </p:nvSpPr>
          <p:spPr>
            <a:xfrm>
              <a:off x="7538398" y="408997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DED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4" name="object 1234"/>
            <p:cNvSpPr/>
            <p:nvPr/>
          </p:nvSpPr>
          <p:spPr>
            <a:xfrm>
              <a:off x="7538398" y="408997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DE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5" name="object 1235"/>
            <p:cNvSpPr/>
            <p:nvPr/>
          </p:nvSpPr>
          <p:spPr>
            <a:xfrm>
              <a:off x="7538398" y="408997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DED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6" name="object 1236"/>
            <p:cNvSpPr/>
            <p:nvPr/>
          </p:nvSpPr>
          <p:spPr>
            <a:xfrm>
              <a:off x="7538398" y="409110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DED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7" name="object 1237"/>
            <p:cNvSpPr/>
            <p:nvPr/>
          </p:nvSpPr>
          <p:spPr>
            <a:xfrm>
              <a:off x="7538398" y="4091102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C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8" name="object 1238"/>
            <p:cNvSpPr/>
            <p:nvPr/>
          </p:nvSpPr>
          <p:spPr>
            <a:xfrm>
              <a:off x="7538398" y="4091103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C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9" name="object 1239"/>
            <p:cNvSpPr/>
            <p:nvPr/>
          </p:nvSpPr>
          <p:spPr>
            <a:xfrm>
              <a:off x="7538398" y="409239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C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0" name="object 1240"/>
            <p:cNvSpPr/>
            <p:nvPr/>
          </p:nvSpPr>
          <p:spPr>
            <a:xfrm>
              <a:off x="7538398" y="409239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C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1" name="object 1241"/>
            <p:cNvSpPr/>
            <p:nvPr/>
          </p:nvSpPr>
          <p:spPr>
            <a:xfrm>
              <a:off x="7538398" y="409239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C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2" name="object 1242"/>
            <p:cNvSpPr/>
            <p:nvPr/>
          </p:nvSpPr>
          <p:spPr>
            <a:xfrm>
              <a:off x="7538398" y="409352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C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3" name="object 1243"/>
            <p:cNvSpPr/>
            <p:nvPr/>
          </p:nvSpPr>
          <p:spPr>
            <a:xfrm>
              <a:off x="7538398" y="4093527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C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4" name="object 1244"/>
            <p:cNvSpPr/>
            <p:nvPr/>
          </p:nvSpPr>
          <p:spPr>
            <a:xfrm>
              <a:off x="7538398" y="4093527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C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5" name="object 1245"/>
            <p:cNvSpPr/>
            <p:nvPr/>
          </p:nvSpPr>
          <p:spPr>
            <a:xfrm>
              <a:off x="7538398" y="409482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C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6" name="object 1246"/>
            <p:cNvSpPr/>
            <p:nvPr/>
          </p:nvSpPr>
          <p:spPr>
            <a:xfrm>
              <a:off x="7538398" y="409482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C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7" name="object 1247"/>
            <p:cNvSpPr/>
            <p:nvPr/>
          </p:nvSpPr>
          <p:spPr>
            <a:xfrm>
              <a:off x="7538398" y="409482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C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8" name="object 1248"/>
            <p:cNvSpPr/>
            <p:nvPr/>
          </p:nvSpPr>
          <p:spPr>
            <a:xfrm>
              <a:off x="7538398" y="409595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C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9" name="object 1249"/>
            <p:cNvSpPr/>
            <p:nvPr/>
          </p:nvSpPr>
          <p:spPr>
            <a:xfrm>
              <a:off x="7538398" y="4095952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C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0" name="object 1250"/>
            <p:cNvSpPr/>
            <p:nvPr/>
          </p:nvSpPr>
          <p:spPr>
            <a:xfrm>
              <a:off x="7538398" y="4095952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C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1" name="object 1251"/>
            <p:cNvSpPr/>
            <p:nvPr/>
          </p:nvSpPr>
          <p:spPr>
            <a:xfrm>
              <a:off x="7538398" y="409724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C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2" name="object 1252"/>
            <p:cNvSpPr/>
            <p:nvPr/>
          </p:nvSpPr>
          <p:spPr>
            <a:xfrm>
              <a:off x="7538398" y="409724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CE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3" name="object 1253"/>
            <p:cNvSpPr/>
            <p:nvPr/>
          </p:nvSpPr>
          <p:spPr>
            <a:xfrm>
              <a:off x="7538398" y="409724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CE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4" name="object 1254"/>
            <p:cNvSpPr/>
            <p:nvPr/>
          </p:nvSpPr>
          <p:spPr>
            <a:xfrm>
              <a:off x="7538398" y="409837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CE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5" name="object 1255"/>
            <p:cNvSpPr/>
            <p:nvPr/>
          </p:nvSpPr>
          <p:spPr>
            <a:xfrm>
              <a:off x="7538398" y="4098376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CE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6" name="object 1256"/>
            <p:cNvSpPr/>
            <p:nvPr/>
          </p:nvSpPr>
          <p:spPr>
            <a:xfrm>
              <a:off x="7538398" y="4098376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CE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7" name="object 1257"/>
            <p:cNvSpPr/>
            <p:nvPr/>
          </p:nvSpPr>
          <p:spPr>
            <a:xfrm>
              <a:off x="7538398" y="409966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CE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8" name="object 1258"/>
            <p:cNvSpPr/>
            <p:nvPr/>
          </p:nvSpPr>
          <p:spPr>
            <a:xfrm>
              <a:off x="7538398" y="409966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CE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9" name="object 1259"/>
            <p:cNvSpPr/>
            <p:nvPr/>
          </p:nvSpPr>
          <p:spPr>
            <a:xfrm>
              <a:off x="7538398" y="409966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CE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0" name="object 1260"/>
            <p:cNvSpPr/>
            <p:nvPr/>
          </p:nvSpPr>
          <p:spPr>
            <a:xfrm>
              <a:off x="7538398" y="410080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CE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1" name="object 1261"/>
            <p:cNvSpPr/>
            <p:nvPr/>
          </p:nvSpPr>
          <p:spPr>
            <a:xfrm>
              <a:off x="7538398" y="4100800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CE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2" name="object 1262"/>
            <p:cNvSpPr/>
            <p:nvPr/>
          </p:nvSpPr>
          <p:spPr>
            <a:xfrm>
              <a:off x="7538398" y="4100801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CE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3" name="object 1263"/>
            <p:cNvSpPr/>
            <p:nvPr/>
          </p:nvSpPr>
          <p:spPr>
            <a:xfrm>
              <a:off x="7538398" y="410209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CE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4" name="object 1264"/>
            <p:cNvSpPr/>
            <p:nvPr/>
          </p:nvSpPr>
          <p:spPr>
            <a:xfrm>
              <a:off x="7538398" y="410209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CE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5" name="object 1265"/>
            <p:cNvSpPr/>
            <p:nvPr/>
          </p:nvSpPr>
          <p:spPr>
            <a:xfrm>
              <a:off x="7538398" y="410209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CE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6" name="object 1266"/>
            <p:cNvSpPr/>
            <p:nvPr/>
          </p:nvSpPr>
          <p:spPr>
            <a:xfrm>
              <a:off x="7538398" y="410322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CE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7" name="object 1267"/>
            <p:cNvSpPr/>
            <p:nvPr/>
          </p:nvSpPr>
          <p:spPr>
            <a:xfrm>
              <a:off x="7538398" y="4103225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B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8" name="object 1268"/>
            <p:cNvSpPr/>
            <p:nvPr/>
          </p:nvSpPr>
          <p:spPr>
            <a:xfrm>
              <a:off x="7538398" y="4103225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BEC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9" name="object 1269"/>
            <p:cNvSpPr/>
            <p:nvPr/>
          </p:nvSpPr>
          <p:spPr>
            <a:xfrm>
              <a:off x="7538398" y="410451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BEC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0" name="object 1270"/>
            <p:cNvSpPr/>
            <p:nvPr/>
          </p:nvSpPr>
          <p:spPr>
            <a:xfrm>
              <a:off x="7538398" y="410451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B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1" name="object 1271"/>
            <p:cNvSpPr/>
            <p:nvPr/>
          </p:nvSpPr>
          <p:spPr>
            <a:xfrm>
              <a:off x="7538398" y="410451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BEC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2" name="object 1272"/>
            <p:cNvSpPr/>
            <p:nvPr/>
          </p:nvSpPr>
          <p:spPr>
            <a:xfrm>
              <a:off x="7538398" y="410564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BEC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3" name="object 1273"/>
            <p:cNvSpPr/>
            <p:nvPr/>
          </p:nvSpPr>
          <p:spPr>
            <a:xfrm>
              <a:off x="7538398" y="4105649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B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4" name="object 1274"/>
            <p:cNvSpPr/>
            <p:nvPr/>
          </p:nvSpPr>
          <p:spPr>
            <a:xfrm>
              <a:off x="7538398" y="4105649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BEC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5" name="object 1275"/>
            <p:cNvSpPr/>
            <p:nvPr/>
          </p:nvSpPr>
          <p:spPr>
            <a:xfrm>
              <a:off x="7538398" y="410694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BEC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6" name="object 1276"/>
            <p:cNvSpPr/>
            <p:nvPr/>
          </p:nvSpPr>
          <p:spPr>
            <a:xfrm>
              <a:off x="7538398" y="410694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B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7" name="object 1277"/>
            <p:cNvSpPr/>
            <p:nvPr/>
          </p:nvSpPr>
          <p:spPr>
            <a:xfrm>
              <a:off x="7538398" y="410694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BEC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8" name="object 1278"/>
            <p:cNvSpPr/>
            <p:nvPr/>
          </p:nvSpPr>
          <p:spPr>
            <a:xfrm>
              <a:off x="7538398" y="410807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BEC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9" name="object 1279"/>
            <p:cNvSpPr/>
            <p:nvPr/>
          </p:nvSpPr>
          <p:spPr>
            <a:xfrm>
              <a:off x="7538398" y="4108074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B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0" name="object 1280"/>
            <p:cNvSpPr/>
            <p:nvPr/>
          </p:nvSpPr>
          <p:spPr>
            <a:xfrm>
              <a:off x="7538398" y="4108074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BEC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1" name="object 1281"/>
            <p:cNvSpPr/>
            <p:nvPr/>
          </p:nvSpPr>
          <p:spPr>
            <a:xfrm>
              <a:off x="7538398" y="410936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BEB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2" name="object 1282"/>
            <p:cNvSpPr/>
            <p:nvPr/>
          </p:nvSpPr>
          <p:spPr>
            <a:xfrm>
              <a:off x="7538398" y="410936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BE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3" name="object 1283"/>
            <p:cNvSpPr/>
            <p:nvPr/>
          </p:nvSpPr>
          <p:spPr>
            <a:xfrm>
              <a:off x="7538398" y="410936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BEB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4" name="object 1284"/>
            <p:cNvSpPr/>
            <p:nvPr/>
          </p:nvSpPr>
          <p:spPr>
            <a:xfrm>
              <a:off x="7538398" y="411049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BEB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5" name="object 1285"/>
            <p:cNvSpPr/>
            <p:nvPr/>
          </p:nvSpPr>
          <p:spPr>
            <a:xfrm>
              <a:off x="7538398" y="4110498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BE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6" name="object 1286"/>
            <p:cNvSpPr/>
            <p:nvPr/>
          </p:nvSpPr>
          <p:spPr>
            <a:xfrm>
              <a:off x="7538398" y="4110499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BEB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7" name="object 1287"/>
            <p:cNvSpPr/>
            <p:nvPr/>
          </p:nvSpPr>
          <p:spPr>
            <a:xfrm>
              <a:off x="7538398" y="411179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BEB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8" name="object 1288"/>
            <p:cNvSpPr/>
            <p:nvPr/>
          </p:nvSpPr>
          <p:spPr>
            <a:xfrm>
              <a:off x="7538398" y="411179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BE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9" name="object 1289"/>
            <p:cNvSpPr/>
            <p:nvPr/>
          </p:nvSpPr>
          <p:spPr>
            <a:xfrm>
              <a:off x="7538398" y="411179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BEB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0" name="object 1290"/>
            <p:cNvSpPr/>
            <p:nvPr/>
          </p:nvSpPr>
          <p:spPr>
            <a:xfrm>
              <a:off x="7538398" y="411292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BEB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1" name="object 1291"/>
            <p:cNvSpPr/>
            <p:nvPr/>
          </p:nvSpPr>
          <p:spPr>
            <a:xfrm>
              <a:off x="7538398" y="4112923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BE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2" name="object 1292"/>
            <p:cNvSpPr/>
            <p:nvPr/>
          </p:nvSpPr>
          <p:spPr>
            <a:xfrm>
              <a:off x="7538398" y="4112923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BEB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3" name="object 1293"/>
            <p:cNvSpPr/>
            <p:nvPr/>
          </p:nvSpPr>
          <p:spPr>
            <a:xfrm>
              <a:off x="7538398" y="411421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BEB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4" name="object 1294"/>
            <p:cNvSpPr/>
            <p:nvPr/>
          </p:nvSpPr>
          <p:spPr>
            <a:xfrm>
              <a:off x="7538398" y="411421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BE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5" name="object 1295"/>
            <p:cNvSpPr/>
            <p:nvPr/>
          </p:nvSpPr>
          <p:spPr>
            <a:xfrm>
              <a:off x="7538398" y="411421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BEB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6" name="object 1296"/>
            <p:cNvSpPr/>
            <p:nvPr/>
          </p:nvSpPr>
          <p:spPr>
            <a:xfrm>
              <a:off x="7538398" y="411534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7" name="object 1297"/>
            <p:cNvSpPr/>
            <p:nvPr/>
          </p:nvSpPr>
          <p:spPr>
            <a:xfrm>
              <a:off x="7538398" y="4115347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8" name="object 1298"/>
            <p:cNvSpPr/>
            <p:nvPr/>
          </p:nvSpPr>
          <p:spPr>
            <a:xfrm>
              <a:off x="7538398" y="4115347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9" name="object 1299"/>
            <p:cNvSpPr/>
            <p:nvPr/>
          </p:nvSpPr>
          <p:spPr>
            <a:xfrm>
              <a:off x="7538398" y="411664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0" name="object 1300"/>
            <p:cNvSpPr/>
            <p:nvPr/>
          </p:nvSpPr>
          <p:spPr>
            <a:xfrm>
              <a:off x="7538398" y="411664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1" name="object 1301"/>
            <p:cNvSpPr/>
            <p:nvPr/>
          </p:nvSpPr>
          <p:spPr>
            <a:xfrm>
              <a:off x="7538398" y="411664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2" name="object 1302"/>
            <p:cNvSpPr/>
            <p:nvPr/>
          </p:nvSpPr>
          <p:spPr>
            <a:xfrm>
              <a:off x="7538398" y="411777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3" name="object 1303"/>
            <p:cNvSpPr/>
            <p:nvPr/>
          </p:nvSpPr>
          <p:spPr>
            <a:xfrm>
              <a:off x="7538398" y="4117772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4" name="object 1304"/>
            <p:cNvSpPr/>
            <p:nvPr/>
          </p:nvSpPr>
          <p:spPr>
            <a:xfrm>
              <a:off x="7538398" y="4117772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5" name="object 1305"/>
            <p:cNvSpPr/>
            <p:nvPr/>
          </p:nvSpPr>
          <p:spPr>
            <a:xfrm>
              <a:off x="7538398" y="411906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6" name="object 1306"/>
            <p:cNvSpPr/>
            <p:nvPr/>
          </p:nvSpPr>
          <p:spPr>
            <a:xfrm>
              <a:off x="7538398" y="411906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7" name="object 1307"/>
            <p:cNvSpPr/>
            <p:nvPr/>
          </p:nvSpPr>
          <p:spPr>
            <a:xfrm>
              <a:off x="7538398" y="411906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8" name="object 1308"/>
            <p:cNvSpPr/>
            <p:nvPr/>
          </p:nvSpPr>
          <p:spPr>
            <a:xfrm>
              <a:off x="7538398" y="412019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9" name="object 1309"/>
            <p:cNvSpPr/>
            <p:nvPr/>
          </p:nvSpPr>
          <p:spPr>
            <a:xfrm>
              <a:off x="7538398" y="4120196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0" name="object 1310"/>
            <p:cNvSpPr/>
            <p:nvPr/>
          </p:nvSpPr>
          <p:spPr>
            <a:xfrm>
              <a:off x="7538398" y="4120196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1" name="object 1311"/>
            <p:cNvSpPr/>
            <p:nvPr/>
          </p:nvSpPr>
          <p:spPr>
            <a:xfrm>
              <a:off x="7538398" y="412148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2" name="object 1312"/>
            <p:cNvSpPr/>
            <p:nvPr/>
          </p:nvSpPr>
          <p:spPr>
            <a:xfrm>
              <a:off x="7538398" y="412148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3" name="object 1313"/>
            <p:cNvSpPr/>
            <p:nvPr/>
          </p:nvSpPr>
          <p:spPr>
            <a:xfrm>
              <a:off x="7538398" y="412148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4" name="object 1314"/>
            <p:cNvSpPr/>
            <p:nvPr/>
          </p:nvSpPr>
          <p:spPr>
            <a:xfrm>
              <a:off x="7538398" y="412262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5" name="object 1315"/>
            <p:cNvSpPr/>
            <p:nvPr/>
          </p:nvSpPr>
          <p:spPr>
            <a:xfrm>
              <a:off x="7538398" y="4122621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6" name="object 1316"/>
            <p:cNvSpPr/>
            <p:nvPr/>
          </p:nvSpPr>
          <p:spPr>
            <a:xfrm>
              <a:off x="7538398" y="4122621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7" name="object 1317"/>
            <p:cNvSpPr/>
            <p:nvPr/>
          </p:nvSpPr>
          <p:spPr>
            <a:xfrm>
              <a:off x="7538398" y="412391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8" name="object 1318"/>
            <p:cNvSpPr/>
            <p:nvPr/>
          </p:nvSpPr>
          <p:spPr>
            <a:xfrm>
              <a:off x="7538398" y="412391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A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9" name="object 1319"/>
            <p:cNvSpPr/>
            <p:nvPr/>
          </p:nvSpPr>
          <p:spPr>
            <a:xfrm>
              <a:off x="7538398" y="412391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A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0" name="object 1320"/>
            <p:cNvSpPr/>
            <p:nvPr/>
          </p:nvSpPr>
          <p:spPr>
            <a:xfrm>
              <a:off x="7538398" y="412504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A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1" name="object 1321"/>
            <p:cNvSpPr/>
            <p:nvPr/>
          </p:nvSpPr>
          <p:spPr>
            <a:xfrm>
              <a:off x="7538398" y="4125045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A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2" name="object 1322"/>
            <p:cNvSpPr/>
            <p:nvPr/>
          </p:nvSpPr>
          <p:spPr>
            <a:xfrm>
              <a:off x="7538398" y="4125045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A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3" name="object 1323"/>
            <p:cNvSpPr/>
            <p:nvPr/>
          </p:nvSpPr>
          <p:spPr>
            <a:xfrm>
              <a:off x="7538398" y="412633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A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4" name="object 1324"/>
            <p:cNvSpPr/>
            <p:nvPr/>
          </p:nvSpPr>
          <p:spPr>
            <a:xfrm>
              <a:off x="7538398" y="412633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A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5" name="object 1325"/>
            <p:cNvSpPr/>
            <p:nvPr/>
          </p:nvSpPr>
          <p:spPr>
            <a:xfrm>
              <a:off x="7538398" y="412633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A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6" name="object 1326"/>
            <p:cNvSpPr/>
            <p:nvPr/>
          </p:nvSpPr>
          <p:spPr>
            <a:xfrm>
              <a:off x="7538398" y="412747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A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7" name="object 1327"/>
            <p:cNvSpPr/>
            <p:nvPr/>
          </p:nvSpPr>
          <p:spPr>
            <a:xfrm>
              <a:off x="7538398" y="4127470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A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8" name="object 1328"/>
            <p:cNvSpPr/>
            <p:nvPr/>
          </p:nvSpPr>
          <p:spPr>
            <a:xfrm>
              <a:off x="7538398" y="4127470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A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9" name="object 1329"/>
            <p:cNvSpPr/>
            <p:nvPr/>
          </p:nvSpPr>
          <p:spPr>
            <a:xfrm>
              <a:off x="7538398" y="412876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A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0" name="object 1330"/>
            <p:cNvSpPr/>
            <p:nvPr/>
          </p:nvSpPr>
          <p:spPr>
            <a:xfrm>
              <a:off x="7538398" y="412876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A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1" name="object 1331"/>
            <p:cNvSpPr/>
            <p:nvPr/>
          </p:nvSpPr>
          <p:spPr>
            <a:xfrm>
              <a:off x="7538398" y="412876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A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2" name="object 1332"/>
            <p:cNvSpPr/>
            <p:nvPr/>
          </p:nvSpPr>
          <p:spPr>
            <a:xfrm>
              <a:off x="7538398" y="412989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3" name="object 1333"/>
            <p:cNvSpPr/>
            <p:nvPr/>
          </p:nvSpPr>
          <p:spPr>
            <a:xfrm>
              <a:off x="7538398" y="4129894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AE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4" name="object 1334"/>
            <p:cNvSpPr/>
            <p:nvPr/>
          </p:nvSpPr>
          <p:spPr>
            <a:xfrm>
              <a:off x="7538398" y="4129894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5" name="object 1335"/>
            <p:cNvSpPr/>
            <p:nvPr/>
          </p:nvSpPr>
          <p:spPr>
            <a:xfrm>
              <a:off x="7538398" y="413118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6" name="object 1336"/>
            <p:cNvSpPr/>
            <p:nvPr/>
          </p:nvSpPr>
          <p:spPr>
            <a:xfrm>
              <a:off x="7538398" y="413118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AE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7" name="object 1337"/>
            <p:cNvSpPr/>
            <p:nvPr/>
          </p:nvSpPr>
          <p:spPr>
            <a:xfrm>
              <a:off x="7538398" y="413118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8" name="object 1338"/>
            <p:cNvSpPr/>
            <p:nvPr/>
          </p:nvSpPr>
          <p:spPr>
            <a:xfrm>
              <a:off x="7538398" y="413231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9" name="object 1339"/>
            <p:cNvSpPr/>
            <p:nvPr/>
          </p:nvSpPr>
          <p:spPr>
            <a:xfrm>
              <a:off x="7538398" y="4132319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AE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0" name="object 1340"/>
            <p:cNvSpPr/>
            <p:nvPr/>
          </p:nvSpPr>
          <p:spPr>
            <a:xfrm>
              <a:off x="7538398" y="4132319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1" name="object 1341"/>
            <p:cNvSpPr/>
            <p:nvPr/>
          </p:nvSpPr>
          <p:spPr>
            <a:xfrm>
              <a:off x="7538398" y="413361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2" name="object 1342"/>
            <p:cNvSpPr/>
            <p:nvPr/>
          </p:nvSpPr>
          <p:spPr>
            <a:xfrm>
              <a:off x="7538398" y="413361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AE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3" name="object 1343"/>
            <p:cNvSpPr/>
            <p:nvPr/>
          </p:nvSpPr>
          <p:spPr>
            <a:xfrm>
              <a:off x="7538398" y="413361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4" name="object 1344"/>
            <p:cNvSpPr/>
            <p:nvPr/>
          </p:nvSpPr>
          <p:spPr>
            <a:xfrm>
              <a:off x="7538398" y="413474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5" name="object 1345"/>
            <p:cNvSpPr/>
            <p:nvPr/>
          </p:nvSpPr>
          <p:spPr>
            <a:xfrm>
              <a:off x="7538398" y="4134743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AE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6" name="object 1346"/>
            <p:cNvSpPr/>
            <p:nvPr/>
          </p:nvSpPr>
          <p:spPr>
            <a:xfrm>
              <a:off x="7538398" y="4134743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7" name="object 1347"/>
            <p:cNvSpPr/>
            <p:nvPr/>
          </p:nvSpPr>
          <p:spPr>
            <a:xfrm>
              <a:off x="7538398" y="413603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9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8" name="object 1348"/>
            <p:cNvSpPr/>
            <p:nvPr/>
          </p:nvSpPr>
          <p:spPr>
            <a:xfrm>
              <a:off x="7538398" y="413603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9E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9" name="object 1349"/>
            <p:cNvSpPr/>
            <p:nvPr/>
          </p:nvSpPr>
          <p:spPr>
            <a:xfrm>
              <a:off x="7538398" y="413603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9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0" name="object 1350"/>
            <p:cNvSpPr/>
            <p:nvPr/>
          </p:nvSpPr>
          <p:spPr>
            <a:xfrm>
              <a:off x="7538398" y="413716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9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1" name="object 1351"/>
            <p:cNvSpPr/>
            <p:nvPr/>
          </p:nvSpPr>
          <p:spPr>
            <a:xfrm>
              <a:off x="7538398" y="4137168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9E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2" name="object 1352"/>
            <p:cNvSpPr/>
            <p:nvPr/>
          </p:nvSpPr>
          <p:spPr>
            <a:xfrm>
              <a:off x="7538398" y="4137168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9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3" name="object 1353"/>
            <p:cNvSpPr/>
            <p:nvPr/>
          </p:nvSpPr>
          <p:spPr>
            <a:xfrm>
              <a:off x="7538398" y="413846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9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4" name="object 1354"/>
            <p:cNvSpPr/>
            <p:nvPr/>
          </p:nvSpPr>
          <p:spPr>
            <a:xfrm>
              <a:off x="7538398" y="413846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9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5" name="object 1355"/>
            <p:cNvSpPr/>
            <p:nvPr/>
          </p:nvSpPr>
          <p:spPr>
            <a:xfrm>
              <a:off x="7538398" y="413846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9EA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6" name="object 1356"/>
            <p:cNvSpPr/>
            <p:nvPr/>
          </p:nvSpPr>
          <p:spPr>
            <a:xfrm>
              <a:off x="7538398" y="413959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9EA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7" name="object 1357"/>
            <p:cNvSpPr/>
            <p:nvPr/>
          </p:nvSpPr>
          <p:spPr>
            <a:xfrm>
              <a:off x="7538398" y="4139592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9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8" name="object 1358"/>
            <p:cNvSpPr/>
            <p:nvPr/>
          </p:nvSpPr>
          <p:spPr>
            <a:xfrm>
              <a:off x="7538398" y="4139592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9EA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9" name="object 1359"/>
            <p:cNvSpPr/>
            <p:nvPr/>
          </p:nvSpPr>
          <p:spPr>
            <a:xfrm>
              <a:off x="7538398" y="414088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9EA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0" name="object 1360"/>
            <p:cNvSpPr/>
            <p:nvPr/>
          </p:nvSpPr>
          <p:spPr>
            <a:xfrm>
              <a:off x="7538398" y="414088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9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1" name="object 1361"/>
            <p:cNvSpPr/>
            <p:nvPr/>
          </p:nvSpPr>
          <p:spPr>
            <a:xfrm>
              <a:off x="7538398" y="414088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9EA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2" name="object 1362"/>
            <p:cNvSpPr/>
            <p:nvPr/>
          </p:nvSpPr>
          <p:spPr>
            <a:xfrm>
              <a:off x="7538398" y="414201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9E9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3" name="object 1363"/>
            <p:cNvSpPr/>
            <p:nvPr/>
          </p:nvSpPr>
          <p:spPr>
            <a:xfrm>
              <a:off x="7538398" y="4142017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9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4" name="object 1364"/>
            <p:cNvSpPr/>
            <p:nvPr/>
          </p:nvSpPr>
          <p:spPr>
            <a:xfrm>
              <a:off x="7538398" y="4142017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9E9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5" name="object 1365"/>
            <p:cNvSpPr/>
            <p:nvPr/>
          </p:nvSpPr>
          <p:spPr>
            <a:xfrm>
              <a:off x="7538398" y="414331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9E9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6" name="object 1366"/>
            <p:cNvSpPr/>
            <p:nvPr/>
          </p:nvSpPr>
          <p:spPr>
            <a:xfrm>
              <a:off x="7538398" y="414331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9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7" name="object 1367"/>
            <p:cNvSpPr/>
            <p:nvPr/>
          </p:nvSpPr>
          <p:spPr>
            <a:xfrm>
              <a:off x="7538398" y="414331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9E9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8" name="object 1368"/>
            <p:cNvSpPr/>
            <p:nvPr/>
          </p:nvSpPr>
          <p:spPr>
            <a:xfrm>
              <a:off x="7538398" y="414444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8E9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9" name="object 1369"/>
            <p:cNvSpPr/>
            <p:nvPr/>
          </p:nvSpPr>
          <p:spPr>
            <a:xfrm>
              <a:off x="7538398" y="4144441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8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0" name="object 1370"/>
            <p:cNvSpPr/>
            <p:nvPr/>
          </p:nvSpPr>
          <p:spPr>
            <a:xfrm>
              <a:off x="7538398" y="4144441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8E9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1" name="object 1371"/>
            <p:cNvSpPr/>
            <p:nvPr/>
          </p:nvSpPr>
          <p:spPr>
            <a:xfrm>
              <a:off x="7538398" y="414573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8E9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2" name="object 1372"/>
            <p:cNvSpPr/>
            <p:nvPr/>
          </p:nvSpPr>
          <p:spPr>
            <a:xfrm>
              <a:off x="7538398" y="414573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8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3" name="object 1373"/>
            <p:cNvSpPr/>
            <p:nvPr/>
          </p:nvSpPr>
          <p:spPr>
            <a:xfrm>
              <a:off x="7538398" y="414573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8E9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4" name="object 1374"/>
            <p:cNvSpPr/>
            <p:nvPr/>
          </p:nvSpPr>
          <p:spPr>
            <a:xfrm>
              <a:off x="7538398" y="414686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8E9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5" name="object 1375"/>
            <p:cNvSpPr/>
            <p:nvPr/>
          </p:nvSpPr>
          <p:spPr>
            <a:xfrm>
              <a:off x="7538398" y="4146866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8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6" name="object 1376"/>
            <p:cNvSpPr/>
            <p:nvPr/>
          </p:nvSpPr>
          <p:spPr>
            <a:xfrm>
              <a:off x="7538398" y="4146866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8E9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7" name="object 1377"/>
            <p:cNvSpPr/>
            <p:nvPr/>
          </p:nvSpPr>
          <p:spPr>
            <a:xfrm>
              <a:off x="7538398" y="414815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8E9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8" name="object 1378"/>
            <p:cNvSpPr/>
            <p:nvPr/>
          </p:nvSpPr>
          <p:spPr>
            <a:xfrm>
              <a:off x="7538398" y="414815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8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9" name="object 1379"/>
            <p:cNvSpPr/>
            <p:nvPr/>
          </p:nvSpPr>
          <p:spPr>
            <a:xfrm>
              <a:off x="7538398" y="414815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8E9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0" name="object 1380"/>
            <p:cNvSpPr/>
            <p:nvPr/>
          </p:nvSpPr>
          <p:spPr>
            <a:xfrm>
              <a:off x="7538398" y="414929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8E9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1" name="object 1381"/>
            <p:cNvSpPr/>
            <p:nvPr/>
          </p:nvSpPr>
          <p:spPr>
            <a:xfrm>
              <a:off x="7538398" y="4149290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8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2" name="object 1382"/>
            <p:cNvSpPr/>
            <p:nvPr/>
          </p:nvSpPr>
          <p:spPr>
            <a:xfrm>
              <a:off x="7538398" y="4149290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8E9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3" name="object 1383"/>
            <p:cNvSpPr/>
            <p:nvPr/>
          </p:nvSpPr>
          <p:spPr>
            <a:xfrm>
              <a:off x="7538398" y="415058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8E9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4" name="object 1384"/>
            <p:cNvSpPr/>
            <p:nvPr/>
          </p:nvSpPr>
          <p:spPr>
            <a:xfrm>
              <a:off x="7538398" y="4150583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8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5" name="object 1385"/>
            <p:cNvSpPr/>
            <p:nvPr/>
          </p:nvSpPr>
          <p:spPr>
            <a:xfrm>
              <a:off x="7538398" y="4150583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8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6" name="object 1386"/>
            <p:cNvSpPr/>
            <p:nvPr/>
          </p:nvSpPr>
          <p:spPr>
            <a:xfrm>
              <a:off x="7538398" y="415187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8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7" name="object 1387"/>
            <p:cNvSpPr/>
            <p:nvPr/>
          </p:nvSpPr>
          <p:spPr>
            <a:xfrm>
              <a:off x="7538398" y="415187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8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8" name="object 1388"/>
            <p:cNvSpPr/>
            <p:nvPr/>
          </p:nvSpPr>
          <p:spPr>
            <a:xfrm>
              <a:off x="7538398" y="415187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8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9" name="object 1389"/>
            <p:cNvSpPr/>
            <p:nvPr/>
          </p:nvSpPr>
          <p:spPr>
            <a:xfrm>
              <a:off x="7538398" y="415300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8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0" name="object 1390"/>
            <p:cNvSpPr/>
            <p:nvPr/>
          </p:nvSpPr>
          <p:spPr>
            <a:xfrm>
              <a:off x="7538398" y="4153008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8E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1" name="object 1391"/>
            <p:cNvSpPr/>
            <p:nvPr/>
          </p:nvSpPr>
          <p:spPr>
            <a:xfrm>
              <a:off x="7538398" y="4153008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8E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2" name="object 1392"/>
            <p:cNvSpPr/>
            <p:nvPr/>
          </p:nvSpPr>
          <p:spPr>
            <a:xfrm>
              <a:off x="7538398" y="415430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8E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3" name="object 1393"/>
            <p:cNvSpPr/>
            <p:nvPr/>
          </p:nvSpPr>
          <p:spPr>
            <a:xfrm>
              <a:off x="7538398" y="415430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8E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4" name="object 1394"/>
            <p:cNvSpPr/>
            <p:nvPr/>
          </p:nvSpPr>
          <p:spPr>
            <a:xfrm>
              <a:off x="7538398" y="415430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8E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5" name="object 1395"/>
            <p:cNvSpPr/>
            <p:nvPr/>
          </p:nvSpPr>
          <p:spPr>
            <a:xfrm>
              <a:off x="7538398" y="415543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8E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6" name="object 1396"/>
            <p:cNvSpPr/>
            <p:nvPr/>
          </p:nvSpPr>
          <p:spPr>
            <a:xfrm>
              <a:off x="7538398" y="4155432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8E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7" name="object 1397"/>
            <p:cNvSpPr/>
            <p:nvPr/>
          </p:nvSpPr>
          <p:spPr>
            <a:xfrm>
              <a:off x="7538398" y="4155432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8E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8" name="object 1398"/>
            <p:cNvSpPr/>
            <p:nvPr/>
          </p:nvSpPr>
          <p:spPr>
            <a:xfrm>
              <a:off x="7538398" y="415672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7E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9" name="object 1399"/>
            <p:cNvSpPr/>
            <p:nvPr/>
          </p:nvSpPr>
          <p:spPr>
            <a:xfrm>
              <a:off x="7538398" y="415672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7E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0" name="object 1400"/>
            <p:cNvSpPr/>
            <p:nvPr/>
          </p:nvSpPr>
          <p:spPr>
            <a:xfrm>
              <a:off x="7538398" y="415672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7E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1" name="object 1401"/>
            <p:cNvSpPr/>
            <p:nvPr/>
          </p:nvSpPr>
          <p:spPr>
            <a:xfrm>
              <a:off x="7538398" y="415785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7E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2" name="object 1402"/>
            <p:cNvSpPr/>
            <p:nvPr/>
          </p:nvSpPr>
          <p:spPr>
            <a:xfrm>
              <a:off x="7538398" y="4157857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7E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3" name="object 1403"/>
            <p:cNvSpPr/>
            <p:nvPr/>
          </p:nvSpPr>
          <p:spPr>
            <a:xfrm>
              <a:off x="7538398" y="4157857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7E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4" name="object 1404"/>
            <p:cNvSpPr/>
            <p:nvPr/>
          </p:nvSpPr>
          <p:spPr>
            <a:xfrm>
              <a:off x="7538398" y="415915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7E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5" name="object 1405"/>
            <p:cNvSpPr/>
            <p:nvPr/>
          </p:nvSpPr>
          <p:spPr>
            <a:xfrm>
              <a:off x="7538398" y="415915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7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6" name="object 1406"/>
            <p:cNvSpPr/>
            <p:nvPr/>
          </p:nvSpPr>
          <p:spPr>
            <a:xfrm>
              <a:off x="7538398" y="415915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7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7" name="object 1407"/>
            <p:cNvSpPr/>
            <p:nvPr/>
          </p:nvSpPr>
          <p:spPr>
            <a:xfrm>
              <a:off x="7538398" y="416028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7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8" name="object 1408"/>
            <p:cNvSpPr/>
            <p:nvPr/>
          </p:nvSpPr>
          <p:spPr>
            <a:xfrm>
              <a:off x="7538398" y="4160281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7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9" name="object 1409"/>
            <p:cNvSpPr/>
            <p:nvPr/>
          </p:nvSpPr>
          <p:spPr>
            <a:xfrm>
              <a:off x="7538398" y="4160281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7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0" name="object 1410"/>
            <p:cNvSpPr/>
            <p:nvPr/>
          </p:nvSpPr>
          <p:spPr>
            <a:xfrm>
              <a:off x="7538398" y="416157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7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1" name="object 1411"/>
            <p:cNvSpPr/>
            <p:nvPr/>
          </p:nvSpPr>
          <p:spPr>
            <a:xfrm>
              <a:off x="7538398" y="416157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7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2" name="object 1412"/>
            <p:cNvSpPr/>
            <p:nvPr/>
          </p:nvSpPr>
          <p:spPr>
            <a:xfrm>
              <a:off x="7538398" y="416157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7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3" name="object 1413"/>
            <p:cNvSpPr/>
            <p:nvPr/>
          </p:nvSpPr>
          <p:spPr>
            <a:xfrm>
              <a:off x="7538398" y="416270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7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4" name="object 1414"/>
            <p:cNvSpPr/>
            <p:nvPr/>
          </p:nvSpPr>
          <p:spPr>
            <a:xfrm>
              <a:off x="7538398" y="4162706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7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5" name="object 1415"/>
            <p:cNvSpPr/>
            <p:nvPr/>
          </p:nvSpPr>
          <p:spPr>
            <a:xfrm>
              <a:off x="7538398" y="4162706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7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6" name="object 1416"/>
            <p:cNvSpPr/>
            <p:nvPr/>
          </p:nvSpPr>
          <p:spPr>
            <a:xfrm>
              <a:off x="7538398" y="416399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7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7" name="object 1417"/>
            <p:cNvSpPr/>
            <p:nvPr/>
          </p:nvSpPr>
          <p:spPr>
            <a:xfrm>
              <a:off x="7538398" y="416399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7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8" name="object 1418"/>
            <p:cNvSpPr/>
            <p:nvPr/>
          </p:nvSpPr>
          <p:spPr>
            <a:xfrm>
              <a:off x="7538398" y="416399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7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9" name="object 1419"/>
            <p:cNvSpPr/>
            <p:nvPr/>
          </p:nvSpPr>
          <p:spPr>
            <a:xfrm>
              <a:off x="7538398" y="416513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7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0" name="object 1420"/>
            <p:cNvSpPr/>
            <p:nvPr/>
          </p:nvSpPr>
          <p:spPr>
            <a:xfrm>
              <a:off x="7538398" y="4165130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7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1" name="object 1421"/>
            <p:cNvSpPr/>
            <p:nvPr/>
          </p:nvSpPr>
          <p:spPr>
            <a:xfrm>
              <a:off x="7538398" y="4165130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7E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2" name="object 1422"/>
            <p:cNvSpPr/>
            <p:nvPr/>
          </p:nvSpPr>
          <p:spPr>
            <a:xfrm>
              <a:off x="7538398" y="416642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7E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3" name="object 1423"/>
            <p:cNvSpPr/>
            <p:nvPr/>
          </p:nvSpPr>
          <p:spPr>
            <a:xfrm>
              <a:off x="7538398" y="416642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7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4" name="object 1424"/>
            <p:cNvSpPr/>
            <p:nvPr/>
          </p:nvSpPr>
          <p:spPr>
            <a:xfrm>
              <a:off x="7538398" y="416642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7E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5" name="object 1425"/>
            <p:cNvSpPr/>
            <p:nvPr/>
          </p:nvSpPr>
          <p:spPr>
            <a:xfrm>
              <a:off x="7538398" y="416755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7E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6" name="object 1426"/>
            <p:cNvSpPr/>
            <p:nvPr/>
          </p:nvSpPr>
          <p:spPr>
            <a:xfrm>
              <a:off x="7538398" y="4167555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7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7" name="object 1427"/>
            <p:cNvSpPr/>
            <p:nvPr/>
          </p:nvSpPr>
          <p:spPr>
            <a:xfrm>
              <a:off x="7538398" y="4167555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7E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8" name="object 1428"/>
            <p:cNvSpPr/>
            <p:nvPr/>
          </p:nvSpPr>
          <p:spPr>
            <a:xfrm>
              <a:off x="7538398" y="416884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6E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9" name="object 1429"/>
            <p:cNvSpPr/>
            <p:nvPr/>
          </p:nvSpPr>
          <p:spPr>
            <a:xfrm>
              <a:off x="7538398" y="416884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0" name="object 1430"/>
            <p:cNvSpPr/>
            <p:nvPr/>
          </p:nvSpPr>
          <p:spPr>
            <a:xfrm>
              <a:off x="7538398" y="416884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6E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1" name="object 1431"/>
            <p:cNvSpPr/>
            <p:nvPr/>
          </p:nvSpPr>
          <p:spPr>
            <a:xfrm>
              <a:off x="7538398" y="416997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6E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2" name="object 1432"/>
            <p:cNvSpPr/>
            <p:nvPr/>
          </p:nvSpPr>
          <p:spPr>
            <a:xfrm>
              <a:off x="7538398" y="4169979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3" name="object 1433"/>
            <p:cNvSpPr/>
            <p:nvPr/>
          </p:nvSpPr>
          <p:spPr>
            <a:xfrm>
              <a:off x="7538398" y="4169979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6E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4" name="object 1434"/>
            <p:cNvSpPr/>
            <p:nvPr/>
          </p:nvSpPr>
          <p:spPr>
            <a:xfrm>
              <a:off x="7538398" y="417127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6E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5" name="object 1435"/>
            <p:cNvSpPr/>
            <p:nvPr/>
          </p:nvSpPr>
          <p:spPr>
            <a:xfrm>
              <a:off x="7538398" y="417127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6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6" name="object 1436"/>
            <p:cNvSpPr/>
            <p:nvPr/>
          </p:nvSpPr>
          <p:spPr>
            <a:xfrm>
              <a:off x="7538398" y="417127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6E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7" name="object 1437"/>
            <p:cNvSpPr/>
            <p:nvPr/>
          </p:nvSpPr>
          <p:spPr>
            <a:xfrm>
              <a:off x="7538398" y="417240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6E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8" name="object 1438"/>
            <p:cNvSpPr/>
            <p:nvPr/>
          </p:nvSpPr>
          <p:spPr>
            <a:xfrm>
              <a:off x="7538398" y="4172404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6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9" name="object 1439"/>
            <p:cNvSpPr/>
            <p:nvPr/>
          </p:nvSpPr>
          <p:spPr>
            <a:xfrm>
              <a:off x="7538398" y="4172404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6E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0" name="object 1440"/>
            <p:cNvSpPr/>
            <p:nvPr/>
          </p:nvSpPr>
          <p:spPr>
            <a:xfrm>
              <a:off x="7538398" y="417369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6E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1" name="object 1441"/>
            <p:cNvSpPr/>
            <p:nvPr/>
          </p:nvSpPr>
          <p:spPr>
            <a:xfrm>
              <a:off x="7538398" y="417369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6E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2" name="object 1442"/>
            <p:cNvSpPr/>
            <p:nvPr/>
          </p:nvSpPr>
          <p:spPr>
            <a:xfrm>
              <a:off x="7538398" y="417369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6E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3" name="object 1443"/>
            <p:cNvSpPr/>
            <p:nvPr/>
          </p:nvSpPr>
          <p:spPr>
            <a:xfrm>
              <a:off x="7538398" y="417482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6E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4" name="object 1444"/>
            <p:cNvSpPr/>
            <p:nvPr/>
          </p:nvSpPr>
          <p:spPr>
            <a:xfrm>
              <a:off x="7538398" y="4174828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6E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5" name="object 1445"/>
            <p:cNvSpPr/>
            <p:nvPr/>
          </p:nvSpPr>
          <p:spPr>
            <a:xfrm>
              <a:off x="7538398" y="4174828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6E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6" name="object 1446"/>
            <p:cNvSpPr/>
            <p:nvPr/>
          </p:nvSpPr>
          <p:spPr>
            <a:xfrm>
              <a:off x="7538398" y="417612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6E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7" name="object 1447"/>
            <p:cNvSpPr/>
            <p:nvPr/>
          </p:nvSpPr>
          <p:spPr>
            <a:xfrm>
              <a:off x="7538398" y="417612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6E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8" name="object 1448"/>
            <p:cNvSpPr/>
            <p:nvPr/>
          </p:nvSpPr>
          <p:spPr>
            <a:xfrm>
              <a:off x="7538398" y="417612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6E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9" name="object 1449"/>
            <p:cNvSpPr/>
            <p:nvPr/>
          </p:nvSpPr>
          <p:spPr>
            <a:xfrm>
              <a:off x="7538398" y="417725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4E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0" name="object 1450"/>
            <p:cNvSpPr/>
            <p:nvPr/>
          </p:nvSpPr>
          <p:spPr>
            <a:xfrm>
              <a:off x="7538398" y="4177253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4E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1" name="object 1451"/>
            <p:cNvSpPr/>
            <p:nvPr/>
          </p:nvSpPr>
          <p:spPr>
            <a:xfrm>
              <a:off x="7538398" y="4177253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4E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2" name="object 1452"/>
            <p:cNvSpPr/>
            <p:nvPr/>
          </p:nvSpPr>
          <p:spPr>
            <a:xfrm>
              <a:off x="7538398" y="417854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4E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3" name="object 1453"/>
            <p:cNvSpPr/>
            <p:nvPr/>
          </p:nvSpPr>
          <p:spPr>
            <a:xfrm>
              <a:off x="7538398" y="417854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4E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4" name="object 1454"/>
            <p:cNvSpPr/>
            <p:nvPr/>
          </p:nvSpPr>
          <p:spPr>
            <a:xfrm>
              <a:off x="7538398" y="417854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65"/>
                  </a:moveTo>
                  <a:lnTo>
                    <a:pt x="1333060" y="565"/>
                  </a:lnTo>
                </a:path>
              </a:pathLst>
            </a:custGeom>
            <a:ln w="3394">
              <a:solidFill>
                <a:srgbClr val="E4E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5" name="object 1455"/>
            <p:cNvSpPr/>
            <p:nvPr/>
          </p:nvSpPr>
          <p:spPr>
            <a:xfrm>
              <a:off x="7538398" y="417967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4E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6" name="object 1456"/>
            <p:cNvSpPr/>
            <p:nvPr/>
          </p:nvSpPr>
          <p:spPr>
            <a:xfrm>
              <a:off x="7538398" y="4179677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1331928" y="0"/>
                  </a:moveTo>
                  <a:lnTo>
                    <a:pt x="1331928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4E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7" name="object 1457"/>
            <p:cNvSpPr/>
            <p:nvPr/>
          </p:nvSpPr>
          <p:spPr>
            <a:xfrm>
              <a:off x="7538398" y="4179677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-1131" y="646"/>
                  </a:moveTo>
                  <a:lnTo>
                    <a:pt x="1333060" y="646"/>
                  </a:lnTo>
                </a:path>
              </a:pathLst>
            </a:custGeom>
            <a:ln w="3556">
              <a:solidFill>
                <a:srgbClr val="E4E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8" name="object 1458"/>
            <p:cNvSpPr/>
            <p:nvPr/>
          </p:nvSpPr>
          <p:spPr>
            <a:xfrm>
              <a:off x="7538398" y="418097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4E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9" name="object 1459"/>
            <p:cNvSpPr/>
            <p:nvPr/>
          </p:nvSpPr>
          <p:spPr>
            <a:xfrm>
              <a:off x="7538398" y="418097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147"/>
                  </a:lnTo>
                  <a:lnTo>
                    <a:pt x="0" y="1147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4E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0" name="object 1460"/>
            <p:cNvSpPr/>
            <p:nvPr/>
          </p:nvSpPr>
          <p:spPr>
            <a:xfrm>
              <a:off x="7538398" y="418097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573"/>
                  </a:moveTo>
                  <a:lnTo>
                    <a:pt x="1333060" y="573"/>
                  </a:lnTo>
                </a:path>
              </a:pathLst>
            </a:custGeom>
            <a:ln w="3410">
              <a:solidFill>
                <a:srgbClr val="E4E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1" name="object 1461"/>
            <p:cNvSpPr/>
            <p:nvPr/>
          </p:nvSpPr>
          <p:spPr>
            <a:xfrm>
              <a:off x="7538398" y="418211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4E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2" name="object 1462"/>
            <p:cNvSpPr/>
            <p:nvPr/>
          </p:nvSpPr>
          <p:spPr>
            <a:xfrm>
              <a:off x="7538398" y="418211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4E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3" name="object 1463"/>
            <p:cNvSpPr/>
            <p:nvPr/>
          </p:nvSpPr>
          <p:spPr>
            <a:xfrm>
              <a:off x="7538398" y="418211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E4E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4" name="object 1464"/>
            <p:cNvSpPr/>
            <p:nvPr/>
          </p:nvSpPr>
          <p:spPr>
            <a:xfrm>
              <a:off x="7538398" y="418333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4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5" name="object 1465"/>
            <p:cNvSpPr/>
            <p:nvPr/>
          </p:nvSpPr>
          <p:spPr>
            <a:xfrm>
              <a:off x="7538398" y="418333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4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6" name="object 1466"/>
            <p:cNvSpPr/>
            <p:nvPr/>
          </p:nvSpPr>
          <p:spPr>
            <a:xfrm>
              <a:off x="7538398" y="418333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E4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7" name="object 1467"/>
            <p:cNvSpPr/>
            <p:nvPr/>
          </p:nvSpPr>
          <p:spPr>
            <a:xfrm>
              <a:off x="7538398" y="418454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4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8" name="object 1468"/>
            <p:cNvSpPr/>
            <p:nvPr/>
          </p:nvSpPr>
          <p:spPr>
            <a:xfrm>
              <a:off x="7538398" y="418454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4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9" name="object 1469"/>
            <p:cNvSpPr/>
            <p:nvPr/>
          </p:nvSpPr>
          <p:spPr>
            <a:xfrm>
              <a:off x="7538398" y="418454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E4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0" name="object 1470"/>
            <p:cNvSpPr/>
            <p:nvPr/>
          </p:nvSpPr>
          <p:spPr>
            <a:xfrm>
              <a:off x="7538398" y="418575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4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1" name="object 1471"/>
            <p:cNvSpPr/>
            <p:nvPr/>
          </p:nvSpPr>
          <p:spPr>
            <a:xfrm>
              <a:off x="7538398" y="418575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4E4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2" name="object 1472"/>
            <p:cNvSpPr/>
            <p:nvPr/>
          </p:nvSpPr>
          <p:spPr>
            <a:xfrm>
              <a:off x="7538398" y="418575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E4E4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3" name="object 1473"/>
            <p:cNvSpPr/>
            <p:nvPr/>
          </p:nvSpPr>
          <p:spPr>
            <a:xfrm>
              <a:off x="7538398" y="418696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4E4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4" name="object 1474"/>
            <p:cNvSpPr/>
            <p:nvPr/>
          </p:nvSpPr>
          <p:spPr>
            <a:xfrm>
              <a:off x="7538398" y="418696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4E4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5" name="object 1475"/>
            <p:cNvSpPr/>
            <p:nvPr/>
          </p:nvSpPr>
          <p:spPr>
            <a:xfrm>
              <a:off x="7538398" y="418696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E4E4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6" name="object 1476"/>
            <p:cNvSpPr/>
            <p:nvPr/>
          </p:nvSpPr>
          <p:spPr>
            <a:xfrm>
              <a:off x="7538398" y="418817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4E4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7" name="object 1477"/>
            <p:cNvSpPr/>
            <p:nvPr/>
          </p:nvSpPr>
          <p:spPr>
            <a:xfrm>
              <a:off x="7538398" y="418817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3E4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8" name="object 1478"/>
            <p:cNvSpPr/>
            <p:nvPr/>
          </p:nvSpPr>
          <p:spPr>
            <a:xfrm>
              <a:off x="7538398" y="418817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E3E4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9" name="object 1479"/>
            <p:cNvSpPr/>
            <p:nvPr/>
          </p:nvSpPr>
          <p:spPr>
            <a:xfrm>
              <a:off x="7538398" y="418939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3E4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0" name="object 1480"/>
            <p:cNvSpPr/>
            <p:nvPr/>
          </p:nvSpPr>
          <p:spPr>
            <a:xfrm>
              <a:off x="7538398" y="418939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3E4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1" name="object 1481"/>
            <p:cNvSpPr/>
            <p:nvPr/>
          </p:nvSpPr>
          <p:spPr>
            <a:xfrm>
              <a:off x="7538398" y="418939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E3E4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2" name="object 1482"/>
            <p:cNvSpPr/>
            <p:nvPr/>
          </p:nvSpPr>
          <p:spPr>
            <a:xfrm>
              <a:off x="7538398" y="419060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3E4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3" name="object 1483"/>
            <p:cNvSpPr/>
            <p:nvPr/>
          </p:nvSpPr>
          <p:spPr>
            <a:xfrm>
              <a:off x="7538398" y="419060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3E4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4" name="object 1484"/>
            <p:cNvSpPr/>
            <p:nvPr/>
          </p:nvSpPr>
          <p:spPr>
            <a:xfrm>
              <a:off x="7538398" y="419060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E3E4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5" name="object 1485"/>
            <p:cNvSpPr/>
            <p:nvPr/>
          </p:nvSpPr>
          <p:spPr>
            <a:xfrm>
              <a:off x="7538398" y="419181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3E4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6" name="object 1486"/>
            <p:cNvSpPr/>
            <p:nvPr/>
          </p:nvSpPr>
          <p:spPr>
            <a:xfrm>
              <a:off x="7538398" y="419181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3E4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7" name="object 1487"/>
            <p:cNvSpPr/>
            <p:nvPr/>
          </p:nvSpPr>
          <p:spPr>
            <a:xfrm>
              <a:off x="7538398" y="419181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E3E4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8" name="object 1488"/>
            <p:cNvSpPr/>
            <p:nvPr/>
          </p:nvSpPr>
          <p:spPr>
            <a:xfrm>
              <a:off x="7538398" y="419302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3E4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9" name="object 1489"/>
            <p:cNvSpPr/>
            <p:nvPr/>
          </p:nvSpPr>
          <p:spPr>
            <a:xfrm>
              <a:off x="7538398" y="419302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3E4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0" name="object 1490"/>
            <p:cNvSpPr/>
            <p:nvPr/>
          </p:nvSpPr>
          <p:spPr>
            <a:xfrm>
              <a:off x="7538398" y="419302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E3E4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1" name="object 1491"/>
            <p:cNvSpPr/>
            <p:nvPr/>
          </p:nvSpPr>
          <p:spPr>
            <a:xfrm>
              <a:off x="7538398" y="419424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3E4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2" name="object 1492"/>
            <p:cNvSpPr/>
            <p:nvPr/>
          </p:nvSpPr>
          <p:spPr>
            <a:xfrm>
              <a:off x="7538398" y="419424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3E4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3" name="object 1493"/>
            <p:cNvSpPr/>
            <p:nvPr/>
          </p:nvSpPr>
          <p:spPr>
            <a:xfrm>
              <a:off x="7538398" y="419424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E3E4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4" name="object 1494"/>
            <p:cNvSpPr/>
            <p:nvPr/>
          </p:nvSpPr>
          <p:spPr>
            <a:xfrm>
              <a:off x="7538398" y="419545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3E4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5" name="object 1495"/>
            <p:cNvSpPr/>
            <p:nvPr/>
          </p:nvSpPr>
          <p:spPr>
            <a:xfrm>
              <a:off x="7538398" y="419545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3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6" name="object 1496"/>
            <p:cNvSpPr/>
            <p:nvPr/>
          </p:nvSpPr>
          <p:spPr>
            <a:xfrm>
              <a:off x="7538398" y="419545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E3E4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7" name="object 1497"/>
            <p:cNvSpPr/>
            <p:nvPr/>
          </p:nvSpPr>
          <p:spPr>
            <a:xfrm>
              <a:off x="7538398" y="419666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3E4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8" name="object 1498"/>
            <p:cNvSpPr/>
            <p:nvPr/>
          </p:nvSpPr>
          <p:spPr>
            <a:xfrm>
              <a:off x="7538398" y="419666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3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9" name="object 1499"/>
            <p:cNvSpPr/>
            <p:nvPr/>
          </p:nvSpPr>
          <p:spPr>
            <a:xfrm>
              <a:off x="7538398" y="419666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E3E4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0" name="object 1500"/>
            <p:cNvSpPr/>
            <p:nvPr/>
          </p:nvSpPr>
          <p:spPr>
            <a:xfrm>
              <a:off x="7538398" y="419787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3E3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1" name="object 1501"/>
            <p:cNvSpPr/>
            <p:nvPr/>
          </p:nvSpPr>
          <p:spPr>
            <a:xfrm>
              <a:off x="7538398" y="419787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2E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2" name="object 1502"/>
            <p:cNvSpPr/>
            <p:nvPr/>
          </p:nvSpPr>
          <p:spPr>
            <a:xfrm>
              <a:off x="7538398" y="419787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E2E3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3" name="object 1503"/>
            <p:cNvSpPr/>
            <p:nvPr/>
          </p:nvSpPr>
          <p:spPr>
            <a:xfrm>
              <a:off x="7538398" y="419908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2E3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4" name="object 1504"/>
            <p:cNvSpPr/>
            <p:nvPr/>
          </p:nvSpPr>
          <p:spPr>
            <a:xfrm>
              <a:off x="7538398" y="419908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2E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5" name="object 1505"/>
            <p:cNvSpPr/>
            <p:nvPr/>
          </p:nvSpPr>
          <p:spPr>
            <a:xfrm>
              <a:off x="7538398" y="419908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E2E3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6" name="object 1506"/>
            <p:cNvSpPr/>
            <p:nvPr/>
          </p:nvSpPr>
          <p:spPr>
            <a:xfrm>
              <a:off x="7538398" y="420030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2E3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7" name="object 1507"/>
            <p:cNvSpPr/>
            <p:nvPr/>
          </p:nvSpPr>
          <p:spPr>
            <a:xfrm>
              <a:off x="7538398" y="420030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2E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8" name="object 1508"/>
            <p:cNvSpPr/>
            <p:nvPr/>
          </p:nvSpPr>
          <p:spPr>
            <a:xfrm>
              <a:off x="7538398" y="420030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E2E3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9" name="object 1509"/>
            <p:cNvSpPr/>
            <p:nvPr/>
          </p:nvSpPr>
          <p:spPr>
            <a:xfrm>
              <a:off x="7538398" y="420151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2E3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0" name="object 1510"/>
            <p:cNvSpPr/>
            <p:nvPr/>
          </p:nvSpPr>
          <p:spPr>
            <a:xfrm>
              <a:off x="7538398" y="420151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2E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1" name="object 1511"/>
            <p:cNvSpPr/>
            <p:nvPr/>
          </p:nvSpPr>
          <p:spPr>
            <a:xfrm>
              <a:off x="7538398" y="420151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E2E3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2" name="object 1512"/>
            <p:cNvSpPr/>
            <p:nvPr/>
          </p:nvSpPr>
          <p:spPr>
            <a:xfrm>
              <a:off x="7538398" y="420272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2E3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3" name="object 1513"/>
            <p:cNvSpPr/>
            <p:nvPr/>
          </p:nvSpPr>
          <p:spPr>
            <a:xfrm>
              <a:off x="7538398" y="420272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2E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4" name="object 1514"/>
            <p:cNvSpPr/>
            <p:nvPr/>
          </p:nvSpPr>
          <p:spPr>
            <a:xfrm>
              <a:off x="7538398" y="420272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E2E3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5" name="object 1515"/>
            <p:cNvSpPr/>
            <p:nvPr/>
          </p:nvSpPr>
          <p:spPr>
            <a:xfrm>
              <a:off x="7538398" y="420393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2E3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6" name="object 1516"/>
            <p:cNvSpPr/>
            <p:nvPr/>
          </p:nvSpPr>
          <p:spPr>
            <a:xfrm>
              <a:off x="7538398" y="420393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2E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7" name="object 1517"/>
            <p:cNvSpPr/>
            <p:nvPr/>
          </p:nvSpPr>
          <p:spPr>
            <a:xfrm>
              <a:off x="7538398" y="420393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E2E3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8" name="object 1518"/>
            <p:cNvSpPr/>
            <p:nvPr/>
          </p:nvSpPr>
          <p:spPr>
            <a:xfrm>
              <a:off x="7538398" y="420515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2E3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9" name="object 1519"/>
            <p:cNvSpPr/>
            <p:nvPr/>
          </p:nvSpPr>
          <p:spPr>
            <a:xfrm>
              <a:off x="7538398" y="420515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2E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0" name="object 1520"/>
            <p:cNvSpPr/>
            <p:nvPr/>
          </p:nvSpPr>
          <p:spPr>
            <a:xfrm>
              <a:off x="7538398" y="420515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E2E3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1" name="object 1521"/>
            <p:cNvSpPr/>
            <p:nvPr/>
          </p:nvSpPr>
          <p:spPr>
            <a:xfrm>
              <a:off x="7538398" y="420636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2E3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2" name="object 1522"/>
            <p:cNvSpPr/>
            <p:nvPr/>
          </p:nvSpPr>
          <p:spPr>
            <a:xfrm>
              <a:off x="7538398" y="420636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2E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3" name="object 1523"/>
            <p:cNvSpPr/>
            <p:nvPr/>
          </p:nvSpPr>
          <p:spPr>
            <a:xfrm>
              <a:off x="7538398" y="420636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E2E2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4" name="object 1524"/>
            <p:cNvSpPr/>
            <p:nvPr/>
          </p:nvSpPr>
          <p:spPr>
            <a:xfrm>
              <a:off x="7538398" y="420757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2E2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5" name="object 1525"/>
            <p:cNvSpPr/>
            <p:nvPr/>
          </p:nvSpPr>
          <p:spPr>
            <a:xfrm>
              <a:off x="7538398" y="420757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2E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6" name="object 1526"/>
            <p:cNvSpPr/>
            <p:nvPr/>
          </p:nvSpPr>
          <p:spPr>
            <a:xfrm>
              <a:off x="7538398" y="420757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E2E2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7" name="object 1527"/>
            <p:cNvSpPr/>
            <p:nvPr/>
          </p:nvSpPr>
          <p:spPr>
            <a:xfrm>
              <a:off x="7538398" y="420878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2E2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8" name="object 1528"/>
            <p:cNvSpPr/>
            <p:nvPr/>
          </p:nvSpPr>
          <p:spPr>
            <a:xfrm>
              <a:off x="7538398" y="420878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2E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9" name="object 1529"/>
            <p:cNvSpPr/>
            <p:nvPr/>
          </p:nvSpPr>
          <p:spPr>
            <a:xfrm>
              <a:off x="7538398" y="420878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E2E2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0" name="object 1530"/>
            <p:cNvSpPr/>
            <p:nvPr/>
          </p:nvSpPr>
          <p:spPr>
            <a:xfrm>
              <a:off x="7538398" y="420999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1E2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1" name="object 1531"/>
            <p:cNvSpPr/>
            <p:nvPr/>
          </p:nvSpPr>
          <p:spPr>
            <a:xfrm>
              <a:off x="7538398" y="420999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1E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2" name="object 1532"/>
            <p:cNvSpPr/>
            <p:nvPr/>
          </p:nvSpPr>
          <p:spPr>
            <a:xfrm>
              <a:off x="7538398" y="420999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E1E2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3" name="object 1533"/>
            <p:cNvSpPr/>
            <p:nvPr/>
          </p:nvSpPr>
          <p:spPr>
            <a:xfrm>
              <a:off x="7538398" y="421121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1E2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4" name="object 1534"/>
            <p:cNvSpPr/>
            <p:nvPr/>
          </p:nvSpPr>
          <p:spPr>
            <a:xfrm>
              <a:off x="7538398" y="421121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1E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5" name="object 1535"/>
            <p:cNvSpPr/>
            <p:nvPr/>
          </p:nvSpPr>
          <p:spPr>
            <a:xfrm>
              <a:off x="7538398" y="421121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E1E2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6" name="object 1536"/>
            <p:cNvSpPr/>
            <p:nvPr/>
          </p:nvSpPr>
          <p:spPr>
            <a:xfrm>
              <a:off x="7538398" y="421242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1E2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7" name="object 1537"/>
            <p:cNvSpPr/>
            <p:nvPr/>
          </p:nvSpPr>
          <p:spPr>
            <a:xfrm>
              <a:off x="7538398" y="421242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1E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8" name="object 1538"/>
            <p:cNvSpPr/>
            <p:nvPr/>
          </p:nvSpPr>
          <p:spPr>
            <a:xfrm>
              <a:off x="7538398" y="421242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E1E2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9" name="object 1539"/>
            <p:cNvSpPr/>
            <p:nvPr/>
          </p:nvSpPr>
          <p:spPr>
            <a:xfrm>
              <a:off x="7538398" y="421363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1E2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0" name="object 1540"/>
            <p:cNvSpPr/>
            <p:nvPr/>
          </p:nvSpPr>
          <p:spPr>
            <a:xfrm>
              <a:off x="7538398" y="421363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1E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1" name="object 1541"/>
            <p:cNvSpPr/>
            <p:nvPr/>
          </p:nvSpPr>
          <p:spPr>
            <a:xfrm>
              <a:off x="7538398" y="421363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E1E2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2" name="object 1542"/>
            <p:cNvSpPr/>
            <p:nvPr/>
          </p:nvSpPr>
          <p:spPr>
            <a:xfrm>
              <a:off x="7538398" y="421484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1E2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3" name="object 1543"/>
            <p:cNvSpPr/>
            <p:nvPr/>
          </p:nvSpPr>
          <p:spPr>
            <a:xfrm>
              <a:off x="7538398" y="421484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1E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4" name="object 1544"/>
            <p:cNvSpPr/>
            <p:nvPr/>
          </p:nvSpPr>
          <p:spPr>
            <a:xfrm>
              <a:off x="7538398" y="421484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E1E2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5" name="object 1545"/>
            <p:cNvSpPr/>
            <p:nvPr/>
          </p:nvSpPr>
          <p:spPr>
            <a:xfrm>
              <a:off x="7538398" y="421606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1E2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6" name="object 1546"/>
            <p:cNvSpPr/>
            <p:nvPr/>
          </p:nvSpPr>
          <p:spPr>
            <a:xfrm>
              <a:off x="7538398" y="421606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1E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7" name="object 1547"/>
            <p:cNvSpPr/>
            <p:nvPr/>
          </p:nvSpPr>
          <p:spPr>
            <a:xfrm>
              <a:off x="7538398" y="421606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E1E2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8" name="object 1548"/>
            <p:cNvSpPr/>
            <p:nvPr/>
          </p:nvSpPr>
          <p:spPr>
            <a:xfrm>
              <a:off x="7538398" y="421727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1E2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9" name="object 1549"/>
            <p:cNvSpPr/>
            <p:nvPr/>
          </p:nvSpPr>
          <p:spPr>
            <a:xfrm>
              <a:off x="7538398" y="421727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1E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0" name="object 1550"/>
            <p:cNvSpPr/>
            <p:nvPr/>
          </p:nvSpPr>
          <p:spPr>
            <a:xfrm>
              <a:off x="7538398" y="421727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E1E2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1" name="object 1551"/>
            <p:cNvSpPr/>
            <p:nvPr/>
          </p:nvSpPr>
          <p:spPr>
            <a:xfrm>
              <a:off x="7538398" y="421848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1E1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2" name="object 1552"/>
            <p:cNvSpPr/>
            <p:nvPr/>
          </p:nvSpPr>
          <p:spPr>
            <a:xfrm>
              <a:off x="7538398" y="421848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1E1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3" name="object 1553"/>
            <p:cNvSpPr/>
            <p:nvPr/>
          </p:nvSpPr>
          <p:spPr>
            <a:xfrm>
              <a:off x="7538398" y="421848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E1E1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4" name="object 1554"/>
            <p:cNvSpPr/>
            <p:nvPr/>
          </p:nvSpPr>
          <p:spPr>
            <a:xfrm>
              <a:off x="7538398" y="421969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1E1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5" name="object 1555"/>
            <p:cNvSpPr/>
            <p:nvPr/>
          </p:nvSpPr>
          <p:spPr>
            <a:xfrm>
              <a:off x="7538398" y="421969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1E1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6" name="object 1556"/>
            <p:cNvSpPr/>
            <p:nvPr/>
          </p:nvSpPr>
          <p:spPr>
            <a:xfrm>
              <a:off x="7538398" y="421969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E1E1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7" name="object 1557"/>
            <p:cNvSpPr/>
            <p:nvPr/>
          </p:nvSpPr>
          <p:spPr>
            <a:xfrm>
              <a:off x="7538398" y="422091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1E1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8" name="object 1558"/>
            <p:cNvSpPr/>
            <p:nvPr/>
          </p:nvSpPr>
          <p:spPr>
            <a:xfrm>
              <a:off x="7538398" y="422091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1E1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9" name="object 1559"/>
            <p:cNvSpPr/>
            <p:nvPr/>
          </p:nvSpPr>
          <p:spPr>
            <a:xfrm>
              <a:off x="7538398" y="422091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E1E1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0" name="object 1560"/>
            <p:cNvSpPr/>
            <p:nvPr/>
          </p:nvSpPr>
          <p:spPr>
            <a:xfrm>
              <a:off x="7538398" y="422212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0E1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1" name="object 1561"/>
            <p:cNvSpPr/>
            <p:nvPr/>
          </p:nvSpPr>
          <p:spPr>
            <a:xfrm>
              <a:off x="7538398" y="422212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0E1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2" name="object 1562"/>
            <p:cNvSpPr/>
            <p:nvPr/>
          </p:nvSpPr>
          <p:spPr>
            <a:xfrm>
              <a:off x="7538398" y="422212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E0E1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3" name="object 1563"/>
            <p:cNvSpPr/>
            <p:nvPr/>
          </p:nvSpPr>
          <p:spPr>
            <a:xfrm>
              <a:off x="7538398" y="422333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0E1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4" name="object 1564"/>
            <p:cNvSpPr/>
            <p:nvPr/>
          </p:nvSpPr>
          <p:spPr>
            <a:xfrm>
              <a:off x="7538398" y="422333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0E1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5" name="object 1565"/>
            <p:cNvSpPr/>
            <p:nvPr/>
          </p:nvSpPr>
          <p:spPr>
            <a:xfrm>
              <a:off x="7538398" y="422333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E0E1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6" name="object 1566"/>
            <p:cNvSpPr/>
            <p:nvPr/>
          </p:nvSpPr>
          <p:spPr>
            <a:xfrm>
              <a:off x="7538398" y="422454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0E1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7" name="object 1567"/>
            <p:cNvSpPr/>
            <p:nvPr/>
          </p:nvSpPr>
          <p:spPr>
            <a:xfrm>
              <a:off x="7538398" y="422454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0E1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8" name="object 1568"/>
            <p:cNvSpPr/>
            <p:nvPr/>
          </p:nvSpPr>
          <p:spPr>
            <a:xfrm>
              <a:off x="7538398" y="422454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E0E1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9" name="object 1569"/>
            <p:cNvSpPr/>
            <p:nvPr/>
          </p:nvSpPr>
          <p:spPr>
            <a:xfrm>
              <a:off x="7538398" y="422575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0E1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0" name="object 1570"/>
            <p:cNvSpPr/>
            <p:nvPr/>
          </p:nvSpPr>
          <p:spPr>
            <a:xfrm>
              <a:off x="7538398" y="422575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0E1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1" name="object 1571"/>
            <p:cNvSpPr/>
            <p:nvPr/>
          </p:nvSpPr>
          <p:spPr>
            <a:xfrm>
              <a:off x="7538398" y="422575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E0E1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2" name="object 1572"/>
            <p:cNvSpPr/>
            <p:nvPr/>
          </p:nvSpPr>
          <p:spPr>
            <a:xfrm>
              <a:off x="7538398" y="422697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0E1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3" name="object 1573"/>
            <p:cNvSpPr/>
            <p:nvPr/>
          </p:nvSpPr>
          <p:spPr>
            <a:xfrm>
              <a:off x="7538398" y="422697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0E1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4" name="object 1574"/>
            <p:cNvSpPr/>
            <p:nvPr/>
          </p:nvSpPr>
          <p:spPr>
            <a:xfrm>
              <a:off x="7538398" y="422697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E0E1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5" name="object 1575"/>
            <p:cNvSpPr/>
            <p:nvPr/>
          </p:nvSpPr>
          <p:spPr>
            <a:xfrm>
              <a:off x="7538398" y="422818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0E1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6" name="object 1576"/>
            <p:cNvSpPr/>
            <p:nvPr/>
          </p:nvSpPr>
          <p:spPr>
            <a:xfrm>
              <a:off x="7538398" y="422818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0E1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7" name="object 1577"/>
            <p:cNvSpPr/>
            <p:nvPr/>
          </p:nvSpPr>
          <p:spPr>
            <a:xfrm>
              <a:off x="7538398" y="422818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E0E1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8" name="object 1578"/>
            <p:cNvSpPr/>
            <p:nvPr/>
          </p:nvSpPr>
          <p:spPr>
            <a:xfrm>
              <a:off x="7538398" y="422939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E0E1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9" name="object 1579"/>
            <p:cNvSpPr/>
            <p:nvPr/>
          </p:nvSpPr>
          <p:spPr>
            <a:xfrm>
              <a:off x="7538398" y="422939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E0E1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0" name="object 1580"/>
            <p:cNvSpPr/>
            <p:nvPr/>
          </p:nvSpPr>
          <p:spPr>
            <a:xfrm>
              <a:off x="7538398" y="422939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E0E1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1" name="object 1581"/>
            <p:cNvSpPr/>
            <p:nvPr/>
          </p:nvSpPr>
          <p:spPr>
            <a:xfrm>
              <a:off x="7538398" y="423060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FE0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2" name="object 1582"/>
            <p:cNvSpPr/>
            <p:nvPr/>
          </p:nvSpPr>
          <p:spPr>
            <a:xfrm>
              <a:off x="7538398" y="423060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FE0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3" name="object 1583"/>
            <p:cNvSpPr/>
            <p:nvPr/>
          </p:nvSpPr>
          <p:spPr>
            <a:xfrm>
              <a:off x="7538398" y="423060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FE0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4" name="object 1584"/>
            <p:cNvSpPr/>
            <p:nvPr/>
          </p:nvSpPr>
          <p:spPr>
            <a:xfrm>
              <a:off x="7538398" y="423182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FE0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5" name="object 1585"/>
            <p:cNvSpPr/>
            <p:nvPr/>
          </p:nvSpPr>
          <p:spPr>
            <a:xfrm>
              <a:off x="7538398" y="423182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FE0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6" name="object 1586"/>
            <p:cNvSpPr/>
            <p:nvPr/>
          </p:nvSpPr>
          <p:spPr>
            <a:xfrm>
              <a:off x="7538398" y="423182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FE0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7" name="object 1587"/>
            <p:cNvSpPr/>
            <p:nvPr/>
          </p:nvSpPr>
          <p:spPr>
            <a:xfrm>
              <a:off x="7538398" y="423303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FE0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8" name="object 1588"/>
            <p:cNvSpPr/>
            <p:nvPr/>
          </p:nvSpPr>
          <p:spPr>
            <a:xfrm>
              <a:off x="7538398" y="423303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28"/>
                  </a:lnTo>
                  <a:lnTo>
                    <a:pt x="0" y="1228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FE0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9" name="object 1589"/>
            <p:cNvSpPr/>
            <p:nvPr/>
          </p:nvSpPr>
          <p:spPr>
            <a:xfrm>
              <a:off x="7538398" y="423303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14"/>
                  </a:moveTo>
                  <a:lnTo>
                    <a:pt x="1333060" y="614"/>
                  </a:lnTo>
                </a:path>
              </a:pathLst>
            </a:custGeom>
            <a:ln w="3491">
              <a:solidFill>
                <a:srgbClr val="DFE0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0" name="object 1590"/>
            <p:cNvSpPr/>
            <p:nvPr/>
          </p:nvSpPr>
          <p:spPr>
            <a:xfrm>
              <a:off x="7538398" y="423426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FE0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1" name="object 1591"/>
            <p:cNvSpPr/>
            <p:nvPr/>
          </p:nvSpPr>
          <p:spPr>
            <a:xfrm>
              <a:off x="7538398" y="423426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FE0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2" name="object 1592"/>
            <p:cNvSpPr/>
            <p:nvPr/>
          </p:nvSpPr>
          <p:spPr>
            <a:xfrm>
              <a:off x="7538398" y="423426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FE0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3" name="object 1593"/>
            <p:cNvSpPr/>
            <p:nvPr/>
          </p:nvSpPr>
          <p:spPr>
            <a:xfrm>
              <a:off x="7538398" y="423547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FE0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4" name="object 1594"/>
            <p:cNvSpPr/>
            <p:nvPr/>
          </p:nvSpPr>
          <p:spPr>
            <a:xfrm>
              <a:off x="7538398" y="423547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FE0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5" name="object 1595"/>
            <p:cNvSpPr/>
            <p:nvPr/>
          </p:nvSpPr>
          <p:spPr>
            <a:xfrm>
              <a:off x="7538398" y="423547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FE0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6" name="object 1596"/>
            <p:cNvSpPr/>
            <p:nvPr/>
          </p:nvSpPr>
          <p:spPr>
            <a:xfrm>
              <a:off x="7538398" y="423668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FE0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7" name="object 1597"/>
            <p:cNvSpPr/>
            <p:nvPr/>
          </p:nvSpPr>
          <p:spPr>
            <a:xfrm>
              <a:off x="7538398" y="423668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FE0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8" name="object 1598"/>
            <p:cNvSpPr/>
            <p:nvPr/>
          </p:nvSpPr>
          <p:spPr>
            <a:xfrm>
              <a:off x="7538398" y="423668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FE0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9" name="object 1599"/>
            <p:cNvSpPr/>
            <p:nvPr/>
          </p:nvSpPr>
          <p:spPr>
            <a:xfrm>
              <a:off x="7538398" y="423789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FE0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0" name="object 1600"/>
            <p:cNvSpPr/>
            <p:nvPr/>
          </p:nvSpPr>
          <p:spPr>
            <a:xfrm>
              <a:off x="7538398" y="423789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FE0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1" name="object 1601"/>
            <p:cNvSpPr/>
            <p:nvPr/>
          </p:nvSpPr>
          <p:spPr>
            <a:xfrm>
              <a:off x="7538398" y="423789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FE0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2" name="object 1602"/>
            <p:cNvSpPr/>
            <p:nvPr/>
          </p:nvSpPr>
          <p:spPr>
            <a:xfrm>
              <a:off x="7538398" y="423910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FE0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3" name="object 1603"/>
            <p:cNvSpPr/>
            <p:nvPr/>
          </p:nvSpPr>
          <p:spPr>
            <a:xfrm>
              <a:off x="7538398" y="423910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F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4" name="object 1604"/>
            <p:cNvSpPr/>
            <p:nvPr/>
          </p:nvSpPr>
          <p:spPr>
            <a:xfrm>
              <a:off x="7538398" y="423910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FE0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5" name="object 1605"/>
            <p:cNvSpPr/>
            <p:nvPr/>
          </p:nvSpPr>
          <p:spPr>
            <a:xfrm>
              <a:off x="7538398" y="424032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FE0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6" name="object 1606"/>
            <p:cNvSpPr/>
            <p:nvPr/>
          </p:nvSpPr>
          <p:spPr>
            <a:xfrm>
              <a:off x="7538398" y="424032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F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7" name="object 1607"/>
            <p:cNvSpPr/>
            <p:nvPr/>
          </p:nvSpPr>
          <p:spPr>
            <a:xfrm>
              <a:off x="7538398" y="424032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FE0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8" name="object 1608"/>
            <p:cNvSpPr/>
            <p:nvPr/>
          </p:nvSpPr>
          <p:spPr>
            <a:xfrm>
              <a:off x="7538398" y="424153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FE0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9" name="object 1609"/>
            <p:cNvSpPr/>
            <p:nvPr/>
          </p:nvSpPr>
          <p:spPr>
            <a:xfrm>
              <a:off x="7538398" y="424153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FDF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0" name="object 1610"/>
            <p:cNvSpPr/>
            <p:nvPr/>
          </p:nvSpPr>
          <p:spPr>
            <a:xfrm>
              <a:off x="7538398" y="424153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FDF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1" name="object 1611"/>
            <p:cNvSpPr/>
            <p:nvPr/>
          </p:nvSpPr>
          <p:spPr>
            <a:xfrm>
              <a:off x="7538398" y="424274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FDF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2" name="object 1612"/>
            <p:cNvSpPr/>
            <p:nvPr/>
          </p:nvSpPr>
          <p:spPr>
            <a:xfrm>
              <a:off x="7538398" y="424274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FDF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3" name="object 1613"/>
            <p:cNvSpPr/>
            <p:nvPr/>
          </p:nvSpPr>
          <p:spPr>
            <a:xfrm>
              <a:off x="7538398" y="424274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FDF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4" name="object 1614"/>
            <p:cNvSpPr/>
            <p:nvPr/>
          </p:nvSpPr>
          <p:spPr>
            <a:xfrm>
              <a:off x="7538398" y="424395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FDF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5" name="object 1615"/>
            <p:cNvSpPr/>
            <p:nvPr/>
          </p:nvSpPr>
          <p:spPr>
            <a:xfrm>
              <a:off x="7538398" y="424395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FDF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6" name="object 1616"/>
            <p:cNvSpPr/>
            <p:nvPr/>
          </p:nvSpPr>
          <p:spPr>
            <a:xfrm>
              <a:off x="7538398" y="424395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FDF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7" name="object 1617"/>
            <p:cNvSpPr/>
            <p:nvPr/>
          </p:nvSpPr>
          <p:spPr>
            <a:xfrm>
              <a:off x="7538398" y="424517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FDF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8" name="object 1618"/>
            <p:cNvSpPr/>
            <p:nvPr/>
          </p:nvSpPr>
          <p:spPr>
            <a:xfrm>
              <a:off x="7538398" y="424517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FDF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9" name="object 1619"/>
            <p:cNvSpPr/>
            <p:nvPr/>
          </p:nvSpPr>
          <p:spPr>
            <a:xfrm>
              <a:off x="7538398" y="424517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FDF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0" name="object 1620"/>
            <p:cNvSpPr/>
            <p:nvPr/>
          </p:nvSpPr>
          <p:spPr>
            <a:xfrm>
              <a:off x="7538398" y="424638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FDF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1" name="object 1621"/>
            <p:cNvSpPr/>
            <p:nvPr/>
          </p:nvSpPr>
          <p:spPr>
            <a:xfrm>
              <a:off x="7538398" y="424638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FDF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2" name="object 1622"/>
            <p:cNvSpPr/>
            <p:nvPr/>
          </p:nvSpPr>
          <p:spPr>
            <a:xfrm>
              <a:off x="7538398" y="424638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FDF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3" name="object 1623"/>
            <p:cNvSpPr/>
            <p:nvPr/>
          </p:nvSpPr>
          <p:spPr>
            <a:xfrm>
              <a:off x="7538398" y="424759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FDF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4" name="object 1624"/>
            <p:cNvSpPr/>
            <p:nvPr/>
          </p:nvSpPr>
          <p:spPr>
            <a:xfrm>
              <a:off x="7538398" y="424759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FDF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5" name="object 1625"/>
            <p:cNvSpPr/>
            <p:nvPr/>
          </p:nvSpPr>
          <p:spPr>
            <a:xfrm>
              <a:off x="7538398" y="424759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FDF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6" name="object 1626"/>
            <p:cNvSpPr/>
            <p:nvPr/>
          </p:nvSpPr>
          <p:spPr>
            <a:xfrm>
              <a:off x="7538398" y="424880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FDF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7" name="object 1627"/>
            <p:cNvSpPr/>
            <p:nvPr/>
          </p:nvSpPr>
          <p:spPr>
            <a:xfrm>
              <a:off x="7538398" y="424880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FDF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8" name="object 1628"/>
            <p:cNvSpPr/>
            <p:nvPr/>
          </p:nvSpPr>
          <p:spPr>
            <a:xfrm>
              <a:off x="7538398" y="424880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FDF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9" name="object 1629"/>
            <p:cNvSpPr/>
            <p:nvPr/>
          </p:nvSpPr>
          <p:spPr>
            <a:xfrm>
              <a:off x="7538398" y="425002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FDF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0" name="object 1630"/>
            <p:cNvSpPr/>
            <p:nvPr/>
          </p:nvSpPr>
          <p:spPr>
            <a:xfrm>
              <a:off x="7538398" y="425002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FDF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1" name="object 1631"/>
            <p:cNvSpPr/>
            <p:nvPr/>
          </p:nvSpPr>
          <p:spPr>
            <a:xfrm>
              <a:off x="7538398" y="425002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FDF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2" name="object 1632"/>
            <p:cNvSpPr/>
            <p:nvPr/>
          </p:nvSpPr>
          <p:spPr>
            <a:xfrm>
              <a:off x="7538398" y="425123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FDF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3" name="object 1633"/>
            <p:cNvSpPr/>
            <p:nvPr/>
          </p:nvSpPr>
          <p:spPr>
            <a:xfrm>
              <a:off x="7538398" y="425123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4" name="object 1634"/>
            <p:cNvSpPr/>
            <p:nvPr/>
          </p:nvSpPr>
          <p:spPr>
            <a:xfrm>
              <a:off x="7538398" y="425123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5" name="object 1635"/>
            <p:cNvSpPr/>
            <p:nvPr/>
          </p:nvSpPr>
          <p:spPr>
            <a:xfrm>
              <a:off x="7538398" y="425123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6" name="object 1636"/>
            <p:cNvSpPr/>
            <p:nvPr/>
          </p:nvSpPr>
          <p:spPr>
            <a:xfrm>
              <a:off x="7538398" y="425244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7" name="object 1637"/>
            <p:cNvSpPr/>
            <p:nvPr/>
          </p:nvSpPr>
          <p:spPr>
            <a:xfrm>
              <a:off x="7538398" y="425244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8" name="object 1638"/>
            <p:cNvSpPr/>
            <p:nvPr/>
          </p:nvSpPr>
          <p:spPr>
            <a:xfrm>
              <a:off x="7538398" y="425244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9" name="object 1639"/>
            <p:cNvSpPr/>
            <p:nvPr/>
          </p:nvSpPr>
          <p:spPr>
            <a:xfrm>
              <a:off x="7538398" y="425365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0" name="object 1640"/>
            <p:cNvSpPr/>
            <p:nvPr/>
          </p:nvSpPr>
          <p:spPr>
            <a:xfrm>
              <a:off x="7538398" y="425365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E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1" name="object 1641"/>
            <p:cNvSpPr/>
            <p:nvPr/>
          </p:nvSpPr>
          <p:spPr>
            <a:xfrm>
              <a:off x="7538398" y="425365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E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2" name="object 1642"/>
            <p:cNvSpPr/>
            <p:nvPr/>
          </p:nvSpPr>
          <p:spPr>
            <a:xfrm>
              <a:off x="7538398" y="425486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E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3" name="object 1643"/>
            <p:cNvSpPr/>
            <p:nvPr/>
          </p:nvSpPr>
          <p:spPr>
            <a:xfrm>
              <a:off x="7538398" y="425486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E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4" name="object 1644"/>
            <p:cNvSpPr/>
            <p:nvPr/>
          </p:nvSpPr>
          <p:spPr>
            <a:xfrm>
              <a:off x="7538398" y="425486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E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5" name="object 1645"/>
            <p:cNvSpPr/>
            <p:nvPr/>
          </p:nvSpPr>
          <p:spPr>
            <a:xfrm>
              <a:off x="7538398" y="425608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E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6" name="object 1646"/>
            <p:cNvSpPr/>
            <p:nvPr/>
          </p:nvSpPr>
          <p:spPr>
            <a:xfrm>
              <a:off x="7538398" y="425608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E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7" name="object 1647"/>
            <p:cNvSpPr/>
            <p:nvPr/>
          </p:nvSpPr>
          <p:spPr>
            <a:xfrm>
              <a:off x="7538398" y="425608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E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8" name="object 1648"/>
            <p:cNvSpPr/>
            <p:nvPr/>
          </p:nvSpPr>
          <p:spPr>
            <a:xfrm>
              <a:off x="7538398" y="425729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E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9" name="object 1649"/>
            <p:cNvSpPr/>
            <p:nvPr/>
          </p:nvSpPr>
          <p:spPr>
            <a:xfrm>
              <a:off x="7538398" y="425729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E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0" name="object 1650"/>
            <p:cNvSpPr/>
            <p:nvPr/>
          </p:nvSpPr>
          <p:spPr>
            <a:xfrm>
              <a:off x="7538398" y="425729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E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1" name="object 1651"/>
            <p:cNvSpPr/>
            <p:nvPr/>
          </p:nvSpPr>
          <p:spPr>
            <a:xfrm>
              <a:off x="7538398" y="425850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E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2" name="object 1652"/>
            <p:cNvSpPr/>
            <p:nvPr/>
          </p:nvSpPr>
          <p:spPr>
            <a:xfrm>
              <a:off x="7538398" y="425850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E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3" name="object 1653"/>
            <p:cNvSpPr/>
            <p:nvPr/>
          </p:nvSpPr>
          <p:spPr>
            <a:xfrm>
              <a:off x="7538398" y="425850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E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4" name="object 1654"/>
            <p:cNvSpPr/>
            <p:nvPr/>
          </p:nvSpPr>
          <p:spPr>
            <a:xfrm>
              <a:off x="7538398" y="425971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E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5" name="object 1655"/>
            <p:cNvSpPr/>
            <p:nvPr/>
          </p:nvSpPr>
          <p:spPr>
            <a:xfrm>
              <a:off x="7538398" y="425971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E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6" name="object 1656"/>
            <p:cNvSpPr/>
            <p:nvPr/>
          </p:nvSpPr>
          <p:spPr>
            <a:xfrm>
              <a:off x="7538398" y="425971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E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7" name="object 1657"/>
            <p:cNvSpPr/>
            <p:nvPr/>
          </p:nvSpPr>
          <p:spPr>
            <a:xfrm>
              <a:off x="7538398" y="426093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E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8" name="object 1658"/>
            <p:cNvSpPr/>
            <p:nvPr/>
          </p:nvSpPr>
          <p:spPr>
            <a:xfrm>
              <a:off x="7538398" y="426093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E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9" name="object 1659"/>
            <p:cNvSpPr/>
            <p:nvPr/>
          </p:nvSpPr>
          <p:spPr>
            <a:xfrm>
              <a:off x="7538398" y="426093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E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0" name="object 1660"/>
            <p:cNvSpPr/>
            <p:nvPr/>
          </p:nvSpPr>
          <p:spPr>
            <a:xfrm>
              <a:off x="7538398" y="426214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E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1" name="object 1661"/>
            <p:cNvSpPr/>
            <p:nvPr/>
          </p:nvSpPr>
          <p:spPr>
            <a:xfrm>
              <a:off x="7538398" y="426214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E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2" name="object 1662"/>
            <p:cNvSpPr/>
            <p:nvPr/>
          </p:nvSpPr>
          <p:spPr>
            <a:xfrm>
              <a:off x="7538398" y="426214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E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3" name="object 1663"/>
            <p:cNvSpPr/>
            <p:nvPr/>
          </p:nvSpPr>
          <p:spPr>
            <a:xfrm>
              <a:off x="7538398" y="426335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DDE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4" name="object 1664"/>
            <p:cNvSpPr/>
            <p:nvPr/>
          </p:nvSpPr>
          <p:spPr>
            <a:xfrm>
              <a:off x="7538398" y="426335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DD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5" name="object 1665"/>
            <p:cNvSpPr/>
            <p:nvPr/>
          </p:nvSpPr>
          <p:spPr>
            <a:xfrm>
              <a:off x="7538398" y="426335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DDE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6" name="object 1666"/>
            <p:cNvSpPr/>
            <p:nvPr/>
          </p:nvSpPr>
          <p:spPr>
            <a:xfrm>
              <a:off x="7538398" y="426456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DDE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7" name="object 1667"/>
            <p:cNvSpPr/>
            <p:nvPr/>
          </p:nvSpPr>
          <p:spPr>
            <a:xfrm>
              <a:off x="7538398" y="426456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DD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8" name="object 1668"/>
            <p:cNvSpPr/>
            <p:nvPr/>
          </p:nvSpPr>
          <p:spPr>
            <a:xfrm>
              <a:off x="7538398" y="426456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DDE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9" name="object 1669"/>
            <p:cNvSpPr/>
            <p:nvPr/>
          </p:nvSpPr>
          <p:spPr>
            <a:xfrm>
              <a:off x="7538398" y="426577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DDE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0" name="object 1670"/>
            <p:cNvSpPr/>
            <p:nvPr/>
          </p:nvSpPr>
          <p:spPr>
            <a:xfrm>
              <a:off x="7538398" y="426577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DD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1" name="object 1671"/>
            <p:cNvSpPr/>
            <p:nvPr/>
          </p:nvSpPr>
          <p:spPr>
            <a:xfrm>
              <a:off x="7538398" y="426577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DDE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2" name="object 1672"/>
            <p:cNvSpPr/>
            <p:nvPr/>
          </p:nvSpPr>
          <p:spPr>
            <a:xfrm>
              <a:off x="7538398" y="426699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DDE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3" name="object 1673"/>
            <p:cNvSpPr/>
            <p:nvPr/>
          </p:nvSpPr>
          <p:spPr>
            <a:xfrm>
              <a:off x="7538398" y="426699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DD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4" name="object 1674"/>
            <p:cNvSpPr/>
            <p:nvPr/>
          </p:nvSpPr>
          <p:spPr>
            <a:xfrm>
              <a:off x="7538398" y="426699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DDE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5" name="object 1675"/>
            <p:cNvSpPr/>
            <p:nvPr/>
          </p:nvSpPr>
          <p:spPr>
            <a:xfrm>
              <a:off x="7538398" y="426820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DDE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6" name="object 1676"/>
            <p:cNvSpPr/>
            <p:nvPr/>
          </p:nvSpPr>
          <p:spPr>
            <a:xfrm>
              <a:off x="7538398" y="426820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DD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7" name="object 1677"/>
            <p:cNvSpPr/>
            <p:nvPr/>
          </p:nvSpPr>
          <p:spPr>
            <a:xfrm>
              <a:off x="7538398" y="426820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DDE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8" name="object 1678"/>
            <p:cNvSpPr/>
            <p:nvPr/>
          </p:nvSpPr>
          <p:spPr>
            <a:xfrm>
              <a:off x="7538398" y="426941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DDE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9" name="object 1679"/>
            <p:cNvSpPr/>
            <p:nvPr/>
          </p:nvSpPr>
          <p:spPr>
            <a:xfrm>
              <a:off x="7538398" y="426941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DD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0" name="object 1680"/>
            <p:cNvSpPr/>
            <p:nvPr/>
          </p:nvSpPr>
          <p:spPr>
            <a:xfrm>
              <a:off x="7538398" y="426941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DDE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1" name="object 1681"/>
            <p:cNvSpPr/>
            <p:nvPr/>
          </p:nvSpPr>
          <p:spPr>
            <a:xfrm>
              <a:off x="7538398" y="427062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DDE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2" name="object 1682"/>
            <p:cNvSpPr/>
            <p:nvPr/>
          </p:nvSpPr>
          <p:spPr>
            <a:xfrm>
              <a:off x="7538398" y="427062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DD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3" name="object 1683"/>
            <p:cNvSpPr/>
            <p:nvPr/>
          </p:nvSpPr>
          <p:spPr>
            <a:xfrm>
              <a:off x="7538398" y="427062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DDE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4" name="object 1684"/>
            <p:cNvSpPr/>
            <p:nvPr/>
          </p:nvSpPr>
          <p:spPr>
            <a:xfrm>
              <a:off x="7538398" y="427184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DDE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5" name="object 1685"/>
            <p:cNvSpPr/>
            <p:nvPr/>
          </p:nvSpPr>
          <p:spPr>
            <a:xfrm>
              <a:off x="7538398" y="427184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DD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6" name="object 1686"/>
            <p:cNvSpPr/>
            <p:nvPr/>
          </p:nvSpPr>
          <p:spPr>
            <a:xfrm>
              <a:off x="7538398" y="427184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DDE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7" name="object 1687"/>
            <p:cNvSpPr/>
            <p:nvPr/>
          </p:nvSpPr>
          <p:spPr>
            <a:xfrm>
              <a:off x="7538398" y="427305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DDE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8" name="object 1688"/>
            <p:cNvSpPr/>
            <p:nvPr/>
          </p:nvSpPr>
          <p:spPr>
            <a:xfrm>
              <a:off x="7538398" y="427305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DD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9" name="object 1689"/>
            <p:cNvSpPr/>
            <p:nvPr/>
          </p:nvSpPr>
          <p:spPr>
            <a:xfrm>
              <a:off x="7538398" y="427305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DDE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0" name="object 1690"/>
            <p:cNvSpPr/>
            <p:nvPr/>
          </p:nvSpPr>
          <p:spPr>
            <a:xfrm>
              <a:off x="7538398" y="427426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DDE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1" name="object 1691"/>
            <p:cNvSpPr/>
            <p:nvPr/>
          </p:nvSpPr>
          <p:spPr>
            <a:xfrm>
              <a:off x="7538398" y="427426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DD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2" name="object 1692"/>
            <p:cNvSpPr/>
            <p:nvPr/>
          </p:nvSpPr>
          <p:spPr>
            <a:xfrm>
              <a:off x="7538398" y="427426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DDE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3" name="object 1693"/>
            <p:cNvSpPr/>
            <p:nvPr/>
          </p:nvSpPr>
          <p:spPr>
            <a:xfrm>
              <a:off x="7538398" y="427547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4" name="object 1694"/>
            <p:cNvSpPr/>
            <p:nvPr/>
          </p:nvSpPr>
          <p:spPr>
            <a:xfrm>
              <a:off x="7538398" y="427547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5" name="object 1695"/>
            <p:cNvSpPr/>
            <p:nvPr/>
          </p:nvSpPr>
          <p:spPr>
            <a:xfrm>
              <a:off x="7538398" y="427547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6" name="object 1696"/>
            <p:cNvSpPr/>
            <p:nvPr/>
          </p:nvSpPr>
          <p:spPr>
            <a:xfrm>
              <a:off x="7538398" y="427668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7" name="object 1697"/>
            <p:cNvSpPr/>
            <p:nvPr/>
          </p:nvSpPr>
          <p:spPr>
            <a:xfrm>
              <a:off x="7538398" y="427668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8" name="object 1698"/>
            <p:cNvSpPr/>
            <p:nvPr/>
          </p:nvSpPr>
          <p:spPr>
            <a:xfrm>
              <a:off x="7538398" y="427668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9" name="object 1699"/>
            <p:cNvSpPr/>
            <p:nvPr/>
          </p:nvSpPr>
          <p:spPr>
            <a:xfrm>
              <a:off x="7538398" y="427790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0" name="object 1700"/>
            <p:cNvSpPr/>
            <p:nvPr/>
          </p:nvSpPr>
          <p:spPr>
            <a:xfrm>
              <a:off x="7538398" y="427790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1" name="object 1701"/>
            <p:cNvSpPr/>
            <p:nvPr/>
          </p:nvSpPr>
          <p:spPr>
            <a:xfrm>
              <a:off x="7538398" y="427790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2" name="object 1702"/>
            <p:cNvSpPr/>
            <p:nvPr/>
          </p:nvSpPr>
          <p:spPr>
            <a:xfrm>
              <a:off x="7538398" y="427911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3" name="object 1703"/>
            <p:cNvSpPr/>
            <p:nvPr/>
          </p:nvSpPr>
          <p:spPr>
            <a:xfrm>
              <a:off x="7538398" y="427911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4" name="object 1704"/>
            <p:cNvSpPr/>
            <p:nvPr/>
          </p:nvSpPr>
          <p:spPr>
            <a:xfrm>
              <a:off x="7538398" y="427911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5" name="object 1705"/>
            <p:cNvSpPr/>
            <p:nvPr/>
          </p:nvSpPr>
          <p:spPr>
            <a:xfrm>
              <a:off x="7538398" y="428032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6" name="object 1706"/>
            <p:cNvSpPr/>
            <p:nvPr/>
          </p:nvSpPr>
          <p:spPr>
            <a:xfrm>
              <a:off x="7538398" y="428032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7" name="object 1707"/>
            <p:cNvSpPr/>
            <p:nvPr/>
          </p:nvSpPr>
          <p:spPr>
            <a:xfrm>
              <a:off x="7538398" y="428032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8" name="object 1708"/>
            <p:cNvSpPr/>
            <p:nvPr/>
          </p:nvSpPr>
          <p:spPr>
            <a:xfrm>
              <a:off x="7538398" y="428153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9" name="object 1709"/>
            <p:cNvSpPr/>
            <p:nvPr/>
          </p:nvSpPr>
          <p:spPr>
            <a:xfrm>
              <a:off x="7538398" y="428153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0" name="object 1710"/>
            <p:cNvSpPr/>
            <p:nvPr/>
          </p:nvSpPr>
          <p:spPr>
            <a:xfrm>
              <a:off x="7538398" y="428153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1" name="object 1711"/>
            <p:cNvSpPr/>
            <p:nvPr/>
          </p:nvSpPr>
          <p:spPr>
            <a:xfrm>
              <a:off x="7538398" y="428275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2" name="object 1712"/>
            <p:cNvSpPr/>
            <p:nvPr/>
          </p:nvSpPr>
          <p:spPr>
            <a:xfrm>
              <a:off x="7538398" y="428275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3" name="object 1713"/>
            <p:cNvSpPr/>
            <p:nvPr/>
          </p:nvSpPr>
          <p:spPr>
            <a:xfrm>
              <a:off x="7538398" y="428275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4" name="object 1714"/>
            <p:cNvSpPr/>
            <p:nvPr/>
          </p:nvSpPr>
          <p:spPr>
            <a:xfrm>
              <a:off x="7538398" y="428396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5" name="object 1715"/>
            <p:cNvSpPr/>
            <p:nvPr/>
          </p:nvSpPr>
          <p:spPr>
            <a:xfrm>
              <a:off x="7538398" y="428396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6" name="object 1716"/>
            <p:cNvSpPr/>
            <p:nvPr/>
          </p:nvSpPr>
          <p:spPr>
            <a:xfrm>
              <a:off x="7538398" y="428396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7" name="object 1717"/>
            <p:cNvSpPr/>
            <p:nvPr/>
          </p:nvSpPr>
          <p:spPr>
            <a:xfrm>
              <a:off x="7538398" y="428517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8" name="object 1718"/>
            <p:cNvSpPr/>
            <p:nvPr/>
          </p:nvSpPr>
          <p:spPr>
            <a:xfrm>
              <a:off x="7538398" y="428517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9" name="object 1719"/>
            <p:cNvSpPr/>
            <p:nvPr/>
          </p:nvSpPr>
          <p:spPr>
            <a:xfrm>
              <a:off x="7538398" y="428517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0" name="object 1720"/>
            <p:cNvSpPr/>
            <p:nvPr/>
          </p:nvSpPr>
          <p:spPr>
            <a:xfrm>
              <a:off x="7538398" y="428638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CDD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1" name="object 1721"/>
            <p:cNvSpPr/>
            <p:nvPr/>
          </p:nvSpPr>
          <p:spPr>
            <a:xfrm>
              <a:off x="7538398" y="428638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BDC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2" name="object 1722"/>
            <p:cNvSpPr/>
            <p:nvPr/>
          </p:nvSpPr>
          <p:spPr>
            <a:xfrm>
              <a:off x="7538398" y="428638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BDC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3" name="object 1723"/>
            <p:cNvSpPr/>
            <p:nvPr/>
          </p:nvSpPr>
          <p:spPr>
            <a:xfrm>
              <a:off x="7538398" y="428759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BDC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4" name="object 1724"/>
            <p:cNvSpPr/>
            <p:nvPr/>
          </p:nvSpPr>
          <p:spPr>
            <a:xfrm>
              <a:off x="7538398" y="428759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28"/>
                  </a:lnTo>
                  <a:lnTo>
                    <a:pt x="0" y="1228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BDC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5" name="object 1725"/>
            <p:cNvSpPr/>
            <p:nvPr/>
          </p:nvSpPr>
          <p:spPr>
            <a:xfrm>
              <a:off x="7538398" y="428759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14"/>
                  </a:moveTo>
                  <a:lnTo>
                    <a:pt x="1333060" y="614"/>
                  </a:lnTo>
                </a:path>
              </a:pathLst>
            </a:custGeom>
            <a:ln w="3491">
              <a:solidFill>
                <a:srgbClr val="DBDC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6" name="object 1726"/>
            <p:cNvSpPr/>
            <p:nvPr/>
          </p:nvSpPr>
          <p:spPr>
            <a:xfrm>
              <a:off x="7538398" y="428882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BDC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7" name="object 1727"/>
            <p:cNvSpPr/>
            <p:nvPr/>
          </p:nvSpPr>
          <p:spPr>
            <a:xfrm>
              <a:off x="7538398" y="428882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BDC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8" name="object 1728"/>
            <p:cNvSpPr/>
            <p:nvPr/>
          </p:nvSpPr>
          <p:spPr>
            <a:xfrm>
              <a:off x="7538398" y="428882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BDC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9" name="object 1729"/>
            <p:cNvSpPr/>
            <p:nvPr/>
          </p:nvSpPr>
          <p:spPr>
            <a:xfrm>
              <a:off x="7538398" y="429004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BDC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0" name="object 1730"/>
            <p:cNvSpPr/>
            <p:nvPr/>
          </p:nvSpPr>
          <p:spPr>
            <a:xfrm>
              <a:off x="7538398" y="429004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BDC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1" name="object 1731"/>
            <p:cNvSpPr/>
            <p:nvPr/>
          </p:nvSpPr>
          <p:spPr>
            <a:xfrm>
              <a:off x="7538398" y="429004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BDC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2" name="object 1732"/>
            <p:cNvSpPr/>
            <p:nvPr/>
          </p:nvSpPr>
          <p:spPr>
            <a:xfrm>
              <a:off x="7538398" y="429125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BDC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3" name="object 1733"/>
            <p:cNvSpPr/>
            <p:nvPr/>
          </p:nvSpPr>
          <p:spPr>
            <a:xfrm>
              <a:off x="7538398" y="429125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BDC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4" name="object 1734"/>
            <p:cNvSpPr/>
            <p:nvPr/>
          </p:nvSpPr>
          <p:spPr>
            <a:xfrm>
              <a:off x="7538398" y="429125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BDC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5" name="object 1735"/>
            <p:cNvSpPr/>
            <p:nvPr/>
          </p:nvSpPr>
          <p:spPr>
            <a:xfrm>
              <a:off x="7538398" y="429246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BDC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6" name="object 1736"/>
            <p:cNvSpPr/>
            <p:nvPr/>
          </p:nvSpPr>
          <p:spPr>
            <a:xfrm>
              <a:off x="7538398" y="429246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BDC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7" name="object 1737"/>
            <p:cNvSpPr/>
            <p:nvPr/>
          </p:nvSpPr>
          <p:spPr>
            <a:xfrm>
              <a:off x="7538398" y="429246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BDC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8" name="object 1738"/>
            <p:cNvSpPr/>
            <p:nvPr/>
          </p:nvSpPr>
          <p:spPr>
            <a:xfrm>
              <a:off x="7538398" y="429367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BDC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9" name="object 1739"/>
            <p:cNvSpPr/>
            <p:nvPr/>
          </p:nvSpPr>
          <p:spPr>
            <a:xfrm>
              <a:off x="7538398" y="429367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BDC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0" name="object 1740"/>
            <p:cNvSpPr/>
            <p:nvPr/>
          </p:nvSpPr>
          <p:spPr>
            <a:xfrm>
              <a:off x="7538398" y="429367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BDC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1" name="object 1741"/>
            <p:cNvSpPr/>
            <p:nvPr/>
          </p:nvSpPr>
          <p:spPr>
            <a:xfrm>
              <a:off x="7538398" y="429488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BDC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2" name="object 1742"/>
            <p:cNvSpPr/>
            <p:nvPr/>
          </p:nvSpPr>
          <p:spPr>
            <a:xfrm>
              <a:off x="7538398" y="429488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BDC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3" name="object 1743"/>
            <p:cNvSpPr/>
            <p:nvPr/>
          </p:nvSpPr>
          <p:spPr>
            <a:xfrm>
              <a:off x="7538398" y="429488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BDC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4" name="object 1744"/>
            <p:cNvSpPr/>
            <p:nvPr/>
          </p:nvSpPr>
          <p:spPr>
            <a:xfrm>
              <a:off x="7538398" y="429610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BDC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5" name="object 1745"/>
            <p:cNvSpPr/>
            <p:nvPr/>
          </p:nvSpPr>
          <p:spPr>
            <a:xfrm>
              <a:off x="7538398" y="429610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ADB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6" name="object 1746"/>
            <p:cNvSpPr/>
            <p:nvPr/>
          </p:nvSpPr>
          <p:spPr>
            <a:xfrm>
              <a:off x="7538398" y="429610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ADB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7" name="object 1747"/>
            <p:cNvSpPr/>
            <p:nvPr/>
          </p:nvSpPr>
          <p:spPr>
            <a:xfrm>
              <a:off x="7538398" y="429610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ADB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8" name="object 1748"/>
            <p:cNvSpPr/>
            <p:nvPr/>
          </p:nvSpPr>
          <p:spPr>
            <a:xfrm>
              <a:off x="7538398" y="429731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ADB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9" name="object 1749"/>
            <p:cNvSpPr/>
            <p:nvPr/>
          </p:nvSpPr>
          <p:spPr>
            <a:xfrm>
              <a:off x="7538398" y="429731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ADB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0" name="object 1750"/>
            <p:cNvSpPr/>
            <p:nvPr/>
          </p:nvSpPr>
          <p:spPr>
            <a:xfrm>
              <a:off x="7538398" y="429731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ADB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1" name="object 1751"/>
            <p:cNvSpPr/>
            <p:nvPr/>
          </p:nvSpPr>
          <p:spPr>
            <a:xfrm>
              <a:off x="7538398" y="429852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ADB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2" name="object 1752"/>
            <p:cNvSpPr/>
            <p:nvPr/>
          </p:nvSpPr>
          <p:spPr>
            <a:xfrm>
              <a:off x="7538398" y="429852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AD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3" name="object 1753"/>
            <p:cNvSpPr/>
            <p:nvPr/>
          </p:nvSpPr>
          <p:spPr>
            <a:xfrm>
              <a:off x="7538398" y="429852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AD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4" name="object 1754"/>
            <p:cNvSpPr/>
            <p:nvPr/>
          </p:nvSpPr>
          <p:spPr>
            <a:xfrm>
              <a:off x="7538398" y="429973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AD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5" name="object 1755"/>
            <p:cNvSpPr/>
            <p:nvPr/>
          </p:nvSpPr>
          <p:spPr>
            <a:xfrm>
              <a:off x="7538398" y="429973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AD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6" name="object 1756"/>
            <p:cNvSpPr/>
            <p:nvPr/>
          </p:nvSpPr>
          <p:spPr>
            <a:xfrm>
              <a:off x="7538398" y="429973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AD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7" name="object 1757"/>
            <p:cNvSpPr/>
            <p:nvPr/>
          </p:nvSpPr>
          <p:spPr>
            <a:xfrm>
              <a:off x="7538398" y="430095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AD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8" name="object 1758"/>
            <p:cNvSpPr/>
            <p:nvPr/>
          </p:nvSpPr>
          <p:spPr>
            <a:xfrm>
              <a:off x="7538398" y="430095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AD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9" name="object 1759"/>
            <p:cNvSpPr/>
            <p:nvPr/>
          </p:nvSpPr>
          <p:spPr>
            <a:xfrm>
              <a:off x="7538398" y="430095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AD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0" name="object 1760"/>
            <p:cNvSpPr/>
            <p:nvPr/>
          </p:nvSpPr>
          <p:spPr>
            <a:xfrm>
              <a:off x="7538398" y="430216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AD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1" name="object 1761"/>
            <p:cNvSpPr/>
            <p:nvPr/>
          </p:nvSpPr>
          <p:spPr>
            <a:xfrm>
              <a:off x="7538398" y="430216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AD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2" name="object 1762"/>
            <p:cNvSpPr/>
            <p:nvPr/>
          </p:nvSpPr>
          <p:spPr>
            <a:xfrm>
              <a:off x="7538398" y="430216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AD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3" name="object 1763"/>
            <p:cNvSpPr/>
            <p:nvPr/>
          </p:nvSpPr>
          <p:spPr>
            <a:xfrm>
              <a:off x="7538398" y="430337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AD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4" name="object 1764"/>
            <p:cNvSpPr/>
            <p:nvPr/>
          </p:nvSpPr>
          <p:spPr>
            <a:xfrm>
              <a:off x="7538398" y="430337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AD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5" name="object 1765"/>
            <p:cNvSpPr/>
            <p:nvPr/>
          </p:nvSpPr>
          <p:spPr>
            <a:xfrm>
              <a:off x="7538398" y="430337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AD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6" name="object 1766"/>
            <p:cNvSpPr/>
            <p:nvPr/>
          </p:nvSpPr>
          <p:spPr>
            <a:xfrm>
              <a:off x="7538398" y="430458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AD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7" name="object 1767"/>
            <p:cNvSpPr/>
            <p:nvPr/>
          </p:nvSpPr>
          <p:spPr>
            <a:xfrm>
              <a:off x="7538398" y="430458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AD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8" name="object 1768"/>
            <p:cNvSpPr/>
            <p:nvPr/>
          </p:nvSpPr>
          <p:spPr>
            <a:xfrm>
              <a:off x="7538398" y="430458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AD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9" name="object 1769"/>
            <p:cNvSpPr/>
            <p:nvPr/>
          </p:nvSpPr>
          <p:spPr>
            <a:xfrm>
              <a:off x="7538398" y="430579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AD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0" name="object 1770"/>
            <p:cNvSpPr/>
            <p:nvPr/>
          </p:nvSpPr>
          <p:spPr>
            <a:xfrm>
              <a:off x="7538398" y="430579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AD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1" name="object 1771"/>
            <p:cNvSpPr/>
            <p:nvPr/>
          </p:nvSpPr>
          <p:spPr>
            <a:xfrm>
              <a:off x="7538398" y="430579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AD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2" name="object 1772"/>
            <p:cNvSpPr/>
            <p:nvPr/>
          </p:nvSpPr>
          <p:spPr>
            <a:xfrm>
              <a:off x="7538398" y="430701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AD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3" name="object 1773"/>
            <p:cNvSpPr/>
            <p:nvPr/>
          </p:nvSpPr>
          <p:spPr>
            <a:xfrm>
              <a:off x="7538398" y="430701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AD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4" name="object 1774"/>
            <p:cNvSpPr/>
            <p:nvPr/>
          </p:nvSpPr>
          <p:spPr>
            <a:xfrm>
              <a:off x="7538398" y="430701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AD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5" name="object 1775"/>
            <p:cNvSpPr/>
            <p:nvPr/>
          </p:nvSpPr>
          <p:spPr>
            <a:xfrm>
              <a:off x="7538398" y="430822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9DA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6" name="object 1776"/>
            <p:cNvSpPr/>
            <p:nvPr/>
          </p:nvSpPr>
          <p:spPr>
            <a:xfrm>
              <a:off x="7538398" y="430822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9D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7" name="object 1777"/>
            <p:cNvSpPr/>
            <p:nvPr/>
          </p:nvSpPr>
          <p:spPr>
            <a:xfrm>
              <a:off x="7538398" y="430822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9DA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8" name="object 1778"/>
            <p:cNvSpPr/>
            <p:nvPr/>
          </p:nvSpPr>
          <p:spPr>
            <a:xfrm>
              <a:off x="7538398" y="430943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9DA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9" name="object 1779"/>
            <p:cNvSpPr/>
            <p:nvPr/>
          </p:nvSpPr>
          <p:spPr>
            <a:xfrm>
              <a:off x="7538398" y="430943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9D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0" name="object 1780"/>
            <p:cNvSpPr/>
            <p:nvPr/>
          </p:nvSpPr>
          <p:spPr>
            <a:xfrm>
              <a:off x="7538398" y="430943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9DA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1" name="object 1781"/>
            <p:cNvSpPr/>
            <p:nvPr/>
          </p:nvSpPr>
          <p:spPr>
            <a:xfrm>
              <a:off x="7538398" y="431064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9DA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2" name="object 1782"/>
            <p:cNvSpPr/>
            <p:nvPr/>
          </p:nvSpPr>
          <p:spPr>
            <a:xfrm>
              <a:off x="7538398" y="431064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9D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3" name="object 1783"/>
            <p:cNvSpPr/>
            <p:nvPr/>
          </p:nvSpPr>
          <p:spPr>
            <a:xfrm>
              <a:off x="7538398" y="431064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9DA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4" name="object 1784"/>
            <p:cNvSpPr/>
            <p:nvPr/>
          </p:nvSpPr>
          <p:spPr>
            <a:xfrm>
              <a:off x="7538398" y="431186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9DA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5" name="object 1785"/>
            <p:cNvSpPr/>
            <p:nvPr/>
          </p:nvSpPr>
          <p:spPr>
            <a:xfrm>
              <a:off x="7538398" y="431186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9D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6" name="object 1786"/>
            <p:cNvSpPr/>
            <p:nvPr/>
          </p:nvSpPr>
          <p:spPr>
            <a:xfrm>
              <a:off x="7538398" y="431186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9DA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7" name="object 1787"/>
            <p:cNvSpPr/>
            <p:nvPr/>
          </p:nvSpPr>
          <p:spPr>
            <a:xfrm>
              <a:off x="7538398" y="431307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9DA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8" name="object 1788"/>
            <p:cNvSpPr/>
            <p:nvPr/>
          </p:nvSpPr>
          <p:spPr>
            <a:xfrm>
              <a:off x="7538398" y="431307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9D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9" name="object 1789"/>
            <p:cNvSpPr/>
            <p:nvPr/>
          </p:nvSpPr>
          <p:spPr>
            <a:xfrm>
              <a:off x="7538398" y="431307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9DA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0" name="object 1790"/>
            <p:cNvSpPr/>
            <p:nvPr/>
          </p:nvSpPr>
          <p:spPr>
            <a:xfrm>
              <a:off x="7538398" y="431428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9DA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1" name="object 1791"/>
            <p:cNvSpPr/>
            <p:nvPr/>
          </p:nvSpPr>
          <p:spPr>
            <a:xfrm>
              <a:off x="7538398" y="431428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9D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2" name="object 1792"/>
            <p:cNvSpPr/>
            <p:nvPr/>
          </p:nvSpPr>
          <p:spPr>
            <a:xfrm>
              <a:off x="7538398" y="431428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9DA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3" name="object 1793"/>
            <p:cNvSpPr/>
            <p:nvPr/>
          </p:nvSpPr>
          <p:spPr>
            <a:xfrm>
              <a:off x="7538398" y="431549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9DA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4" name="object 1794"/>
            <p:cNvSpPr/>
            <p:nvPr/>
          </p:nvSpPr>
          <p:spPr>
            <a:xfrm>
              <a:off x="7538398" y="431549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9D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5" name="object 1795"/>
            <p:cNvSpPr/>
            <p:nvPr/>
          </p:nvSpPr>
          <p:spPr>
            <a:xfrm>
              <a:off x="7538398" y="431549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9DA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6" name="object 1796"/>
            <p:cNvSpPr/>
            <p:nvPr/>
          </p:nvSpPr>
          <p:spPr>
            <a:xfrm>
              <a:off x="7538398" y="431670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9DA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7" name="object 1797"/>
            <p:cNvSpPr/>
            <p:nvPr/>
          </p:nvSpPr>
          <p:spPr>
            <a:xfrm>
              <a:off x="7538398" y="431670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9D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8" name="object 1798"/>
            <p:cNvSpPr/>
            <p:nvPr/>
          </p:nvSpPr>
          <p:spPr>
            <a:xfrm>
              <a:off x="7538398" y="431670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9DA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9" name="object 1799"/>
            <p:cNvSpPr/>
            <p:nvPr/>
          </p:nvSpPr>
          <p:spPr>
            <a:xfrm>
              <a:off x="7538398" y="431792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9DA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0" name="object 1800"/>
            <p:cNvSpPr/>
            <p:nvPr/>
          </p:nvSpPr>
          <p:spPr>
            <a:xfrm>
              <a:off x="7538398" y="431792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9D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1" name="object 1801"/>
            <p:cNvSpPr/>
            <p:nvPr/>
          </p:nvSpPr>
          <p:spPr>
            <a:xfrm>
              <a:off x="7538398" y="431792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9DA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2" name="object 1802"/>
            <p:cNvSpPr/>
            <p:nvPr/>
          </p:nvSpPr>
          <p:spPr>
            <a:xfrm>
              <a:off x="7538398" y="431913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9DA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3" name="object 1803"/>
            <p:cNvSpPr/>
            <p:nvPr/>
          </p:nvSpPr>
          <p:spPr>
            <a:xfrm>
              <a:off x="7538398" y="431913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9D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4" name="object 1804"/>
            <p:cNvSpPr/>
            <p:nvPr/>
          </p:nvSpPr>
          <p:spPr>
            <a:xfrm>
              <a:off x="7538398" y="431913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9DA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5" name="object 1805"/>
            <p:cNvSpPr/>
            <p:nvPr/>
          </p:nvSpPr>
          <p:spPr>
            <a:xfrm>
              <a:off x="7538398" y="432034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7D9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6" name="object 1806"/>
            <p:cNvSpPr/>
            <p:nvPr/>
          </p:nvSpPr>
          <p:spPr>
            <a:xfrm>
              <a:off x="7538398" y="432034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7D9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7" name="object 1807"/>
            <p:cNvSpPr/>
            <p:nvPr/>
          </p:nvSpPr>
          <p:spPr>
            <a:xfrm>
              <a:off x="7538398" y="432034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7D9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8" name="object 1808"/>
            <p:cNvSpPr/>
            <p:nvPr/>
          </p:nvSpPr>
          <p:spPr>
            <a:xfrm>
              <a:off x="7538398" y="432155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7D9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9" name="object 1809"/>
            <p:cNvSpPr/>
            <p:nvPr/>
          </p:nvSpPr>
          <p:spPr>
            <a:xfrm>
              <a:off x="7538398" y="432155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7D9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0" name="object 1810"/>
            <p:cNvSpPr/>
            <p:nvPr/>
          </p:nvSpPr>
          <p:spPr>
            <a:xfrm>
              <a:off x="7538398" y="432155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7D9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1" name="object 1811"/>
            <p:cNvSpPr/>
            <p:nvPr/>
          </p:nvSpPr>
          <p:spPr>
            <a:xfrm>
              <a:off x="7538398" y="432277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7D9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2" name="object 1812"/>
            <p:cNvSpPr/>
            <p:nvPr/>
          </p:nvSpPr>
          <p:spPr>
            <a:xfrm>
              <a:off x="7538398" y="432277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7D9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3" name="object 1813"/>
            <p:cNvSpPr/>
            <p:nvPr/>
          </p:nvSpPr>
          <p:spPr>
            <a:xfrm>
              <a:off x="7538398" y="432277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7D9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4" name="object 1814"/>
            <p:cNvSpPr/>
            <p:nvPr/>
          </p:nvSpPr>
          <p:spPr>
            <a:xfrm>
              <a:off x="7538398" y="432398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7D9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5" name="object 1815"/>
            <p:cNvSpPr/>
            <p:nvPr/>
          </p:nvSpPr>
          <p:spPr>
            <a:xfrm>
              <a:off x="7538398" y="432398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7D9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6" name="object 1816"/>
            <p:cNvSpPr/>
            <p:nvPr/>
          </p:nvSpPr>
          <p:spPr>
            <a:xfrm>
              <a:off x="7538398" y="432398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7D9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7" name="object 1817"/>
            <p:cNvSpPr/>
            <p:nvPr/>
          </p:nvSpPr>
          <p:spPr>
            <a:xfrm>
              <a:off x="7538398" y="432519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7D9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8" name="object 1818"/>
            <p:cNvSpPr/>
            <p:nvPr/>
          </p:nvSpPr>
          <p:spPr>
            <a:xfrm>
              <a:off x="7538398" y="432519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7D9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9" name="object 1819"/>
            <p:cNvSpPr/>
            <p:nvPr/>
          </p:nvSpPr>
          <p:spPr>
            <a:xfrm>
              <a:off x="7538398" y="432519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7D9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0" name="object 1820"/>
            <p:cNvSpPr/>
            <p:nvPr/>
          </p:nvSpPr>
          <p:spPr>
            <a:xfrm>
              <a:off x="7538398" y="432640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7D9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1" name="object 1821"/>
            <p:cNvSpPr/>
            <p:nvPr/>
          </p:nvSpPr>
          <p:spPr>
            <a:xfrm>
              <a:off x="7538398" y="432640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7D9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2" name="object 1822"/>
            <p:cNvSpPr/>
            <p:nvPr/>
          </p:nvSpPr>
          <p:spPr>
            <a:xfrm>
              <a:off x="7538398" y="432640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7D9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3" name="object 1823"/>
            <p:cNvSpPr/>
            <p:nvPr/>
          </p:nvSpPr>
          <p:spPr>
            <a:xfrm>
              <a:off x="7538398" y="432761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7D9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4" name="object 1824"/>
            <p:cNvSpPr/>
            <p:nvPr/>
          </p:nvSpPr>
          <p:spPr>
            <a:xfrm>
              <a:off x="7538398" y="432761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7D9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5" name="object 1825"/>
            <p:cNvSpPr/>
            <p:nvPr/>
          </p:nvSpPr>
          <p:spPr>
            <a:xfrm>
              <a:off x="7538398" y="432761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7D9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6" name="object 1826"/>
            <p:cNvSpPr/>
            <p:nvPr/>
          </p:nvSpPr>
          <p:spPr>
            <a:xfrm>
              <a:off x="7538398" y="432883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7D9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7" name="object 1827"/>
            <p:cNvSpPr/>
            <p:nvPr/>
          </p:nvSpPr>
          <p:spPr>
            <a:xfrm>
              <a:off x="7538398" y="432883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6D9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8" name="object 1828"/>
            <p:cNvSpPr/>
            <p:nvPr/>
          </p:nvSpPr>
          <p:spPr>
            <a:xfrm>
              <a:off x="7538398" y="432883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6D9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9" name="object 1829"/>
            <p:cNvSpPr/>
            <p:nvPr/>
          </p:nvSpPr>
          <p:spPr>
            <a:xfrm>
              <a:off x="7538398" y="433004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6D9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0" name="object 1830"/>
            <p:cNvSpPr/>
            <p:nvPr/>
          </p:nvSpPr>
          <p:spPr>
            <a:xfrm>
              <a:off x="7538398" y="433004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6D9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1" name="object 1831"/>
            <p:cNvSpPr/>
            <p:nvPr/>
          </p:nvSpPr>
          <p:spPr>
            <a:xfrm>
              <a:off x="7538398" y="433004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6D9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2" name="object 1832"/>
            <p:cNvSpPr/>
            <p:nvPr/>
          </p:nvSpPr>
          <p:spPr>
            <a:xfrm>
              <a:off x="7538398" y="433125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6D9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3" name="object 1833"/>
            <p:cNvSpPr/>
            <p:nvPr/>
          </p:nvSpPr>
          <p:spPr>
            <a:xfrm>
              <a:off x="7538398" y="433125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6D7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4" name="object 1834"/>
            <p:cNvSpPr/>
            <p:nvPr/>
          </p:nvSpPr>
          <p:spPr>
            <a:xfrm>
              <a:off x="7538398" y="433125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6D7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5" name="object 1835"/>
            <p:cNvSpPr/>
            <p:nvPr/>
          </p:nvSpPr>
          <p:spPr>
            <a:xfrm>
              <a:off x="7538398" y="433246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6D7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6" name="object 1836"/>
            <p:cNvSpPr/>
            <p:nvPr/>
          </p:nvSpPr>
          <p:spPr>
            <a:xfrm>
              <a:off x="7538398" y="433246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6D7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7" name="object 1837"/>
            <p:cNvSpPr/>
            <p:nvPr/>
          </p:nvSpPr>
          <p:spPr>
            <a:xfrm>
              <a:off x="7538398" y="433246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6D7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8" name="object 1838"/>
            <p:cNvSpPr/>
            <p:nvPr/>
          </p:nvSpPr>
          <p:spPr>
            <a:xfrm>
              <a:off x="7538398" y="433368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6D7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9" name="object 1839"/>
            <p:cNvSpPr/>
            <p:nvPr/>
          </p:nvSpPr>
          <p:spPr>
            <a:xfrm>
              <a:off x="7538398" y="433368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6D7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0" name="object 1840"/>
            <p:cNvSpPr/>
            <p:nvPr/>
          </p:nvSpPr>
          <p:spPr>
            <a:xfrm>
              <a:off x="7538398" y="433368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6D7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1" name="object 1841"/>
            <p:cNvSpPr/>
            <p:nvPr/>
          </p:nvSpPr>
          <p:spPr>
            <a:xfrm>
              <a:off x="7538398" y="433489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6D7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2" name="object 1842"/>
            <p:cNvSpPr/>
            <p:nvPr/>
          </p:nvSpPr>
          <p:spPr>
            <a:xfrm>
              <a:off x="7538398" y="433489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6D7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3" name="object 1843"/>
            <p:cNvSpPr/>
            <p:nvPr/>
          </p:nvSpPr>
          <p:spPr>
            <a:xfrm>
              <a:off x="7538398" y="433489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6D7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4" name="object 1844"/>
            <p:cNvSpPr/>
            <p:nvPr/>
          </p:nvSpPr>
          <p:spPr>
            <a:xfrm>
              <a:off x="7538398" y="433610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6D7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5" name="object 1845"/>
            <p:cNvSpPr/>
            <p:nvPr/>
          </p:nvSpPr>
          <p:spPr>
            <a:xfrm>
              <a:off x="7538398" y="433610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6D7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6" name="object 1846"/>
            <p:cNvSpPr/>
            <p:nvPr/>
          </p:nvSpPr>
          <p:spPr>
            <a:xfrm>
              <a:off x="7538398" y="433610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6D7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7" name="object 1847"/>
            <p:cNvSpPr/>
            <p:nvPr/>
          </p:nvSpPr>
          <p:spPr>
            <a:xfrm>
              <a:off x="7538398" y="433731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6D7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8" name="object 1848"/>
            <p:cNvSpPr/>
            <p:nvPr/>
          </p:nvSpPr>
          <p:spPr>
            <a:xfrm>
              <a:off x="7538398" y="433731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6D7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9" name="object 1849"/>
            <p:cNvSpPr/>
            <p:nvPr/>
          </p:nvSpPr>
          <p:spPr>
            <a:xfrm>
              <a:off x="7538398" y="433731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6D7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0" name="object 1850"/>
            <p:cNvSpPr/>
            <p:nvPr/>
          </p:nvSpPr>
          <p:spPr>
            <a:xfrm>
              <a:off x="7538398" y="433853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6D7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1" name="object 1851"/>
            <p:cNvSpPr/>
            <p:nvPr/>
          </p:nvSpPr>
          <p:spPr>
            <a:xfrm>
              <a:off x="7538398" y="433853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6D7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2" name="object 1852"/>
            <p:cNvSpPr/>
            <p:nvPr/>
          </p:nvSpPr>
          <p:spPr>
            <a:xfrm>
              <a:off x="7538398" y="433853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6D7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3" name="object 1853"/>
            <p:cNvSpPr/>
            <p:nvPr/>
          </p:nvSpPr>
          <p:spPr>
            <a:xfrm>
              <a:off x="7538398" y="433974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6D7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4" name="object 1854"/>
            <p:cNvSpPr/>
            <p:nvPr/>
          </p:nvSpPr>
          <p:spPr>
            <a:xfrm>
              <a:off x="7538398" y="433974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6D7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5" name="object 1855"/>
            <p:cNvSpPr/>
            <p:nvPr/>
          </p:nvSpPr>
          <p:spPr>
            <a:xfrm>
              <a:off x="7538398" y="433974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6D7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6" name="object 1856"/>
            <p:cNvSpPr/>
            <p:nvPr/>
          </p:nvSpPr>
          <p:spPr>
            <a:xfrm>
              <a:off x="7538398" y="434095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6D7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7" name="object 1857"/>
            <p:cNvSpPr/>
            <p:nvPr/>
          </p:nvSpPr>
          <p:spPr>
            <a:xfrm>
              <a:off x="7538398" y="434095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5D6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8" name="object 1858"/>
            <p:cNvSpPr/>
            <p:nvPr/>
          </p:nvSpPr>
          <p:spPr>
            <a:xfrm>
              <a:off x="7538398" y="434095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5D6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9" name="object 1859"/>
            <p:cNvSpPr/>
            <p:nvPr/>
          </p:nvSpPr>
          <p:spPr>
            <a:xfrm>
              <a:off x="7538398" y="434095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5D6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0" name="object 1860"/>
            <p:cNvSpPr/>
            <p:nvPr/>
          </p:nvSpPr>
          <p:spPr>
            <a:xfrm>
              <a:off x="7538398" y="434216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5D6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1" name="object 1861"/>
            <p:cNvSpPr/>
            <p:nvPr/>
          </p:nvSpPr>
          <p:spPr>
            <a:xfrm>
              <a:off x="7538398" y="434216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28"/>
                  </a:lnTo>
                  <a:lnTo>
                    <a:pt x="0" y="1228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5D6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2" name="object 1862"/>
            <p:cNvSpPr/>
            <p:nvPr/>
          </p:nvSpPr>
          <p:spPr>
            <a:xfrm>
              <a:off x="7538398" y="434216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14"/>
                  </a:moveTo>
                  <a:lnTo>
                    <a:pt x="1333060" y="614"/>
                  </a:lnTo>
                </a:path>
              </a:pathLst>
            </a:custGeom>
            <a:ln w="3491">
              <a:solidFill>
                <a:srgbClr val="D5D6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3" name="object 1863"/>
            <p:cNvSpPr/>
            <p:nvPr/>
          </p:nvSpPr>
          <p:spPr>
            <a:xfrm>
              <a:off x="7538398" y="434339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5D6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4" name="object 1864"/>
            <p:cNvSpPr/>
            <p:nvPr/>
          </p:nvSpPr>
          <p:spPr>
            <a:xfrm>
              <a:off x="7538398" y="434339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5D6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5" name="object 1865"/>
            <p:cNvSpPr/>
            <p:nvPr/>
          </p:nvSpPr>
          <p:spPr>
            <a:xfrm>
              <a:off x="7538398" y="434339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5D6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6" name="object 1866"/>
            <p:cNvSpPr/>
            <p:nvPr/>
          </p:nvSpPr>
          <p:spPr>
            <a:xfrm>
              <a:off x="7538398" y="434460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5D6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7" name="object 1867"/>
            <p:cNvSpPr/>
            <p:nvPr/>
          </p:nvSpPr>
          <p:spPr>
            <a:xfrm>
              <a:off x="7538398" y="434460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5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8" name="object 1868"/>
            <p:cNvSpPr/>
            <p:nvPr/>
          </p:nvSpPr>
          <p:spPr>
            <a:xfrm>
              <a:off x="7538398" y="434460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5D6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9" name="object 1869"/>
            <p:cNvSpPr/>
            <p:nvPr/>
          </p:nvSpPr>
          <p:spPr>
            <a:xfrm>
              <a:off x="7538398" y="434581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5D6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0" name="object 1870"/>
            <p:cNvSpPr/>
            <p:nvPr/>
          </p:nvSpPr>
          <p:spPr>
            <a:xfrm>
              <a:off x="7538398" y="434581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5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1" name="object 1871"/>
            <p:cNvSpPr/>
            <p:nvPr/>
          </p:nvSpPr>
          <p:spPr>
            <a:xfrm>
              <a:off x="7538398" y="434581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5D6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2" name="object 1872"/>
            <p:cNvSpPr/>
            <p:nvPr/>
          </p:nvSpPr>
          <p:spPr>
            <a:xfrm>
              <a:off x="7538398" y="434703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5D6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3" name="object 1873"/>
            <p:cNvSpPr/>
            <p:nvPr/>
          </p:nvSpPr>
          <p:spPr>
            <a:xfrm>
              <a:off x="7538398" y="434703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5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4" name="object 1874"/>
            <p:cNvSpPr/>
            <p:nvPr/>
          </p:nvSpPr>
          <p:spPr>
            <a:xfrm>
              <a:off x="7538398" y="434703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5D6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5" name="object 1875"/>
            <p:cNvSpPr/>
            <p:nvPr/>
          </p:nvSpPr>
          <p:spPr>
            <a:xfrm>
              <a:off x="7538398" y="434824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5D6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6" name="object 1876"/>
            <p:cNvSpPr/>
            <p:nvPr/>
          </p:nvSpPr>
          <p:spPr>
            <a:xfrm>
              <a:off x="7538398" y="434824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5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7" name="object 1877"/>
            <p:cNvSpPr/>
            <p:nvPr/>
          </p:nvSpPr>
          <p:spPr>
            <a:xfrm>
              <a:off x="7538398" y="434824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5D6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8" name="object 1878"/>
            <p:cNvSpPr/>
            <p:nvPr/>
          </p:nvSpPr>
          <p:spPr>
            <a:xfrm>
              <a:off x="7538398" y="434945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5D6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9" name="object 1879"/>
            <p:cNvSpPr/>
            <p:nvPr/>
          </p:nvSpPr>
          <p:spPr>
            <a:xfrm>
              <a:off x="7538398" y="434945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4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0" name="object 1880"/>
            <p:cNvSpPr/>
            <p:nvPr/>
          </p:nvSpPr>
          <p:spPr>
            <a:xfrm>
              <a:off x="7538398" y="434945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4D6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1" name="object 1881"/>
            <p:cNvSpPr/>
            <p:nvPr/>
          </p:nvSpPr>
          <p:spPr>
            <a:xfrm>
              <a:off x="7538398" y="435066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4D6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2" name="object 1882"/>
            <p:cNvSpPr/>
            <p:nvPr/>
          </p:nvSpPr>
          <p:spPr>
            <a:xfrm>
              <a:off x="7538398" y="435066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4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3" name="object 1883"/>
            <p:cNvSpPr/>
            <p:nvPr/>
          </p:nvSpPr>
          <p:spPr>
            <a:xfrm>
              <a:off x="7538398" y="435066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4D6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4" name="object 1884"/>
            <p:cNvSpPr/>
            <p:nvPr/>
          </p:nvSpPr>
          <p:spPr>
            <a:xfrm>
              <a:off x="7538398" y="435188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4D6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5" name="object 1885"/>
            <p:cNvSpPr/>
            <p:nvPr/>
          </p:nvSpPr>
          <p:spPr>
            <a:xfrm>
              <a:off x="7538398" y="435188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4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6" name="object 1886"/>
            <p:cNvSpPr/>
            <p:nvPr/>
          </p:nvSpPr>
          <p:spPr>
            <a:xfrm>
              <a:off x="7538398" y="435188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4D6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7" name="object 1887"/>
            <p:cNvSpPr/>
            <p:nvPr/>
          </p:nvSpPr>
          <p:spPr>
            <a:xfrm>
              <a:off x="7538398" y="435309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4D6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8" name="object 1888"/>
            <p:cNvSpPr/>
            <p:nvPr/>
          </p:nvSpPr>
          <p:spPr>
            <a:xfrm>
              <a:off x="7538398" y="435309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4D5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9" name="object 1889"/>
            <p:cNvSpPr/>
            <p:nvPr/>
          </p:nvSpPr>
          <p:spPr>
            <a:xfrm>
              <a:off x="7538398" y="435309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4D5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0" name="object 1890"/>
            <p:cNvSpPr/>
            <p:nvPr/>
          </p:nvSpPr>
          <p:spPr>
            <a:xfrm>
              <a:off x="7538398" y="435430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4D5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1" name="object 1891"/>
            <p:cNvSpPr/>
            <p:nvPr/>
          </p:nvSpPr>
          <p:spPr>
            <a:xfrm>
              <a:off x="7538398" y="435430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4D5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2" name="object 1892"/>
            <p:cNvSpPr/>
            <p:nvPr/>
          </p:nvSpPr>
          <p:spPr>
            <a:xfrm>
              <a:off x="7538398" y="435430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4D5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3" name="object 1893"/>
            <p:cNvSpPr/>
            <p:nvPr/>
          </p:nvSpPr>
          <p:spPr>
            <a:xfrm>
              <a:off x="7538398" y="435551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4D5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4" name="object 1894"/>
            <p:cNvSpPr/>
            <p:nvPr/>
          </p:nvSpPr>
          <p:spPr>
            <a:xfrm>
              <a:off x="7538398" y="435551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4D5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5" name="object 1895"/>
            <p:cNvSpPr/>
            <p:nvPr/>
          </p:nvSpPr>
          <p:spPr>
            <a:xfrm>
              <a:off x="7538398" y="435551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4D5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6" name="object 1896"/>
            <p:cNvSpPr/>
            <p:nvPr/>
          </p:nvSpPr>
          <p:spPr>
            <a:xfrm>
              <a:off x="7538398" y="435672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4D5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7" name="object 1897"/>
            <p:cNvSpPr/>
            <p:nvPr/>
          </p:nvSpPr>
          <p:spPr>
            <a:xfrm>
              <a:off x="7538398" y="435672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4D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8" name="object 1898"/>
            <p:cNvSpPr/>
            <p:nvPr/>
          </p:nvSpPr>
          <p:spPr>
            <a:xfrm>
              <a:off x="7538398" y="435672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4D5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9" name="object 1899"/>
            <p:cNvSpPr/>
            <p:nvPr/>
          </p:nvSpPr>
          <p:spPr>
            <a:xfrm>
              <a:off x="7538398" y="435794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4D5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0" name="object 1900"/>
            <p:cNvSpPr/>
            <p:nvPr/>
          </p:nvSpPr>
          <p:spPr>
            <a:xfrm>
              <a:off x="7538398" y="435794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4D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1" name="object 1901"/>
            <p:cNvSpPr/>
            <p:nvPr/>
          </p:nvSpPr>
          <p:spPr>
            <a:xfrm>
              <a:off x="7538398" y="435794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4D5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2" name="object 1902"/>
            <p:cNvSpPr/>
            <p:nvPr/>
          </p:nvSpPr>
          <p:spPr>
            <a:xfrm>
              <a:off x="7538398" y="435915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4D5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3" name="object 1903"/>
            <p:cNvSpPr/>
            <p:nvPr/>
          </p:nvSpPr>
          <p:spPr>
            <a:xfrm>
              <a:off x="7538398" y="435915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4D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4" name="object 1904"/>
            <p:cNvSpPr/>
            <p:nvPr/>
          </p:nvSpPr>
          <p:spPr>
            <a:xfrm>
              <a:off x="7538398" y="435915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4D5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5" name="object 1905"/>
            <p:cNvSpPr/>
            <p:nvPr/>
          </p:nvSpPr>
          <p:spPr>
            <a:xfrm>
              <a:off x="7538398" y="436036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4D5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6" name="object 1906"/>
            <p:cNvSpPr/>
            <p:nvPr/>
          </p:nvSpPr>
          <p:spPr>
            <a:xfrm>
              <a:off x="7538398" y="436036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4D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7" name="object 1907"/>
            <p:cNvSpPr/>
            <p:nvPr/>
          </p:nvSpPr>
          <p:spPr>
            <a:xfrm>
              <a:off x="7538398" y="436036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4D5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8" name="object 1908"/>
            <p:cNvSpPr/>
            <p:nvPr/>
          </p:nvSpPr>
          <p:spPr>
            <a:xfrm>
              <a:off x="7538398" y="436157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4D5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9" name="object 1909"/>
            <p:cNvSpPr/>
            <p:nvPr/>
          </p:nvSpPr>
          <p:spPr>
            <a:xfrm>
              <a:off x="7538398" y="436157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4D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0" name="object 1910"/>
            <p:cNvSpPr/>
            <p:nvPr/>
          </p:nvSpPr>
          <p:spPr>
            <a:xfrm>
              <a:off x="7538398" y="436157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4D5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1" name="object 1911"/>
            <p:cNvSpPr/>
            <p:nvPr/>
          </p:nvSpPr>
          <p:spPr>
            <a:xfrm>
              <a:off x="7538398" y="436279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3D5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2" name="object 1912"/>
            <p:cNvSpPr/>
            <p:nvPr/>
          </p:nvSpPr>
          <p:spPr>
            <a:xfrm>
              <a:off x="7538398" y="436279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3D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3" name="object 1913"/>
            <p:cNvSpPr/>
            <p:nvPr/>
          </p:nvSpPr>
          <p:spPr>
            <a:xfrm>
              <a:off x="7538398" y="436279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3D5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4" name="object 1914"/>
            <p:cNvSpPr/>
            <p:nvPr/>
          </p:nvSpPr>
          <p:spPr>
            <a:xfrm>
              <a:off x="7538398" y="436400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3D5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5" name="object 1915"/>
            <p:cNvSpPr/>
            <p:nvPr/>
          </p:nvSpPr>
          <p:spPr>
            <a:xfrm>
              <a:off x="7538398" y="436400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3D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6" name="object 1916"/>
            <p:cNvSpPr/>
            <p:nvPr/>
          </p:nvSpPr>
          <p:spPr>
            <a:xfrm>
              <a:off x="7538398" y="436400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3D5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7" name="object 1917"/>
            <p:cNvSpPr/>
            <p:nvPr/>
          </p:nvSpPr>
          <p:spPr>
            <a:xfrm>
              <a:off x="7538398" y="436521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3D5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8" name="object 1918"/>
            <p:cNvSpPr/>
            <p:nvPr/>
          </p:nvSpPr>
          <p:spPr>
            <a:xfrm>
              <a:off x="7538398" y="436521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3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9" name="object 1919"/>
            <p:cNvSpPr/>
            <p:nvPr/>
          </p:nvSpPr>
          <p:spPr>
            <a:xfrm>
              <a:off x="7538398" y="436521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3D4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0" name="object 1920"/>
            <p:cNvSpPr/>
            <p:nvPr/>
          </p:nvSpPr>
          <p:spPr>
            <a:xfrm>
              <a:off x="7538398" y="436642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3D4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1" name="object 1921"/>
            <p:cNvSpPr/>
            <p:nvPr/>
          </p:nvSpPr>
          <p:spPr>
            <a:xfrm>
              <a:off x="7538398" y="436642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3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2" name="object 1922"/>
            <p:cNvSpPr/>
            <p:nvPr/>
          </p:nvSpPr>
          <p:spPr>
            <a:xfrm>
              <a:off x="7538398" y="436642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3D4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3" name="object 1923"/>
            <p:cNvSpPr/>
            <p:nvPr/>
          </p:nvSpPr>
          <p:spPr>
            <a:xfrm>
              <a:off x="7538398" y="436764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3D4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4" name="object 1924"/>
            <p:cNvSpPr/>
            <p:nvPr/>
          </p:nvSpPr>
          <p:spPr>
            <a:xfrm>
              <a:off x="7538398" y="436764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3D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5" name="object 1925"/>
            <p:cNvSpPr/>
            <p:nvPr/>
          </p:nvSpPr>
          <p:spPr>
            <a:xfrm>
              <a:off x="7538398" y="436764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3D4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6" name="object 1926"/>
            <p:cNvSpPr/>
            <p:nvPr/>
          </p:nvSpPr>
          <p:spPr>
            <a:xfrm>
              <a:off x="7538398" y="436885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3D4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7" name="object 1927"/>
            <p:cNvSpPr/>
            <p:nvPr/>
          </p:nvSpPr>
          <p:spPr>
            <a:xfrm>
              <a:off x="7538398" y="436885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3D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8" name="object 1928"/>
            <p:cNvSpPr/>
            <p:nvPr/>
          </p:nvSpPr>
          <p:spPr>
            <a:xfrm>
              <a:off x="7538398" y="436885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3D4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9" name="object 1929"/>
            <p:cNvSpPr/>
            <p:nvPr/>
          </p:nvSpPr>
          <p:spPr>
            <a:xfrm>
              <a:off x="7538398" y="437006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3D4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0" name="object 1930"/>
            <p:cNvSpPr/>
            <p:nvPr/>
          </p:nvSpPr>
          <p:spPr>
            <a:xfrm>
              <a:off x="7538398" y="437006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3D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1" name="object 1931"/>
            <p:cNvSpPr/>
            <p:nvPr/>
          </p:nvSpPr>
          <p:spPr>
            <a:xfrm>
              <a:off x="7538398" y="437006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3D4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2" name="object 1932"/>
            <p:cNvSpPr/>
            <p:nvPr/>
          </p:nvSpPr>
          <p:spPr>
            <a:xfrm>
              <a:off x="7538398" y="437127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3D4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3" name="object 1933"/>
            <p:cNvSpPr/>
            <p:nvPr/>
          </p:nvSpPr>
          <p:spPr>
            <a:xfrm>
              <a:off x="7538398" y="437127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D3D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4" name="object 1934"/>
            <p:cNvSpPr/>
            <p:nvPr/>
          </p:nvSpPr>
          <p:spPr>
            <a:xfrm>
              <a:off x="7538398" y="437127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3D4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5" name="object 1935"/>
            <p:cNvSpPr/>
            <p:nvPr/>
          </p:nvSpPr>
          <p:spPr>
            <a:xfrm>
              <a:off x="7538398" y="437248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D3D4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6" name="object 1936"/>
            <p:cNvSpPr/>
            <p:nvPr/>
          </p:nvSpPr>
          <p:spPr>
            <a:xfrm>
              <a:off x="7538390" y="4371949"/>
              <a:ext cx="1332230" cy="1905"/>
            </a:xfrm>
            <a:custGeom>
              <a:avLst/>
              <a:gdLst/>
              <a:ahLst/>
              <a:cxnLst/>
              <a:rect l="l" t="t" r="r" b="b"/>
              <a:pathLst>
                <a:path w="1332229" h="1904">
                  <a:moveTo>
                    <a:pt x="629043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29043" y="1270"/>
                  </a:lnTo>
                  <a:lnTo>
                    <a:pt x="629043" y="0"/>
                  </a:lnTo>
                  <a:close/>
                </a:path>
                <a:path w="1332229" h="1904">
                  <a:moveTo>
                    <a:pt x="1331925" y="546"/>
                  </a:moveTo>
                  <a:lnTo>
                    <a:pt x="694347" y="546"/>
                  </a:lnTo>
                  <a:lnTo>
                    <a:pt x="694347" y="1752"/>
                  </a:lnTo>
                  <a:lnTo>
                    <a:pt x="1331925" y="1752"/>
                  </a:lnTo>
                  <a:lnTo>
                    <a:pt x="1331925" y="546"/>
                  </a:lnTo>
                  <a:close/>
                </a:path>
              </a:pathLst>
            </a:custGeom>
            <a:solidFill>
              <a:srgbClr val="D3D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7" name="object 1937"/>
            <p:cNvSpPr/>
            <p:nvPr/>
          </p:nvSpPr>
          <p:spPr>
            <a:xfrm>
              <a:off x="7538398" y="437248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D3D4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8" name="object 1938"/>
            <p:cNvSpPr/>
            <p:nvPr/>
          </p:nvSpPr>
          <p:spPr>
            <a:xfrm>
              <a:off x="7538398" y="437370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694344" y="0"/>
                  </a:lnTo>
                </a:path>
                <a:path w="1332229">
                  <a:moveTo>
                    <a:pt x="629037" y="0"/>
                  </a:moveTo>
                  <a:lnTo>
                    <a:pt x="0" y="0"/>
                  </a:lnTo>
                  <a:lnTo>
                    <a:pt x="629037" y="0"/>
                  </a:lnTo>
                </a:path>
                <a:path w="1332229">
                  <a:moveTo>
                    <a:pt x="1331928" y="0"/>
                  </a:moveTo>
                  <a:lnTo>
                    <a:pt x="694344" y="0"/>
                  </a:lnTo>
                </a:path>
                <a:path w="1332229">
                  <a:moveTo>
                    <a:pt x="694344" y="0"/>
                  </a:moveTo>
                  <a:lnTo>
                    <a:pt x="1331928" y="0"/>
                  </a:lnTo>
                </a:path>
              </a:pathLst>
            </a:custGeom>
            <a:ln w="3175">
              <a:solidFill>
                <a:srgbClr val="D3D4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9" name="object 1939"/>
            <p:cNvSpPr/>
            <p:nvPr/>
          </p:nvSpPr>
          <p:spPr>
            <a:xfrm>
              <a:off x="7538390" y="437370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19"/>
                  </a:lnTo>
                  <a:lnTo>
                    <a:pt x="629043" y="1219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19"/>
                  </a:lnTo>
                  <a:lnTo>
                    <a:pt x="1331925" y="1219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D3D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0" name="object 1940"/>
            <p:cNvSpPr/>
            <p:nvPr/>
          </p:nvSpPr>
          <p:spPr>
            <a:xfrm>
              <a:off x="7538398" y="4373701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D3D4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1" name="object 1941"/>
            <p:cNvSpPr/>
            <p:nvPr/>
          </p:nvSpPr>
          <p:spPr>
            <a:xfrm>
              <a:off x="8232742" y="4373701"/>
              <a:ext cx="638175" cy="1270"/>
            </a:xfrm>
            <a:custGeom>
              <a:avLst/>
              <a:gdLst/>
              <a:ahLst/>
              <a:cxnLst/>
              <a:rect l="l" t="t" r="r" b="b"/>
              <a:pathLst>
                <a:path w="638175" h="1270">
                  <a:moveTo>
                    <a:pt x="637584" y="1212"/>
                  </a:moveTo>
                  <a:lnTo>
                    <a:pt x="0" y="1212"/>
                  </a:lnTo>
                </a:path>
                <a:path w="638175" h="1270">
                  <a:moveTo>
                    <a:pt x="0" y="0"/>
                  </a:moveTo>
                  <a:lnTo>
                    <a:pt x="637584" y="0"/>
                  </a:lnTo>
                </a:path>
              </a:pathLst>
            </a:custGeom>
            <a:ln w="3175">
              <a:solidFill>
                <a:srgbClr val="D3D4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2" name="object 1942"/>
            <p:cNvSpPr/>
            <p:nvPr/>
          </p:nvSpPr>
          <p:spPr>
            <a:xfrm>
              <a:off x="7538398" y="437491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629037" y="0"/>
                  </a:moveTo>
                  <a:lnTo>
                    <a:pt x="0" y="0"/>
                  </a:lnTo>
                  <a:lnTo>
                    <a:pt x="629037" y="0"/>
                  </a:lnTo>
                </a:path>
                <a:path w="1332229">
                  <a:moveTo>
                    <a:pt x="1331928" y="0"/>
                  </a:moveTo>
                  <a:lnTo>
                    <a:pt x="694344" y="0"/>
                  </a:lnTo>
                </a:path>
                <a:path w="1332229">
                  <a:moveTo>
                    <a:pt x="694344" y="0"/>
                  </a:moveTo>
                  <a:lnTo>
                    <a:pt x="1331928" y="0"/>
                  </a:lnTo>
                </a:path>
              </a:pathLst>
            </a:custGeom>
            <a:ln w="3175">
              <a:solidFill>
                <a:srgbClr val="D2D4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3" name="object 1943"/>
            <p:cNvSpPr/>
            <p:nvPr/>
          </p:nvSpPr>
          <p:spPr>
            <a:xfrm>
              <a:off x="7538390" y="437492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06"/>
                  </a:lnTo>
                  <a:lnTo>
                    <a:pt x="629043" y="1206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06"/>
                  </a:lnTo>
                  <a:lnTo>
                    <a:pt x="1331925" y="1206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D2D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4" name="object 1944"/>
            <p:cNvSpPr/>
            <p:nvPr/>
          </p:nvSpPr>
          <p:spPr>
            <a:xfrm>
              <a:off x="7538398" y="4374913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D2D4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5" name="object 1945"/>
            <p:cNvSpPr/>
            <p:nvPr/>
          </p:nvSpPr>
          <p:spPr>
            <a:xfrm>
              <a:off x="7538398" y="437491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0"/>
                  </a:moveTo>
                  <a:lnTo>
                    <a:pt x="1331928" y="0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</a:pathLst>
            </a:custGeom>
            <a:ln w="3175">
              <a:solidFill>
                <a:srgbClr val="D2D4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6" name="object 1946"/>
            <p:cNvSpPr/>
            <p:nvPr/>
          </p:nvSpPr>
          <p:spPr>
            <a:xfrm>
              <a:off x="7538390" y="437612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19"/>
                  </a:lnTo>
                  <a:lnTo>
                    <a:pt x="629043" y="1219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19"/>
                  </a:lnTo>
                  <a:lnTo>
                    <a:pt x="1331925" y="1219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D2D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7" name="object 1947"/>
            <p:cNvSpPr/>
            <p:nvPr/>
          </p:nvSpPr>
          <p:spPr>
            <a:xfrm>
              <a:off x="7538398" y="4376125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D2D4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8" name="object 1948"/>
            <p:cNvSpPr/>
            <p:nvPr/>
          </p:nvSpPr>
          <p:spPr>
            <a:xfrm>
              <a:off x="8232742" y="4376125"/>
              <a:ext cx="638175" cy="1270"/>
            </a:xfrm>
            <a:custGeom>
              <a:avLst/>
              <a:gdLst/>
              <a:ahLst/>
              <a:cxnLst/>
              <a:rect l="l" t="t" r="r" b="b"/>
              <a:pathLst>
                <a:path w="638175" h="1270">
                  <a:moveTo>
                    <a:pt x="637584" y="1212"/>
                  </a:moveTo>
                  <a:lnTo>
                    <a:pt x="0" y="1212"/>
                  </a:lnTo>
                </a:path>
                <a:path w="638175" h="1270">
                  <a:moveTo>
                    <a:pt x="0" y="0"/>
                  </a:moveTo>
                  <a:lnTo>
                    <a:pt x="637584" y="0"/>
                  </a:lnTo>
                </a:path>
              </a:pathLst>
            </a:custGeom>
            <a:ln w="3175">
              <a:solidFill>
                <a:srgbClr val="D2D4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9" name="object 1949"/>
            <p:cNvSpPr/>
            <p:nvPr/>
          </p:nvSpPr>
          <p:spPr>
            <a:xfrm>
              <a:off x="7538398" y="437733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629037" y="0"/>
                  </a:moveTo>
                  <a:lnTo>
                    <a:pt x="0" y="0"/>
                  </a:lnTo>
                  <a:lnTo>
                    <a:pt x="629037" y="0"/>
                  </a:lnTo>
                </a:path>
                <a:path w="1332229">
                  <a:moveTo>
                    <a:pt x="1331928" y="0"/>
                  </a:moveTo>
                  <a:lnTo>
                    <a:pt x="694344" y="0"/>
                  </a:lnTo>
                </a:path>
                <a:path w="1332229">
                  <a:moveTo>
                    <a:pt x="694344" y="0"/>
                  </a:moveTo>
                  <a:lnTo>
                    <a:pt x="1331928" y="0"/>
                  </a:lnTo>
                </a:path>
              </a:pathLst>
            </a:custGeom>
            <a:ln w="3175">
              <a:solidFill>
                <a:srgbClr val="D2D3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0" name="object 1950"/>
            <p:cNvSpPr/>
            <p:nvPr/>
          </p:nvSpPr>
          <p:spPr>
            <a:xfrm>
              <a:off x="7538390" y="437734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06"/>
                  </a:lnTo>
                  <a:lnTo>
                    <a:pt x="629043" y="1206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06"/>
                  </a:lnTo>
                  <a:lnTo>
                    <a:pt x="1331925" y="1206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D2D3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1" name="object 1951"/>
            <p:cNvSpPr/>
            <p:nvPr/>
          </p:nvSpPr>
          <p:spPr>
            <a:xfrm>
              <a:off x="7538398" y="4377338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D2D3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2" name="object 1952"/>
            <p:cNvSpPr/>
            <p:nvPr/>
          </p:nvSpPr>
          <p:spPr>
            <a:xfrm>
              <a:off x="7538398" y="437733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0"/>
                  </a:moveTo>
                  <a:lnTo>
                    <a:pt x="1331928" y="0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</a:pathLst>
            </a:custGeom>
            <a:ln w="3175">
              <a:solidFill>
                <a:srgbClr val="D2D3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3" name="object 1953"/>
            <p:cNvSpPr/>
            <p:nvPr/>
          </p:nvSpPr>
          <p:spPr>
            <a:xfrm>
              <a:off x="7538390" y="437855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19"/>
                  </a:lnTo>
                  <a:lnTo>
                    <a:pt x="629043" y="1219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19"/>
                  </a:lnTo>
                  <a:lnTo>
                    <a:pt x="1331925" y="1219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D2D3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4" name="object 1954"/>
            <p:cNvSpPr/>
            <p:nvPr/>
          </p:nvSpPr>
          <p:spPr>
            <a:xfrm>
              <a:off x="7538398" y="4378550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D2D3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5" name="object 1955"/>
            <p:cNvSpPr/>
            <p:nvPr/>
          </p:nvSpPr>
          <p:spPr>
            <a:xfrm>
              <a:off x="7538398" y="437855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0"/>
                  </a:moveTo>
                  <a:lnTo>
                    <a:pt x="1331928" y="0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</a:pathLst>
            </a:custGeom>
            <a:ln w="3175">
              <a:solidFill>
                <a:srgbClr val="D2D3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6" name="object 1956"/>
            <p:cNvSpPr/>
            <p:nvPr/>
          </p:nvSpPr>
          <p:spPr>
            <a:xfrm>
              <a:off x="7538390" y="437977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06"/>
                  </a:lnTo>
                  <a:lnTo>
                    <a:pt x="629043" y="1206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06"/>
                  </a:lnTo>
                  <a:lnTo>
                    <a:pt x="1331925" y="1206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D2D3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7" name="object 1957"/>
            <p:cNvSpPr/>
            <p:nvPr/>
          </p:nvSpPr>
          <p:spPr>
            <a:xfrm>
              <a:off x="7538398" y="4379762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D2D3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8" name="object 1958"/>
            <p:cNvSpPr/>
            <p:nvPr/>
          </p:nvSpPr>
          <p:spPr>
            <a:xfrm>
              <a:off x="8232742" y="4379762"/>
              <a:ext cx="638175" cy="1270"/>
            </a:xfrm>
            <a:custGeom>
              <a:avLst/>
              <a:gdLst/>
              <a:ahLst/>
              <a:cxnLst/>
              <a:rect l="l" t="t" r="r" b="b"/>
              <a:pathLst>
                <a:path w="638175" h="1270">
                  <a:moveTo>
                    <a:pt x="637584" y="1212"/>
                  </a:moveTo>
                  <a:lnTo>
                    <a:pt x="0" y="1212"/>
                  </a:lnTo>
                </a:path>
                <a:path w="638175" h="1270">
                  <a:moveTo>
                    <a:pt x="0" y="0"/>
                  </a:moveTo>
                  <a:lnTo>
                    <a:pt x="637584" y="0"/>
                  </a:lnTo>
                </a:path>
              </a:pathLst>
            </a:custGeom>
            <a:ln w="3175">
              <a:solidFill>
                <a:srgbClr val="D2D3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9" name="object 1959"/>
            <p:cNvSpPr/>
            <p:nvPr/>
          </p:nvSpPr>
          <p:spPr>
            <a:xfrm>
              <a:off x="7538398" y="438097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629037" y="0"/>
                  </a:moveTo>
                  <a:lnTo>
                    <a:pt x="0" y="0"/>
                  </a:lnTo>
                  <a:lnTo>
                    <a:pt x="629037" y="0"/>
                  </a:lnTo>
                </a:path>
                <a:path w="1332229">
                  <a:moveTo>
                    <a:pt x="1331928" y="0"/>
                  </a:moveTo>
                  <a:lnTo>
                    <a:pt x="694344" y="0"/>
                  </a:lnTo>
                </a:path>
                <a:path w="1332229">
                  <a:moveTo>
                    <a:pt x="694344" y="0"/>
                  </a:moveTo>
                  <a:lnTo>
                    <a:pt x="1331928" y="0"/>
                  </a:lnTo>
                </a:path>
              </a:pathLst>
            </a:custGeom>
            <a:ln w="3175">
              <a:solidFill>
                <a:srgbClr val="D2D3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0" name="object 1960"/>
            <p:cNvSpPr/>
            <p:nvPr/>
          </p:nvSpPr>
          <p:spPr>
            <a:xfrm>
              <a:off x="7538390" y="438097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19"/>
                  </a:lnTo>
                  <a:lnTo>
                    <a:pt x="629043" y="1219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19"/>
                  </a:lnTo>
                  <a:lnTo>
                    <a:pt x="1331925" y="1219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D2D3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1" name="object 1961"/>
            <p:cNvSpPr/>
            <p:nvPr/>
          </p:nvSpPr>
          <p:spPr>
            <a:xfrm>
              <a:off x="7538398" y="4380974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D2D3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2" name="object 1962"/>
            <p:cNvSpPr/>
            <p:nvPr/>
          </p:nvSpPr>
          <p:spPr>
            <a:xfrm>
              <a:off x="7538398" y="438097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0"/>
                  </a:moveTo>
                  <a:lnTo>
                    <a:pt x="1331928" y="0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</a:pathLst>
            </a:custGeom>
            <a:ln w="3175">
              <a:solidFill>
                <a:srgbClr val="D2D3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3" name="object 1963"/>
            <p:cNvSpPr/>
            <p:nvPr/>
          </p:nvSpPr>
          <p:spPr>
            <a:xfrm>
              <a:off x="7538390" y="438219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06"/>
                  </a:lnTo>
                  <a:lnTo>
                    <a:pt x="629043" y="1206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06"/>
                  </a:lnTo>
                  <a:lnTo>
                    <a:pt x="1331925" y="1206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D2D3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4" name="object 1964"/>
            <p:cNvSpPr/>
            <p:nvPr/>
          </p:nvSpPr>
          <p:spPr>
            <a:xfrm>
              <a:off x="7538398" y="4382187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D2D3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5" name="object 1965"/>
            <p:cNvSpPr/>
            <p:nvPr/>
          </p:nvSpPr>
          <p:spPr>
            <a:xfrm>
              <a:off x="7538398" y="438218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0"/>
                  </a:moveTo>
                  <a:lnTo>
                    <a:pt x="1331928" y="0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</a:pathLst>
            </a:custGeom>
            <a:ln w="3175">
              <a:solidFill>
                <a:srgbClr val="D2D3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6" name="object 1966"/>
            <p:cNvSpPr/>
            <p:nvPr/>
          </p:nvSpPr>
          <p:spPr>
            <a:xfrm>
              <a:off x="7538390" y="438340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19"/>
                  </a:lnTo>
                  <a:lnTo>
                    <a:pt x="629043" y="1219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19"/>
                  </a:lnTo>
                  <a:lnTo>
                    <a:pt x="1331925" y="1219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D2D3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7" name="object 1967"/>
            <p:cNvSpPr/>
            <p:nvPr/>
          </p:nvSpPr>
          <p:spPr>
            <a:xfrm>
              <a:off x="7538398" y="4383399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D2D3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8" name="object 1968"/>
            <p:cNvSpPr/>
            <p:nvPr/>
          </p:nvSpPr>
          <p:spPr>
            <a:xfrm>
              <a:off x="7538398" y="438339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0"/>
                  </a:moveTo>
                  <a:lnTo>
                    <a:pt x="1331928" y="0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</a:pathLst>
            </a:custGeom>
            <a:ln w="3175">
              <a:solidFill>
                <a:srgbClr val="D2D3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9" name="object 1969"/>
            <p:cNvSpPr/>
            <p:nvPr/>
          </p:nvSpPr>
          <p:spPr>
            <a:xfrm>
              <a:off x="7538390" y="438462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06"/>
                  </a:lnTo>
                  <a:lnTo>
                    <a:pt x="629043" y="1206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06"/>
                  </a:lnTo>
                  <a:lnTo>
                    <a:pt x="1331925" y="1206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D2D3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0" name="object 1970"/>
            <p:cNvSpPr/>
            <p:nvPr/>
          </p:nvSpPr>
          <p:spPr>
            <a:xfrm>
              <a:off x="7538398" y="4384611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D2D3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1" name="object 1971"/>
            <p:cNvSpPr/>
            <p:nvPr/>
          </p:nvSpPr>
          <p:spPr>
            <a:xfrm>
              <a:off x="7538398" y="438461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0"/>
                  </a:moveTo>
                  <a:lnTo>
                    <a:pt x="1331928" y="0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</a:pathLst>
            </a:custGeom>
            <a:ln w="3175">
              <a:solidFill>
                <a:srgbClr val="D2D3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2" name="object 1972"/>
            <p:cNvSpPr/>
            <p:nvPr/>
          </p:nvSpPr>
          <p:spPr>
            <a:xfrm>
              <a:off x="7538390" y="438583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06"/>
                  </a:lnTo>
                  <a:lnTo>
                    <a:pt x="629043" y="1206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06"/>
                  </a:lnTo>
                  <a:lnTo>
                    <a:pt x="1331925" y="1206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D2D2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3" name="object 1973"/>
            <p:cNvSpPr/>
            <p:nvPr/>
          </p:nvSpPr>
          <p:spPr>
            <a:xfrm>
              <a:off x="7538398" y="4385823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D2D2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4" name="object 1974"/>
            <p:cNvSpPr/>
            <p:nvPr/>
          </p:nvSpPr>
          <p:spPr>
            <a:xfrm>
              <a:off x="7538398" y="438582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0"/>
                  </a:moveTo>
                  <a:lnTo>
                    <a:pt x="1331928" y="0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</a:pathLst>
            </a:custGeom>
            <a:ln w="3175">
              <a:solidFill>
                <a:srgbClr val="D2D2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5" name="object 1975"/>
            <p:cNvSpPr/>
            <p:nvPr/>
          </p:nvSpPr>
          <p:spPr>
            <a:xfrm>
              <a:off x="7538390" y="438703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19"/>
                  </a:lnTo>
                  <a:lnTo>
                    <a:pt x="629043" y="1219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19"/>
                  </a:lnTo>
                  <a:lnTo>
                    <a:pt x="1331925" y="1219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D2D2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6" name="object 1976"/>
            <p:cNvSpPr/>
            <p:nvPr/>
          </p:nvSpPr>
          <p:spPr>
            <a:xfrm>
              <a:off x="7538398" y="4387035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D2D2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7" name="object 1977"/>
            <p:cNvSpPr/>
            <p:nvPr/>
          </p:nvSpPr>
          <p:spPr>
            <a:xfrm>
              <a:off x="7538398" y="438703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0"/>
                  </a:moveTo>
                  <a:lnTo>
                    <a:pt x="1331928" y="0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</a:pathLst>
            </a:custGeom>
            <a:ln w="3175">
              <a:solidFill>
                <a:srgbClr val="D2D2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8" name="object 1978"/>
            <p:cNvSpPr/>
            <p:nvPr/>
          </p:nvSpPr>
          <p:spPr>
            <a:xfrm>
              <a:off x="7538390" y="438825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06"/>
                  </a:lnTo>
                  <a:lnTo>
                    <a:pt x="629043" y="1206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06"/>
                  </a:lnTo>
                  <a:lnTo>
                    <a:pt x="1331925" y="1206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D2D2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9" name="object 1979"/>
            <p:cNvSpPr/>
            <p:nvPr/>
          </p:nvSpPr>
          <p:spPr>
            <a:xfrm>
              <a:off x="7538398" y="4388248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D2D2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0" name="object 1980"/>
            <p:cNvSpPr/>
            <p:nvPr/>
          </p:nvSpPr>
          <p:spPr>
            <a:xfrm>
              <a:off x="7538398" y="438824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0"/>
                  </a:moveTo>
                  <a:lnTo>
                    <a:pt x="1331928" y="0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</a:pathLst>
            </a:custGeom>
            <a:ln w="3175">
              <a:solidFill>
                <a:srgbClr val="D2D2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1" name="object 1981"/>
            <p:cNvSpPr/>
            <p:nvPr/>
          </p:nvSpPr>
          <p:spPr>
            <a:xfrm>
              <a:off x="7538390" y="438946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19"/>
                  </a:lnTo>
                  <a:lnTo>
                    <a:pt x="629043" y="1219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19"/>
                  </a:lnTo>
                  <a:lnTo>
                    <a:pt x="1331925" y="1219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D2D2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2" name="object 1982"/>
            <p:cNvSpPr/>
            <p:nvPr/>
          </p:nvSpPr>
          <p:spPr>
            <a:xfrm>
              <a:off x="7538398" y="4389460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D2D2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3" name="object 1983"/>
            <p:cNvSpPr/>
            <p:nvPr/>
          </p:nvSpPr>
          <p:spPr>
            <a:xfrm>
              <a:off x="7538398" y="438946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0"/>
                  </a:moveTo>
                  <a:lnTo>
                    <a:pt x="1331928" y="0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</a:pathLst>
            </a:custGeom>
            <a:ln w="3175">
              <a:solidFill>
                <a:srgbClr val="D2D2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4" name="object 1984"/>
            <p:cNvSpPr/>
            <p:nvPr/>
          </p:nvSpPr>
          <p:spPr>
            <a:xfrm>
              <a:off x="7538390" y="439068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06"/>
                  </a:lnTo>
                  <a:lnTo>
                    <a:pt x="629043" y="1206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06"/>
                  </a:lnTo>
                  <a:lnTo>
                    <a:pt x="1331925" y="1206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D2D2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5" name="object 1985"/>
            <p:cNvSpPr/>
            <p:nvPr/>
          </p:nvSpPr>
          <p:spPr>
            <a:xfrm>
              <a:off x="7538398" y="4390672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D2D2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6" name="object 1986"/>
            <p:cNvSpPr/>
            <p:nvPr/>
          </p:nvSpPr>
          <p:spPr>
            <a:xfrm>
              <a:off x="7538398" y="439067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0"/>
                  </a:moveTo>
                  <a:lnTo>
                    <a:pt x="1331928" y="0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</a:pathLst>
            </a:custGeom>
            <a:ln w="3175">
              <a:solidFill>
                <a:srgbClr val="D2D2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7" name="object 1987"/>
            <p:cNvSpPr/>
            <p:nvPr/>
          </p:nvSpPr>
          <p:spPr>
            <a:xfrm>
              <a:off x="7538390" y="439188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19"/>
                  </a:lnTo>
                  <a:lnTo>
                    <a:pt x="629043" y="1219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19"/>
                  </a:lnTo>
                  <a:lnTo>
                    <a:pt x="1331925" y="1219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D2D2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8" name="object 1988"/>
            <p:cNvSpPr/>
            <p:nvPr/>
          </p:nvSpPr>
          <p:spPr>
            <a:xfrm>
              <a:off x="7538398" y="4391885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D2D2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9" name="object 1989"/>
            <p:cNvSpPr/>
            <p:nvPr/>
          </p:nvSpPr>
          <p:spPr>
            <a:xfrm>
              <a:off x="8232742" y="4391884"/>
              <a:ext cx="638175" cy="1270"/>
            </a:xfrm>
            <a:custGeom>
              <a:avLst/>
              <a:gdLst/>
              <a:ahLst/>
              <a:cxnLst/>
              <a:rect l="l" t="t" r="r" b="b"/>
              <a:pathLst>
                <a:path w="638175" h="1270">
                  <a:moveTo>
                    <a:pt x="637584" y="1212"/>
                  </a:moveTo>
                  <a:lnTo>
                    <a:pt x="0" y="1212"/>
                  </a:lnTo>
                </a:path>
                <a:path w="638175" h="1270">
                  <a:moveTo>
                    <a:pt x="0" y="0"/>
                  </a:moveTo>
                  <a:lnTo>
                    <a:pt x="637584" y="0"/>
                  </a:lnTo>
                </a:path>
              </a:pathLst>
            </a:custGeom>
            <a:ln w="3175">
              <a:solidFill>
                <a:srgbClr val="D2D2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0" name="object 1990"/>
            <p:cNvSpPr/>
            <p:nvPr/>
          </p:nvSpPr>
          <p:spPr>
            <a:xfrm>
              <a:off x="7538398" y="439309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629037" y="0"/>
                  </a:moveTo>
                  <a:lnTo>
                    <a:pt x="0" y="0"/>
                  </a:lnTo>
                  <a:lnTo>
                    <a:pt x="629037" y="0"/>
                  </a:lnTo>
                </a:path>
                <a:path w="1332229">
                  <a:moveTo>
                    <a:pt x="1331928" y="0"/>
                  </a:moveTo>
                  <a:lnTo>
                    <a:pt x="694344" y="0"/>
                  </a:lnTo>
                </a:path>
                <a:path w="1332229">
                  <a:moveTo>
                    <a:pt x="694344" y="0"/>
                  </a:moveTo>
                  <a:lnTo>
                    <a:pt x="1331928" y="0"/>
                  </a:lnTo>
                </a:path>
              </a:pathLst>
            </a:custGeom>
            <a:ln w="3175">
              <a:solidFill>
                <a:srgbClr val="D2D2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1" name="object 1991"/>
            <p:cNvSpPr/>
            <p:nvPr/>
          </p:nvSpPr>
          <p:spPr>
            <a:xfrm>
              <a:off x="7538390" y="439310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06"/>
                  </a:lnTo>
                  <a:lnTo>
                    <a:pt x="629043" y="1206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06"/>
                  </a:lnTo>
                  <a:lnTo>
                    <a:pt x="1331925" y="1206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D2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2" name="object 1992"/>
            <p:cNvSpPr/>
            <p:nvPr/>
          </p:nvSpPr>
          <p:spPr>
            <a:xfrm>
              <a:off x="7538398" y="4393097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D2D2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3" name="object 1993"/>
            <p:cNvSpPr/>
            <p:nvPr/>
          </p:nvSpPr>
          <p:spPr>
            <a:xfrm>
              <a:off x="7538398" y="439309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0"/>
                  </a:moveTo>
                  <a:lnTo>
                    <a:pt x="1331928" y="0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</a:pathLst>
            </a:custGeom>
            <a:ln w="3175">
              <a:solidFill>
                <a:srgbClr val="D2D2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4" name="object 1994"/>
            <p:cNvSpPr/>
            <p:nvPr/>
          </p:nvSpPr>
          <p:spPr>
            <a:xfrm>
              <a:off x="7538390" y="439431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19"/>
                  </a:lnTo>
                  <a:lnTo>
                    <a:pt x="629043" y="1219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19"/>
                  </a:lnTo>
                  <a:lnTo>
                    <a:pt x="1331925" y="1219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D2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5" name="object 1995"/>
            <p:cNvSpPr/>
            <p:nvPr/>
          </p:nvSpPr>
          <p:spPr>
            <a:xfrm>
              <a:off x="7538398" y="4394309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D2D2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6" name="object 1996"/>
            <p:cNvSpPr/>
            <p:nvPr/>
          </p:nvSpPr>
          <p:spPr>
            <a:xfrm>
              <a:off x="8232742" y="4394309"/>
              <a:ext cx="638175" cy="1270"/>
            </a:xfrm>
            <a:custGeom>
              <a:avLst/>
              <a:gdLst/>
              <a:ahLst/>
              <a:cxnLst/>
              <a:rect l="l" t="t" r="r" b="b"/>
              <a:pathLst>
                <a:path w="638175" h="1270">
                  <a:moveTo>
                    <a:pt x="637584" y="1212"/>
                  </a:moveTo>
                  <a:lnTo>
                    <a:pt x="0" y="1212"/>
                  </a:lnTo>
                </a:path>
                <a:path w="638175" h="1270">
                  <a:moveTo>
                    <a:pt x="0" y="0"/>
                  </a:moveTo>
                  <a:lnTo>
                    <a:pt x="637584" y="0"/>
                  </a:lnTo>
                </a:path>
              </a:pathLst>
            </a:custGeom>
            <a:ln w="3175">
              <a:solidFill>
                <a:srgbClr val="D2D2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7" name="object 1997"/>
            <p:cNvSpPr/>
            <p:nvPr/>
          </p:nvSpPr>
          <p:spPr>
            <a:xfrm>
              <a:off x="7538398" y="439552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629037" y="0"/>
                  </a:moveTo>
                  <a:lnTo>
                    <a:pt x="0" y="0"/>
                  </a:lnTo>
                  <a:lnTo>
                    <a:pt x="629037" y="0"/>
                  </a:lnTo>
                </a:path>
                <a:path w="1332229">
                  <a:moveTo>
                    <a:pt x="1331928" y="0"/>
                  </a:moveTo>
                  <a:lnTo>
                    <a:pt x="694344" y="0"/>
                  </a:lnTo>
                </a:path>
                <a:path w="1332229">
                  <a:moveTo>
                    <a:pt x="694344" y="0"/>
                  </a:moveTo>
                  <a:lnTo>
                    <a:pt x="1331928" y="0"/>
                  </a:lnTo>
                </a:path>
              </a:pathLst>
            </a:custGeom>
            <a:ln w="3175">
              <a:solidFill>
                <a:srgbClr val="D1D2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8" name="object 1998"/>
            <p:cNvSpPr/>
            <p:nvPr/>
          </p:nvSpPr>
          <p:spPr>
            <a:xfrm>
              <a:off x="7538390" y="439553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06"/>
                  </a:lnTo>
                  <a:lnTo>
                    <a:pt x="629043" y="1206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06"/>
                  </a:lnTo>
                  <a:lnTo>
                    <a:pt x="1331925" y="1206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9" name="object 1999"/>
            <p:cNvSpPr/>
            <p:nvPr/>
          </p:nvSpPr>
          <p:spPr>
            <a:xfrm>
              <a:off x="7538398" y="4395521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D1D2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0" name="object 2000"/>
            <p:cNvSpPr/>
            <p:nvPr/>
          </p:nvSpPr>
          <p:spPr>
            <a:xfrm>
              <a:off x="7538398" y="439552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0"/>
                  </a:moveTo>
                  <a:lnTo>
                    <a:pt x="1331928" y="0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</a:pathLst>
            </a:custGeom>
            <a:ln w="3175">
              <a:solidFill>
                <a:srgbClr val="D1D2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1" name="object 2001"/>
            <p:cNvSpPr/>
            <p:nvPr/>
          </p:nvSpPr>
          <p:spPr>
            <a:xfrm>
              <a:off x="7538390" y="439673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06"/>
                  </a:lnTo>
                  <a:lnTo>
                    <a:pt x="629043" y="1206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06"/>
                  </a:lnTo>
                  <a:lnTo>
                    <a:pt x="1331925" y="1206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2" name="object 2002"/>
            <p:cNvSpPr/>
            <p:nvPr/>
          </p:nvSpPr>
          <p:spPr>
            <a:xfrm>
              <a:off x="7538398" y="4396733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D1D2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3" name="object 2003"/>
            <p:cNvSpPr/>
            <p:nvPr/>
          </p:nvSpPr>
          <p:spPr>
            <a:xfrm>
              <a:off x="7538398" y="439673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0"/>
                  </a:moveTo>
                  <a:lnTo>
                    <a:pt x="1331928" y="0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</a:pathLst>
            </a:custGeom>
            <a:ln w="3175">
              <a:solidFill>
                <a:srgbClr val="D1D2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4" name="object 2004"/>
            <p:cNvSpPr/>
            <p:nvPr/>
          </p:nvSpPr>
          <p:spPr>
            <a:xfrm>
              <a:off x="7538390" y="439794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31"/>
                  </a:lnTo>
                  <a:lnTo>
                    <a:pt x="629043" y="1231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31"/>
                  </a:lnTo>
                  <a:lnTo>
                    <a:pt x="1331925" y="1231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5" name="object 2005"/>
            <p:cNvSpPr/>
            <p:nvPr/>
          </p:nvSpPr>
          <p:spPr>
            <a:xfrm>
              <a:off x="7538398" y="4397946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14"/>
                  </a:moveTo>
                  <a:lnTo>
                    <a:pt x="630169" y="614"/>
                  </a:lnTo>
                </a:path>
              </a:pathLst>
            </a:custGeom>
            <a:ln w="3491">
              <a:solidFill>
                <a:srgbClr val="D1D2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6" name="object 2006"/>
            <p:cNvSpPr/>
            <p:nvPr/>
          </p:nvSpPr>
          <p:spPr>
            <a:xfrm>
              <a:off x="7538398" y="439794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1228"/>
                  </a:moveTo>
                  <a:lnTo>
                    <a:pt x="694344" y="1228"/>
                  </a:lnTo>
                </a:path>
                <a:path w="1332229" h="1270">
                  <a:moveTo>
                    <a:pt x="694344" y="0"/>
                  </a:moveTo>
                  <a:lnTo>
                    <a:pt x="1331928" y="0"/>
                  </a:lnTo>
                </a:path>
                <a:path w="1332229" h="1270">
                  <a:moveTo>
                    <a:pt x="629037" y="1228"/>
                  </a:moveTo>
                  <a:lnTo>
                    <a:pt x="0" y="1228"/>
                  </a:lnTo>
                  <a:lnTo>
                    <a:pt x="629037" y="1228"/>
                  </a:lnTo>
                </a:path>
                <a:path w="1332229" h="1270">
                  <a:moveTo>
                    <a:pt x="1331928" y="1228"/>
                  </a:moveTo>
                  <a:lnTo>
                    <a:pt x="694344" y="1228"/>
                  </a:lnTo>
                </a:path>
                <a:path w="1332229" h="1270">
                  <a:moveTo>
                    <a:pt x="694344" y="1228"/>
                  </a:moveTo>
                  <a:lnTo>
                    <a:pt x="1331928" y="1228"/>
                  </a:lnTo>
                </a:path>
              </a:pathLst>
            </a:custGeom>
            <a:ln w="3175">
              <a:solidFill>
                <a:srgbClr val="D1D2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7" name="object 2007"/>
            <p:cNvSpPr/>
            <p:nvPr/>
          </p:nvSpPr>
          <p:spPr>
            <a:xfrm>
              <a:off x="7538390" y="439917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19"/>
                  </a:lnTo>
                  <a:lnTo>
                    <a:pt x="629043" y="1219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19"/>
                  </a:lnTo>
                  <a:lnTo>
                    <a:pt x="1331925" y="1219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8" name="object 2008"/>
            <p:cNvSpPr/>
            <p:nvPr/>
          </p:nvSpPr>
          <p:spPr>
            <a:xfrm>
              <a:off x="7538398" y="4399174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D1D2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9" name="object 2009"/>
            <p:cNvSpPr/>
            <p:nvPr/>
          </p:nvSpPr>
          <p:spPr>
            <a:xfrm>
              <a:off x="7538398" y="439917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0"/>
                  </a:moveTo>
                  <a:lnTo>
                    <a:pt x="1331928" y="0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</a:pathLst>
            </a:custGeom>
            <a:ln w="3175">
              <a:solidFill>
                <a:srgbClr val="D1D2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0" name="object 2010"/>
            <p:cNvSpPr/>
            <p:nvPr/>
          </p:nvSpPr>
          <p:spPr>
            <a:xfrm>
              <a:off x="7538390" y="440039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06"/>
                  </a:lnTo>
                  <a:lnTo>
                    <a:pt x="629043" y="1206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06"/>
                  </a:lnTo>
                  <a:lnTo>
                    <a:pt x="1331925" y="1206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1" name="object 2011"/>
            <p:cNvSpPr/>
            <p:nvPr/>
          </p:nvSpPr>
          <p:spPr>
            <a:xfrm>
              <a:off x="7538398" y="4400386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D1D2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2" name="object 2012"/>
            <p:cNvSpPr/>
            <p:nvPr/>
          </p:nvSpPr>
          <p:spPr>
            <a:xfrm>
              <a:off x="7538398" y="440038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0"/>
                  </a:moveTo>
                  <a:lnTo>
                    <a:pt x="1331928" y="0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</a:pathLst>
            </a:custGeom>
            <a:ln w="3175">
              <a:solidFill>
                <a:srgbClr val="D1D2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3" name="object 2013"/>
            <p:cNvSpPr/>
            <p:nvPr/>
          </p:nvSpPr>
          <p:spPr>
            <a:xfrm>
              <a:off x="7538390" y="440160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19"/>
                  </a:lnTo>
                  <a:lnTo>
                    <a:pt x="629043" y="1219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19"/>
                  </a:lnTo>
                  <a:lnTo>
                    <a:pt x="1331925" y="1219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D1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4" name="object 2014"/>
            <p:cNvSpPr/>
            <p:nvPr/>
          </p:nvSpPr>
          <p:spPr>
            <a:xfrm>
              <a:off x="7538398" y="4401599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D1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5" name="object 2015"/>
            <p:cNvSpPr/>
            <p:nvPr/>
          </p:nvSpPr>
          <p:spPr>
            <a:xfrm>
              <a:off x="7538398" y="440159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0"/>
                  </a:moveTo>
                  <a:lnTo>
                    <a:pt x="1331928" y="0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</a:pathLst>
            </a:custGeom>
            <a:ln w="3175">
              <a:solidFill>
                <a:srgbClr val="D1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6" name="object 2016"/>
            <p:cNvSpPr/>
            <p:nvPr/>
          </p:nvSpPr>
          <p:spPr>
            <a:xfrm>
              <a:off x="7538390" y="440282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06"/>
                  </a:lnTo>
                  <a:lnTo>
                    <a:pt x="629043" y="1206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06"/>
                  </a:lnTo>
                  <a:lnTo>
                    <a:pt x="1331925" y="1206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D1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7" name="object 2017"/>
            <p:cNvSpPr/>
            <p:nvPr/>
          </p:nvSpPr>
          <p:spPr>
            <a:xfrm>
              <a:off x="7538398" y="4402811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D1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8" name="object 2018"/>
            <p:cNvSpPr/>
            <p:nvPr/>
          </p:nvSpPr>
          <p:spPr>
            <a:xfrm>
              <a:off x="7538398" y="440281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0"/>
                  </a:moveTo>
                  <a:lnTo>
                    <a:pt x="1331928" y="0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</a:pathLst>
            </a:custGeom>
            <a:ln w="3175">
              <a:solidFill>
                <a:srgbClr val="D1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9" name="object 2019"/>
            <p:cNvSpPr/>
            <p:nvPr/>
          </p:nvSpPr>
          <p:spPr>
            <a:xfrm>
              <a:off x="7538390" y="440402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06"/>
                  </a:lnTo>
                  <a:lnTo>
                    <a:pt x="629043" y="1206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06"/>
                  </a:lnTo>
                  <a:lnTo>
                    <a:pt x="1331925" y="1206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D1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0" name="object 2020"/>
            <p:cNvSpPr/>
            <p:nvPr/>
          </p:nvSpPr>
          <p:spPr>
            <a:xfrm>
              <a:off x="7538398" y="4404023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D1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1" name="object 2021"/>
            <p:cNvSpPr/>
            <p:nvPr/>
          </p:nvSpPr>
          <p:spPr>
            <a:xfrm>
              <a:off x="7538398" y="440402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0"/>
                  </a:moveTo>
                  <a:lnTo>
                    <a:pt x="1331928" y="0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</a:pathLst>
            </a:custGeom>
            <a:ln w="3175">
              <a:solidFill>
                <a:srgbClr val="D1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2" name="object 2022"/>
            <p:cNvSpPr/>
            <p:nvPr/>
          </p:nvSpPr>
          <p:spPr>
            <a:xfrm>
              <a:off x="7538390" y="440523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19"/>
                  </a:lnTo>
                  <a:lnTo>
                    <a:pt x="629043" y="1219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19"/>
                  </a:lnTo>
                  <a:lnTo>
                    <a:pt x="1331925" y="1219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D1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3" name="object 2023"/>
            <p:cNvSpPr/>
            <p:nvPr/>
          </p:nvSpPr>
          <p:spPr>
            <a:xfrm>
              <a:off x="7538398" y="4405235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D1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4" name="object 2024"/>
            <p:cNvSpPr/>
            <p:nvPr/>
          </p:nvSpPr>
          <p:spPr>
            <a:xfrm>
              <a:off x="7538398" y="440523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0"/>
                  </a:moveTo>
                  <a:lnTo>
                    <a:pt x="1331928" y="0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</a:pathLst>
            </a:custGeom>
            <a:ln w="3175">
              <a:solidFill>
                <a:srgbClr val="D1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5" name="object 2025"/>
            <p:cNvSpPr/>
            <p:nvPr/>
          </p:nvSpPr>
          <p:spPr>
            <a:xfrm>
              <a:off x="7538390" y="440645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06"/>
                  </a:lnTo>
                  <a:lnTo>
                    <a:pt x="629043" y="1206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06"/>
                  </a:lnTo>
                  <a:lnTo>
                    <a:pt x="1331925" y="1206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D1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6" name="object 2026"/>
            <p:cNvSpPr/>
            <p:nvPr/>
          </p:nvSpPr>
          <p:spPr>
            <a:xfrm>
              <a:off x="7538398" y="4406448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D1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7" name="object 2027"/>
            <p:cNvSpPr/>
            <p:nvPr/>
          </p:nvSpPr>
          <p:spPr>
            <a:xfrm>
              <a:off x="7538398" y="440644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0"/>
                  </a:moveTo>
                  <a:lnTo>
                    <a:pt x="1331928" y="0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</a:pathLst>
            </a:custGeom>
            <a:ln w="3175">
              <a:solidFill>
                <a:srgbClr val="D1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8" name="object 2028"/>
            <p:cNvSpPr/>
            <p:nvPr/>
          </p:nvSpPr>
          <p:spPr>
            <a:xfrm>
              <a:off x="7538390" y="440766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19"/>
                  </a:lnTo>
                  <a:lnTo>
                    <a:pt x="629043" y="1219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19"/>
                  </a:lnTo>
                  <a:lnTo>
                    <a:pt x="1331925" y="1219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9" name="object 2029"/>
            <p:cNvSpPr/>
            <p:nvPr/>
          </p:nvSpPr>
          <p:spPr>
            <a:xfrm>
              <a:off x="7538398" y="4407660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D0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0" name="object 2030"/>
            <p:cNvSpPr/>
            <p:nvPr/>
          </p:nvSpPr>
          <p:spPr>
            <a:xfrm>
              <a:off x="7538398" y="440766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0"/>
                  </a:moveTo>
                  <a:lnTo>
                    <a:pt x="1331928" y="0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</a:pathLst>
            </a:custGeom>
            <a:ln w="3175">
              <a:solidFill>
                <a:srgbClr val="D0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1" name="object 2031"/>
            <p:cNvSpPr/>
            <p:nvPr/>
          </p:nvSpPr>
          <p:spPr>
            <a:xfrm>
              <a:off x="7538390" y="440888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06"/>
                  </a:lnTo>
                  <a:lnTo>
                    <a:pt x="629043" y="1206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06"/>
                  </a:lnTo>
                  <a:lnTo>
                    <a:pt x="1331925" y="1206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2" name="object 2032"/>
            <p:cNvSpPr/>
            <p:nvPr/>
          </p:nvSpPr>
          <p:spPr>
            <a:xfrm>
              <a:off x="7538398" y="4408872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D0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3" name="object 2033"/>
            <p:cNvSpPr/>
            <p:nvPr/>
          </p:nvSpPr>
          <p:spPr>
            <a:xfrm>
              <a:off x="7538398" y="440887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0"/>
                  </a:moveTo>
                  <a:lnTo>
                    <a:pt x="1331928" y="0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</a:pathLst>
            </a:custGeom>
            <a:ln w="3175">
              <a:solidFill>
                <a:srgbClr val="D0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4" name="object 2034"/>
            <p:cNvSpPr/>
            <p:nvPr/>
          </p:nvSpPr>
          <p:spPr>
            <a:xfrm>
              <a:off x="7538390" y="441008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19"/>
                  </a:lnTo>
                  <a:lnTo>
                    <a:pt x="629043" y="1219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19"/>
                  </a:lnTo>
                  <a:lnTo>
                    <a:pt x="1331925" y="1219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5" name="object 2035"/>
            <p:cNvSpPr/>
            <p:nvPr/>
          </p:nvSpPr>
          <p:spPr>
            <a:xfrm>
              <a:off x="7538398" y="4410084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D0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6" name="object 2036"/>
            <p:cNvSpPr/>
            <p:nvPr/>
          </p:nvSpPr>
          <p:spPr>
            <a:xfrm>
              <a:off x="8232742" y="4410084"/>
              <a:ext cx="638175" cy="1270"/>
            </a:xfrm>
            <a:custGeom>
              <a:avLst/>
              <a:gdLst/>
              <a:ahLst/>
              <a:cxnLst/>
              <a:rect l="l" t="t" r="r" b="b"/>
              <a:pathLst>
                <a:path w="638175" h="1270">
                  <a:moveTo>
                    <a:pt x="637584" y="1212"/>
                  </a:moveTo>
                  <a:lnTo>
                    <a:pt x="0" y="1212"/>
                  </a:lnTo>
                </a:path>
                <a:path w="638175" h="1270">
                  <a:moveTo>
                    <a:pt x="0" y="0"/>
                  </a:moveTo>
                  <a:lnTo>
                    <a:pt x="637584" y="0"/>
                  </a:lnTo>
                </a:path>
              </a:pathLst>
            </a:custGeom>
            <a:ln w="3175">
              <a:solidFill>
                <a:srgbClr val="D0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7" name="object 2037"/>
            <p:cNvSpPr/>
            <p:nvPr/>
          </p:nvSpPr>
          <p:spPr>
            <a:xfrm>
              <a:off x="7538398" y="441129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629037" y="0"/>
                  </a:moveTo>
                  <a:lnTo>
                    <a:pt x="0" y="0"/>
                  </a:lnTo>
                  <a:lnTo>
                    <a:pt x="629037" y="0"/>
                  </a:lnTo>
                </a:path>
                <a:path w="1332229">
                  <a:moveTo>
                    <a:pt x="1331928" y="0"/>
                  </a:moveTo>
                  <a:lnTo>
                    <a:pt x="694344" y="0"/>
                  </a:lnTo>
                </a:path>
                <a:path w="1332229">
                  <a:moveTo>
                    <a:pt x="694344" y="0"/>
                  </a:moveTo>
                  <a:lnTo>
                    <a:pt x="1331928" y="0"/>
                  </a:lnTo>
                </a:path>
              </a:pathLst>
            </a:custGeom>
            <a:ln w="3175">
              <a:solidFill>
                <a:srgbClr val="D0D1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8" name="object 2038"/>
            <p:cNvSpPr/>
            <p:nvPr/>
          </p:nvSpPr>
          <p:spPr>
            <a:xfrm>
              <a:off x="7538390" y="441130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06"/>
                  </a:lnTo>
                  <a:lnTo>
                    <a:pt x="629043" y="1206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06"/>
                  </a:lnTo>
                  <a:lnTo>
                    <a:pt x="1331925" y="1206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D0D1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9" name="object 2039"/>
            <p:cNvSpPr/>
            <p:nvPr/>
          </p:nvSpPr>
          <p:spPr>
            <a:xfrm>
              <a:off x="7538398" y="4411297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D0D1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0" name="object 2040"/>
            <p:cNvSpPr/>
            <p:nvPr/>
          </p:nvSpPr>
          <p:spPr>
            <a:xfrm>
              <a:off x="7538398" y="441129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0"/>
                  </a:moveTo>
                  <a:lnTo>
                    <a:pt x="1331928" y="0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</a:pathLst>
            </a:custGeom>
            <a:ln w="3175">
              <a:solidFill>
                <a:srgbClr val="D0D1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1" name="object 2041"/>
            <p:cNvSpPr/>
            <p:nvPr/>
          </p:nvSpPr>
          <p:spPr>
            <a:xfrm>
              <a:off x="7538390" y="441251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19"/>
                  </a:lnTo>
                  <a:lnTo>
                    <a:pt x="629043" y="1219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19"/>
                  </a:lnTo>
                  <a:lnTo>
                    <a:pt x="1331925" y="1219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D0D1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2" name="object 2042"/>
            <p:cNvSpPr/>
            <p:nvPr/>
          </p:nvSpPr>
          <p:spPr>
            <a:xfrm>
              <a:off x="7538398" y="4412509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D0D1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3" name="object 2043"/>
            <p:cNvSpPr/>
            <p:nvPr/>
          </p:nvSpPr>
          <p:spPr>
            <a:xfrm>
              <a:off x="7538398" y="441250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0"/>
                  </a:moveTo>
                  <a:lnTo>
                    <a:pt x="1331928" y="0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</a:pathLst>
            </a:custGeom>
            <a:ln w="3175">
              <a:solidFill>
                <a:srgbClr val="D0D1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4" name="object 2044"/>
            <p:cNvSpPr/>
            <p:nvPr/>
          </p:nvSpPr>
          <p:spPr>
            <a:xfrm>
              <a:off x="7538390" y="441373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06"/>
                  </a:lnTo>
                  <a:lnTo>
                    <a:pt x="629043" y="1206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06"/>
                  </a:lnTo>
                  <a:lnTo>
                    <a:pt x="1331925" y="1206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D0D1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5" name="object 2045"/>
            <p:cNvSpPr/>
            <p:nvPr/>
          </p:nvSpPr>
          <p:spPr>
            <a:xfrm>
              <a:off x="7538398" y="4413721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D0D1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6" name="object 2046"/>
            <p:cNvSpPr/>
            <p:nvPr/>
          </p:nvSpPr>
          <p:spPr>
            <a:xfrm>
              <a:off x="7538398" y="441372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0"/>
                  </a:moveTo>
                  <a:lnTo>
                    <a:pt x="1331928" y="0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</a:pathLst>
            </a:custGeom>
            <a:ln w="3175">
              <a:solidFill>
                <a:srgbClr val="D0D1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7" name="object 2047"/>
            <p:cNvSpPr/>
            <p:nvPr/>
          </p:nvSpPr>
          <p:spPr>
            <a:xfrm>
              <a:off x="7538390" y="441493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19"/>
                  </a:lnTo>
                  <a:lnTo>
                    <a:pt x="629043" y="1219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19"/>
                  </a:lnTo>
                  <a:lnTo>
                    <a:pt x="1331925" y="1219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D0D1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8" name="object 2048"/>
            <p:cNvSpPr/>
            <p:nvPr/>
          </p:nvSpPr>
          <p:spPr>
            <a:xfrm>
              <a:off x="7538398" y="4414933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D0D1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9" name="object 2049"/>
            <p:cNvSpPr/>
            <p:nvPr/>
          </p:nvSpPr>
          <p:spPr>
            <a:xfrm>
              <a:off x="7538398" y="441493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0"/>
                  </a:moveTo>
                  <a:lnTo>
                    <a:pt x="1331928" y="0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</a:pathLst>
            </a:custGeom>
            <a:ln w="3175">
              <a:solidFill>
                <a:srgbClr val="D0D1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0" name="object 2050"/>
            <p:cNvSpPr/>
            <p:nvPr/>
          </p:nvSpPr>
          <p:spPr>
            <a:xfrm>
              <a:off x="7538390" y="441615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06"/>
                  </a:lnTo>
                  <a:lnTo>
                    <a:pt x="629043" y="1206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06"/>
                  </a:lnTo>
                  <a:lnTo>
                    <a:pt x="1331925" y="1206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D0D1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1" name="object 2051"/>
            <p:cNvSpPr/>
            <p:nvPr/>
          </p:nvSpPr>
          <p:spPr>
            <a:xfrm>
              <a:off x="7538398" y="4416146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D0D1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2" name="object 2052"/>
            <p:cNvSpPr/>
            <p:nvPr/>
          </p:nvSpPr>
          <p:spPr>
            <a:xfrm>
              <a:off x="8232742" y="4416146"/>
              <a:ext cx="638175" cy="1270"/>
            </a:xfrm>
            <a:custGeom>
              <a:avLst/>
              <a:gdLst/>
              <a:ahLst/>
              <a:cxnLst/>
              <a:rect l="l" t="t" r="r" b="b"/>
              <a:pathLst>
                <a:path w="638175" h="1270">
                  <a:moveTo>
                    <a:pt x="637584" y="1212"/>
                  </a:moveTo>
                  <a:lnTo>
                    <a:pt x="0" y="1212"/>
                  </a:lnTo>
                </a:path>
                <a:path w="638175" h="1270">
                  <a:moveTo>
                    <a:pt x="0" y="0"/>
                  </a:moveTo>
                  <a:lnTo>
                    <a:pt x="637584" y="0"/>
                  </a:lnTo>
                </a:path>
              </a:pathLst>
            </a:custGeom>
            <a:ln w="3175">
              <a:solidFill>
                <a:srgbClr val="D0D1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3" name="object 2053"/>
            <p:cNvSpPr/>
            <p:nvPr/>
          </p:nvSpPr>
          <p:spPr>
            <a:xfrm>
              <a:off x="7538398" y="441735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629037" y="0"/>
                  </a:moveTo>
                  <a:lnTo>
                    <a:pt x="0" y="0"/>
                  </a:lnTo>
                  <a:lnTo>
                    <a:pt x="629037" y="0"/>
                  </a:lnTo>
                </a:path>
                <a:path w="1332229">
                  <a:moveTo>
                    <a:pt x="1331928" y="0"/>
                  </a:moveTo>
                  <a:lnTo>
                    <a:pt x="694344" y="0"/>
                  </a:lnTo>
                </a:path>
                <a:path w="1332229">
                  <a:moveTo>
                    <a:pt x="694344" y="0"/>
                  </a:moveTo>
                  <a:lnTo>
                    <a:pt x="1331928" y="0"/>
                  </a:lnTo>
                </a:path>
              </a:pathLst>
            </a:custGeom>
            <a:ln w="3175">
              <a:solidFill>
                <a:srgbClr val="CFD1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4" name="object 2054"/>
            <p:cNvSpPr/>
            <p:nvPr/>
          </p:nvSpPr>
          <p:spPr>
            <a:xfrm>
              <a:off x="7538390" y="441736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06"/>
                  </a:lnTo>
                  <a:lnTo>
                    <a:pt x="629043" y="1206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06"/>
                  </a:lnTo>
                  <a:lnTo>
                    <a:pt x="1331925" y="1206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CFD1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5" name="object 2055"/>
            <p:cNvSpPr/>
            <p:nvPr/>
          </p:nvSpPr>
          <p:spPr>
            <a:xfrm>
              <a:off x="7538398" y="4417358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CFD1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6" name="object 2056"/>
            <p:cNvSpPr/>
            <p:nvPr/>
          </p:nvSpPr>
          <p:spPr>
            <a:xfrm>
              <a:off x="7538398" y="441735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0"/>
                  </a:moveTo>
                  <a:lnTo>
                    <a:pt x="1331928" y="0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</a:pathLst>
            </a:custGeom>
            <a:ln w="3175">
              <a:solidFill>
                <a:srgbClr val="CFD1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7" name="object 2057"/>
            <p:cNvSpPr/>
            <p:nvPr/>
          </p:nvSpPr>
          <p:spPr>
            <a:xfrm>
              <a:off x="7538390" y="441857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19"/>
                  </a:lnTo>
                  <a:lnTo>
                    <a:pt x="629043" y="1219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19"/>
                  </a:lnTo>
                  <a:lnTo>
                    <a:pt x="1331925" y="1219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CFD1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8" name="object 2058"/>
            <p:cNvSpPr/>
            <p:nvPr/>
          </p:nvSpPr>
          <p:spPr>
            <a:xfrm>
              <a:off x="7538398" y="4418570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CFD1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9" name="object 2059"/>
            <p:cNvSpPr/>
            <p:nvPr/>
          </p:nvSpPr>
          <p:spPr>
            <a:xfrm>
              <a:off x="7538398" y="441857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0"/>
                  </a:moveTo>
                  <a:lnTo>
                    <a:pt x="1331928" y="0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</a:pathLst>
            </a:custGeom>
            <a:ln w="3175">
              <a:solidFill>
                <a:srgbClr val="CFD1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0" name="object 2060"/>
            <p:cNvSpPr/>
            <p:nvPr/>
          </p:nvSpPr>
          <p:spPr>
            <a:xfrm>
              <a:off x="7538390" y="441979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06"/>
                  </a:lnTo>
                  <a:lnTo>
                    <a:pt x="629043" y="1206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06"/>
                  </a:lnTo>
                  <a:lnTo>
                    <a:pt x="1331925" y="1206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CFD1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1" name="object 2061"/>
            <p:cNvSpPr/>
            <p:nvPr/>
          </p:nvSpPr>
          <p:spPr>
            <a:xfrm>
              <a:off x="7538398" y="4419782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CFD1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2" name="object 2062"/>
            <p:cNvSpPr/>
            <p:nvPr/>
          </p:nvSpPr>
          <p:spPr>
            <a:xfrm>
              <a:off x="7538398" y="441978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0"/>
                  </a:moveTo>
                  <a:lnTo>
                    <a:pt x="1331928" y="0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</a:pathLst>
            </a:custGeom>
            <a:ln w="3175">
              <a:solidFill>
                <a:srgbClr val="CFD1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3" name="object 2063"/>
            <p:cNvSpPr/>
            <p:nvPr/>
          </p:nvSpPr>
          <p:spPr>
            <a:xfrm>
              <a:off x="7538390" y="442099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19"/>
                  </a:lnTo>
                  <a:lnTo>
                    <a:pt x="629043" y="1219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19"/>
                  </a:lnTo>
                  <a:lnTo>
                    <a:pt x="1331925" y="1219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CFD1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4" name="object 2064"/>
            <p:cNvSpPr/>
            <p:nvPr/>
          </p:nvSpPr>
          <p:spPr>
            <a:xfrm>
              <a:off x="7538398" y="4420995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CFD1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5" name="object 2065"/>
            <p:cNvSpPr/>
            <p:nvPr/>
          </p:nvSpPr>
          <p:spPr>
            <a:xfrm>
              <a:off x="7538398" y="442099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0"/>
                  </a:moveTo>
                  <a:lnTo>
                    <a:pt x="1331928" y="0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</a:pathLst>
            </a:custGeom>
            <a:ln w="3175">
              <a:solidFill>
                <a:srgbClr val="CFD1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6" name="object 2066"/>
            <p:cNvSpPr/>
            <p:nvPr/>
          </p:nvSpPr>
          <p:spPr>
            <a:xfrm>
              <a:off x="7538390" y="442221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06"/>
                  </a:lnTo>
                  <a:lnTo>
                    <a:pt x="629043" y="1206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06"/>
                  </a:lnTo>
                  <a:lnTo>
                    <a:pt x="1331925" y="1206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CFD1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7" name="object 2067"/>
            <p:cNvSpPr/>
            <p:nvPr/>
          </p:nvSpPr>
          <p:spPr>
            <a:xfrm>
              <a:off x="7538398" y="4422207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CFD1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8" name="object 2068"/>
            <p:cNvSpPr/>
            <p:nvPr/>
          </p:nvSpPr>
          <p:spPr>
            <a:xfrm>
              <a:off x="8232742" y="4422207"/>
              <a:ext cx="638175" cy="1270"/>
            </a:xfrm>
            <a:custGeom>
              <a:avLst/>
              <a:gdLst/>
              <a:ahLst/>
              <a:cxnLst/>
              <a:rect l="l" t="t" r="r" b="b"/>
              <a:pathLst>
                <a:path w="638175" h="1270">
                  <a:moveTo>
                    <a:pt x="637584" y="1212"/>
                  </a:moveTo>
                  <a:lnTo>
                    <a:pt x="0" y="1212"/>
                  </a:lnTo>
                </a:path>
                <a:path w="638175" h="1270">
                  <a:moveTo>
                    <a:pt x="0" y="0"/>
                  </a:moveTo>
                  <a:lnTo>
                    <a:pt x="637584" y="0"/>
                  </a:lnTo>
                </a:path>
              </a:pathLst>
            </a:custGeom>
            <a:ln w="3175">
              <a:solidFill>
                <a:srgbClr val="CFD1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9" name="object 2069"/>
            <p:cNvSpPr/>
            <p:nvPr/>
          </p:nvSpPr>
          <p:spPr>
            <a:xfrm>
              <a:off x="7538398" y="442341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629037" y="0"/>
                  </a:moveTo>
                  <a:lnTo>
                    <a:pt x="0" y="0"/>
                  </a:lnTo>
                  <a:lnTo>
                    <a:pt x="629037" y="0"/>
                  </a:lnTo>
                </a:path>
                <a:path w="1332229">
                  <a:moveTo>
                    <a:pt x="1331928" y="0"/>
                  </a:moveTo>
                  <a:lnTo>
                    <a:pt x="694344" y="0"/>
                  </a:lnTo>
                </a:path>
                <a:path w="1332229">
                  <a:moveTo>
                    <a:pt x="694344" y="0"/>
                  </a:moveTo>
                  <a:lnTo>
                    <a:pt x="1331928" y="0"/>
                  </a:lnTo>
                </a:path>
              </a:pathLst>
            </a:custGeom>
            <a:ln w="3175">
              <a:solidFill>
                <a:srgbClr val="CFD0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0" name="object 2070"/>
            <p:cNvSpPr/>
            <p:nvPr/>
          </p:nvSpPr>
          <p:spPr>
            <a:xfrm>
              <a:off x="7538390" y="442342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19"/>
                  </a:lnTo>
                  <a:lnTo>
                    <a:pt x="629043" y="1219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19"/>
                  </a:lnTo>
                  <a:lnTo>
                    <a:pt x="1331925" y="1219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CFD0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1" name="object 2071"/>
            <p:cNvSpPr/>
            <p:nvPr/>
          </p:nvSpPr>
          <p:spPr>
            <a:xfrm>
              <a:off x="7538398" y="4423419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CFD0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2" name="object 2072"/>
            <p:cNvSpPr/>
            <p:nvPr/>
          </p:nvSpPr>
          <p:spPr>
            <a:xfrm>
              <a:off x="7538398" y="442341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0"/>
                  </a:moveTo>
                  <a:lnTo>
                    <a:pt x="1331928" y="0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</a:pathLst>
            </a:custGeom>
            <a:ln w="3175">
              <a:solidFill>
                <a:srgbClr val="CFD0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3" name="object 2073"/>
            <p:cNvSpPr/>
            <p:nvPr/>
          </p:nvSpPr>
          <p:spPr>
            <a:xfrm>
              <a:off x="7538390" y="442464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06"/>
                  </a:lnTo>
                  <a:lnTo>
                    <a:pt x="629043" y="1206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06"/>
                  </a:lnTo>
                  <a:lnTo>
                    <a:pt x="1331925" y="1206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CFD0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4" name="object 2074"/>
            <p:cNvSpPr/>
            <p:nvPr/>
          </p:nvSpPr>
          <p:spPr>
            <a:xfrm>
              <a:off x="7538398" y="4424631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CFD0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5" name="object 2075"/>
            <p:cNvSpPr/>
            <p:nvPr/>
          </p:nvSpPr>
          <p:spPr>
            <a:xfrm>
              <a:off x="7538398" y="442463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0"/>
                  </a:moveTo>
                  <a:lnTo>
                    <a:pt x="1331928" y="0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</a:pathLst>
            </a:custGeom>
            <a:ln w="3175">
              <a:solidFill>
                <a:srgbClr val="CFD0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6" name="object 2076"/>
            <p:cNvSpPr/>
            <p:nvPr/>
          </p:nvSpPr>
          <p:spPr>
            <a:xfrm>
              <a:off x="7538390" y="442584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19"/>
                  </a:lnTo>
                  <a:lnTo>
                    <a:pt x="629043" y="1219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19"/>
                  </a:lnTo>
                  <a:lnTo>
                    <a:pt x="1331925" y="1219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CFD0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7" name="object 2077"/>
            <p:cNvSpPr/>
            <p:nvPr/>
          </p:nvSpPr>
          <p:spPr>
            <a:xfrm>
              <a:off x="7538398" y="4425843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CFD0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8" name="object 2078"/>
            <p:cNvSpPr/>
            <p:nvPr/>
          </p:nvSpPr>
          <p:spPr>
            <a:xfrm>
              <a:off x="7538398" y="442584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0"/>
                  </a:moveTo>
                  <a:lnTo>
                    <a:pt x="1331928" y="0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</a:pathLst>
            </a:custGeom>
            <a:ln w="3175">
              <a:solidFill>
                <a:srgbClr val="CFD0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9" name="object 2079"/>
            <p:cNvSpPr/>
            <p:nvPr/>
          </p:nvSpPr>
          <p:spPr>
            <a:xfrm>
              <a:off x="7538390" y="442706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06"/>
                  </a:lnTo>
                  <a:lnTo>
                    <a:pt x="629043" y="1206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06"/>
                  </a:lnTo>
                  <a:lnTo>
                    <a:pt x="1331925" y="1206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CFD0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0" name="object 2080"/>
            <p:cNvSpPr/>
            <p:nvPr/>
          </p:nvSpPr>
          <p:spPr>
            <a:xfrm>
              <a:off x="7538398" y="4427056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CFD0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1" name="object 2081"/>
            <p:cNvSpPr/>
            <p:nvPr/>
          </p:nvSpPr>
          <p:spPr>
            <a:xfrm>
              <a:off x="7538398" y="442705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0"/>
                  </a:moveTo>
                  <a:lnTo>
                    <a:pt x="1331928" y="0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</a:pathLst>
            </a:custGeom>
            <a:ln w="3175">
              <a:solidFill>
                <a:srgbClr val="CFD0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2" name="object 2082"/>
            <p:cNvSpPr/>
            <p:nvPr/>
          </p:nvSpPr>
          <p:spPr>
            <a:xfrm>
              <a:off x="7538390" y="442827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19"/>
                  </a:lnTo>
                  <a:lnTo>
                    <a:pt x="629043" y="1219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19"/>
                  </a:lnTo>
                  <a:lnTo>
                    <a:pt x="1331925" y="1219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CFD0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3" name="object 2083"/>
            <p:cNvSpPr/>
            <p:nvPr/>
          </p:nvSpPr>
          <p:spPr>
            <a:xfrm>
              <a:off x="7538398" y="4428268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CFD0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4" name="object 2084"/>
            <p:cNvSpPr/>
            <p:nvPr/>
          </p:nvSpPr>
          <p:spPr>
            <a:xfrm>
              <a:off x="8232742" y="4428268"/>
              <a:ext cx="638175" cy="1270"/>
            </a:xfrm>
            <a:custGeom>
              <a:avLst/>
              <a:gdLst/>
              <a:ahLst/>
              <a:cxnLst/>
              <a:rect l="l" t="t" r="r" b="b"/>
              <a:pathLst>
                <a:path w="638175" h="1270">
                  <a:moveTo>
                    <a:pt x="637584" y="1212"/>
                  </a:moveTo>
                  <a:lnTo>
                    <a:pt x="0" y="1212"/>
                  </a:lnTo>
                </a:path>
                <a:path w="638175" h="1270">
                  <a:moveTo>
                    <a:pt x="0" y="0"/>
                  </a:moveTo>
                  <a:lnTo>
                    <a:pt x="637584" y="0"/>
                  </a:lnTo>
                </a:path>
              </a:pathLst>
            </a:custGeom>
            <a:ln w="3175">
              <a:solidFill>
                <a:srgbClr val="CFD0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5" name="object 2085"/>
            <p:cNvSpPr/>
            <p:nvPr/>
          </p:nvSpPr>
          <p:spPr>
            <a:xfrm>
              <a:off x="7538398" y="442948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629037" y="0"/>
                  </a:moveTo>
                  <a:lnTo>
                    <a:pt x="0" y="0"/>
                  </a:lnTo>
                  <a:lnTo>
                    <a:pt x="629037" y="0"/>
                  </a:lnTo>
                </a:path>
                <a:path w="1332229">
                  <a:moveTo>
                    <a:pt x="1331928" y="0"/>
                  </a:moveTo>
                  <a:lnTo>
                    <a:pt x="694344" y="0"/>
                  </a:lnTo>
                </a:path>
                <a:path w="1332229">
                  <a:moveTo>
                    <a:pt x="694344" y="0"/>
                  </a:moveTo>
                  <a:lnTo>
                    <a:pt x="1331928" y="0"/>
                  </a:lnTo>
                </a:path>
              </a:pathLst>
            </a:custGeom>
            <a:ln w="3175">
              <a:solidFill>
                <a:srgbClr val="CED0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6" name="object 2086"/>
            <p:cNvSpPr/>
            <p:nvPr/>
          </p:nvSpPr>
          <p:spPr>
            <a:xfrm>
              <a:off x="7538390" y="442949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06"/>
                  </a:lnTo>
                  <a:lnTo>
                    <a:pt x="629043" y="1206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06"/>
                  </a:lnTo>
                  <a:lnTo>
                    <a:pt x="1331925" y="1206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CED0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7" name="object 2087"/>
            <p:cNvSpPr/>
            <p:nvPr/>
          </p:nvSpPr>
          <p:spPr>
            <a:xfrm>
              <a:off x="7538398" y="4429480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CED0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8" name="object 2088"/>
            <p:cNvSpPr/>
            <p:nvPr/>
          </p:nvSpPr>
          <p:spPr>
            <a:xfrm>
              <a:off x="7538398" y="442948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0"/>
                  </a:moveTo>
                  <a:lnTo>
                    <a:pt x="1331928" y="0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</a:pathLst>
            </a:custGeom>
            <a:ln w="3175">
              <a:solidFill>
                <a:srgbClr val="CED0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9" name="object 2089"/>
            <p:cNvSpPr/>
            <p:nvPr/>
          </p:nvSpPr>
          <p:spPr>
            <a:xfrm>
              <a:off x="7538390" y="443069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06"/>
                  </a:lnTo>
                  <a:lnTo>
                    <a:pt x="629043" y="1206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06"/>
                  </a:lnTo>
                  <a:lnTo>
                    <a:pt x="1331925" y="1206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CED0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0" name="object 2090"/>
            <p:cNvSpPr/>
            <p:nvPr/>
          </p:nvSpPr>
          <p:spPr>
            <a:xfrm>
              <a:off x="7538398" y="4430692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CED0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1" name="object 2091"/>
            <p:cNvSpPr/>
            <p:nvPr/>
          </p:nvSpPr>
          <p:spPr>
            <a:xfrm>
              <a:off x="7538398" y="443069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0"/>
                  </a:moveTo>
                  <a:lnTo>
                    <a:pt x="1331928" y="0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</a:pathLst>
            </a:custGeom>
            <a:ln w="3175">
              <a:solidFill>
                <a:srgbClr val="CED0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2" name="object 2092"/>
            <p:cNvSpPr/>
            <p:nvPr/>
          </p:nvSpPr>
          <p:spPr>
            <a:xfrm>
              <a:off x="7538390" y="443190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19"/>
                  </a:lnTo>
                  <a:lnTo>
                    <a:pt x="629043" y="1219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19"/>
                  </a:lnTo>
                  <a:lnTo>
                    <a:pt x="1331925" y="1219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CEC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3" name="object 2093"/>
            <p:cNvSpPr/>
            <p:nvPr/>
          </p:nvSpPr>
          <p:spPr>
            <a:xfrm>
              <a:off x="7538398" y="4431905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CECF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4" name="object 2094"/>
            <p:cNvSpPr/>
            <p:nvPr/>
          </p:nvSpPr>
          <p:spPr>
            <a:xfrm>
              <a:off x="7538398" y="443190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0"/>
                  </a:moveTo>
                  <a:lnTo>
                    <a:pt x="1331928" y="0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</a:pathLst>
            </a:custGeom>
            <a:ln w="3175">
              <a:solidFill>
                <a:srgbClr val="CECF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5" name="object 2095"/>
            <p:cNvSpPr/>
            <p:nvPr/>
          </p:nvSpPr>
          <p:spPr>
            <a:xfrm>
              <a:off x="7538390" y="443312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06"/>
                  </a:lnTo>
                  <a:lnTo>
                    <a:pt x="629043" y="1206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06"/>
                  </a:lnTo>
                  <a:lnTo>
                    <a:pt x="1331925" y="1206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CEC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6" name="object 2096"/>
            <p:cNvSpPr/>
            <p:nvPr/>
          </p:nvSpPr>
          <p:spPr>
            <a:xfrm>
              <a:off x="7538398" y="4433117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CECF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7" name="object 2097"/>
            <p:cNvSpPr/>
            <p:nvPr/>
          </p:nvSpPr>
          <p:spPr>
            <a:xfrm>
              <a:off x="7538398" y="443311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0"/>
                  </a:moveTo>
                  <a:lnTo>
                    <a:pt x="1331928" y="0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</a:pathLst>
            </a:custGeom>
            <a:ln w="3175">
              <a:solidFill>
                <a:srgbClr val="CECF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8" name="object 2098"/>
            <p:cNvSpPr/>
            <p:nvPr/>
          </p:nvSpPr>
          <p:spPr>
            <a:xfrm>
              <a:off x="7538390" y="443433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19"/>
                  </a:lnTo>
                  <a:lnTo>
                    <a:pt x="629043" y="1219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19"/>
                  </a:lnTo>
                  <a:lnTo>
                    <a:pt x="1331925" y="1219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CEC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9" name="object 2099"/>
            <p:cNvSpPr/>
            <p:nvPr/>
          </p:nvSpPr>
          <p:spPr>
            <a:xfrm>
              <a:off x="7538398" y="4434329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CECF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0" name="object 2100"/>
            <p:cNvSpPr/>
            <p:nvPr/>
          </p:nvSpPr>
          <p:spPr>
            <a:xfrm>
              <a:off x="7538398" y="443432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0"/>
                  </a:moveTo>
                  <a:lnTo>
                    <a:pt x="1331928" y="0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</a:pathLst>
            </a:custGeom>
            <a:ln w="3175">
              <a:solidFill>
                <a:srgbClr val="CECF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1" name="object 2101"/>
            <p:cNvSpPr/>
            <p:nvPr/>
          </p:nvSpPr>
          <p:spPr>
            <a:xfrm>
              <a:off x="7538390" y="443555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06"/>
                  </a:lnTo>
                  <a:lnTo>
                    <a:pt x="629043" y="1206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06"/>
                  </a:lnTo>
                  <a:lnTo>
                    <a:pt x="1331925" y="1206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CEC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2" name="object 2102"/>
            <p:cNvSpPr/>
            <p:nvPr/>
          </p:nvSpPr>
          <p:spPr>
            <a:xfrm>
              <a:off x="7538398" y="4435541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CECF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3" name="object 2103"/>
            <p:cNvSpPr/>
            <p:nvPr/>
          </p:nvSpPr>
          <p:spPr>
            <a:xfrm>
              <a:off x="7538398" y="443554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0"/>
                  </a:moveTo>
                  <a:lnTo>
                    <a:pt x="1331928" y="0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</a:pathLst>
            </a:custGeom>
            <a:ln w="3175">
              <a:solidFill>
                <a:srgbClr val="CECF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4" name="object 2104"/>
            <p:cNvSpPr/>
            <p:nvPr/>
          </p:nvSpPr>
          <p:spPr>
            <a:xfrm>
              <a:off x="7538390" y="443675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629043" y="0"/>
                  </a:moveTo>
                  <a:lnTo>
                    <a:pt x="0" y="0"/>
                  </a:lnTo>
                  <a:lnTo>
                    <a:pt x="0" y="1219"/>
                  </a:lnTo>
                  <a:lnTo>
                    <a:pt x="629043" y="1219"/>
                  </a:lnTo>
                  <a:lnTo>
                    <a:pt x="629043" y="0"/>
                  </a:lnTo>
                  <a:close/>
                </a:path>
                <a:path w="1332229" h="1270">
                  <a:moveTo>
                    <a:pt x="1331925" y="0"/>
                  </a:moveTo>
                  <a:lnTo>
                    <a:pt x="694347" y="0"/>
                  </a:lnTo>
                  <a:lnTo>
                    <a:pt x="694347" y="1219"/>
                  </a:lnTo>
                  <a:lnTo>
                    <a:pt x="1331925" y="1219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CEC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5" name="object 2105"/>
            <p:cNvSpPr/>
            <p:nvPr/>
          </p:nvSpPr>
          <p:spPr>
            <a:xfrm>
              <a:off x="7538398" y="4436754"/>
              <a:ext cx="629285" cy="1270"/>
            </a:xfrm>
            <a:custGeom>
              <a:avLst/>
              <a:gdLst/>
              <a:ahLst/>
              <a:cxnLst/>
              <a:rect l="l" t="t" r="r" b="b"/>
              <a:pathLst>
                <a:path w="629284" h="1270">
                  <a:moveTo>
                    <a:pt x="-1131" y="606"/>
                  </a:moveTo>
                  <a:lnTo>
                    <a:pt x="630169" y="606"/>
                  </a:lnTo>
                </a:path>
              </a:pathLst>
            </a:custGeom>
            <a:ln w="3475">
              <a:solidFill>
                <a:srgbClr val="CECF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6" name="object 2106"/>
            <p:cNvSpPr/>
            <p:nvPr/>
          </p:nvSpPr>
          <p:spPr>
            <a:xfrm>
              <a:off x="7538398" y="443675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0"/>
                  </a:moveTo>
                  <a:lnTo>
                    <a:pt x="1331928" y="0"/>
                  </a:lnTo>
                </a:path>
                <a:path w="1332229" h="1270">
                  <a:moveTo>
                    <a:pt x="629037" y="1212"/>
                  </a:moveTo>
                  <a:lnTo>
                    <a:pt x="0" y="1212"/>
                  </a:lnTo>
                  <a:lnTo>
                    <a:pt x="629037" y="1212"/>
                  </a:lnTo>
                </a:path>
                <a:path w="1332229" h="1270">
                  <a:moveTo>
                    <a:pt x="1331928" y="1212"/>
                  </a:moveTo>
                  <a:lnTo>
                    <a:pt x="694344" y="1212"/>
                  </a:lnTo>
                </a:path>
                <a:path w="1332229" h="1270">
                  <a:moveTo>
                    <a:pt x="694344" y="1212"/>
                  </a:moveTo>
                  <a:lnTo>
                    <a:pt x="1331928" y="1212"/>
                  </a:lnTo>
                </a:path>
              </a:pathLst>
            </a:custGeom>
            <a:ln w="3175">
              <a:solidFill>
                <a:srgbClr val="CECF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7" name="object 2107"/>
            <p:cNvSpPr/>
            <p:nvPr/>
          </p:nvSpPr>
          <p:spPr>
            <a:xfrm>
              <a:off x="7538390" y="443806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5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31925" y="1270"/>
                  </a:lnTo>
                  <a:lnTo>
                    <a:pt x="1331925" y="0"/>
                  </a:lnTo>
                  <a:close/>
                </a:path>
              </a:pathLst>
            </a:custGeom>
            <a:solidFill>
              <a:srgbClr val="CEC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8" name="object 2108"/>
            <p:cNvSpPr/>
            <p:nvPr/>
          </p:nvSpPr>
          <p:spPr>
            <a:xfrm>
              <a:off x="7538398" y="443796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ECF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9" name="object 2109"/>
            <p:cNvSpPr/>
            <p:nvPr/>
          </p:nvSpPr>
          <p:spPr>
            <a:xfrm>
              <a:off x="8232742" y="4437966"/>
              <a:ext cx="638175" cy="0"/>
            </a:xfrm>
            <a:custGeom>
              <a:avLst/>
              <a:gdLst/>
              <a:ahLst/>
              <a:cxnLst/>
              <a:rect l="l" t="t" r="r" b="b"/>
              <a:pathLst>
                <a:path w="638175">
                  <a:moveTo>
                    <a:pt x="0" y="0"/>
                  </a:moveTo>
                  <a:lnTo>
                    <a:pt x="637584" y="0"/>
                  </a:lnTo>
                </a:path>
              </a:pathLst>
            </a:custGeom>
            <a:ln w="3175">
              <a:solidFill>
                <a:srgbClr val="CECF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0" name="object 2110"/>
            <p:cNvSpPr/>
            <p:nvPr/>
          </p:nvSpPr>
          <p:spPr>
            <a:xfrm>
              <a:off x="7538398" y="443917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ECF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1" name="object 2111"/>
            <p:cNvSpPr/>
            <p:nvPr/>
          </p:nvSpPr>
          <p:spPr>
            <a:xfrm>
              <a:off x="7538398" y="443917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ECF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2" name="object 2112"/>
            <p:cNvSpPr/>
            <p:nvPr/>
          </p:nvSpPr>
          <p:spPr>
            <a:xfrm>
              <a:off x="7538398" y="443917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ECF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3" name="object 2113"/>
            <p:cNvSpPr/>
            <p:nvPr/>
          </p:nvSpPr>
          <p:spPr>
            <a:xfrm>
              <a:off x="7538398" y="444039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ECF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4" name="object 2114"/>
            <p:cNvSpPr/>
            <p:nvPr/>
          </p:nvSpPr>
          <p:spPr>
            <a:xfrm>
              <a:off x="7538398" y="444039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ECF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5" name="object 2115"/>
            <p:cNvSpPr/>
            <p:nvPr/>
          </p:nvSpPr>
          <p:spPr>
            <a:xfrm>
              <a:off x="7538398" y="444039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ECF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6" name="object 2116"/>
            <p:cNvSpPr/>
            <p:nvPr/>
          </p:nvSpPr>
          <p:spPr>
            <a:xfrm>
              <a:off x="7538398" y="444160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DCF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7" name="object 2117"/>
            <p:cNvSpPr/>
            <p:nvPr/>
          </p:nvSpPr>
          <p:spPr>
            <a:xfrm>
              <a:off x="7538398" y="444160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DCF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8" name="object 2118"/>
            <p:cNvSpPr/>
            <p:nvPr/>
          </p:nvSpPr>
          <p:spPr>
            <a:xfrm>
              <a:off x="7538398" y="444160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DCF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9" name="object 2119"/>
            <p:cNvSpPr/>
            <p:nvPr/>
          </p:nvSpPr>
          <p:spPr>
            <a:xfrm>
              <a:off x="7538398" y="444281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DCF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0" name="object 2120"/>
            <p:cNvSpPr/>
            <p:nvPr/>
          </p:nvSpPr>
          <p:spPr>
            <a:xfrm>
              <a:off x="7538398" y="444281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DCF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1" name="object 2121"/>
            <p:cNvSpPr/>
            <p:nvPr/>
          </p:nvSpPr>
          <p:spPr>
            <a:xfrm>
              <a:off x="7538398" y="444281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DCF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2" name="object 2122"/>
            <p:cNvSpPr/>
            <p:nvPr/>
          </p:nvSpPr>
          <p:spPr>
            <a:xfrm>
              <a:off x="7538398" y="444402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DCF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3" name="object 2123"/>
            <p:cNvSpPr/>
            <p:nvPr/>
          </p:nvSpPr>
          <p:spPr>
            <a:xfrm>
              <a:off x="7538398" y="444402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DC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4" name="object 2124"/>
            <p:cNvSpPr/>
            <p:nvPr/>
          </p:nvSpPr>
          <p:spPr>
            <a:xfrm>
              <a:off x="7538398" y="444402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DCE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5" name="object 2125"/>
            <p:cNvSpPr/>
            <p:nvPr/>
          </p:nvSpPr>
          <p:spPr>
            <a:xfrm>
              <a:off x="7538398" y="444523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DCE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6" name="object 2126"/>
            <p:cNvSpPr/>
            <p:nvPr/>
          </p:nvSpPr>
          <p:spPr>
            <a:xfrm>
              <a:off x="7538398" y="444523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DC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7" name="object 2127"/>
            <p:cNvSpPr/>
            <p:nvPr/>
          </p:nvSpPr>
          <p:spPr>
            <a:xfrm>
              <a:off x="7538398" y="444523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DCE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8" name="object 2128"/>
            <p:cNvSpPr/>
            <p:nvPr/>
          </p:nvSpPr>
          <p:spPr>
            <a:xfrm>
              <a:off x="7538398" y="444645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DCE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9" name="object 2129"/>
            <p:cNvSpPr/>
            <p:nvPr/>
          </p:nvSpPr>
          <p:spPr>
            <a:xfrm>
              <a:off x="7538398" y="444645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DC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0" name="object 2130"/>
            <p:cNvSpPr/>
            <p:nvPr/>
          </p:nvSpPr>
          <p:spPr>
            <a:xfrm>
              <a:off x="7538398" y="444645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DCE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1" name="object 2131"/>
            <p:cNvSpPr/>
            <p:nvPr/>
          </p:nvSpPr>
          <p:spPr>
            <a:xfrm>
              <a:off x="7538398" y="444766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DCE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2" name="object 2132"/>
            <p:cNvSpPr/>
            <p:nvPr/>
          </p:nvSpPr>
          <p:spPr>
            <a:xfrm>
              <a:off x="7538398" y="444766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DC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3" name="object 2133"/>
            <p:cNvSpPr/>
            <p:nvPr/>
          </p:nvSpPr>
          <p:spPr>
            <a:xfrm>
              <a:off x="7538398" y="444766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DCE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4" name="object 2134"/>
            <p:cNvSpPr/>
            <p:nvPr/>
          </p:nvSpPr>
          <p:spPr>
            <a:xfrm>
              <a:off x="7538398" y="444887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DCE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5" name="object 2135"/>
            <p:cNvSpPr/>
            <p:nvPr/>
          </p:nvSpPr>
          <p:spPr>
            <a:xfrm>
              <a:off x="7538398" y="444887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DC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6" name="object 2136"/>
            <p:cNvSpPr/>
            <p:nvPr/>
          </p:nvSpPr>
          <p:spPr>
            <a:xfrm>
              <a:off x="7538398" y="444887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DCE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7" name="object 2137"/>
            <p:cNvSpPr/>
            <p:nvPr/>
          </p:nvSpPr>
          <p:spPr>
            <a:xfrm>
              <a:off x="7538398" y="445008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DCE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8" name="object 2138"/>
            <p:cNvSpPr/>
            <p:nvPr/>
          </p:nvSpPr>
          <p:spPr>
            <a:xfrm>
              <a:off x="7538398" y="445008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CCE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9" name="object 2139"/>
            <p:cNvSpPr/>
            <p:nvPr/>
          </p:nvSpPr>
          <p:spPr>
            <a:xfrm>
              <a:off x="7538398" y="445008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CCE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0" name="object 2140"/>
            <p:cNvSpPr/>
            <p:nvPr/>
          </p:nvSpPr>
          <p:spPr>
            <a:xfrm>
              <a:off x="7538398" y="445130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CCE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1" name="object 2141"/>
            <p:cNvSpPr/>
            <p:nvPr/>
          </p:nvSpPr>
          <p:spPr>
            <a:xfrm>
              <a:off x="7538398" y="445130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CCE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2" name="object 2142"/>
            <p:cNvSpPr/>
            <p:nvPr/>
          </p:nvSpPr>
          <p:spPr>
            <a:xfrm>
              <a:off x="7538398" y="445130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CCE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3" name="object 2143"/>
            <p:cNvSpPr/>
            <p:nvPr/>
          </p:nvSpPr>
          <p:spPr>
            <a:xfrm>
              <a:off x="7538398" y="445251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CCE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4" name="object 2144"/>
            <p:cNvSpPr/>
            <p:nvPr/>
          </p:nvSpPr>
          <p:spPr>
            <a:xfrm>
              <a:off x="7538398" y="445251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28"/>
                  </a:lnTo>
                  <a:lnTo>
                    <a:pt x="0" y="1228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CCE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5" name="object 2145"/>
            <p:cNvSpPr/>
            <p:nvPr/>
          </p:nvSpPr>
          <p:spPr>
            <a:xfrm>
              <a:off x="7538398" y="445251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14"/>
                  </a:moveTo>
                  <a:lnTo>
                    <a:pt x="1333060" y="614"/>
                  </a:lnTo>
                </a:path>
              </a:pathLst>
            </a:custGeom>
            <a:ln w="3491">
              <a:solidFill>
                <a:srgbClr val="CCCE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6" name="object 2146"/>
            <p:cNvSpPr/>
            <p:nvPr/>
          </p:nvSpPr>
          <p:spPr>
            <a:xfrm>
              <a:off x="7538398" y="445374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CCE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7" name="object 2147"/>
            <p:cNvSpPr/>
            <p:nvPr/>
          </p:nvSpPr>
          <p:spPr>
            <a:xfrm>
              <a:off x="7538398" y="445374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CCE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8" name="object 2148"/>
            <p:cNvSpPr/>
            <p:nvPr/>
          </p:nvSpPr>
          <p:spPr>
            <a:xfrm>
              <a:off x="7538398" y="445374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CCE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9" name="object 2149"/>
            <p:cNvSpPr/>
            <p:nvPr/>
          </p:nvSpPr>
          <p:spPr>
            <a:xfrm>
              <a:off x="7538398" y="445495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CCE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0" name="object 2150"/>
            <p:cNvSpPr/>
            <p:nvPr/>
          </p:nvSpPr>
          <p:spPr>
            <a:xfrm>
              <a:off x="7538398" y="445495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CCE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1" name="object 2151"/>
            <p:cNvSpPr/>
            <p:nvPr/>
          </p:nvSpPr>
          <p:spPr>
            <a:xfrm>
              <a:off x="7538398" y="445495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CCE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2" name="object 2152"/>
            <p:cNvSpPr/>
            <p:nvPr/>
          </p:nvSpPr>
          <p:spPr>
            <a:xfrm>
              <a:off x="7538398" y="445616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CCE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3" name="object 2153"/>
            <p:cNvSpPr/>
            <p:nvPr/>
          </p:nvSpPr>
          <p:spPr>
            <a:xfrm>
              <a:off x="7538398" y="445616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CCE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4" name="object 2154"/>
            <p:cNvSpPr/>
            <p:nvPr/>
          </p:nvSpPr>
          <p:spPr>
            <a:xfrm>
              <a:off x="7538398" y="445616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CCE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5" name="object 2155"/>
            <p:cNvSpPr/>
            <p:nvPr/>
          </p:nvSpPr>
          <p:spPr>
            <a:xfrm>
              <a:off x="7538398" y="445737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CCD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6" name="object 2156"/>
            <p:cNvSpPr/>
            <p:nvPr/>
          </p:nvSpPr>
          <p:spPr>
            <a:xfrm>
              <a:off x="7538398" y="445737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CCD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7" name="object 2157"/>
            <p:cNvSpPr/>
            <p:nvPr/>
          </p:nvSpPr>
          <p:spPr>
            <a:xfrm>
              <a:off x="7538398" y="445737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CCD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8" name="object 2158"/>
            <p:cNvSpPr/>
            <p:nvPr/>
          </p:nvSpPr>
          <p:spPr>
            <a:xfrm>
              <a:off x="7538398" y="445859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CCD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9" name="object 2159"/>
            <p:cNvSpPr/>
            <p:nvPr/>
          </p:nvSpPr>
          <p:spPr>
            <a:xfrm>
              <a:off x="7538398" y="445859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CCD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0" name="object 2160"/>
            <p:cNvSpPr/>
            <p:nvPr/>
          </p:nvSpPr>
          <p:spPr>
            <a:xfrm>
              <a:off x="7538398" y="445859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CCD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1" name="object 2161"/>
            <p:cNvSpPr/>
            <p:nvPr/>
          </p:nvSpPr>
          <p:spPr>
            <a:xfrm>
              <a:off x="7538398" y="445980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CCD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2" name="object 2162"/>
            <p:cNvSpPr/>
            <p:nvPr/>
          </p:nvSpPr>
          <p:spPr>
            <a:xfrm>
              <a:off x="7538398" y="445980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CCD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3" name="object 2163"/>
            <p:cNvSpPr/>
            <p:nvPr/>
          </p:nvSpPr>
          <p:spPr>
            <a:xfrm>
              <a:off x="7538398" y="445980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CCD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4" name="object 2164"/>
            <p:cNvSpPr/>
            <p:nvPr/>
          </p:nvSpPr>
          <p:spPr>
            <a:xfrm>
              <a:off x="7538398" y="446101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CCD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5" name="object 2165"/>
            <p:cNvSpPr/>
            <p:nvPr/>
          </p:nvSpPr>
          <p:spPr>
            <a:xfrm>
              <a:off x="7538398" y="446101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CCD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6" name="object 2166"/>
            <p:cNvSpPr/>
            <p:nvPr/>
          </p:nvSpPr>
          <p:spPr>
            <a:xfrm>
              <a:off x="7538398" y="446101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CCD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7" name="object 2167"/>
            <p:cNvSpPr/>
            <p:nvPr/>
          </p:nvSpPr>
          <p:spPr>
            <a:xfrm>
              <a:off x="7538398" y="446222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CCD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8" name="object 2168"/>
            <p:cNvSpPr/>
            <p:nvPr/>
          </p:nvSpPr>
          <p:spPr>
            <a:xfrm>
              <a:off x="7538398" y="446222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CCD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9" name="object 2169"/>
            <p:cNvSpPr/>
            <p:nvPr/>
          </p:nvSpPr>
          <p:spPr>
            <a:xfrm>
              <a:off x="7538398" y="446222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CCD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0" name="object 2170"/>
            <p:cNvSpPr/>
            <p:nvPr/>
          </p:nvSpPr>
          <p:spPr>
            <a:xfrm>
              <a:off x="7538398" y="446343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ACD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1" name="object 2171"/>
            <p:cNvSpPr/>
            <p:nvPr/>
          </p:nvSpPr>
          <p:spPr>
            <a:xfrm>
              <a:off x="7538398" y="446343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ACD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2" name="object 2172"/>
            <p:cNvSpPr/>
            <p:nvPr/>
          </p:nvSpPr>
          <p:spPr>
            <a:xfrm>
              <a:off x="7538398" y="446343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ACD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3" name="object 2173"/>
            <p:cNvSpPr/>
            <p:nvPr/>
          </p:nvSpPr>
          <p:spPr>
            <a:xfrm>
              <a:off x="7538398" y="446465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ACD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4" name="object 2174"/>
            <p:cNvSpPr/>
            <p:nvPr/>
          </p:nvSpPr>
          <p:spPr>
            <a:xfrm>
              <a:off x="7538398" y="446465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ACD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5" name="object 2175"/>
            <p:cNvSpPr/>
            <p:nvPr/>
          </p:nvSpPr>
          <p:spPr>
            <a:xfrm>
              <a:off x="7538398" y="446465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ACD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6" name="object 2176"/>
            <p:cNvSpPr/>
            <p:nvPr/>
          </p:nvSpPr>
          <p:spPr>
            <a:xfrm>
              <a:off x="7538398" y="446586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ACD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7" name="object 2177"/>
            <p:cNvSpPr/>
            <p:nvPr/>
          </p:nvSpPr>
          <p:spPr>
            <a:xfrm>
              <a:off x="7538398" y="446586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ACD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8" name="object 2178"/>
            <p:cNvSpPr/>
            <p:nvPr/>
          </p:nvSpPr>
          <p:spPr>
            <a:xfrm>
              <a:off x="7538398" y="446586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ACD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9" name="object 2179"/>
            <p:cNvSpPr/>
            <p:nvPr/>
          </p:nvSpPr>
          <p:spPr>
            <a:xfrm>
              <a:off x="7538398" y="446707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ACD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0" name="object 2180"/>
            <p:cNvSpPr/>
            <p:nvPr/>
          </p:nvSpPr>
          <p:spPr>
            <a:xfrm>
              <a:off x="7538398" y="446707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ACD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1" name="object 2181"/>
            <p:cNvSpPr/>
            <p:nvPr/>
          </p:nvSpPr>
          <p:spPr>
            <a:xfrm>
              <a:off x="7538398" y="446707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ACD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2" name="object 2182"/>
            <p:cNvSpPr/>
            <p:nvPr/>
          </p:nvSpPr>
          <p:spPr>
            <a:xfrm>
              <a:off x="7538398" y="446828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ACD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3" name="object 2183"/>
            <p:cNvSpPr/>
            <p:nvPr/>
          </p:nvSpPr>
          <p:spPr>
            <a:xfrm>
              <a:off x="7538398" y="446828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ACD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4" name="object 2184"/>
            <p:cNvSpPr/>
            <p:nvPr/>
          </p:nvSpPr>
          <p:spPr>
            <a:xfrm>
              <a:off x="7538398" y="446828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ACD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5" name="object 2185"/>
            <p:cNvSpPr/>
            <p:nvPr/>
          </p:nvSpPr>
          <p:spPr>
            <a:xfrm>
              <a:off x="7538398" y="446950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ACC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6" name="object 2186"/>
            <p:cNvSpPr/>
            <p:nvPr/>
          </p:nvSpPr>
          <p:spPr>
            <a:xfrm>
              <a:off x="7538398" y="446950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ACC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7" name="object 2187"/>
            <p:cNvSpPr/>
            <p:nvPr/>
          </p:nvSpPr>
          <p:spPr>
            <a:xfrm>
              <a:off x="7538398" y="446950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ACC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8" name="object 2188"/>
            <p:cNvSpPr/>
            <p:nvPr/>
          </p:nvSpPr>
          <p:spPr>
            <a:xfrm>
              <a:off x="7538398" y="447071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ACC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9" name="object 2189"/>
            <p:cNvSpPr/>
            <p:nvPr/>
          </p:nvSpPr>
          <p:spPr>
            <a:xfrm>
              <a:off x="7538398" y="447071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ACC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0" name="object 2190"/>
            <p:cNvSpPr/>
            <p:nvPr/>
          </p:nvSpPr>
          <p:spPr>
            <a:xfrm>
              <a:off x="7538398" y="447071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ACC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1" name="object 2191"/>
            <p:cNvSpPr/>
            <p:nvPr/>
          </p:nvSpPr>
          <p:spPr>
            <a:xfrm>
              <a:off x="7538398" y="447192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ACC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2" name="object 2192"/>
            <p:cNvSpPr/>
            <p:nvPr/>
          </p:nvSpPr>
          <p:spPr>
            <a:xfrm>
              <a:off x="7538398" y="447192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9CC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3" name="object 2193"/>
            <p:cNvSpPr/>
            <p:nvPr/>
          </p:nvSpPr>
          <p:spPr>
            <a:xfrm>
              <a:off x="7538398" y="447192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9CC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4" name="object 2194"/>
            <p:cNvSpPr/>
            <p:nvPr/>
          </p:nvSpPr>
          <p:spPr>
            <a:xfrm>
              <a:off x="7538398" y="447313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9CC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5" name="object 2195"/>
            <p:cNvSpPr/>
            <p:nvPr/>
          </p:nvSpPr>
          <p:spPr>
            <a:xfrm>
              <a:off x="7538398" y="447313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9CC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6" name="object 2196"/>
            <p:cNvSpPr/>
            <p:nvPr/>
          </p:nvSpPr>
          <p:spPr>
            <a:xfrm>
              <a:off x="7538398" y="447313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9CC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7" name="object 2197"/>
            <p:cNvSpPr/>
            <p:nvPr/>
          </p:nvSpPr>
          <p:spPr>
            <a:xfrm>
              <a:off x="7538398" y="447434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9CC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8" name="object 2198"/>
            <p:cNvSpPr/>
            <p:nvPr/>
          </p:nvSpPr>
          <p:spPr>
            <a:xfrm>
              <a:off x="7538398" y="447434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9CC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9" name="object 2199"/>
            <p:cNvSpPr/>
            <p:nvPr/>
          </p:nvSpPr>
          <p:spPr>
            <a:xfrm>
              <a:off x="7538398" y="447434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9CC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0" name="object 2200"/>
            <p:cNvSpPr/>
            <p:nvPr/>
          </p:nvSpPr>
          <p:spPr>
            <a:xfrm>
              <a:off x="7538398" y="447556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9CC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1" name="object 2201"/>
            <p:cNvSpPr/>
            <p:nvPr/>
          </p:nvSpPr>
          <p:spPr>
            <a:xfrm>
              <a:off x="7538398" y="447556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9CC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2" name="object 2202"/>
            <p:cNvSpPr/>
            <p:nvPr/>
          </p:nvSpPr>
          <p:spPr>
            <a:xfrm>
              <a:off x="7538398" y="447556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9CC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3" name="object 2203"/>
            <p:cNvSpPr/>
            <p:nvPr/>
          </p:nvSpPr>
          <p:spPr>
            <a:xfrm>
              <a:off x="7538398" y="447556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9CC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4" name="object 2204"/>
            <p:cNvSpPr/>
            <p:nvPr/>
          </p:nvSpPr>
          <p:spPr>
            <a:xfrm>
              <a:off x="7538398" y="447677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9CC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5" name="object 2205"/>
            <p:cNvSpPr/>
            <p:nvPr/>
          </p:nvSpPr>
          <p:spPr>
            <a:xfrm>
              <a:off x="7538398" y="447677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9CC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6" name="object 2206"/>
            <p:cNvSpPr/>
            <p:nvPr/>
          </p:nvSpPr>
          <p:spPr>
            <a:xfrm>
              <a:off x="7538398" y="447677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9CC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7" name="object 2207"/>
            <p:cNvSpPr/>
            <p:nvPr/>
          </p:nvSpPr>
          <p:spPr>
            <a:xfrm>
              <a:off x="7538398" y="447798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9CC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8" name="object 2208"/>
            <p:cNvSpPr/>
            <p:nvPr/>
          </p:nvSpPr>
          <p:spPr>
            <a:xfrm>
              <a:off x="7538398" y="447798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9C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9" name="object 2209"/>
            <p:cNvSpPr/>
            <p:nvPr/>
          </p:nvSpPr>
          <p:spPr>
            <a:xfrm>
              <a:off x="7538398" y="447798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9CA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0" name="object 2210"/>
            <p:cNvSpPr/>
            <p:nvPr/>
          </p:nvSpPr>
          <p:spPr>
            <a:xfrm>
              <a:off x="7538398" y="447919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9CA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1" name="object 2211"/>
            <p:cNvSpPr/>
            <p:nvPr/>
          </p:nvSpPr>
          <p:spPr>
            <a:xfrm>
              <a:off x="7538398" y="447919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9C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2" name="object 2212"/>
            <p:cNvSpPr/>
            <p:nvPr/>
          </p:nvSpPr>
          <p:spPr>
            <a:xfrm>
              <a:off x="7538398" y="447919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9CA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3" name="object 2213"/>
            <p:cNvSpPr/>
            <p:nvPr/>
          </p:nvSpPr>
          <p:spPr>
            <a:xfrm>
              <a:off x="7538398" y="448041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9CA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4" name="object 2214"/>
            <p:cNvSpPr/>
            <p:nvPr/>
          </p:nvSpPr>
          <p:spPr>
            <a:xfrm>
              <a:off x="7538398" y="448041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9C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5" name="object 2215"/>
            <p:cNvSpPr/>
            <p:nvPr/>
          </p:nvSpPr>
          <p:spPr>
            <a:xfrm>
              <a:off x="7538398" y="448041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9CA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6" name="object 2216"/>
            <p:cNvSpPr/>
            <p:nvPr/>
          </p:nvSpPr>
          <p:spPr>
            <a:xfrm>
              <a:off x="7538398" y="448162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9CA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7" name="object 2217"/>
            <p:cNvSpPr/>
            <p:nvPr/>
          </p:nvSpPr>
          <p:spPr>
            <a:xfrm>
              <a:off x="7538398" y="448162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9C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8" name="object 2218"/>
            <p:cNvSpPr/>
            <p:nvPr/>
          </p:nvSpPr>
          <p:spPr>
            <a:xfrm>
              <a:off x="7538398" y="448162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9CA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9" name="object 2219"/>
            <p:cNvSpPr/>
            <p:nvPr/>
          </p:nvSpPr>
          <p:spPr>
            <a:xfrm>
              <a:off x="7538398" y="448283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9CA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0" name="object 2220"/>
            <p:cNvSpPr/>
            <p:nvPr/>
          </p:nvSpPr>
          <p:spPr>
            <a:xfrm>
              <a:off x="7538398" y="448283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9C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1" name="object 2221"/>
            <p:cNvSpPr/>
            <p:nvPr/>
          </p:nvSpPr>
          <p:spPr>
            <a:xfrm>
              <a:off x="7538398" y="448283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9CA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2" name="object 2222"/>
            <p:cNvSpPr/>
            <p:nvPr/>
          </p:nvSpPr>
          <p:spPr>
            <a:xfrm>
              <a:off x="7538398" y="448404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9CA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3" name="object 2223"/>
            <p:cNvSpPr/>
            <p:nvPr/>
          </p:nvSpPr>
          <p:spPr>
            <a:xfrm>
              <a:off x="7538398" y="448404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8C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4" name="object 2224"/>
            <p:cNvSpPr/>
            <p:nvPr/>
          </p:nvSpPr>
          <p:spPr>
            <a:xfrm>
              <a:off x="7538398" y="448404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8CA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5" name="object 2225"/>
            <p:cNvSpPr/>
            <p:nvPr/>
          </p:nvSpPr>
          <p:spPr>
            <a:xfrm>
              <a:off x="7538398" y="448526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8CA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6" name="object 2226"/>
            <p:cNvSpPr/>
            <p:nvPr/>
          </p:nvSpPr>
          <p:spPr>
            <a:xfrm>
              <a:off x="7538398" y="448526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8C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7" name="object 2227"/>
            <p:cNvSpPr/>
            <p:nvPr/>
          </p:nvSpPr>
          <p:spPr>
            <a:xfrm>
              <a:off x="7538398" y="448526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8CA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8" name="object 2228"/>
            <p:cNvSpPr/>
            <p:nvPr/>
          </p:nvSpPr>
          <p:spPr>
            <a:xfrm>
              <a:off x="7538398" y="448647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8CA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9" name="object 2229"/>
            <p:cNvSpPr/>
            <p:nvPr/>
          </p:nvSpPr>
          <p:spPr>
            <a:xfrm>
              <a:off x="7538398" y="448647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8C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0" name="object 2230"/>
            <p:cNvSpPr/>
            <p:nvPr/>
          </p:nvSpPr>
          <p:spPr>
            <a:xfrm>
              <a:off x="7538398" y="448647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8CA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1" name="object 2231"/>
            <p:cNvSpPr/>
            <p:nvPr/>
          </p:nvSpPr>
          <p:spPr>
            <a:xfrm>
              <a:off x="7538398" y="448768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8CA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2" name="object 2232"/>
            <p:cNvSpPr/>
            <p:nvPr/>
          </p:nvSpPr>
          <p:spPr>
            <a:xfrm>
              <a:off x="7538398" y="448768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8C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3" name="object 2233"/>
            <p:cNvSpPr/>
            <p:nvPr/>
          </p:nvSpPr>
          <p:spPr>
            <a:xfrm>
              <a:off x="7538398" y="448768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8CA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4" name="object 2234"/>
            <p:cNvSpPr/>
            <p:nvPr/>
          </p:nvSpPr>
          <p:spPr>
            <a:xfrm>
              <a:off x="7538398" y="448889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8CA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5" name="object 2235"/>
            <p:cNvSpPr/>
            <p:nvPr/>
          </p:nvSpPr>
          <p:spPr>
            <a:xfrm>
              <a:off x="7538398" y="448889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8C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6" name="object 2236"/>
            <p:cNvSpPr/>
            <p:nvPr/>
          </p:nvSpPr>
          <p:spPr>
            <a:xfrm>
              <a:off x="7538398" y="448889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8CA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7" name="object 2237"/>
            <p:cNvSpPr/>
            <p:nvPr/>
          </p:nvSpPr>
          <p:spPr>
            <a:xfrm>
              <a:off x="7538398" y="449010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8CA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8" name="object 2238"/>
            <p:cNvSpPr/>
            <p:nvPr/>
          </p:nvSpPr>
          <p:spPr>
            <a:xfrm>
              <a:off x="7538398" y="449010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8C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9" name="object 2239"/>
            <p:cNvSpPr/>
            <p:nvPr/>
          </p:nvSpPr>
          <p:spPr>
            <a:xfrm>
              <a:off x="7538398" y="449010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8CA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0" name="object 2240"/>
            <p:cNvSpPr/>
            <p:nvPr/>
          </p:nvSpPr>
          <p:spPr>
            <a:xfrm>
              <a:off x="7538398" y="449132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8C9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1" name="object 2241"/>
            <p:cNvSpPr/>
            <p:nvPr/>
          </p:nvSpPr>
          <p:spPr>
            <a:xfrm>
              <a:off x="7538398" y="449132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8C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2" name="object 2242"/>
            <p:cNvSpPr/>
            <p:nvPr/>
          </p:nvSpPr>
          <p:spPr>
            <a:xfrm>
              <a:off x="7538398" y="449132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8C9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3" name="object 2243"/>
            <p:cNvSpPr/>
            <p:nvPr/>
          </p:nvSpPr>
          <p:spPr>
            <a:xfrm>
              <a:off x="7538398" y="449253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8C9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4" name="object 2244"/>
            <p:cNvSpPr/>
            <p:nvPr/>
          </p:nvSpPr>
          <p:spPr>
            <a:xfrm>
              <a:off x="7538398" y="449253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8C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5" name="object 2245"/>
            <p:cNvSpPr/>
            <p:nvPr/>
          </p:nvSpPr>
          <p:spPr>
            <a:xfrm>
              <a:off x="7538398" y="449253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8C9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6" name="object 2246"/>
            <p:cNvSpPr/>
            <p:nvPr/>
          </p:nvSpPr>
          <p:spPr>
            <a:xfrm>
              <a:off x="7538398" y="449374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8C9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7" name="object 2247"/>
            <p:cNvSpPr/>
            <p:nvPr/>
          </p:nvSpPr>
          <p:spPr>
            <a:xfrm>
              <a:off x="7538398" y="449374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8C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8" name="object 2248"/>
            <p:cNvSpPr/>
            <p:nvPr/>
          </p:nvSpPr>
          <p:spPr>
            <a:xfrm>
              <a:off x="7538398" y="449374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8C9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9" name="object 2249"/>
            <p:cNvSpPr/>
            <p:nvPr/>
          </p:nvSpPr>
          <p:spPr>
            <a:xfrm>
              <a:off x="7538398" y="449495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8C9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0" name="object 2250"/>
            <p:cNvSpPr/>
            <p:nvPr/>
          </p:nvSpPr>
          <p:spPr>
            <a:xfrm>
              <a:off x="7538398" y="449495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8C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1" name="object 2251"/>
            <p:cNvSpPr/>
            <p:nvPr/>
          </p:nvSpPr>
          <p:spPr>
            <a:xfrm>
              <a:off x="7538398" y="449495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8C9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2" name="object 2252"/>
            <p:cNvSpPr/>
            <p:nvPr/>
          </p:nvSpPr>
          <p:spPr>
            <a:xfrm>
              <a:off x="7538398" y="449617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8C9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3" name="object 2253"/>
            <p:cNvSpPr/>
            <p:nvPr/>
          </p:nvSpPr>
          <p:spPr>
            <a:xfrm>
              <a:off x="7538398" y="449617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8C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4" name="object 2254"/>
            <p:cNvSpPr/>
            <p:nvPr/>
          </p:nvSpPr>
          <p:spPr>
            <a:xfrm>
              <a:off x="7538398" y="449617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8C9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5" name="object 2255"/>
            <p:cNvSpPr/>
            <p:nvPr/>
          </p:nvSpPr>
          <p:spPr>
            <a:xfrm>
              <a:off x="7538398" y="449738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7C9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6" name="object 2256"/>
            <p:cNvSpPr/>
            <p:nvPr/>
          </p:nvSpPr>
          <p:spPr>
            <a:xfrm>
              <a:off x="7538398" y="449738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7C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7" name="object 2257"/>
            <p:cNvSpPr/>
            <p:nvPr/>
          </p:nvSpPr>
          <p:spPr>
            <a:xfrm>
              <a:off x="7538398" y="449738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7C9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8" name="object 2258"/>
            <p:cNvSpPr/>
            <p:nvPr/>
          </p:nvSpPr>
          <p:spPr>
            <a:xfrm>
              <a:off x="7538398" y="449859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7C9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9" name="object 2259"/>
            <p:cNvSpPr/>
            <p:nvPr/>
          </p:nvSpPr>
          <p:spPr>
            <a:xfrm>
              <a:off x="7538398" y="449859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7C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0" name="object 2260"/>
            <p:cNvSpPr/>
            <p:nvPr/>
          </p:nvSpPr>
          <p:spPr>
            <a:xfrm>
              <a:off x="7538398" y="449859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7C9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1" name="object 2261"/>
            <p:cNvSpPr/>
            <p:nvPr/>
          </p:nvSpPr>
          <p:spPr>
            <a:xfrm>
              <a:off x="7538398" y="449980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7C9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2" name="object 2262"/>
            <p:cNvSpPr/>
            <p:nvPr/>
          </p:nvSpPr>
          <p:spPr>
            <a:xfrm>
              <a:off x="7538398" y="449980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7C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3" name="object 2263"/>
            <p:cNvSpPr/>
            <p:nvPr/>
          </p:nvSpPr>
          <p:spPr>
            <a:xfrm>
              <a:off x="7538398" y="449980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7C9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4" name="object 2264"/>
            <p:cNvSpPr/>
            <p:nvPr/>
          </p:nvSpPr>
          <p:spPr>
            <a:xfrm>
              <a:off x="7538398" y="450101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7C9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5" name="object 2265"/>
            <p:cNvSpPr/>
            <p:nvPr/>
          </p:nvSpPr>
          <p:spPr>
            <a:xfrm>
              <a:off x="7538398" y="450101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7C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6" name="object 2266"/>
            <p:cNvSpPr/>
            <p:nvPr/>
          </p:nvSpPr>
          <p:spPr>
            <a:xfrm>
              <a:off x="7538398" y="450101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7C9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7" name="object 2267"/>
            <p:cNvSpPr/>
            <p:nvPr/>
          </p:nvSpPr>
          <p:spPr>
            <a:xfrm>
              <a:off x="7538398" y="450223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7C9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8" name="object 2268"/>
            <p:cNvSpPr/>
            <p:nvPr/>
          </p:nvSpPr>
          <p:spPr>
            <a:xfrm>
              <a:off x="7538398" y="450223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7C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9" name="object 2269"/>
            <p:cNvSpPr/>
            <p:nvPr/>
          </p:nvSpPr>
          <p:spPr>
            <a:xfrm>
              <a:off x="7538398" y="450223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7C9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0" name="object 2270"/>
            <p:cNvSpPr/>
            <p:nvPr/>
          </p:nvSpPr>
          <p:spPr>
            <a:xfrm>
              <a:off x="7538398" y="450344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1" name="object 2271"/>
            <p:cNvSpPr/>
            <p:nvPr/>
          </p:nvSpPr>
          <p:spPr>
            <a:xfrm>
              <a:off x="7538398" y="450344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7C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2" name="object 2272"/>
            <p:cNvSpPr/>
            <p:nvPr/>
          </p:nvSpPr>
          <p:spPr>
            <a:xfrm>
              <a:off x="7538398" y="450344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3" name="object 2273"/>
            <p:cNvSpPr/>
            <p:nvPr/>
          </p:nvSpPr>
          <p:spPr>
            <a:xfrm>
              <a:off x="7538398" y="450465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4" name="object 2274"/>
            <p:cNvSpPr/>
            <p:nvPr/>
          </p:nvSpPr>
          <p:spPr>
            <a:xfrm>
              <a:off x="7538398" y="450465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7C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5" name="object 2275"/>
            <p:cNvSpPr/>
            <p:nvPr/>
          </p:nvSpPr>
          <p:spPr>
            <a:xfrm>
              <a:off x="7538398" y="450465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6" name="object 2276"/>
            <p:cNvSpPr/>
            <p:nvPr/>
          </p:nvSpPr>
          <p:spPr>
            <a:xfrm>
              <a:off x="7538398" y="450586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7C8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7" name="object 2277"/>
            <p:cNvSpPr/>
            <p:nvPr/>
          </p:nvSpPr>
          <p:spPr>
            <a:xfrm>
              <a:off x="7538398" y="450586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6C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8" name="object 2278"/>
            <p:cNvSpPr/>
            <p:nvPr/>
          </p:nvSpPr>
          <p:spPr>
            <a:xfrm>
              <a:off x="7538398" y="450586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6C8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9" name="object 2279"/>
            <p:cNvSpPr/>
            <p:nvPr/>
          </p:nvSpPr>
          <p:spPr>
            <a:xfrm>
              <a:off x="7538398" y="450708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6C8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0" name="object 2280"/>
            <p:cNvSpPr/>
            <p:nvPr/>
          </p:nvSpPr>
          <p:spPr>
            <a:xfrm>
              <a:off x="7538398" y="450708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28"/>
                  </a:lnTo>
                  <a:lnTo>
                    <a:pt x="0" y="1228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6C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1" name="object 2281"/>
            <p:cNvSpPr/>
            <p:nvPr/>
          </p:nvSpPr>
          <p:spPr>
            <a:xfrm>
              <a:off x="7538398" y="450708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14"/>
                  </a:moveTo>
                  <a:lnTo>
                    <a:pt x="1333060" y="614"/>
                  </a:lnTo>
                </a:path>
              </a:pathLst>
            </a:custGeom>
            <a:ln w="3491">
              <a:solidFill>
                <a:srgbClr val="C6C8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2" name="object 2282"/>
            <p:cNvSpPr/>
            <p:nvPr/>
          </p:nvSpPr>
          <p:spPr>
            <a:xfrm>
              <a:off x="7538398" y="450830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6C8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3" name="object 2283"/>
            <p:cNvSpPr/>
            <p:nvPr/>
          </p:nvSpPr>
          <p:spPr>
            <a:xfrm>
              <a:off x="7538398" y="450830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6C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4" name="object 2284"/>
            <p:cNvSpPr/>
            <p:nvPr/>
          </p:nvSpPr>
          <p:spPr>
            <a:xfrm>
              <a:off x="7538398" y="450830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6C8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5" name="object 2285"/>
            <p:cNvSpPr/>
            <p:nvPr/>
          </p:nvSpPr>
          <p:spPr>
            <a:xfrm>
              <a:off x="7538398" y="450952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6C8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6" name="object 2286"/>
            <p:cNvSpPr/>
            <p:nvPr/>
          </p:nvSpPr>
          <p:spPr>
            <a:xfrm>
              <a:off x="7538398" y="450952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6C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7" name="object 2287"/>
            <p:cNvSpPr/>
            <p:nvPr/>
          </p:nvSpPr>
          <p:spPr>
            <a:xfrm>
              <a:off x="7538398" y="450952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6C8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8" name="object 2288"/>
            <p:cNvSpPr/>
            <p:nvPr/>
          </p:nvSpPr>
          <p:spPr>
            <a:xfrm>
              <a:off x="7538398" y="451073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6C8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9" name="object 2289"/>
            <p:cNvSpPr/>
            <p:nvPr/>
          </p:nvSpPr>
          <p:spPr>
            <a:xfrm>
              <a:off x="7538398" y="451073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6C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0" name="object 2290"/>
            <p:cNvSpPr/>
            <p:nvPr/>
          </p:nvSpPr>
          <p:spPr>
            <a:xfrm>
              <a:off x="7538398" y="451073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6C8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1" name="object 2291"/>
            <p:cNvSpPr/>
            <p:nvPr/>
          </p:nvSpPr>
          <p:spPr>
            <a:xfrm>
              <a:off x="7538398" y="451194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6C8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2" name="object 2292"/>
            <p:cNvSpPr/>
            <p:nvPr/>
          </p:nvSpPr>
          <p:spPr>
            <a:xfrm>
              <a:off x="7538398" y="451194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6C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3" name="object 2293"/>
            <p:cNvSpPr/>
            <p:nvPr/>
          </p:nvSpPr>
          <p:spPr>
            <a:xfrm>
              <a:off x="7538398" y="451194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6C8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4" name="object 2294"/>
            <p:cNvSpPr/>
            <p:nvPr/>
          </p:nvSpPr>
          <p:spPr>
            <a:xfrm>
              <a:off x="7538398" y="451315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6C8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5" name="object 2295"/>
            <p:cNvSpPr/>
            <p:nvPr/>
          </p:nvSpPr>
          <p:spPr>
            <a:xfrm>
              <a:off x="7538398" y="451315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6C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6" name="object 2296"/>
            <p:cNvSpPr/>
            <p:nvPr/>
          </p:nvSpPr>
          <p:spPr>
            <a:xfrm>
              <a:off x="7538398" y="451315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6C8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7" name="object 2297"/>
            <p:cNvSpPr/>
            <p:nvPr/>
          </p:nvSpPr>
          <p:spPr>
            <a:xfrm>
              <a:off x="7538398" y="451437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6C8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8" name="object 2298"/>
            <p:cNvSpPr/>
            <p:nvPr/>
          </p:nvSpPr>
          <p:spPr>
            <a:xfrm>
              <a:off x="7538398" y="451436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6C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9" name="object 2299"/>
            <p:cNvSpPr/>
            <p:nvPr/>
          </p:nvSpPr>
          <p:spPr>
            <a:xfrm>
              <a:off x="7538398" y="451437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6C8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0" name="object 2300"/>
            <p:cNvSpPr/>
            <p:nvPr/>
          </p:nvSpPr>
          <p:spPr>
            <a:xfrm>
              <a:off x="7538398" y="451558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6C8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1" name="object 2301"/>
            <p:cNvSpPr/>
            <p:nvPr/>
          </p:nvSpPr>
          <p:spPr>
            <a:xfrm>
              <a:off x="7538398" y="451558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6C7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2" name="object 2302"/>
            <p:cNvSpPr/>
            <p:nvPr/>
          </p:nvSpPr>
          <p:spPr>
            <a:xfrm>
              <a:off x="7538398" y="451558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6C7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3" name="object 2303"/>
            <p:cNvSpPr/>
            <p:nvPr/>
          </p:nvSpPr>
          <p:spPr>
            <a:xfrm>
              <a:off x="7538398" y="451679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6C7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4" name="object 2304"/>
            <p:cNvSpPr/>
            <p:nvPr/>
          </p:nvSpPr>
          <p:spPr>
            <a:xfrm>
              <a:off x="7538398" y="451679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6C7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5" name="object 2305"/>
            <p:cNvSpPr/>
            <p:nvPr/>
          </p:nvSpPr>
          <p:spPr>
            <a:xfrm>
              <a:off x="7538398" y="451679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6C7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6" name="object 2306"/>
            <p:cNvSpPr/>
            <p:nvPr/>
          </p:nvSpPr>
          <p:spPr>
            <a:xfrm>
              <a:off x="7538398" y="451800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6C7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7" name="object 2307"/>
            <p:cNvSpPr/>
            <p:nvPr/>
          </p:nvSpPr>
          <p:spPr>
            <a:xfrm>
              <a:off x="7538398" y="451800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6C7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8" name="object 2308"/>
            <p:cNvSpPr/>
            <p:nvPr/>
          </p:nvSpPr>
          <p:spPr>
            <a:xfrm>
              <a:off x="7538398" y="451800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6C7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9" name="object 2309"/>
            <p:cNvSpPr/>
            <p:nvPr/>
          </p:nvSpPr>
          <p:spPr>
            <a:xfrm>
              <a:off x="7538398" y="451921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5C7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0" name="object 2310"/>
            <p:cNvSpPr/>
            <p:nvPr/>
          </p:nvSpPr>
          <p:spPr>
            <a:xfrm>
              <a:off x="7538398" y="451921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5C7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1" name="object 2311"/>
            <p:cNvSpPr/>
            <p:nvPr/>
          </p:nvSpPr>
          <p:spPr>
            <a:xfrm>
              <a:off x="7538398" y="451921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5C7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2" name="object 2312"/>
            <p:cNvSpPr/>
            <p:nvPr/>
          </p:nvSpPr>
          <p:spPr>
            <a:xfrm>
              <a:off x="7538398" y="452043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5C7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3" name="object 2313"/>
            <p:cNvSpPr/>
            <p:nvPr/>
          </p:nvSpPr>
          <p:spPr>
            <a:xfrm>
              <a:off x="7538398" y="452043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5C7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4" name="object 2314"/>
            <p:cNvSpPr/>
            <p:nvPr/>
          </p:nvSpPr>
          <p:spPr>
            <a:xfrm>
              <a:off x="7538398" y="452043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5C7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5" name="object 2315"/>
            <p:cNvSpPr/>
            <p:nvPr/>
          </p:nvSpPr>
          <p:spPr>
            <a:xfrm>
              <a:off x="7538398" y="452164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5C7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6" name="object 2316"/>
            <p:cNvSpPr/>
            <p:nvPr/>
          </p:nvSpPr>
          <p:spPr>
            <a:xfrm>
              <a:off x="7538398" y="452164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5C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7" name="object 2317"/>
            <p:cNvSpPr/>
            <p:nvPr/>
          </p:nvSpPr>
          <p:spPr>
            <a:xfrm>
              <a:off x="7538398" y="452164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5C7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8" name="object 2318"/>
            <p:cNvSpPr/>
            <p:nvPr/>
          </p:nvSpPr>
          <p:spPr>
            <a:xfrm>
              <a:off x="7538398" y="452285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5C7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9" name="object 2319"/>
            <p:cNvSpPr/>
            <p:nvPr/>
          </p:nvSpPr>
          <p:spPr>
            <a:xfrm>
              <a:off x="7538398" y="452285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5C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0" name="object 2320"/>
            <p:cNvSpPr/>
            <p:nvPr/>
          </p:nvSpPr>
          <p:spPr>
            <a:xfrm>
              <a:off x="7538398" y="452285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5C7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1" name="object 2321"/>
            <p:cNvSpPr/>
            <p:nvPr/>
          </p:nvSpPr>
          <p:spPr>
            <a:xfrm>
              <a:off x="7538398" y="452406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5C7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2" name="object 2322"/>
            <p:cNvSpPr/>
            <p:nvPr/>
          </p:nvSpPr>
          <p:spPr>
            <a:xfrm>
              <a:off x="7538398" y="452406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5C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3" name="object 2323"/>
            <p:cNvSpPr/>
            <p:nvPr/>
          </p:nvSpPr>
          <p:spPr>
            <a:xfrm>
              <a:off x="7538398" y="452406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5C7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4" name="object 2324"/>
            <p:cNvSpPr/>
            <p:nvPr/>
          </p:nvSpPr>
          <p:spPr>
            <a:xfrm>
              <a:off x="7538398" y="452528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5C6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5" name="object 2325"/>
            <p:cNvSpPr/>
            <p:nvPr/>
          </p:nvSpPr>
          <p:spPr>
            <a:xfrm>
              <a:off x="7538398" y="452528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5C6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6" name="object 2326"/>
            <p:cNvSpPr/>
            <p:nvPr/>
          </p:nvSpPr>
          <p:spPr>
            <a:xfrm>
              <a:off x="7538398" y="452528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5C6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7" name="object 2327"/>
            <p:cNvSpPr/>
            <p:nvPr/>
          </p:nvSpPr>
          <p:spPr>
            <a:xfrm>
              <a:off x="7538398" y="452649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5C6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8" name="object 2328"/>
            <p:cNvSpPr/>
            <p:nvPr/>
          </p:nvSpPr>
          <p:spPr>
            <a:xfrm>
              <a:off x="7538398" y="452649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5C6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9" name="object 2329"/>
            <p:cNvSpPr/>
            <p:nvPr/>
          </p:nvSpPr>
          <p:spPr>
            <a:xfrm>
              <a:off x="7538398" y="452649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5C6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0" name="object 2330"/>
            <p:cNvSpPr/>
            <p:nvPr/>
          </p:nvSpPr>
          <p:spPr>
            <a:xfrm>
              <a:off x="7538398" y="452770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5C6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1" name="object 2331"/>
            <p:cNvSpPr/>
            <p:nvPr/>
          </p:nvSpPr>
          <p:spPr>
            <a:xfrm>
              <a:off x="7538398" y="452770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5C6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2" name="object 2332"/>
            <p:cNvSpPr/>
            <p:nvPr/>
          </p:nvSpPr>
          <p:spPr>
            <a:xfrm>
              <a:off x="7538398" y="452770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5C6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3" name="object 2333"/>
            <p:cNvSpPr/>
            <p:nvPr/>
          </p:nvSpPr>
          <p:spPr>
            <a:xfrm>
              <a:off x="7538398" y="452891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5C6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4" name="object 2334"/>
            <p:cNvSpPr/>
            <p:nvPr/>
          </p:nvSpPr>
          <p:spPr>
            <a:xfrm>
              <a:off x="7538398" y="452891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5C6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5" name="object 2335"/>
            <p:cNvSpPr/>
            <p:nvPr/>
          </p:nvSpPr>
          <p:spPr>
            <a:xfrm>
              <a:off x="7538398" y="452891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5C6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6" name="object 2336"/>
            <p:cNvSpPr/>
            <p:nvPr/>
          </p:nvSpPr>
          <p:spPr>
            <a:xfrm>
              <a:off x="7538398" y="453012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5C6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7" name="object 2337"/>
            <p:cNvSpPr/>
            <p:nvPr/>
          </p:nvSpPr>
          <p:spPr>
            <a:xfrm>
              <a:off x="7538398" y="453012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5C6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8" name="object 2338"/>
            <p:cNvSpPr/>
            <p:nvPr/>
          </p:nvSpPr>
          <p:spPr>
            <a:xfrm>
              <a:off x="7538398" y="453012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5C6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9" name="object 2339"/>
            <p:cNvSpPr/>
            <p:nvPr/>
          </p:nvSpPr>
          <p:spPr>
            <a:xfrm>
              <a:off x="7538398" y="453134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5C6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0" name="object 2340"/>
            <p:cNvSpPr/>
            <p:nvPr/>
          </p:nvSpPr>
          <p:spPr>
            <a:xfrm>
              <a:off x="7538398" y="453134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5C6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1" name="object 2341"/>
            <p:cNvSpPr/>
            <p:nvPr/>
          </p:nvSpPr>
          <p:spPr>
            <a:xfrm>
              <a:off x="7538398" y="453134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5C6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2" name="object 2342"/>
            <p:cNvSpPr/>
            <p:nvPr/>
          </p:nvSpPr>
          <p:spPr>
            <a:xfrm>
              <a:off x="7538398" y="453255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5C6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3" name="object 2343"/>
            <p:cNvSpPr/>
            <p:nvPr/>
          </p:nvSpPr>
          <p:spPr>
            <a:xfrm>
              <a:off x="7538398" y="453255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5C6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4" name="object 2344"/>
            <p:cNvSpPr/>
            <p:nvPr/>
          </p:nvSpPr>
          <p:spPr>
            <a:xfrm>
              <a:off x="7538398" y="453255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5C6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5" name="object 2345"/>
            <p:cNvSpPr/>
            <p:nvPr/>
          </p:nvSpPr>
          <p:spPr>
            <a:xfrm>
              <a:off x="7538398" y="453376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5C6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6" name="object 2346"/>
            <p:cNvSpPr/>
            <p:nvPr/>
          </p:nvSpPr>
          <p:spPr>
            <a:xfrm>
              <a:off x="7538398" y="453376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5C6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7" name="object 2347"/>
            <p:cNvSpPr/>
            <p:nvPr/>
          </p:nvSpPr>
          <p:spPr>
            <a:xfrm>
              <a:off x="7538398" y="453376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5C6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8" name="object 2348"/>
            <p:cNvSpPr/>
            <p:nvPr/>
          </p:nvSpPr>
          <p:spPr>
            <a:xfrm>
              <a:off x="7538398" y="453497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5C6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9" name="object 2349"/>
            <p:cNvSpPr/>
            <p:nvPr/>
          </p:nvSpPr>
          <p:spPr>
            <a:xfrm>
              <a:off x="7538398" y="453497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5C6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0" name="object 2350"/>
            <p:cNvSpPr/>
            <p:nvPr/>
          </p:nvSpPr>
          <p:spPr>
            <a:xfrm>
              <a:off x="7538398" y="453497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5C6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1" name="object 2351"/>
            <p:cNvSpPr/>
            <p:nvPr/>
          </p:nvSpPr>
          <p:spPr>
            <a:xfrm>
              <a:off x="7538398" y="453619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5C6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2" name="object 2352"/>
            <p:cNvSpPr/>
            <p:nvPr/>
          </p:nvSpPr>
          <p:spPr>
            <a:xfrm>
              <a:off x="7538398" y="453619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5C6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3" name="object 2353"/>
            <p:cNvSpPr/>
            <p:nvPr/>
          </p:nvSpPr>
          <p:spPr>
            <a:xfrm>
              <a:off x="7538398" y="453619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5C6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4" name="object 2354"/>
            <p:cNvSpPr/>
            <p:nvPr/>
          </p:nvSpPr>
          <p:spPr>
            <a:xfrm>
              <a:off x="7538398" y="453740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5C6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5" name="object 2355"/>
            <p:cNvSpPr/>
            <p:nvPr/>
          </p:nvSpPr>
          <p:spPr>
            <a:xfrm>
              <a:off x="7538398" y="453740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5C5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6" name="object 2356"/>
            <p:cNvSpPr/>
            <p:nvPr/>
          </p:nvSpPr>
          <p:spPr>
            <a:xfrm>
              <a:off x="7538398" y="453740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5C5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7" name="object 2357"/>
            <p:cNvSpPr/>
            <p:nvPr/>
          </p:nvSpPr>
          <p:spPr>
            <a:xfrm>
              <a:off x="7538398" y="453740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5C5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8" name="object 2358"/>
            <p:cNvSpPr/>
            <p:nvPr/>
          </p:nvSpPr>
          <p:spPr>
            <a:xfrm>
              <a:off x="7538398" y="453861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5C5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9" name="object 2359"/>
            <p:cNvSpPr/>
            <p:nvPr/>
          </p:nvSpPr>
          <p:spPr>
            <a:xfrm>
              <a:off x="7538398" y="453861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5C5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0" name="object 2360"/>
            <p:cNvSpPr/>
            <p:nvPr/>
          </p:nvSpPr>
          <p:spPr>
            <a:xfrm>
              <a:off x="7538398" y="453861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5C5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1" name="object 2361"/>
            <p:cNvSpPr/>
            <p:nvPr/>
          </p:nvSpPr>
          <p:spPr>
            <a:xfrm>
              <a:off x="7538398" y="453982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5C5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2" name="object 2362"/>
            <p:cNvSpPr/>
            <p:nvPr/>
          </p:nvSpPr>
          <p:spPr>
            <a:xfrm>
              <a:off x="7538398" y="453982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5C5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3" name="object 2363"/>
            <p:cNvSpPr/>
            <p:nvPr/>
          </p:nvSpPr>
          <p:spPr>
            <a:xfrm>
              <a:off x="7538398" y="453982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5C5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4" name="object 2364"/>
            <p:cNvSpPr/>
            <p:nvPr/>
          </p:nvSpPr>
          <p:spPr>
            <a:xfrm>
              <a:off x="7538398" y="454103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4C5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5" name="object 2365"/>
            <p:cNvSpPr/>
            <p:nvPr/>
          </p:nvSpPr>
          <p:spPr>
            <a:xfrm>
              <a:off x="7538398" y="454103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4C5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6" name="object 2366"/>
            <p:cNvSpPr/>
            <p:nvPr/>
          </p:nvSpPr>
          <p:spPr>
            <a:xfrm>
              <a:off x="7538398" y="454103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4C5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7" name="object 2367"/>
            <p:cNvSpPr/>
            <p:nvPr/>
          </p:nvSpPr>
          <p:spPr>
            <a:xfrm>
              <a:off x="7538398" y="454225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4C5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8" name="object 2368"/>
            <p:cNvSpPr/>
            <p:nvPr/>
          </p:nvSpPr>
          <p:spPr>
            <a:xfrm>
              <a:off x="7538398" y="454225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4C5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9" name="object 2369"/>
            <p:cNvSpPr/>
            <p:nvPr/>
          </p:nvSpPr>
          <p:spPr>
            <a:xfrm>
              <a:off x="7538398" y="454225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4C5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0" name="object 2370"/>
            <p:cNvSpPr/>
            <p:nvPr/>
          </p:nvSpPr>
          <p:spPr>
            <a:xfrm>
              <a:off x="7538398" y="454346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4C5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1" name="object 2371"/>
            <p:cNvSpPr/>
            <p:nvPr/>
          </p:nvSpPr>
          <p:spPr>
            <a:xfrm>
              <a:off x="7538398" y="454346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4C5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2" name="object 2372"/>
            <p:cNvSpPr/>
            <p:nvPr/>
          </p:nvSpPr>
          <p:spPr>
            <a:xfrm>
              <a:off x="7538398" y="454346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4C5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3" name="object 2373"/>
            <p:cNvSpPr/>
            <p:nvPr/>
          </p:nvSpPr>
          <p:spPr>
            <a:xfrm>
              <a:off x="7538398" y="454467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4C5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4" name="object 2374"/>
            <p:cNvSpPr/>
            <p:nvPr/>
          </p:nvSpPr>
          <p:spPr>
            <a:xfrm>
              <a:off x="7538398" y="454467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4C5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5" name="object 2375"/>
            <p:cNvSpPr/>
            <p:nvPr/>
          </p:nvSpPr>
          <p:spPr>
            <a:xfrm>
              <a:off x="7538398" y="454467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4C5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6" name="object 2376"/>
            <p:cNvSpPr/>
            <p:nvPr/>
          </p:nvSpPr>
          <p:spPr>
            <a:xfrm>
              <a:off x="7538398" y="454588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4C5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7" name="object 2377"/>
            <p:cNvSpPr/>
            <p:nvPr/>
          </p:nvSpPr>
          <p:spPr>
            <a:xfrm>
              <a:off x="7538398" y="454588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4C5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8" name="object 2378"/>
            <p:cNvSpPr/>
            <p:nvPr/>
          </p:nvSpPr>
          <p:spPr>
            <a:xfrm>
              <a:off x="7538398" y="454588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4C5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9" name="object 2379"/>
            <p:cNvSpPr/>
            <p:nvPr/>
          </p:nvSpPr>
          <p:spPr>
            <a:xfrm>
              <a:off x="7538398" y="454710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4C5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0" name="object 2380"/>
            <p:cNvSpPr/>
            <p:nvPr/>
          </p:nvSpPr>
          <p:spPr>
            <a:xfrm>
              <a:off x="7538398" y="454710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4C5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1" name="object 2381"/>
            <p:cNvSpPr/>
            <p:nvPr/>
          </p:nvSpPr>
          <p:spPr>
            <a:xfrm>
              <a:off x="7538398" y="454710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4C5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2" name="object 2382"/>
            <p:cNvSpPr/>
            <p:nvPr/>
          </p:nvSpPr>
          <p:spPr>
            <a:xfrm>
              <a:off x="7538398" y="454710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4C5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3" name="object 2383"/>
            <p:cNvSpPr/>
            <p:nvPr/>
          </p:nvSpPr>
          <p:spPr>
            <a:xfrm>
              <a:off x="7538398" y="454831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4C5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4" name="object 2384"/>
            <p:cNvSpPr/>
            <p:nvPr/>
          </p:nvSpPr>
          <p:spPr>
            <a:xfrm>
              <a:off x="7538398" y="454831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4C5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5" name="object 2385"/>
            <p:cNvSpPr/>
            <p:nvPr/>
          </p:nvSpPr>
          <p:spPr>
            <a:xfrm>
              <a:off x="7538398" y="454831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4C5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6" name="object 2386"/>
            <p:cNvSpPr/>
            <p:nvPr/>
          </p:nvSpPr>
          <p:spPr>
            <a:xfrm>
              <a:off x="7538398" y="454952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4C5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7" name="object 2387"/>
            <p:cNvSpPr/>
            <p:nvPr/>
          </p:nvSpPr>
          <p:spPr>
            <a:xfrm>
              <a:off x="7538398" y="454952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4C5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8" name="object 2388"/>
            <p:cNvSpPr/>
            <p:nvPr/>
          </p:nvSpPr>
          <p:spPr>
            <a:xfrm>
              <a:off x="7538398" y="454952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4C5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9" name="object 2389"/>
            <p:cNvSpPr/>
            <p:nvPr/>
          </p:nvSpPr>
          <p:spPr>
            <a:xfrm>
              <a:off x="7538398" y="455073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4C5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0" name="object 2390"/>
            <p:cNvSpPr/>
            <p:nvPr/>
          </p:nvSpPr>
          <p:spPr>
            <a:xfrm>
              <a:off x="7538398" y="455073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4C5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1" name="object 2391"/>
            <p:cNvSpPr/>
            <p:nvPr/>
          </p:nvSpPr>
          <p:spPr>
            <a:xfrm>
              <a:off x="7538398" y="455073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4C5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2" name="object 2392"/>
            <p:cNvSpPr/>
            <p:nvPr/>
          </p:nvSpPr>
          <p:spPr>
            <a:xfrm>
              <a:off x="7538398" y="455194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4C5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3" name="object 2393"/>
            <p:cNvSpPr/>
            <p:nvPr/>
          </p:nvSpPr>
          <p:spPr>
            <a:xfrm>
              <a:off x="7538398" y="455194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4C5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4" name="object 2394"/>
            <p:cNvSpPr/>
            <p:nvPr/>
          </p:nvSpPr>
          <p:spPr>
            <a:xfrm>
              <a:off x="7538398" y="455194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4C5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5" name="object 2395"/>
            <p:cNvSpPr/>
            <p:nvPr/>
          </p:nvSpPr>
          <p:spPr>
            <a:xfrm>
              <a:off x="7538398" y="455316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4C5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6" name="object 2396"/>
            <p:cNvSpPr/>
            <p:nvPr/>
          </p:nvSpPr>
          <p:spPr>
            <a:xfrm>
              <a:off x="7538398" y="455316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3C5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7" name="object 2397"/>
            <p:cNvSpPr/>
            <p:nvPr/>
          </p:nvSpPr>
          <p:spPr>
            <a:xfrm>
              <a:off x="7538398" y="455316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3C5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8" name="object 2398"/>
            <p:cNvSpPr/>
            <p:nvPr/>
          </p:nvSpPr>
          <p:spPr>
            <a:xfrm>
              <a:off x="7538398" y="455437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3C5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9" name="object 2399"/>
            <p:cNvSpPr/>
            <p:nvPr/>
          </p:nvSpPr>
          <p:spPr>
            <a:xfrm>
              <a:off x="7538398" y="455437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3C5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0" name="object 2400"/>
            <p:cNvSpPr/>
            <p:nvPr/>
          </p:nvSpPr>
          <p:spPr>
            <a:xfrm>
              <a:off x="7538398" y="455437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3C5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1" name="object 2401"/>
            <p:cNvSpPr/>
            <p:nvPr/>
          </p:nvSpPr>
          <p:spPr>
            <a:xfrm>
              <a:off x="7538398" y="455558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3C5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2" name="object 2402"/>
            <p:cNvSpPr/>
            <p:nvPr/>
          </p:nvSpPr>
          <p:spPr>
            <a:xfrm>
              <a:off x="7538398" y="455558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3C5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3" name="object 2403"/>
            <p:cNvSpPr/>
            <p:nvPr/>
          </p:nvSpPr>
          <p:spPr>
            <a:xfrm>
              <a:off x="7538398" y="455558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3C5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4" name="object 2404"/>
            <p:cNvSpPr/>
            <p:nvPr/>
          </p:nvSpPr>
          <p:spPr>
            <a:xfrm>
              <a:off x="7538398" y="455679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3C5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5" name="object 2405"/>
            <p:cNvSpPr/>
            <p:nvPr/>
          </p:nvSpPr>
          <p:spPr>
            <a:xfrm>
              <a:off x="7538398" y="455679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3C5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6" name="object 2406"/>
            <p:cNvSpPr/>
            <p:nvPr/>
          </p:nvSpPr>
          <p:spPr>
            <a:xfrm>
              <a:off x="7538398" y="455679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3C5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7" name="object 2407"/>
            <p:cNvSpPr/>
            <p:nvPr/>
          </p:nvSpPr>
          <p:spPr>
            <a:xfrm>
              <a:off x="7538398" y="455801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3C5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8" name="object 2408"/>
            <p:cNvSpPr/>
            <p:nvPr/>
          </p:nvSpPr>
          <p:spPr>
            <a:xfrm>
              <a:off x="7538398" y="455801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3C5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9" name="object 2409"/>
            <p:cNvSpPr/>
            <p:nvPr/>
          </p:nvSpPr>
          <p:spPr>
            <a:xfrm>
              <a:off x="7538398" y="455801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3C5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0" name="object 2410"/>
            <p:cNvSpPr/>
            <p:nvPr/>
          </p:nvSpPr>
          <p:spPr>
            <a:xfrm>
              <a:off x="7538398" y="455922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3C5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1" name="object 2411"/>
            <p:cNvSpPr/>
            <p:nvPr/>
          </p:nvSpPr>
          <p:spPr>
            <a:xfrm>
              <a:off x="7538398" y="455922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3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2" name="object 2412"/>
            <p:cNvSpPr/>
            <p:nvPr/>
          </p:nvSpPr>
          <p:spPr>
            <a:xfrm>
              <a:off x="7538398" y="455922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3C5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3" name="object 2413"/>
            <p:cNvSpPr/>
            <p:nvPr/>
          </p:nvSpPr>
          <p:spPr>
            <a:xfrm>
              <a:off x="7538398" y="456043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3C5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4" name="object 2414"/>
            <p:cNvSpPr/>
            <p:nvPr/>
          </p:nvSpPr>
          <p:spPr>
            <a:xfrm>
              <a:off x="7538398" y="456043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3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5" name="object 2415"/>
            <p:cNvSpPr/>
            <p:nvPr/>
          </p:nvSpPr>
          <p:spPr>
            <a:xfrm>
              <a:off x="7538398" y="456043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3C5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6" name="object 2416"/>
            <p:cNvSpPr/>
            <p:nvPr/>
          </p:nvSpPr>
          <p:spPr>
            <a:xfrm>
              <a:off x="7538398" y="456164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3C5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7" name="object 2417"/>
            <p:cNvSpPr/>
            <p:nvPr/>
          </p:nvSpPr>
          <p:spPr>
            <a:xfrm>
              <a:off x="7538398" y="456164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3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8" name="object 2418"/>
            <p:cNvSpPr/>
            <p:nvPr/>
          </p:nvSpPr>
          <p:spPr>
            <a:xfrm>
              <a:off x="7538398" y="456164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3C5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9" name="object 2419"/>
            <p:cNvSpPr/>
            <p:nvPr/>
          </p:nvSpPr>
          <p:spPr>
            <a:xfrm>
              <a:off x="7538398" y="456285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3C5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0" name="object 2420"/>
            <p:cNvSpPr/>
            <p:nvPr/>
          </p:nvSpPr>
          <p:spPr>
            <a:xfrm>
              <a:off x="7538398" y="456285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28"/>
                  </a:lnTo>
                  <a:lnTo>
                    <a:pt x="0" y="1228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3C4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1" name="object 2421"/>
            <p:cNvSpPr/>
            <p:nvPr/>
          </p:nvSpPr>
          <p:spPr>
            <a:xfrm>
              <a:off x="7538398" y="456285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14"/>
                  </a:moveTo>
                  <a:lnTo>
                    <a:pt x="1333060" y="614"/>
                  </a:lnTo>
                </a:path>
              </a:pathLst>
            </a:custGeom>
            <a:ln w="3491">
              <a:solidFill>
                <a:srgbClr val="C3C4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2" name="object 2422"/>
            <p:cNvSpPr/>
            <p:nvPr/>
          </p:nvSpPr>
          <p:spPr>
            <a:xfrm>
              <a:off x="7538398" y="456408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3C4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3" name="object 2423"/>
            <p:cNvSpPr/>
            <p:nvPr/>
          </p:nvSpPr>
          <p:spPr>
            <a:xfrm>
              <a:off x="7538398" y="456408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3C4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4" name="object 2424"/>
            <p:cNvSpPr/>
            <p:nvPr/>
          </p:nvSpPr>
          <p:spPr>
            <a:xfrm>
              <a:off x="7538398" y="456408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3C4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5" name="object 2425"/>
            <p:cNvSpPr/>
            <p:nvPr/>
          </p:nvSpPr>
          <p:spPr>
            <a:xfrm>
              <a:off x="7538398" y="456530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3C4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6" name="object 2426"/>
            <p:cNvSpPr/>
            <p:nvPr/>
          </p:nvSpPr>
          <p:spPr>
            <a:xfrm>
              <a:off x="7538398" y="456530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3C4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7" name="object 2427"/>
            <p:cNvSpPr/>
            <p:nvPr/>
          </p:nvSpPr>
          <p:spPr>
            <a:xfrm>
              <a:off x="7538398" y="456530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3C4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8" name="object 2428"/>
            <p:cNvSpPr/>
            <p:nvPr/>
          </p:nvSpPr>
          <p:spPr>
            <a:xfrm>
              <a:off x="7538398" y="456651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2C4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9" name="object 2429"/>
            <p:cNvSpPr/>
            <p:nvPr/>
          </p:nvSpPr>
          <p:spPr>
            <a:xfrm>
              <a:off x="7538398" y="456651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2C4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0" name="object 2430"/>
            <p:cNvSpPr/>
            <p:nvPr/>
          </p:nvSpPr>
          <p:spPr>
            <a:xfrm>
              <a:off x="7538398" y="456651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2C4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1" name="object 2431"/>
            <p:cNvSpPr/>
            <p:nvPr/>
          </p:nvSpPr>
          <p:spPr>
            <a:xfrm>
              <a:off x="7538398" y="456772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2C4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2" name="object 2432"/>
            <p:cNvSpPr/>
            <p:nvPr/>
          </p:nvSpPr>
          <p:spPr>
            <a:xfrm>
              <a:off x="7538398" y="456772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2C4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3" name="object 2433"/>
            <p:cNvSpPr/>
            <p:nvPr/>
          </p:nvSpPr>
          <p:spPr>
            <a:xfrm>
              <a:off x="7538398" y="456772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2C4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4" name="object 2434"/>
            <p:cNvSpPr/>
            <p:nvPr/>
          </p:nvSpPr>
          <p:spPr>
            <a:xfrm>
              <a:off x="7538398" y="456893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2C4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5" name="object 2435"/>
            <p:cNvSpPr/>
            <p:nvPr/>
          </p:nvSpPr>
          <p:spPr>
            <a:xfrm>
              <a:off x="7538398" y="456893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2C4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6" name="object 2436"/>
            <p:cNvSpPr/>
            <p:nvPr/>
          </p:nvSpPr>
          <p:spPr>
            <a:xfrm>
              <a:off x="7538398" y="456893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2C4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7" name="object 2437"/>
            <p:cNvSpPr/>
            <p:nvPr/>
          </p:nvSpPr>
          <p:spPr>
            <a:xfrm>
              <a:off x="7538398" y="457014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2C4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8" name="object 2438"/>
            <p:cNvSpPr/>
            <p:nvPr/>
          </p:nvSpPr>
          <p:spPr>
            <a:xfrm>
              <a:off x="7538398" y="457014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2C4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9" name="object 2439"/>
            <p:cNvSpPr/>
            <p:nvPr/>
          </p:nvSpPr>
          <p:spPr>
            <a:xfrm>
              <a:off x="7538398" y="457014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2C4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0" name="object 2440"/>
            <p:cNvSpPr/>
            <p:nvPr/>
          </p:nvSpPr>
          <p:spPr>
            <a:xfrm>
              <a:off x="7538398" y="457136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2C4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1" name="object 2441"/>
            <p:cNvSpPr/>
            <p:nvPr/>
          </p:nvSpPr>
          <p:spPr>
            <a:xfrm>
              <a:off x="7538398" y="457136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2C4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2" name="object 2442"/>
            <p:cNvSpPr/>
            <p:nvPr/>
          </p:nvSpPr>
          <p:spPr>
            <a:xfrm>
              <a:off x="7538398" y="457136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2C4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3" name="object 2443"/>
            <p:cNvSpPr/>
            <p:nvPr/>
          </p:nvSpPr>
          <p:spPr>
            <a:xfrm>
              <a:off x="7538398" y="457257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2C4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4" name="object 2444"/>
            <p:cNvSpPr/>
            <p:nvPr/>
          </p:nvSpPr>
          <p:spPr>
            <a:xfrm>
              <a:off x="7538398" y="457257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2C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5" name="object 2445"/>
            <p:cNvSpPr/>
            <p:nvPr/>
          </p:nvSpPr>
          <p:spPr>
            <a:xfrm>
              <a:off x="7538398" y="457257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2C3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6" name="object 2446"/>
            <p:cNvSpPr/>
            <p:nvPr/>
          </p:nvSpPr>
          <p:spPr>
            <a:xfrm>
              <a:off x="7538398" y="457378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2C3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7" name="object 2447"/>
            <p:cNvSpPr/>
            <p:nvPr/>
          </p:nvSpPr>
          <p:spPr>
            <a:xfrm>
              <a:off x="7538398" y="457378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2C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8" name="object 2448"/>
            <p:cNvSpPr/>
            <p:nvPr/>
          </p:nvSpPr>
          <p:spPr>
            <a:xfrm>
              <a:off x="7538398" y="457378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2C3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9" name="object 2449"/>
            <p:cNvSpPr/>
            <p:nvPr/>
          </p:nvSpPr>
          <p:spPr>
            <a:xfrm>
              <a:off x="7538398" y="457499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2C3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0" name="object 2450"/>
            <p:cNvSpPr/>
            <p:nvPr/>
          </p:nvSpPr>
          <p:spPr>
            <a:xfrm>
              <a:off x="7538398" y="457499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1C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1" name="object 2451"/>
            <p:cNvSpPr/>
            <p:nvPr/>
          </p:nvSpPr>
          <p:spPr>
            <a:xfrm>
              <a:off x="7538398" y="457499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1C3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2" name="object 2452"/>
            <p:cNvSpPr/>
            <p:nvPr/>
          </p:nvSpPr>
          <p:spPr>
            <a:xfrm>
              <a:off x="7538398" y="457621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1C3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3" name="object 2453"/>
            <p:cNvSpPr/>
            <p:nvPr/>
          </p:nvSpPr>
          <p:spPr>
            <a:xfrm>
              <a:off x="7538398" y="457621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1C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4" name="object 2454"/>
            <p:cNvSpPr/>
            <p:nvPr/>
          </p:nvSpPr>
          <p:spPr>
            <a:xfrm>
              <a:off x="7538398" y="457621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1C3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5" name="object 2455"/>
            <p:cNvSpPr/>
            <p:nvPr/>
          </p:nvSpPr>
          <p:spPr>
            <a:xfrm>
              <a:off x="7538398" y="457742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1C3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6" name="object 2456"/>
            <p:cNvSpPr/>
            <p:nvPr/>
          </p:nvSpPr>
          <p:spPr>
            <a:xfrm>
              <a:off x="7538398" y="457742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1C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7" name="object 2457"/>
            <p:cNvSpPr/>
            <p:nvPr/>
          </p:nvSpPr>
          <p:spPr>
            <a:xfrm>
              <a:off x="7538398" y="457742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1C3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8" name="object 2458"/>
            <p:cNvSpPr/>
            <p:nvPr/>
          </p:nvSpPr>
          <p:spPr>
            <a:xfrm>
              <a:off x="7538398" y="457863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1C3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9" name="object 2459"/>
            <p:cNvSpPr/>
            <p:nvPr/>
          </p:nvSpPr>
          <p:spPr>
            <a:xfrm>
              <a:off x="7538398" y="457863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1C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0" name="object 2460"/>
            <p:cNvSpPr/>
            <p:nvPr/>
          </p:nvSpPr>
          <p:spPr>
            <a:xfrm>
              <a:off x="7538398" y="457863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1C3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1" name="object 2461"/>
            <p:cNvSpPr/>
            <p:nvPr/>
          </p:nvSpPr>
          <p:spPr>
            <a:xfrm>
              <a:off x="7538398" y="457984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1C3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2" name="object 2462"/>
            <p:cNvSpPr/>
            <p:nvPr/>
          </p:nvSpPr>
          <p:spPr>
            <a:xfrm>
              <a:off x="7538398" y="457984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1C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3" name="object 2463"/>
            <p:cNvSpPr/>
            <p:nvPr/>
          </p:nvSpPr>
          <p:spPr>
            <a:xfrm>
              <a:off x="7538398" y="457984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1C3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4" name="object 2464"/>
            <p:cNvSpPr/>
            <p:nvPr/>
          </p:nvSpPr>
          <p:spPr>
            <a:xfrm>
              <a:off x="7538398" y="458105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1C3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5" name="object 2465"/>
            <p:cNvSpPr/>
            <p:nvPr/>
          </p:nvSpPr>
          <p:spPr>
            <a:xfrm>
              <a:off x="7538398" y="458105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1C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6" name="object 2466"/>
            <p:cNvSpPr/>
            <p:nvPr/>
          </p:nvSpPr>
          <p:spPr>
            <a:xfrm>
              <a:off x="7538398" y="458105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1C3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7" name="object 2467"/>
            <p:cNvSpPr/>
            <p:nvPr/>
          </p:nvSpPr>
          <p:spPr>
            <a:xfrm>
              <a:off x="7538398" y="458227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1C3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8" name="object 2468"/>
            <p:cNvSpPr/>
            <p:nvPr/>
          </p:nvSpPr>
          <p:spPr>
            <a:xfrm>
              <a:off x="7538398" y="458227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1C3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9" name="object 2469"/>
            <p:cNvSpPr/>
            <p:nvPr/>
          </p:nvSpPr>
          <p:spPr>
            <a:xfrm>
              <a:off x="7538398" y="458227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1C3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0" name="object 2470"/>
            <p:cNvSpPr/>
            <p:nvPr/>
          </p:nvSpPr>
          <p:spPr>
            <a:xfrm>
              <a:off x="7538398" y="458227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1C3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1" name="object 2471"/>
            <p:cNvSpPr/>
            <p:nvPr/>
          </p:nvSpPr>
          <p:spPr>
            <a:xfrm>
              <a:off x="7538398" y="458348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1C3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2" name="object 2472"/>
            <p:cNvSpPr/>
            <p:nvPr/>
          </p:nvSpPr>
          <p:spPr>
            <a:xfrm>
              <a:off x="7538398" y="458348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1C3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3" name="object 2473"/>
            <p:cNvSpPr/>
            <p:nvPr/>
          </p:nvSpPr>
          <p:spPr>
            <a:xfrm>
              <a:off x="7538398" y="458348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1C3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4" name="object 2474"/>
            <p:cNvSpPr/>
            <p:nvPr/>
          </p:nvSpPr>
          <p:spPr>
            <a:xfrm>
              <a:off x="7538398" y="458469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1C3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5" name="object 2475"/>
            <p:cNvSpPr/>
            <p:nvPr/>
          </p:nvSpPr>
          <p:spPr>
            <a:xfrm>
              <a:off x="7538398" y="458469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1C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6" name="object 2476"/>
            <p:cNvSpPr/>
            <p:nvPr/>
          </p:nvSpPr>
          <p:spPr>
            <a:xfrm>
              <a:off x="7538398" y="458469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1C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7" name="object 2477"/>
            <p:cNvSpPr/>
            <p:nvPr/>
          </p:nvSpPr>
          <p:spPr>
            <a:xfrm>
              <a:off x="7538398" y="458590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1C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8" name="object 2478"/>
            <p:cNvSpPr/>
            <p:nvPr/>
          </p:nvSpPr>
          <p:spPr>
            <a:xfrm>
              <a:off x="7538398" y="458590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1C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9" name="object 2479"/>
            <p:cNvSpPr/>
            <p:nvPr/>
          </p:nvSpPr>
          <p:spPr>
            <a:xfrm>
              <a:off x="7538398" y="458590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1C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0" name="object 2480"/>
            <p:cNvSpPr/>
            <p:nvPr/>
          </p:nvSpPr>
          <p:spPr>
            <a:xfrm>
              <a:off x="7538398" y="458712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1C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1" name="object 2481"/>
            <p:cNvSpPr/>
            <p:nvPr/>
          </p:nvSpPr>
          <p:spPr>
            <a:xfrm>
              <a:off x="7538398" y="458712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1C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2" name="object 2482"/>
            <p:cNvSpPr/>
            <p:nvPr/>
          </p:nvSpPr>
          <p:spPr>
            <a:xfrm>
              <a:off x="7538398" y="458712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1C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3" name="object 2483"/>
            <p:cNvSpPr/>
            <p:nvPr/>
          </p:nvSpPr>
          <p:spPr>
            <a:xfrm>
              <a:off x="7538398" y="458833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1C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4" name="object 2484"/>
            <p:cNvSpPr/>
            <p:nvPr/>
          </p:nvSpPr>
          <p:spPr>
            <a:xfrm>
              <a:off x="7538398" y="458833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0C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5" name="object 2485"/>
            <p:cNvSpPr/>
            <p:nvPr/>
          </p:nvSpPr>
          <p:spPr>
            <a:xfrm>
              <a:off x="7538398" y="458833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0C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6" name="object 2486"/>
            <p:cNvSpPr/>
            <p:nvPr/>
          </p:nvSpPr>
          <p:spPr>
            <a:xfrm>
              <a:off x="7538398" y="458954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0C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7" name="object 2487"/>
            <p:cNvSpPr/>
            <p:nvPr/>
          </p:nvSpPr>
          <p:spPr>
            <a:xfrm>
              <a:off x="7538398" y="458954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0C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8" name="object 2488"/>
            <p:cNvSpPr/>
            <p:nvPr/>
          </p:nvSpPr>
          <p:spPr>
            <a:xfrm>
              <a:off x="7538398" y="458954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0C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9" name="object 2489"/>
            <p:cNvSpPr/>
            <p:nvPr/>
          </p:nvSpPr>
          <p:spPr>
            <a:xfrm>
              <a:off x="7538398" y="459075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0C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0" name="object 2490"/>
            <p:cNvSpPr/>
            <p:nvPr/>
          </p:nvSpPr>
          <p:spPr>
            <a:xfrm>
              <a:off x="7538398" y="459075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0C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1" name="object 2491"/>
            <p:cNvSpPr/>
            <p:nvPr/>
          </p:nvSpPr>
          <p:spPr>
            <a:xfrm>
              <a:off x="7538398" y="459075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0C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2" name="object 2492"/>
            <p:cNvSpPr/>
            <p:nvPr/>
          </p:nvSpPr>
          <p:spPr>
            <a:xfrm>
              <a:off x="7538398" y="459196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0C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3" name="object 2493"/>
            <p:cNvSpPr/>
            <p:nvPr/>
          </p:nvSpPr>
          <p:spPr>
            <a:xfrm>
              <a:off x="7538398" y="459196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0C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4" name="object 2494"/>
            <p:cNvSpPr/>
            <p:nvPr/>
          </p:nvSpPr>
          <p:spPr>
            <a:xfrm>
              <a:off x="7538398" y="459196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0C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5" name="object 2495"/>
            <p:cNvSpPr/>
            <p:nvPr/>
          </p:nvSpPr>
          <p:spPr>
            <a:xfrm>
              <a:off x="7538398" y="459318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0C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6" name="object 2496"/>
            <p:cNvSpPr/>
            <p:nvPr/>
          </p:nvSpPr>
          <p:spPr>
            <a:xfrm>
              <a:off x="7538398" y="459318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0C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7" name="object 2497"/>
            <p:cNvSpPr/>
            <p:nvPr/>
          </p:nvSpPr>
          <p:spPr>
            <a:xfrm>
              <a:off x="7538398" y="459318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0C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8" name="object 2498"/>
            <p:cNvSpPr/>
            <p:nvPr/>
          </p:nvSpPr>
          <p:spPr>
            <a:xfrm>
              <a:off x="7538398" y="459439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0C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9" name="object 2499"/>
            <p:cNvSpPr/>
            <p:nvPr/>
          </p:nvSpPr>
          <p:spPr>
            <a:xfrm>
              <a:off x="7538398" y="459439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0C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0" name="object 2500"/>
            <p:cNvSpPr/>
            <p:nvPr/>
          </p:nvSpPr>
          <p:spPr>
            <a:xfrm>
              <a:off x="7538398" y="459439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0C2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1" name="object 2501"/>
            <p:cNvSpPr/>
            <p:nvPr/>
          </p:nvSpPr>
          <p:spPr>
            <a:xfrm>
              <a:off x="7538398" y="459560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0C2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2" name="object 2502"/>
            <p:cNvSpPr/>
            <p:nvPr/>
          </p:nvSpPr>
          <p:spPr>
            <a:xfrm>
              <a:off x="7538398" y="459560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0C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3" name="object 2503"/>
            <p:cNvSpPr/>
            <p:nvPr/>
          </p:nvSpPr>
          <p:spPr>
            <a:xfrm>
              <a:off x="7538398" y="459560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0C2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4" name="object 2504"/>
            <p:cNvSpPr/>
            <p:nvPr/>
          </p:nvSpPr>
          <p:spPr>
            <a:xfrm>
              <a:off x="7538398" y="459681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0C2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5" name="object 2505"/>
            <p:cNvSpPr/>
            <p:nvPr/>
          </p:nvSpPr>
          <p:spPr>
            <a:xfrm>
              <a:off x="7538398" y="459681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C0C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6" name="object 2506"/>
            <p:cNvSpPr/>
            <p:nvPr/>
          </p:nvSpPr>
          <p:spPr>
            <a:xfrm>
              <a:off x="7538398" y="459681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C0C2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7" name="object 2507"/>
            <p:cNvSpPr/>
            <p:nvPr/>
          </p:nvSpPr>
          <p:spPr>
            <a:xfrm>
              <a:off x="7538398" y="459803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C0C2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8" name="object 2508"/>
            <p:cNvSpPr/>
            <p:nvPr/>
          </p:nvSpPr>
          <p:spPr>
            <a:xfrm>
              <a:off x="7538398" y="459803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EC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9" name="object 2509"/>
            <p:cNvSpPr/>
            <p:nvPr/>
          </p:nvSpPr>
          <p:spPr>
            <a:xfrm>
              <a:off x="7538398" y="459803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E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0" name="object 2510"/>
            <p:cNvSpPr/>
            <p:nvPr/>
          </p:nvSpPr>
          <p:spPr>
            <a:xfrm>
              <a:off x="7538398" y="459924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E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1" name="object 2511"/>
            <p:cNvSpPr/>
            <p:nvPr/>
          </p:nvSpPr>
          <p:spPr>
            <a:xfrm>
              <a:off x="7538398" y="459924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EC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2" name="object 2512"/>
            <p:cNvSpPr/>
            <p:nvPr/>
          </p:nvSpPr>
          <p:spPr>
            <a:xfrm>
              <a:off x="7538398" y="459924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E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3" name="object 2513"/>
            <p:cNvSpPr/>
            <p:nvPr/>
          </p:nvSpPr>
          <p:spPr>
            <a:xfrm>
              <a:off x="7538398" y="460045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E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4" name="object 2514"/>
            <p:cNvSpPr/>
            <p:nvPr/>
          </p:nvSpPr>
          <p:spPr>
            <a:xfrm>
              <a:off x="7538398" y="460045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EC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5" name="object 2515"/>
            <p:cNvSpPr/>
            <p:nvPr/>
          </p:nvSpPr>
          <p:spPr>
            <a:xfrm>
              <a:off x="7538398" y="460045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E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6" name="object 2516"/>
            <p:cNvSpPr/>
            <p:nvPr/>
          </p:nvSpPr>
          <p:spPr>
            <a:xfrm>
              <a:off x="7538398" y="460166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E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7" name="object 2517"/>
            <p:cNvSpPr/>
            <p:nvPr/>
          </p:nvSpPr>
          <p:spPr>
            <a:xfrm>
              <a:off x="7538398" y="460166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EC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8" name="object 2518"/>
            <p:cNvSpPr/>
            <p:nvPr/>
          </p:nvSpPr>
          <p:spPr>
            <a:xfrm>
              <a:off x="7538398" y="460166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E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9" name="object 2519"/>
            <p:cNvSpPr/>
            <p:nvPr/>
          </p:nvSpPr>
          <p:spPr>
            <a:xfrm>
              <a:off x="7538398" y="460288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E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0" name="object 2520"/>
            <p:cNvSpPr/>
            <p:nvPr/>
          </p:nvSpPr>
          <p:spPr>
            <a:xfrm>
              <a:off x="7538398" y="460287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EC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1" name="object 2521"/>
            <p:cNvSpPr/>
            <p:nvPr/>
          </p:nvSpPr>
          <p:spPr>
            <a:xfrm>
              <a:off x="7538398" y="460288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E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2" name="object 2522"/>
            <p:cNvSpPr/>
            <p:nvPr/>
          </p:nvSpPr>
          <p:spPr>
            <a:xfrm>
              <a:off x="7538398" y="460409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E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3" name="object 2523"/>
            <p:cNvSpPr/>
            <p:nvPr/>
          </p:nvSpPr>
          <p:spPr>
            <a:xfrm>
              <a:off x="7538398" y="460409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EC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4" name="object 2524"/>
            <p:cNvSpPr/>
            <p:nvPr/>
          </p:nvSpPr>
          <p:spPr>
            <a:xfrm>
              <a:off x="7538398" y="460409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E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5" name="object 2525"/>
            <p:cNvSpPr/>
            <p:nvPr/>
          </p:nvSpPr>
          <p:spPr>
            <a:xfrm>
              <a:off x="7538398" y="460530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E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6" name="object 2526"/>
            <p:cNvSpPr/>
            <p:nvPr/>
          </p:nvSpPr>
          <p:spPr>
            <a:xfrm>
              <a:off x="7538398" y="460530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EC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7" name="object 2527"/>
            <p:cNvSpPr/>
            <p:nvPr/>
          </p:nvSpPr>
          <p:spPr>
            <a:xfrm>
              <a:off x="7538398" y="460530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E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8" name="object 2528"/>
            <p:cNvSpPr/>
            <p:nvPr/>
          </p:nvSpPr>
          <p:spPr>
            <a:xfrm>
              <a:off x="7538398" y="460651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E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9" name="object 2529"/>
            <p:cNvSpPr/>
            <p:nvPr/>
          </p:nvSpPr>
          <p:spPr>
            <a:xfrm>
              <a:off x="7538398" y="460651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EC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0" name="object 2530"/>
            <p:cNvSpPr/>
            <p:nvPr/>
          </p:nvSpPr>
          <p:spPr>
            <a:xfrm>
              <a:off x="7538398" y="460651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E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1" name="object 2531"/>
            <p:cNvSpPr/>
            <p:nvPr/>
          </p:nvSpPr>
          <p:spPr>
            <a:xfrm>
              <a:off x="7538398" y="460772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E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2" name="object 2532"/>
            <p:cNvSpPr/>
            <p:nvPr/>
          </p:nvSpPr>
          <p:spPr>
            <a:xfrm>
              <a:off x="7538398" y="460772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EC1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3" name="object 2533"/>
            <p:cNvSpPr/>
            <p:nvPr/>
          </p:nvSpPr>
          <p:spPr>
            <a:xfrm>
              <a:off x="7538398" y="460772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EC1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4" name="object 2534"/>
            <p:cNvSpPr/>
            <p:nvPr/>
          </p:nvSpPr>
          <p:spPr>
            <a:xfrm>
              <a:off x="7538398" y="460894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EC1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5" name="object 2535"/>
            <p:cNvSpPr/>
            <p:nvPr/>
          </p:nvSpPr>
          <p:spPr>
            <a:xfrm>
              <a:off x="7538398" y="460894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EC1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6" name="object 2536"/>
            <p:cNvSpPr/>
            <p:nvPr/>
          </p:nvSpPr>
          <p:spPr>
            <a:xfrm>
              <a:off x="7538398" y="460894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EC1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7" name="object 2537"/>
            <p:cNvSpPr/>
            <p:nvPr/>
          </p:nvSpPr>
          <p:spPr>
            <a:xfrm>
              <a:off x="7538398" y="461015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EC1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8" name="object 2538"/>
            <p:cNvSpPr/>
            <p:nvPr/>
          </p:nvSpPr>
          <p:spPr>
            <a:xfrm>
              <a:off x="7538398" y="461015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EC1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9" name="object 2539"/>
            <p:cNvSpPr/>
            <p:nvPr/>
          </p:nvSpPr>
          <p:spPr>
            <a:xfrm>
              <a:off x="7538398" y="461015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EC1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0" name="object 2540"/>
            <p:cNvSpPr/>
            <p:nvPr/>
          </p:nvSpPr>
          <p:spPr>
            <a:xfrm>
              <a:off x="7538398" y="461136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DC0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1" name="object 2541"/>
            <p:cNvSpPr/>
            <p:nvPr/>
          </p:nvSpPr>
          <p:spPr>
            <a:xfrm>
              <a:off x="7538398" y="461136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DC0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2" name="object 2542"/>
            <p:cNvSpPr/>
            <p:nvPr/>
          </p:nvSpPr>
          <p:spPr>
            <a:xfrm>
              <a:off x="7538398" y="461136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DC0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3" name="object 2543"/>
            <p:cNvSpPr/>
            <p:nvPr/>
          </p:nvSpPr>
          <p:spPr>
            <a:xfrm>
              <a:off x="7538398" y="461257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DC0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4" name="object 2544"/>
            <p:cNvSpPr/>
            <p:nvPr/>
          </p:nvSpPr>
          <p:spPr>
            <a:xfrm>
              <a:off x="7538398" y="461257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DC0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5" name="object 2545"/>
            <p:cNvSpPr/>
            <p:nvPr/>
          </p:nvSpPr>
          <p:spPr>
            <a:xfrm>
              <a:off x="7538398" y="461257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DC0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6" name="object 2546"/>
            <p:cNvSpPr/>
            <p:nvPr/>
          </p:nvSpPr>
          <p:spPr>
            <a:xfrm>
              <a:off x="7538398" y="461379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DC0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7" name="object 2547"/>
            <p:cNvSpPr/>
            <p:nvPr/>
          </p:nvSpPr>
          <p:spPr>
            <a:xfrm>
              <a:off x="7538398" y="461379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DC0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8" name="object 2548"/>
            <p:cNvSpPr/>
            <p:nvPr/>
          </p:nvSpPr>
          <p:spPr>
            <a:xfrm>
              <a:off x="7538398" y="461379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DC0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9" name="object 2549"/>
            <p:cNvSpPr/>
            <p:nvPr/>
          </p:nvSpPr>
          <p:spPr>
            <a:xfrm>
              <a:off x="7538398" y="461500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DC0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0" name="object 2550"/>
            <p:cNvSpPr/>
            <p:nvPr/>
          </p:nvSpPr>
          <p:spPr>
            <a:xfrm>
              <a:off x="7538398" y="461500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DC0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1" name="object 2551"/>
            <p:cNvSpPr/>
            <p:nvPr/>
          </p:nvSpPr>
          <p:spPr>
            <a:xfrm>
              <a:off x="7538398" y="461500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DC0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2" name="object 2552"/>
            <p:cNvSpPr/>
            <p:nvPr/>
          </p:nvSpPr>
          <p:spPr>
            <a:xfrm>
              <a:off x="7538398" y="461621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DC0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3" name="object 2553"/>
            <p:cNvSpPr/>
            <p:nvPr/>
          </p:nvSpPr>
          <p:spPr>
            <a:xfrm>
              <a:off x="7538398" y="461621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DC0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4" name="object 2554"/>
            <p:cNvSpPr/>
            <p:nvPr/>
          </p:nvSpPr>
          <p:spPr>
            <a:xfrm>
              <a:off x="7538398" y="461621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DC0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5" name="object 2555"/>
            <p:cNvSpPr/>
            <p:nvPr/>
          </p:nvSpPr>
          <p:spPr>
            <a:xfrm>
              <a:off x="7538398" y="461742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DC0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6" name="object 2556"/>
            <p:cNvSpPr/>
            <p:nvPr/>
          </p:nvSpPr>
          <p:spPr>
            <a:xfrm>
              <a:off x="7538398" y="461742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28"/>
                  </a:lnTo>
                  <a:lnTo>
                    <a:pt x="0" y="1228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DC0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7" name="object 2557"/>
            <p:cNvSpPr/>
            <p:nvPr/>
          </p:nvSpPr>
          <p:spPr>
            <a:xfrm>
              <a:off x="7538398" y="461742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14"/>
                  </a:moveTo>
                  <a:lnTo>
                    <a:pt x="1333060" y="614"/>
                  </a:lnTo>
                </a:path>
              </a:pathLst>
            </a:custGeom>
            <a:ln w="3491">
              <a:solidFill>
                <a:srgbClr val="BDC0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8" name="object 2558"/>
            <p:cNvSpPr/>
            <p:nvPr/>
          </p:nvSpPr>
          <p:spPr>
            <a:xfrm>
              <a:off x="7538398" y="461865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DC0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9" name="object 2559"/>
            <p:cNvSpPr/>
            <p:nvPr/>
          </p:nvSpPr>
          <p:spPr>
            <a:xfrm>
              <a:off x="7538398" y="461865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DC0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0" name="object 2560"/>
            <p:cNvSpPr/>
            <p:nvPr/>
          </p:nvSpPr>
          <p:spPr>
            <a:xfrm>
              <a:off x="7538398" y="461865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DC0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1" name="object 2561"/>
            <p:cNvSpPr/>
            <p:nvPr/>
          </p:nvSpPr>
          <p:spPr>
            <a:xfrm>
              <a:off x="7538398" y="461986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DC0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2" name="object 2562"/>
            <p:cNvSpPr/>
            <p:nvPr/>
          </p:nvSpPr>
          <p:spPr>
            <a:xfrm>
              <a:off x="7538398" y="461986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DC0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3" name="object 2563"/>
            <p:cNvSpPr/>
            <p:nvPr/>
          </p:nvSpPr>
          <p:spPr>
            <a:xfrm>
              <a:off x="7538398" y="461986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DC0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4" name="object 2564"/>
            <p:cNvSpPr/>
            <p:nvPr/>
          </p:nvSpPr>
          <p:spPr>
            <a:xfrm>
              <a:off x="7538398" y="462107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DBE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5" name="object 2565"/>
            <p:cNvSpPr/>
            <p:nvPr/>
          </p:nvSpPr>
          <p:spPr>
            <a:xfrm>
              <a:off x="7538398" y="462107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DBE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6" name="object 2566"/>
            <p:cNvSpPr/>
            <p:nvPr/>
          </p:nvSpPr>
          <p:spPr>
            <a:xfrm>
              <a:off x="7538398" y="462107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DBE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7" name="object 2567"/>
            <p:cNvSpPr/>
            <p:nvPr/>
          </p:nvSpPr>
          <p:spPr>
            <a:xfrm>
              <a:off x="7538398" y="462229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DBE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8" name="object 2568"/>
            <p:cNvSpPr/>
            <p:nvPr/>
          </p:nvSpPr>
          <p:spPr>
            <a:xfrm>
              <a:off x="7538398" y="462229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DBE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9" name="object 2569"/>
            <p:cNvSpPr/>
            <p:nvPr/>
          </p:nvSpPr>
          <p:spPr>
            <a:xfrm>
              <a:off x="7538398" y="462229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DBE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0" name="object 2570"/>
            <p:cNvSpPr/>
            <p:nvPr/>
          </p:nvSpPr>
          <p:spPr>
            <a:xfrm>
              <a:off x="7538398" y="462350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DBE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1" name="object 2571"/>
            <p:cNvSpPr/>
            <p:nvPr/>
          </p:nvSpPr>
          <p:spPr>
            <a:xfrm>
              <a:off x="7538398" y="462350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DBE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2" name="object 2572"/>
            <p:cNvSpPr/>
            <p:nvPr/>
          </p:nvSpPr>
          <p:spPr>
            <a:xfrm>
              <a:off x="7538398" y="462350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DBE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3" name="object 2573"/>
            <p:cNvSpPr/>
            <p:nvPr/>
          </p:nvSpPr>
          <p:spPr>
            <a:xfrm>
              <a:off x="7538398" y="462471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CBE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4" name="object 2574"/>
            <p:cNvSpPr/>
            <p:nvPr/>
          </p:nvSpPr>
          <p:spPr>
            <a:xfrm>
              <a:off x="7538398" y="462471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CBE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5" name="object 2575"/>
            <p:cNvSpPr/>
            <p:nvPr/>
          </p:nvSpPr>
          <p:spPr>
            <a:xfrm>
              <a:off x="7538398" y="462471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CBE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6" name="object 2576"/>
            <p:cNvSpPr/>
            <p:nvPr/>
          </p:nvSpPr>
          <p:spPr>
            <a:xfrm>
              <a:off x="7538398" y="462592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CBE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7" name="object 2577"/>
            <p:cNvSpPr/>
            <p:nvPr/>
          </p:nvSpPr>
          <p:spPr>
            <a:xfrm>
              <a:off x="7538398" y="462592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CBE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8" name="object 2578"/>
            <p:cNvSpPr/>
            <p:nvPr/>
          </p:nvSpPr>
          <p:spPr>
            <a:xfrm>
              <a:off x="7538398" y="462592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CBE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9" name="object 2579"/>
            <p:cNvSpPr/>
            <p:nvPr/>
          </p:nvSpPr>
          <p:spPr>
            <a:xfrm>
              <a:off x="7538398" y="462714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CBE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0" name="object 2580"/>
            <p:cNvSpPr/>
            <p:nvPr/>
          </p:nvSpPr>
          <p:spPr>
            <a:xfrm>
              <a:off x="7538398" y="462714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CBE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1" name="object 2581"/>
            <p:cNvSpPr/>
            <p:nvPr/>
          </p:nvSpPr>
          <p:spPr>
            <a:xfrm>
              <a:off x="7538398" y="462714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CBE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2" name="object 2582"/>
            <p:cNvSpPr/>
            <p:nvPr/>
          </p:nvSpPr>
          <p:spPr>
            <a:xfrm>
              <a:off x="7538398" y="462835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CBE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3" name="object 2583"/>
            <p:cNvSpPr/>
            <p:nvPr/>
          </p:nvSpPr>
          <p:spPr>
            <a:xfrm>
              <a:off x="7538398" y="462835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CBE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4" name="object 2584"/>
            <p:cNvSpPr/>
            <p:nvPr/>
          </p:nvSpPr>
          <p:spPr>
            <a:xfrm>
              <a:off x="7538398" y="462835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CBE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5" name="object 2585"/>
            <p:cNvSpPr/>
            <p:nvPr/>
          </p:nvSpPr>
          <p:spPr>
            <a:xfrm>
              <a:off x="7538398" y="462956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CBE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6" name="object 2586"/>
            <p:cNvSpPr/>
            <p:nvPr/>
          </p:nvSpPr>
          <p:spPr>
            <a:xfrm>
              <a:off x="7538398" y="462956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CBE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7" name="object 2587"/>
            <p:cNvSpPr/>
            <p:nvPr/>
          </p:nvSpPr>
          <p:spPr>
            <a:xfrm>
              <a:off x="7538398" y="462956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CBE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8" name="object 2588"/>
            <p:cNvSpPr/>
            <p:nvPr/>
          </p:nvSpPr>
          <p:spPr>
            <a:xfrm>
              <a:off x="7538398" y="463077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CBE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9" name="object 2589"/>
            <p:cNvSpPr/>
            <p:nvPr/>
          </p:nvSpPr>
          <p:spPr>
            <a:xfrm>
              <a:off x="7538398" y="463077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CBE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0" name="object 2590"/>
            <p:cNvSpPr/>
            <p:nvPr/>
          </p:nvSpPr>
          <p:spPr>
            <a:xfrm>
              <a:off x="7538398" y="463077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CBE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1" name="object 2591"/>
            <p:cNvSpPr/>
            <p:nvPr/>
          </p:nvSpPr>
          <p:spPr>
            <a:xfrm>
              <a:off x="7538398" y="463198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CBE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2" name="object 2592"/>
            <p:cNvSpPr/>
            <p:nvPr/>
          </p:nvSpPr>
          <p:spPr>
            <a:xfrm>
              <a:off x="7538398" y="463198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CBE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3" name="object 2593"/>
            <p:cNvSpPr/>
            <p:nvPr/>
          </p:nvSpPr>
          <p:spPr>
            <a:xfrm>
              <a:off x="7538398" y="463198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CBE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4" name="object 2594"/>
            <p:cNvSpPr/>
            <p:nvPr/>
          </p:nvSpPr>
          <p:spPr>
            <a:xfrm>
              <a:off x="7538398" y="463320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CBE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5" name="object 2595"/>
            <p:cNvSpPr/>
            <p:nvPr/>
          </p:nvSpPr>
          <p:spPr>
            <a:xfrm>
              <a:off x="7538398" y="463320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CBE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6" name="object 2596"/>
            <p:cNvSpPr/>
            <p:nvPr/>
          </p:nvSpPr>
          <p:spPr>
            <a:xfrm>
              <a:off x="7538398" y="463320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CBE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7" name="object 2597"/>
            <p:cNvSpPr/>
            <p:nvPr/>
          </p:nvSpPr>
          <p:spPr>
            <a:xfrm>
              <a:off x="7538398" y="463441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8" name="object 2598"/>
            <p:cNvSpPr/>
            <p:nvPr/>
          </p:nvSpPr>
          <p:spPr>
            <a:xfrm>
              <a:off x="7538398" y="463441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BBD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9" name="object 2599"/>
            <p:cNvSpPr/>
            <p:nvPr/>
          </p:nvSpPr>
          <p:spPr>
            <a:xfrm>
              <a:off x="7538398" y="463441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0" name="object 2600"/>
            <p:cNvSpPr/>
            <p:nvPr/>
          </p:nvSpPr>
          <p:spPr>
            <a:xfrm>
              <a:off x="7538398" y="463562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1" name="object 2601"/>
            <p:cNvSpPr/>
            <p:nvPr/>
          </p:nvSpPr>
          <p:spPr>
            <a:xfrm>
              <a:off x="7538398" y="463562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BBD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2" name="object 2602"/>
            <p:cNvSpPr/>
            <p:nvPr/>
          </p:nvSpPr>
          <p:spPr>
            <a:xfrm>
              <a:off x="7538398" y="463562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3" name="object 2603"/>
            <p:cNvSpPr/>
            <p:nvPr/>
          </p:nvSpPr>
          <p:spPr>
            <a:xfrm>
              <a:off x="7538398" y="463683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4" name="object 2604"/>
            <p:cNvSpPr/>
            <p:nvPr/>
          </p:nvSpPr>
          <p:spPr>
            <a:xfrm>
              <a:off x="7538398" y="463683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BBD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5" name="object 2605"/>
            <p:cNvSpPr/>
            <p:nvPr/>
          </p:nvSpPr>
          <p:spPr>
            <a:xfrm>
              <a:off x="7538398" y="463683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6" name="object 2606"/>
            <p:cNvSpPr/>
            <p:nvPr/>
          </p:nvSpPr>
          <p:spPr>
            <a:xfrm>
              <a:off x="7538398" y="463805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7" name="object 2607"/>
            <p:cNvSpPr/>
            <p:nvPr/>
          </p:nvSpPr>
          <p:spPr>
            <a:xfrm>
              <a:off x="7538398" y="463805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BBD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8" name="object 2608"/>
            <p:cNvSpPr/>
            <p:nvPr/>
          </p:nvSpPr>
          <p:spPr>
            <a:xfrm>
              <a:off x="7538398" y="463805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9" name="object 2609"/>
            <p:cNvSpPr/>
            <p:nvPr/>
          </p:nvSpPr>
          <p:spPr>
            <a:xfrm>
              <a:off x="7538398" y="463926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0" name="object 2610"/>
            <p:cNvSpPr/>
            <p:nvPr/>
          </p:nvSpPr>
          <p:spPr>
            <a:xfrm>
              <a:off x="7538398" y="463926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BBD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1" name="object 2611"/>
            <p:cNvSpPr/>
            <p:nvPr/>
          </p:nvSpPr>
          <p:spPr>
            <a:xfrm>
              <a:off x="7538398" y="463926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2" name="object 2612"/>
            <p:cNvSpPr/>
            <p:nvPr/>
          </p:nvSpPr>
          <p:spPr>
            <a:xfrm>
              <a:off x="7538398" y="464047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3" name="object 2613"/>
            <p:cNvSpPr/>
            <p:nvPr/>
          </p:nvSpPr>
          <p:spPr>
            <a:xfrm>
              <a:off x="7538398" y="464047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BBD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4" name="object 2614"/>
            <p:cNvSpPr/>
            <p:nvPr/>
          </p:nvSpPr>
          <p:spPr>
            <a:xfrm>
              <a:off x="7538398" y="464047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5" name="object 2615"/>
            <p:cNvSpPr/>
            <p:nvPr/>
          </p:nvSpPr>
          <p:spPr>
            <a:xfrm>
              <a:off x="7538398" y="464168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6" name="object 2616"/>
            <p:cNvSpPr/>
            <p:nvPr/>
          </p:nvSpPr>
          <p:spPr>
            <a:xfrm>
              <a:off x="7538398" y="464168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BBD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7" name="object 2617"/>
            <p:cNvSpPr/>
            <p:nvPr/>
          </p:nvSpPr>
          <p:spPr>
            <a:xfrm>
              <a:off x="7538398" y="464168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8" name="object 2618"/>
            <p:cNvSpPr/>
            <p:nvPr/>
          </p:nvSpPr>
          <p:spPr>
            <a:xfrm>
              <a:off x="7538398" y="464290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9" name="object 2619"/>
            <p:cNvSpPr/>
            <p:nvPr/>
          </p:nvSpPr>
          <p:spPr>
            <a:xfrm>
              <a:off x="7538398" y="464290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BBD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0" name="object 2620"/>
            <p:cNvSpPr/>
            <p:nvPr/>
          </p:nvSpPr>
          <p:spPr>
            <a:xfrm>
              <a:off x="7538398" y="464290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1" name="object 2621"/>
            <p:cNvSpPr/>
            <p:nvPr/>
          </p:nvSpPr>
          <p:spPr>
            <a:xfrm>
              <a:off x="7538398" y="464411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2" name="object 2622"/>
            <p:cNvSpPr/>
            <p:nvPr/>
          </p:nvSpPr>
          <p:spPr>
            <a:xfrm>
              <a:off x="7538398" y="464411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BBD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3" name="object 2623"/>
            <p:cNvSpPr/>
            <p:nvPr/>
          </p:nvSpPr>
          <p:spPr>
            <a:xfrm>
              <a:off x="7538398" y="464411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4" name="object 2624"/>
            <p:cNvSpPr/>
            <p:nvPr/>
          </p:nvSpPr>
          <p:spPr>
            <a:xfrm>
              <a:off x="7538398" y="464532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5" name="object 2625"/>
            <p:cNvSpPr/>
            <p:nvPr/>
          </p:nvSpPr>
          <p:spPr>
            <a:xfrm>
              <a:off x="7538398" y="464532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BBD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6" name="object 2626"/>
            <p:cNvSpPr/>
            <p:nvPr/>
          </p:nvSpPr>
          <p:spPr>
            <a:xfrm>
              <a:off x="7538398" y="464532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7" name="object 2627"/>
            <p:cNvSpPr/>
            <p:nvPr/>
          </p:nvSpPr>
          <p:spPr>
            <a:xfrm>
              <a:off x="7538398" y="464653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8" name="object 2628"/>
            <p:cNvSpPr/>
            <p:nvPr/>
          </p:nvSpPr>
          <p:spPr>
            <a:xfrm>
              <a:off x="7538398" y="464653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BBD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9" name="object 2629"/>
            <p:cNvSpPr/>
            <p:nvPr/>
          </p:nvSpPr>
          <p:spPr>
            <a:xfrm>
              <a:off x="7538398" y="464653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0" name="object 2630"/>
            <p:cNvSpPr/>
            <p:nvPr/>
          </p:nvSpPr>
          <p:spPr>
            <a:xfrm>
              <a:off x="7538398" y="464774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ABC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1" name="object 2631"/>
            <p:cNvSpPr/>
            <p:nvPr/>
          </p:nvSpPr>
          <p:spPr>
            <a:xfrm>
              <a:off x="7538398" y="464774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AB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2" name="object 2632"/>
            <p:cNvSpPr/>
            <p:nvPr/>
          </p:nvSpPr>
          <p:spPr>
            <a:xfrm>
              <a:off x="7538398" y="464774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ABC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3" name="object 2633"/>
            <p:cNvSpPr/>
            <p:nvPr/>
          </p:nvSpPr>
          <p:spPr>
            <a:xfrm>
              <a:off x="7538398" y="464896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ABC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4" name="object 2634"/>
            <p:cNvSpPr/>
            <p:nvPr/>
          </p:nvSpPr>
          <p:spPr>
            <a:xfrm>
              <a:off x="7538398" y="464896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AB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5" name="object 2635"/>
            <p:cNvSpPr/>
            <p:nvPr/>
          </p:nvSpPr>
          <p:spPr>
            <a:xfrm>
              <a:off x="7538398" y="464896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ABC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6" name="object 2636"/>
            <p:cNvSpPr/>
            <p:nvPr/>
          </p:nvSpPr>
          <p:spPr>
            <a:xfrm>
              <a:off x="7538398" y="465017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ABC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7" name="object 2637"/>
            <p:cNvSpPr/>
            <p:nvPr/>
          </p:nvSpPr>
          <p:spPr>
            <a:xfrm>
              <a:off x="7538398" y="465017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AB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8" name="object 2638"/>
            <p:cNvSpPr/>
            <p:nvPr/>
          </p:nvSpPr>
          <p:spPr>
            <a:xfrm>
              <a:off x="7538398" y="465017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ABC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9" name="object 2639"/>
            <p:cNvSpPr/>
            <p:nvPr/>
          </p:nvSpPr>
          <p:spPr>
            <a:xfrm>
              <a:off x="7538398" y="4651385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ABC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0" name="object 2640"/>
            <p:cNvSpPr/>
            <p:nvPr/>
          </p:nvSpPr>
          <p:spPr>
            <a:xfrm>
              <a:off x="7538398" y="465138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AB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1" name="object 2641"/>
            <p:cNvSpPr/>
            <p:nvPr/>
          </p:nvSpPr>
          <p:spPr>
            <a:xfrm>
              <a:off x="7538398" y="4651385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ABC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2" name="object 2642"/>
            <p:cNvSpPr/>
            <p:nvPr/>
          </p:nvSpPr>
          <p:spPr>
            <a:xfrm>
              <a:off x="7538398" y="465259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ABC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3" name="object 2643"/>
            <p:cNvSpPr/>
            <p:nvPr/>
          </p:nvSpPr>
          <p:spPr>
            <a:xfrm>
              <a:off x="7538398" y="465259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AB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4" name="object 2644"/>
            <p:cNvSpPr/>
            <p:nvPr/>
          </p:nvSpPr>
          <p:spPr>
            <a:xfrm>
              <a:off x="7538398" y="465259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ABC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5" name="object 2645"/>
            <p:cNvSpPr/>
            <p:nvPr/>
          </p:nvSpPr>
          <p:spPr>
            <a:xfrm>
              <a:off x="7538398" y="465381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ABC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6" name="object 2646"/>
            <p:cNvSpPr/>
            <p:nvPr/>
          </p:nvSpPr>
          <p:spPr>
            <a:xfrm>
              <a:off x="7538398" y="465381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AB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7" name="object 2647"/>
            <p:cNvSpPr/>
            <p:nvPr/>
          </p:nvSpPr>
          <p:spPr>
            <a:xfrm>
              <a:off x="7538398" y="465381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ABC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8" name="object 2648"/>
            <p:cNvSpPr/>
            <p:nvPr/>
          </p:nvSpPr>
          <p:spPr>
            <a:xfrm>
              <a:off x="7538398" y="465502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ABC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9" name="object 2649"/>
            <p:cNvSpPr/>
            <p:nvPr/>
          </p:nvSpPr>
          <p:spPr>
            <a:xfrm>
              <a:off x="7538398" y="465502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AB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0" name="object 2650"/>
            <p:cNvSpPr/>
            <p:nvPr/>
          </p:nvSpPr>
          <p:spPr>
            <a:xfrm>
              <a:off x="7538398" y="465502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ABC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1" name="object 2651"/>
            <p:cNvSpPr/>
            <p:nvPr/>
          </p:nvSpPr>
          <p:spPr>
            <a:xfrm>
              <a:off x="7538398" y="4656234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ABC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2" name="object 2652"/>
            <p:cNvSpPr/>
            <p:nvPr/>
          </p:nvSpPr>
          <p:spPr>
            <a:xfrm>
              <a:off x="7538398" y="465623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AB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3" name="object 2653"/>
            <p:cNvSpPr/>
            <p:nvPr/>
          </p:nvSpPr>
          <p:spPr>
            <a:xfrm>
              <a:off x="7538398" y="4656234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ABC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4" name="object 2654"/>
            <p:cNvSpPr/>
            <p:nvPr/>
          </p:nvSpPr>
          <p:spPr>
            <a:xfrm>
              <a:off x="7538398" y="4657447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ABC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5" name="object 2655"/>
            <p:cNvSpPr/>
            <p:nvPr/>
          </p:nvSpPr>
          <p:spPr>
            <a:xfrm>
              <a:off x="7538398" y="465744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AB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6" name="object 2656"/>
            <p:cNvSpPr/>
            <p:nvPr/>
          </p:nvSpPr>
          <p:spPr>
            <a:xfrm>
              <a:off x="7538398" y="4657447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ABC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7" name="object 2657"/>
            <p:cNvSpPr/>
            <p:nvPr/>
          </p:nvSpPr>
          <p:spPr>
            <a:xfrm>
              <a:off x="7538398" y="4658659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ABC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8" name="object 2658"/>
            <p:cNvSpPr/>
            <p:nvPr/>
          </p:nvSpPr>
          <p:spPr>
            <a:xfrm>
              <a:off x="7538398" y="465865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AB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9" name="object 2659"/>
            <p:cNvSpPr/>
            <p:nvPr/>
          </p:nvSpPr>
          <p:spPr>
            <a:xfrm>
              <a:off x="7538398" y="4658659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ABC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0" name="object 2660"/>
            <p:cNvSpPr/>
            <p:nvPr/>
          </p:nvSpPr>
          <p:spPr>
            <a:xfrm>
              <a:off x="7538398" y="4659871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ABC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1" name="object 2661"/>
            <p:cNvSpPr/>
            <p:nvPr/>
          </p:nvSpPr>
          <p:spPr>
            <a:xfrm>
              <a:off x="7538398" y="465987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AB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2" name="object 2662"/>
            <p:cNvSpPr/>
            <p:nvPr/>
          </p:nvSpPr>
          <p:spPr>
            <a:xfrm>
              <a:off x="7538398" y="4659871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ABC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3" name="object 2663"/>
            <p:cNvSpPr/>
            <p:nvPr/>
          </p:nvSpPr>
          <p:spPr>
            <a:xfrm>
              <a:off x="7538398" y="4661083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ABC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4" name="object 2664"/>
            <p:cNvSpPr/>
            <p:nvPr/>
          </p:nvSpPr>
          <p:spPr>
            <a:xfrm>
              <a:off x="7538398" y="466108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9B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5" name="object 2665"/>
            <p:cNvSpPr/>
            <p:nvPr/>
          </p:nvSpPr>
          <p:spPr>
            <a:xfrm>
              <a:off x="7538398" y="4661083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9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6" name="object 2666"/>
            <p:cNvSpPr/>
            <p:nvPr/>
          </p:nvSpPr>
          <p:spPr>
            <a:xfrm>
              <a:off x="7538398" y="4662296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9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7" name="object 2667"/>
            <p:cNvSpPr/>
            <p:nvPr/>
          </p:nvSpPr>
          <p:spPr>
            <a:xfrm>
              <a:off x="7538398" y="466229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9B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8" name="object 2668"/>
            <p:cNvSpPr/>
            <p:nvPr/>
          </p:nvSpPr>
          <p:spPr>
            <a:xfrm>
              <a:off x="7538398" y="4662296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9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9" name="object 2669"/>
            <p:cNvSpPr/>
            <p:nvPr/>
          </p:nvSpPr>
          <p:spPr>
            <a:xfrm>
              <a:off x="7538398" y="4663508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9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0" name="object 2670"/>
            <p:cNvSpPr/>
            <p:nvPr/>
          </p:nvSpPr>
          <p:spPr>
            <a:xfrm>
              <a:off x="7538398" y="466350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9B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1" name="object 2671"/>
            <p:cNvSpPr/>
            <p:nvPr/>
          </p:nvSpPr>
          <p:spPr>
            <a:xfrm>
              <a:off x="7538398" y="4663508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9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2" name="object 2672"/>
            <p:cNvSpPr/>
            <p:nvPr/>
          </p:nvSpPr>
          <p:spPr>
            <a:xfrm>
              <a:off x="7538398" y="4664720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9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3" name="object 2673"/>
            <p:cNvSpPr/>
            <p:nvPr/>
          </p:nvSpPr>
          <p:spPr>
            <a:xfrm>
              <a:off x="7538398" y="466472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1331928" y="1212"/>
                  </a:lnTo>
                  <a:lnTo>
                    <a:pt x="0" y="1212"/>
                  </a:lnTo>
                  <a:lnTo>
                    <a:pt x="0" y="0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9B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4" name="object 2674"/>
            <p:cNvSpPr/>
            <p:nvPr/>
          </p:nvSpPr>
          <p:spPr>
            <a:xfrm>
              <a:off x="7538398" y="4664720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-1131" y="606"/>
                  </a:moveTo>
                  <a:lnTo>
                    <a:pt x="1333060" y="606"/>
                  </a:lnTo>
                </a:path>
              </a:pathLst>
            </a:custGeom>
            <a:ln w="3475">
              <a:solidFill>
                <a:srgbClr val="B9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5" name="object 2675"/>
            <p:cNvSpPr/>
            <p:nvPr/>
          </p:nvSpPr>
          <p:spPr>
            <a:xfrm>
              <a:off x="7538398" y="466593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>
                  <a:moveTo>
                    <a:pt x="1331928" y="0"/>
                  </a:moveTo>
                  <a:lnTo>
                    <a:pt x="0" y="0"/>
                  </a:lnTo>
                  <a:lnTo>
                    <a:pt x="1331928" y="0"/>
                  </a:lnTo>
                </a:path>
              </a:pathLst>
            </a:custGeom>
            <a:ln w="3175">
              <a:solidFill>
                <a:srgbClr val="B9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6" name="object 2676"/>
            <p:cNvSpPr/>
            <p:nvPr/>
          </p:nvSpPr>
          <p:spPr>
            <a:xfrm>
              <a:off x="7538398" y="466593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928" y="0"/>
                  </a:moveTo>
                  <a:lnTo>
                    <a:pt x="0" y="0"/>
                  </a:lnTo>
                  <a:lnTo>
                    <a:pt x="360" y="1212"/>
                  </a:lnTo>
                  <a:lnTo>
                    <a:pt x="1331569" y="1212"/>
                  </a:lnTo>
                  <a:lnTo>
                    <a:pt x="1331928" y="0"/>
                  </a:lnTo>
                  <a:close/>
                </a:path>
              </a:pathLst>
            </a:custGeom>
            <a:solidFill>
              <a:srgbClr val="B9B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7" name="object 2677"/>
            <p:cNvSpPr/>
            <p:nvPr/>
          </p:nvSpPr>
          <p:spPr>
            <a:xfrm>
              <a:off x="7538398" y="4665932"/>
              <a:ext cx="1332230" cy="1270"/>
            </a:xfrm>
            <a:custGeom>
              <a:avLst/>
              <a:gdLst/>
              <a:ahLst/>
              <a:cxnLst/>
              <a:rect l="l" t="t" r="r" b="b"/>
              <a:pathLst>
                <a:path w="1332229" h="1270">
                  <a:moveTo>
                    <a:pt x="1331569" y="1212"/>
                  </a:moveTo>
                  <a:lnTo>
                    <a:pt x="360" y="1212"/>
                  </a:lnTo>
                </a:path>
                <a:path w="1332229" h="1270">
                  <a:moveTo>
                    <a:pt x="0" y="0"/>
                  </a:moveTo>
                  <a:lnTo>
                    <a:pt x="0" y="0"/>
                  </a:lnTo>
                  <a:lnTo>
                    <a:pt x="1331928" y="0"/>
                  </a:lnTo>
                </a:path>
                <a:path w="1332229" h="1270">
                  <a:moveTo>
                    <a:pt x="1331569" y="1212"/>
                  </a:moveTo>
                  <a:lnTo>
                    <a:pt x="360" y="1212"/>
                  </a:lnTo>
                </a:path>
                <a:path w="1332229" h="1270">
                  <a:moveTo>
                    <a:pt x="360" y="1212"/>
                  </a:moveTo>
                  <a:lnTo>
                    <a:pt x="1331569" y="1212"/>
                  </a:lnTo>
                </a:path>
              </a:pathLst>
            </a:custGeom>
            <a:ln w="3175">
              <a:solidFill>
                <a:srgbClr val="B9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8" name="object 2678"/>
            <p:cNvSpPr/>
            <p:nvPr/>
          </p:nvSpPr>
          <p:spPr>
            <a:xfrm>
              <a:off x="7538758" y="4667144"/>
              <a:ext cx="1331595" cy="1270"/>
            </a:xfrm>
            <a:custGeom>
              <a:avLst/>
              <a:gdLst/>
              <a:ahLst/>
              <a:cxnLst/>
              <a:rect l="l" t="t" r="r" b="b"/>
              <a:pathLst>
                <a:path w="1331595" h="1270">
                  <a:moveTo>
                    <a:pt x="1331209" y="0"/>
                  </a:moveTo>
                  <a:lnTo>
                    <a:pt x="1330850" y="1212"/>
                  </a:lnTo>
                  <a:lnTo>
                    <a:pt x="360" y="1212"/>
                  </a:lnTo>
                  <a:lnTo>
                    <a:pt x="0" y="0"/>
                  </a:lnTo>
                  <a:lnTo>
                    <a:pt x="1331209" y="0"/>
                  </a:lnTo>
                  <a:close/>
                </a:path>
              </a:pathLst>
            </a:custGeom>
            <a:solidFill>
              <a:srgbClr val="B9B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9" name="object 2679"/>
            <p:cNvSpPr/>
            <p:nvPr/>
          </p:nvSpPr>
          <p:spPr>
            <a:xfrm>
              <a:off x="7538758" y="4667145"/>
              <a:ext cx="1331595" cy="1270"/>
            </a:xfrm>
            <a:custGeom>
              <a:avLst/>
              <a:gdLst/>
              <a:ahLst/>
              <a:cxnLst/>
              <a:rect l="l" t="t" r="r" b="b"/>
              <a:pathLst>
                <a:path w="1331595" h="1270">
                  <a:moveTo>
                    <a:pt x="1330850" y="1212"/>
                  </a:moveTo>
                  <a:lnTo>
                    <a:pt x="360" y="1212"/>
                  </a:lnTo>
                </a:path>
                <a:path w="1331595" h="1270">
                  <a:moveTo>
                    <a:pt x="0" y="0"/>
                  </a:moveTo>
                  <a:lnTo>
                    <a:pt x="1331209" y="0"/>
                  </a:lnTo>
                </a:path>
                <a:path w="1331595" h="1270">
                  <a:moveTo>
                    <a:pt x="1330850" y="1212"/>
                  </a:moveTo>
                  <a:lnTo>
                    <a:pt x="360" y="1212"/>
                  </a:lnTo>
                </a:path>
                <a:path w="1331595" h="1270">
                  <a:moveTo>
                    <a:pt x="360" y="1212"/>
                  </a:moveTo>
                  <a:lnTo>
                    <a:pt x="1330850" y="1212"/>
                  </a:lnTo>
                </a:path>
              </a:pathLst>
            </a:custGeom>
            <a:ln w="3175">
              <a:solidFill>
                <a:srgbClr val="B9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0" name="object 2680"/>
            <p:cNvSpPr/>
            <p:nvPr/>
          </p:nvSpPr>
          <p:spPr>
            <a:xfrm>
              <a:off x="7539119" y="4668357"/>
              <a:ext cx="1330960" cy="1270"/>
            </a:xfrm>
            <a:custGeom>
              <a:avLst/>
              <a:gdLst/>
              <a:ahLst/>
              <a:cxnLst/>
              <a:rect l="l" t="t" r="r" b="b"/>
              <a:pathLst>
                <a:path w="1330959" h="1270">
                  <a:moveTo>
                    <a:pt x="1330489" y="0"/>
                  </a:moveTo>
                  <a:lnTo>
                    <a:pt x="1330130" y="1212"/>
                  </a:lnTo>
                  <a:lnTo>
                    <a:pt x="360" y="1212"/>
                  </a:lnTo>
                  <a:lnTo>
                    <a:pt x="0" y="0"/>
                  </a:lnTo>
                  <a:lnTo>
                    <a:pt x="1330489" y="0"/>
                  </a:lnTo>
                  <a:close/>
                </a:path>
              </a:pathLst>
            </a:custGeom>
            <a:solidFill>
              <a:srgbClr val="B9B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1" name="object 2681"/>
            <p:cNvSpPr/>
            <p:nvPr/>
          </p:nvSpPr>
          <p:spPr>
            <a:xfrm>
              <a:off x="7539118" y="4668357"/>
              <a:ext cx="1330960" cy="1270"/>
            </a:xfrm>
            <a:custGeom>
              <a:avLst/>
              <a:gdLst/>
              <a:ahLst/>
              <a:cxnLst/>
              <a:rect l="l" t="t" r="r" b="b"/>
              <a:pathLst>
                <a:path w="1330959" h="1270">
                  <a:moveTo>
                    <a:pt x="1330130" y="1212"/>
                  </a:moveTo>
                  <a:lnTo>
                    <a:pt x="360" y="1212"/>
                  </a:lnTo>
                </a:path>
                <a:path w="1330959" h="1270">
                  <a:moveTo>
                    <a:pt x="0" y="0"/>
                  </a:moveTo>
                  <a:lnTo>
                    <a:pt x="1330489" y="0"/>
                  </a:lnTo>
                </a:path>
                <a:path w="1330959" h="1270">
                  <a:moveTo>
                    <a:pt x="1330130" y="1212"/>
                  </a:moveTo>
                  <a:lnTo>
                    <a:pt x="360" y="1212"/>
                  </a:lnTo>
                </a:path>
                <a:path w="1330959" h="1270">
                  <a:moveTo>
                    <a:pt x="360" y="1212"/>
                  </a:moveTo>
                  <a:lnTo>
                    <a:pt x="1330130" y="1212"/>
                  </a:lnTo>
                </a:path>
              </a:pathLst>
            </a:custGeom>
            <a:ln w="3175">
              <a:solidFill>
                <a:srgbClr val="B9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2" name="object 2682"/>
            <p:cNvSpPr/>
            <p:nvPr/>
          </p:nvSpPr>
          <p:spPr>
            <a:xfrm>
              <a:off x="7539479" y="4669569"/>
              <a:ext cx="1330325" cy="1270"/>
            </a:xfrm>
            <a:custGeom>
              <a:avLst/>
              <a:gdLst/>
              <a:ahLst/>
              <a:cxnLst/>
              <a:rect l="l" t="t" r="r" b="b"/>
              <a:pathLst>
                <a:path w="1330325" h="1270">
                  <a:moveTo>
                    <a:pt x="1329769" y="0"/>
                  </a:moveTo>
                  <a:lnTo>
                    <a:pt x="1329410" y="1212"/>
                  </a:lnTo>
                  <a:lnTo>
                    <a:pt x="360" y="1212"/>
                  </a:lnTo>
                  <a:lnTo>
                    <a:pt x="0" y="0"/>
                  </a:lnTo>
                  <a:lnTo>
                    <a:pt x="1329769" y="0"/>
                  </a:lnTo>
                  <a:close/>
                </a:path>
              </a:pathLst>
            </a:custGeom>
            <a:solidFill>
              <a:srgbClr val="B9B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3" name="object 2683"/>
            <p:cNvSpPr/>
            <p:nvPr/>
          </p:nvSpPr>
          <p:spPr>
            <a:xfrm>
              <a:off x="7539479" y="4669569"/>
              <a:ext cx="1330325" cy="1270"/>
            </a:xfrm>
            <a:custGeom>
              <a:avLst/>
              <a:gdLst/>
              <a:ahLst/>
              <a:cxnLst/>
              <a:rect l="l" t="t" r="r" b="b"/>
              <a:pathLst>
                <a:path w="1330325" h="1270">
                  <a:moveTo>
                    <a:pt x="1329410" y="1212"/>
                  </a:moveTo>
                  <a:lnTo>
                    <a:pt x="360" y="1212"/>
                  </a:lnTo>
                </a:path>
                <a:path w="1330325" h="1270">
                  <a:moveTo>
                    <a:pt x="0" y="0"/>
                  </a:moveTo>
                  <a:lnTo>
                    <a:pt x="1329769" y="0"/>
                  </a:lnTo>
                </a:path>
                <a:path w="1330325" h="1270">
                  <a:moveTo>
                    <a:pt x="1329410" y="1212"/>
                  </a:moveTo>
                  <a:lnTo>
                    <a:pt x="360" y="1212"/>
                  </a:lnTo>
                </a:path>
                <a:path w="1330325" h="1270">
                  <a:moveTo>
                    <a:pt x="360" y="1212"/>
                  </a:moveTo>
                  <a:lnTo>
                    <a:pt x="1329410" y="1212"/>
                  </a:lnTo>
                </a:path>
              </a:pathLst>
            </a:custGeom>
            <a:ln w="3175">
              <a:solidFill>
                <a:srgbClr val="B9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4" name="object 2684"/>
            <p:cNvSpPr/>
            <p:nvPr/>
          </p:nvSpPr>
          <p:spPr>
            <a:xfrm>
              <a:off x="7539840" y="4670781"/>
              <a:ext cx="1329055" cy="1270"/>
            </a:xfrm>
            <a:custGeom>
              <a:avLst/>
              <a:gdLst/>
              <a:ahLst/>
              <a:cxnLst/>
              <a:rect l="l" t="t" r="r" b="b"/>
              <a:pathLst>
                <a:path w="1329054" h="1270">
                  <a:moveTo>
                    <a:pt x="1329050" y="0"/>
                  </a:moveTo>
                  <a:lnTo>
                    <a:pt x="1328690" y="1212"/>
                  </a:lnTo>
                  <a:lnTo>
                    <a:pt x="360" y="1212"/>
                  </a:lnTo>
                  <a:lnTo>
                    <a:pt x="0" y="0"/>
                  </a:lnTo>
                  <a:lnTo>
                    <a:pt x="1329050" y="0"/>
                  </a:lnTo>
                  <a:close/>
                </a:path>
              </a:pathLst>
            </a:custGeom>
            <a:solidFill>
              <a:srgbClr val="B9B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5" name="object 2685"/>
            <p:cNvSpPr/>
            <p:nvPr/>
          </p:nvSpPr>
          <p:spPr>
            <a:xfrm>
              <a:off x="7539840" y="4670781"/>
              <a:ext cx="1329055" cy="1270"/>
            </a:xfrm>
            <a:custGeom>
              <a:avLst/>
              <a:gdLst/>
              <a:ahLst/>
              <a:cxnLst/>
              <a:rect l="l" t="t" r="r" b="b"/>
              <a:pathLst>
                <a:path w="1329054" h="1270">
                  <a:moveTo>
                    <a:pt x="1328690" y="1212"/>
                  </a:moveTo>
                  <a:lnTo>
                    <a:pt x="360" y="1212"/>
                  </a:lnTo>
                </a:path>
                <a:path w="1329054" h="1270">
                  <a:moveTo>
                    <a:pt x="0" y="0"/>
                  </a:moveTo>
                  <a:lnTo>
                    <a:pt x="1329050" y="0"/>
                  </a:lnTo>
                </a:path>
                <a:path w="1329054" h="1270">
                  <a:moveTo>
                    <a:pt x="1328690" y="1212"/>
                  </a:moveTo>
                  <a:lnTo>
                    <a:pt x="360" y="1212"/>
                  </a:lnTo>
                </a:path>
                <a:path w="1329054" h="1270">
                  <a:moveTo>
                    <a:pt x="360" y="1212"/>
                  </a:moveTo>
                  <a:lnTo>
                    <a:pt x="1328690" y="1212"/>
                  </a:lnTo>
                </a:path>
              </a:pathLst>
            </a:custGeom>
            <a:ln w="3175">
              <a:solidFill>
                <a:srgbClr val="B9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6" name="object 2686"/>
            <p:cNvSpPr/>
            <p:nvPr/>
          </p:nvSpPr>
          <p:spPr>
            <a:xfrm>
              <a:off x="7540200" y="4671994"/>
              <a:ext cx="1328420" cy="1270"/>
            </a:xfrm>
            <a:custGeom>
              <a:avLst/>
              <a:gdLst/>
              <a:ahLst/>
              <a:cxnLst/>
              <a:rect l="l" t="t" r="r" b="b"/>
              <a:pathLst>
                <a:path w="1328420" h="1270">
                  <a:moveTo>
                    <a:pt x="1328330" y="0"/>
                  </a:moveTo>
                  <a:lnTo>
                    <a:pt x="1327966" y="1228"/>
                  </a:lnTo>
                  <a:lnTo>
                    <a:pt x="365" y="1228"/>
                  </a:lnTo>
                  <a:lnTo>
                    <a:pt x="0" y="0"/>
                  </a:lnTo>
                  <a:lnTo>
                    <a:pt x="1328330" y="0"/>
                  </a:lnTo>
                  <a:close/>
                </a:path>
              </a:pathLst>
            </a:custGeom>
            <a:solidFill>
              <a:srgbClr val="B8BA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7" name="object 2687"/>
            <p:cNvSpPr/>
            <p:nvPr/>
          </p:nvSpPr>
          <p:spPr>
            <a:xfrm>
              <a:off x="7540200" y="4671994"/>
              <a:ext cx="1328420" cy="1270"/>
            </a:xfrm>
            <a:custGeom>
              <a:avLst/>
              <a:gdLst/>
              <a:ahLst/>
              <a:cxnLst/>
              <a:rect l="l" t="t" r="r" b="b"/>
              <a:pathLst>
                <a:path w="1328420" h="1270">
                  <a:moveTo>
                    <a:pt x="1327966" y="1228"/>
                  </a:moveTo>
                  <a:lnTo>
                    <a:pt x="365" y="1228"/>
                  </a:lnTo>
                </a:path>
                <a:path w="1328420" h="1270">
                  <a:moveTo>
                    <a:pt x="0" y="0"/>
                  </a:moveTo>
                  <a:lnTo>
                    <a:pt x="1328330" y="0"/>
                  </a:lnTo>
                </a:path>
                <a:path w="1328420" h="1270">
                  <a:moveTo>
                    <a:pt x="1327966" y="1228"/>
                  </a:moveTo>
                  <a:lnTo>
                    <a:pt x="365" y="1228"/>
                  </a:lnTo>
                </a:path>
                <a:path w="1328420" h="1270">
                  <a:moveTo>
                    <a:pt x="365" y="1228"/>
                  </a:moveTo>
                  <a:lnTo>
                    <a:pt x="1327966" y="1228"/>
                  </a:lnTo>
                </a:path>
                <a:path w="1328420" h="1270">
                  <a:moveTo>
                    <a:pt x="1327966" y="1228"/>
                  </a:moveTo>
                  <a:lnTo>
                    <a:pt x="365" y="1228"/>
                  </a:lnTo>
                </a:path>
                <a:path w="1328420" h="1270">
                  <a:moveTo>
                    <a:pt x="365" y="1228"/>
                  </a:moveTo>
                  <a:lnTo>
                    <a:pt x="1327966" y="1228"/>
                  </a:lnTo>
                </a:path>
              </a:pathLst>
            </a:custGeom>
            <a:ln w="3175">
              <a:solidFill>
                <a:srgbClr val="B8BA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8" name="object 2688"/>
            <p:cNvSpPr/>
            <p:nvPr/>
          </p:nvSpPr>
          <p:spPr>
            <a:xfrm>
              <a:off x="7540565" y="4673222"/>
              <a:ext cx="1327785" cy="1270"/>
            </a:xfrm>
            <a:custGeom>
              <a:avLst/>
              <a:gdLst/>
              <a:ahLst/>
              <a:cxnLst/>
              <a:rect l="l" t="t" r="r" b="b"/>
              <a:pathLst>
                <a:path w="1327784" h="1270">
                  <a:moveTo>
                    <a:pt x="1327600" y="0"/>
                  </a:moveTo>
                  <a:lnTo>
                    <a:pt x="1327241" y="1212"/>
                  </a:lnTo>
                  <a:lnTo>
                    <a:pt x="360" y="1212"/>
                  </a:lnTo>
                  <a:lnTo>
                    <a:pt x="0" y="0"/>
                  </a:lnTo>
                  <a:lnTo>
                    <a:pt x="1327600" y="0"/>
                  </a:lnTo>
                  <a:close/>
                </a:path>
              </a:pathLst>
            </a:custGeom>
            <a:solidFill>
              <a:srgbClr val="B8BA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9" name="object 2689"/>
            <p:cNvSpPr/>
            <p:nvPr/>
          </p:nvSpPr>
          <p:spPr>
            <a:xfrm>
              <a:off x="7540565" y="4673222"/>
              <a:ext cx="1327785" cy="1270"/>
            </a:xfrm>
            <a:custGeom>
              <a:avLst/>
              <a:gdLst/>
              <a:ahLst/>
              <a:cxnLst/>
              <a:rect l="l" t="t" r="r" b="b"/>
              <a:pathLst>
                <a:path w="1327784" h="1270">
                  <a:moveTo>
                    <a:pt x="1327241" y="1212"/>
                  </a:moveTo>
                  <a:lnTo>
                    <a:pt x="360" y="1212"/>
                  </a:lnTo>
                </a:path>
                <a:path w="1327784" h="1270">
                  <a:moveTo>
                    <a:pt x="0" y="0"/>
                  </a:moveTo>
                  <a:lnTo>
                    <a:pt x="1327600" y="0"/>
                  </a:lnTo>
                </a:path>
                <a:path w="1327784" h="1270">
                  <a:moveTo>
                    <a:pt x="1327241" y="1212"/>
                  </a:moveTo>
                  <a:lnTo>
                    <a:pt x="360" y="1212"/>
                  </a:lnTo>
                </a:path>
                <a:path w="1327784" h="1270">
                  <a:moveTo>
                    <a:pt x="360" y="1212"/>
                  </a:moveTo>
                  <a:lnTo>
                    <a:pt x="1327241" y="1212"/>
                  </a:lnTo>
                </a:path>
              </a:pathLst>
            </a:custGeom>
            <a:ln w="3175">
              <a:solidFill>
                <a:srgbClr val="B8BA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0" name="object 2690"/>
            <p:cNvSpPr/>
            <p:nvPr/>
          </p:nvSpPr>
          <p:spPr>
            <a:xfrm>
              <a:off x="7540926" y="4674434"/>
              <a:ext cx="1327150" cy="1270"/>
            </a:xfrm>
            <a:custGeom>
              <a:avLst/>
              <a:gdLst/>
              <a:ahLst/>
              <a:cxnLst/>
              <a:rect l="l" t="t" r="r" b="b"/>
              <a:pathLst>
                <a:path w="1327150" h="1270">
                  <a:moveTo>
                    <a:pt x="1326881" y="0"/>
                  </a:moveTo>
                  <a:lnTo>
                    <a:pt x="1326522" y="1212"/>
                  </a:lnTo>
                  <a:lnTo>
                    <a:pt x="360" y="1212"/>
                  </a:lnTo>
                  <a:lnTo>
                    <a:pt x="0" y="0"/>
                  </a:lnTo>
                  <a:lnTo>
                    <a:pt x="1326881" y="0"/>
                  </a:lnTo>
                  <a:close/>
                </a:path>
              </a:pathLst>
            </a:custGeom>
            <a:solidFill>
              <a:srgbClr val="B8BA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1" name="object 2691"/>
            <p:cNvSpPr/>
            <p:nvPr/>
          </p:nvSpPr>
          <p:spPr>
            <a:xfrm>
              <a:off x="7540926" y="4674434"/>
              <a:ext cx="1327150" cy="1270"/>
            </a:xfrm>
            <a:custGeom>
              <a:avLst/>
              <a:gdLst/>
              <a:ahLst/>
              <a:cxnLst/>
              <a:rect l="l" t="t" r="r" b="b"/>
              <a:pathLst>
                <a:path w="1327150" h="1270">
                  <a:moveTo>
                    <a:pt x="1326522" y="1212"/>
                  </a:moveTo>
                  <a:lnTo>
                    <a:pt x="360" y="1212"/>
                  </a:lnTo>
                </a:path>
                <a:path w="1327150" h="1270">
                  <a:moveTo>
                    <a:pt x="0" y="0"/>
                  </a:moveTo>
                  <a:lnTo>
                    <a:pt x="1326881" y="0"/>
                  </a:lnTo>
                </a:path>
                <a:path w="1327150" h="1270">
                  <a:moveTo>
                    <a:pt x="1326522" y="1212"/>
                  </a:moveTo>
                  <a:lnTo>
                    <a:pt x="360" y="1212"/>
                  </a:lnTo>
                </a:path>
                <a:path w="1327150" h="1270">
                  <a:moveTo>
                    <a:pt x="360" y="1212"/>
                  </a:moveTo>
                  <a:lnTo>
                    <a:pt x="1326522" y="1212"/>
                  </a:lnTo>
                </a:path>
              </a:pathLst>
            </a:custGeom>
            <a:ln w="3175">
              <a:solidFill>
                <a:srgbClr val="B8BA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2" name="object 2692"/>
            <p:cNvSpPr/>
            <p:nvPr/>
          </p:nvSpPr>
          <p:spPr>
            <a:xfrm>
              <a:off x="7541287" y="4675646"/>
              <a:ext cx="1326515" cy="1270"/>
            </a:xfrm>
            <a:custGeom>
              <a:avLst/>
              <a:gdLst/>
              <a:ahLst/>
              <a:cxnLst/>
              <a:rect l="l" t="t" r="r" b="b"/>
              <a:pathLst>
                <a:path w="1326515" h="1270">
                  <a:moveTo>
                    <a:pt x="1326161" y="0"/>
                  </a:moveTo>
                  <a:lnTo>
                    <a:pt x="1325802" y="1212"/>
                  </a:lnTo>
                  <a:lnTo>
                    <a:pt x="360" y="1212"/>
                  </a:lnTo>
                  <a:lnTo>
                    <a:pt x="0" y="0"/>
                  </a:lnTo>
                  <a:lnTo>
                    <a:pt x="1326161" y="0"/>
                  </a:lnTo>
                  <a:close/>
                </a:path>
              </a:pathLst>
            </a:custGeom>
            <a:solidFill>
              <a:srgbClr val="B8BA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3" name="object 2693"/>
            <p:cNvSpPr/>
            <p:nvPr/>
          </p:nvSpPr>
          <p:spPr>
            <a:xfrm>
              <a:off x="7541286" y="4675646"/>
              <a:ext cx="1326515" cy="1270"/>
            </a:xfrm>
            <a:custGeom>
              <a:avLst/>
              <a:gdLst/>
              <a:ahLst/>
              <a:cxnLst/>
              <a:rect l="l" t="t" r="r" b="b"/>
              <a:pathLst>
                <a:path w="1326515" h="1270">
                  <a:moveTo>
                    <a:pt x="1325802" y="1212"/>
                  </a:moveTo>
                  <a:lnTo>
                    <a:pt x="360" y="1212"/>
                  </a:lnTo>
                </a:path>
                <a:path w="1326515" h="1270">
                  <a:moveTo>
                    <a:pt x="0" y="0"/>
                  </a:moveTo>
                  <a:lnTo>
                    <a:pt x="1326161" y="0"/>
                  </a:lnTo>
                </a:path>
                <a:path w="1326515" h="1270">
                  <a:moveTo>
                    <a:pt x="1325802" y="1212"/>
                  </a:moveTo>
                  <a:lnTo>
                    <a:pt x="360" y="1212"/>
                  </a:lnTo>
                </a:path>
                <a:path w="1326515" h="1270">
                  <a:moveTo>
                    <a:pt x="360" y="1212"/>
                  </a:moveTo>
                  <a:lnTo>
                    <a:pt x="1325802" y="1212"/>
                  </a:lnTo>
                </a:path>
              </a:pathLst>
            </a:custGeom>
            <a:ln w="3175">
              <a:solidFill>
                <a:srgbClr val="B8BA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4" name="object 2694"/>
            <p:cNvSpPr/>
            <p:nvPr/>
          </p:nvSpPr>
          <p:spPr>
            <a:xfrm>
              <a:off x="7541647" y="4676859"/>
              <a:ext cx="1325880" cy="1270"/>
            </a:xfrm>
            <a:custGeom>
              <a:avLst/>
              <a:gdLst/>
              <a:ahLst/>
              <a:cxnLst/>
              <a:rect l="l" t="t" r="r" b="b"/>
              <a:pathLst>
                <a:path w="1325879" h="1270">
                  <a:moveTo>
                    <a:pt x="1325441" y="0"/>
                  </a:moveTo>
                  <a:lnTo>
                    <a:pt x="1325082" y="1212"/>
                  </a:lnTo>
                  <a:lnTo>
                    <a:pt x="360" y="1212"/>
                  </a:lnTo>
                  <a:lnTo>
                    <a:pt x="0" y="0"/>
                  </a:lnTo>
                  <a:lnTo>
                    <a:pt x="1325441" y="0"/>
                  </a:lnTo>
                  <a:close/>
                </a:path>
              </a:pathLst>
            </a:custGeom>
            <a:solidFill>
              <a:srgbClr val="B8BA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5" name="object 2695"/>
            <p:cNvSpPr/>
            <p:nvPr/>
          </p:nvSpPr>
          <p:spPr>
            <a:xfrm>
              <a:off x="7541647" y="4676859"/>
              <a:ext cx="1325880" cy="1270"/>
            </a:xfrm>
            <a:custGeom>
              <a:avLst/>
              <a:gdLst/>
              <a:ahLst/>
              <a:cxnLst/>
              <a:rect l="l" t="t" r="r" b="b"/>
              <a:pathLst>
                <a:path w="1325879" h="1270">
                  <a:moveTo>
                    <a:pt x="1325082" y="1212"/>
                  </a:moveTo>
                  <a:lnTo>
                    <a:pt x="360" y="1212"/>
                  </a:lnTo>
                </a:path>
                <a:path w="1325879" h="1270">
                  <a:moveTo>
                    <a:pt x="0" y="0"/>
                  </a:moveTo>
                  <a:lnTo>
                    <a:pt x="1325441" y="0"/>
                  </a:lnTo>
                </a:path>
                <a:path w="1325879" h="1270">
                  <a:moveTo>
                    <a:pt x="1325082" y="1212"/>
                  </a:moveTo>
                  <a:lnTo>
                    <a:pt x="360" y="1212"/>
                  </a:lnTo>
                </a:path>
                <a:path w="1325879" h="1270">
                  <a:moveTo>
                    <a:pt x="360" y="1212"/>
                  </a:moveTo>
                  <a:lnTo>
                    <a:pt x="1325082" y="1212"/>
                  </a:lnTo>
                </a:path>
              </a:pathLst>
            </a:custGeom>
            <a:ln w="3175">
              <a:solidFill>
                <a:srgbClr val="B8BA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6" name="object 2696"/>
            <p:cNvSpPr/>
            <p:nvPr/>
          </p:nvSpPr>
          <p:spPr>
            <a:xfrm>
              <a:off x="7542008" y="4678071"/>
              <a:ext cx="1325245" cy="1270"/>
            </a:xfrm>
            <a:custGeom>
              <a:avLst/>
              <a:gdLst/>
              <a:ahLst/>
              <a:cxnLst/>
              <a:rect l="l" t="t" r="r" b="b"/>
              <a:pathLst>
                <a:path w="1325245" h="1270">
                  <a:moveTo>
                    <a:pt x="1324722" y="0"/>
                  </a:moveTo>
                  <a:lnTo>
                    <a:pt x="0" y="0"/>
                  </a:lnTo>
                  <a:lnTo>
                    <a:pt x="305" y="1028"/>
                  </a:lnTo>
                  <a:lnTo>
                    <a:pt x="471" y="1212"/>
                  </a:lnTo>
                  <a:lnTo>
                    <a:pt x="1324252" y="1212"/>
                  </a:lnTo>
                  <a:lnTo>
                    <a:pt x="1324417" y="1028"/>
                  </a:lnTo>
                  <a:lnTo>
                    <a:pt x="1324722" y="0"/>
                  </a:lnTo>
                  <a:close/>
                </a:path>
              </a:pathLst>
            </a:custGeom>
            <a:solidFill>
              <a:srgbClr val="B8BA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7" name="object 2697"/>
            <p:cNvSpPr/>
            <p:nvPr/>
          </p:nvSpPr>
          <p:spPr>
            <a:xfrm>
              <a:off x="7542008" y="4678071"/>
              <a:ext cx="1325245" cy="1270"/>
            </a:xfrm>
            <a:custGeom>
              <a:avLst/>
              <a:gdLst/>
              <a:ahLst/>
              <a:cxnLst/>
              <a:rect l="l" t="t" r="r" b="b"/>
              <a:pathLst>
                <a:path w="1325245" h="1270">
                  <a:moveTo>
                    <a:pt x="1324252" y="1212"/>
                  </a:moveTo>
                  <a:lnTo>
                    <a:pt x="471" y="1212"/>
                  </a:lnTo>
                </a:path>
                <a:path w="1325245" h="1270">
                  <a:moveTo>
                    <a:pt x="0" y="0"/>
                  </a:moveTo>
                  <a:lnTo>
                    <a:pt x="1324722" y="0"/>
                  </a:lnTo>
                </a:path>
                <a:path w="1325245" h="1270">
                  <a:moveTo>
                    <a:pt x="1324252" y="1212"/>
                  </a:moveTo>
                  <a:lnTo>
                    <a:pt x="471" y="1212"/>
                  </a:lnTo>
                </a:path>
                <a:path w="1325245" h="1270">
                  <a:moveTo>
                    <a:pt x="471" y="1212"/>
                  </a:moveTo>
                  <a:lnTo>
                    <a:pt x="1324252" y="1212"/>
                  </a:lnTo>
                </a:path>
              </a:pathLst>
            </a:custGeom>
            <a:ln w="3175">
              <a:solidFill>
                <a:srgbClr val="B8BA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8" name="object 2698"/>
            <p:cNvSpPr/>
            <p:nvPr/>
          </p:nvSpPr>
          <p:spPr>
            <a:xfrm>
              <a:off x="7542479" y="4679283"/>
              <a:ext cx="1323975" cy="1270"/>
            </a:xfrm>
            <a:custGeom>
              <a:avLst/>
              <a:gdLst/>
              <a:ahLst/>
              <a:cxnLst/>
              <a:rect l="l" t="t" r="r" b="b"/>
              <a:pathLst>
                <a:path w="1323975" h="1270">
                  <a:moveTo>
                    <a:pt x="1323781" y="0"/>
                  </a:moveTo>
                  <a:lnTo>
                    <a:pt x="1322695" y="1212"/>
                  </a:lnTo>
                  <a:lnTo>
                    <a:pt x="1089" y="1212"/>
                  </a:lnTo>
                  <a:lnTo>
                    <a:pt x="0" y="0"/>
                  </a:lnTo>
                  <a:lnTo>
                    <a:pt x="1323781" y="0"/>
                  </a:lnTo>
                  <a:close/>
                </a:path>
              </a:pathLst>
            </a:custGeom>
            <a:solidFill>
              <a:srgbClr val="B8BA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9" name="object 2699"/>
            <p:cNvSpPr/>
            <p:nvPr/>
          </p:nvSpPr>
          <p:spPr>
            <a:xfrm>
              <a:off x="7542479" y="4679283"/>
              <a:ext cx="1323975" cy="1270"/>
            </a:xfrm>
            <a:custGeom>
              <a:avLst/>
              <a:gdLst/>
              <a:ahLst/>
              <a:cxnLst/>
              <a:rect l="l" t="t" r="r" b="b"/>
              <a:pathLst>
                <a:path w="1323975" h="1270">
                  <a:moveTo>
                    <a:pt x="1322695" y="1212"/>
                  </a:moveTo>
                  <a:lnTo>
                    <a:pt x="1089" y="1212"/>
                  </a:lnTo>
                </a:path>
                <a:path w="1323975" h="1270">
                  <a:moveTo>
                    <a:pt x="0" y="0"/>
                  </a:moveTo>
                  <a:lnTo>
                    <a:pt x="1323781" y="0"/>
                  </a:lnTo>
                </a:path>
                <a:path w="1323975" h="1270">
                  <a:moveTo>
                    <a:pt x="1322695" y="1212"/>
                  </a:moveTo>
                  <a:lnTo>
                    <a:pt x="1089" y="1212"/>
                  </a:lnTo>
                </a:path>
                <a:path w="1323975" h="1270">
                  <a:moveTo>
                    <a:pt x="1089" y="1212"/>
                  </a:moveTo>
                  <a:lnTo>
                    <a:pt x="1322695" y="1212"/>
                  </a:lnTo>
                </a:path>
              </a:pathLst>
            </a:custGeom>
            <a:ln w="3175">
              <a:solidFill>
                <a:srgbClr val="B8BA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0" name="object 2700"/>
            <p:cNvSpPr/>
            <p:nvPr/>
          </p:nvSpPr>
          <p:spPr>
            <a:xfrm>
              <a:off x="7543568" y="4680495"/>
              <a:ext cx="1322070" cy="1270"/>
            </a:xfrm>
            <a:custGeom>
              <a:avLst/>
              <a:gdLst/>
              <a:ahLst/>
              <a:cxnLst/>
              <a:rect l="l" t="t" r="r" b="b"/>
              <a:pathLst>
                <a:path w="1322070" h="1270">
                  <a:moveTo>
                    <a:pt x="1321606" y="0"/>
                  </a:moveTo>
                  <a:lnTo>
                    <a:pt x="1320520" y="1212"/>
                  </a:lnTo>
                  <a:lnTo>
                    <a:pt x="1089" y="1212"/>
                  </a:lnTo>
                  <a:lnTo>
                    <a:pt x="0" y="0"/>
                  </a:lnTo>
                  <a:lnTo>
                    <a:pt x="1321606" y="0"/>
                  </a:lnTo>
                  <a:close/>
                </a:path>
              </a:pathLst>
            </a:custGeom>
            <a:solidFill>
              <a:srgbClr val="B8BA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1" name="object 2701"/>
            <p:cNvSpPr/>
            <p:nvPr/>
          </p:nvSpPr>
          <p:spPr>
            <a:xfrm>
              <a:off x="7543568" y="4680495"/>
              <a:ext cx="1322070" cy="1270"/>
            </a:xfrm>
            <a:custGeom>
              <a:avLst/>
              <a:gdLst/>
              <a:ahLst/>
              <a:cxnLst/>
              <a:rect l="l" t="t" r="r" b="b"/>
              <a:pathLst>
                <a:path w="1322070" h="1270">
                  <a:moveTo>
                    <a:pt x="1320520" y="1212"/>
                  </a:moveTo>
                  <a:lnTo>
                    <a:pt x="1089" y="1212"/>
                  </a:lnTo>
                </a:path>
                <a:path w="1322070" h="1270">
                  <a:moveTo>
                    <a:pt x="0" y="0"/>
                  </a:moveTo>
                  <a:lnTo>
                    <a:pt x="1321606" y="0"/>
                  </a:lnTo>
                </a:path>
              </a:pathLst>
            </a:custGeom>
            <a:ln w="3175">
              <a:solidFill>
                <a:srgbClr val="B8BA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2" name="object 2702"/>
            <p:cNvSpPr/>
            <p:nvPr/>
          </p:nvSpPr>
          <p:spPr>
            <a:xfrm>
              <a:off x="7544658" y="4681708"/>
              <a:ext cx="1319530" cy="106045"/>
            </a:xfrm>
            <a:custGeom>
              <a:avLst/>
              <a:gdLst/>
              <a:ahLst/>
              <a:cxnLst/>
              <a:rect l="l" t="t" r="r" b="b"/>
              <a:pathLst>
                <a:path w="1319529" h="106045">
                  <a:moveTo>
                    <a:pt x="1319430" y="0"/>
                  </a:moveTo>
                  <a:lnTo>
                    <a:pt x="0" y="0"/>
                  </a:lnTo>
                  <a:lnTo>
                    <a:pt x="9130" y="10159"/>
                  </a:lnTo>
                  <a:lnTo>
                    <a:pt x="27756" y="22452"/>
                  </a:lnTo>
                  <a:lnTo>
                    <a:pt x="84828" y="45312"/>
                  </a:lnTo>
                  <a:lnTo>
                    <a:pt x="122456" y="55729"/>
                  </a:lnTo>
                  <a:lnTo>
                    <a:pt x="165601" y="65370"/>
                  </a:lnTo>
                  <a:lnTo>
                    <a:pt x="213854" y="74159"/>
                  </a:lnTo>
                  <a:lnTo>
                    <a:pt x="266807" y="82020"/>
                  </a:lnTo>
                  <a:lnTo>
                    <a:pt x="324052" y="88880"/>
                  </a:lnTo>
                  <a:lnTo>
                    <a:pt x="385179" y="94661"/>
                  </a:lnTo>
                  <a:lnTo>
                    <a:pt x="449781" y="99288"/>
                  </a:lnTo>
                  <a:lnTo>
                    <a:pt x="517449" y="102687"/>
                  </a:lnTo>
                  <a:lnTo>
                    <a:pt x="587774" y="104782"/>
                  </a:lnTo>
                  <a:lnTo>
                    <a:pt x="660345" y="105497"/>
                  </a:lnTo>
                  <a:lnTo>
                    <a:pt x="732878" y="104782"/>
                  </a:lnTo>
                  <a:lnTo>
                    <a:pt x="803137" y="102687"/>
                  </a:lnTo>
                  <a:lnTo>
                    <a:pt x="870720" y="99288"/>
                  </a:lnTo>
                  <a:lnTo>
                    <a:pt x="935222" y="94661"/>
                  </a:lnTo>
                  <a:lnTo>
                    <a:pt x="996239" y="88879"/>
                  </a:lnTo>
                  <a:lnTo>
                    <a:pt x="1053366" y="82020"/>
                  </a:lnTo>
                  <a:lnTo>
                    <a:pt x="1106198" y="74159"/>
                  </a:lnTo>
                  <a:lnTo>
                    <a:pt x="1154331" y="65370"/>
                  </a:lnTo>
                  <a:lnTo>
                    <a:pt x="1197359" y="55729"/>
                  </a:lnTo>
                  <a:lnTo>
                    <a:pt x="1234878" y="45312"/>
                  </a:lnTo>
                  <a:lnTo>
                    <a:pt x="1291769" y="22452"/>
                  </a:lnTo>
                  <a:lnTo>
                    <a:pt x="1319430" y="0"/>
                  </a:lnTo>
                  <a:close/>
                </a:path>
              </a:pathLst>
            </a:custGeom>
            <a:solidFill>
              <a:srgbClr val="B8BA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3" name="object 2703"/>
            <p:cNvSpPr/>
            <p:nvPr/>
          </p:nvSpPr>
          <p:spPr>
            <a:xfrm>
              <a:off x="7544658" y="4681708"/>
              <a:ext cx="1319530" cy="106045"/>
            </a:xfrm>
            <a:custGeom>
              <a:avLst/>
              <a:gdLst/>
              <a:ahLst/>
              <a:cxnLst/>
              <a:rect l="l" t="t" r="r" b="b"/>
              <a:pathLst>
                <a:path w="1319529" h="106045">
                  <a:moveTo>
                    <a:pt x="660345" y="105497"/>
                  </a:moveTo>
                  <a:lnTo>
                    <a:pt x="660352" y="105497"/>
                  </a:lnTo>
                </a:path>
                <a:path w="1319529" h="106045">
                  <a:moveTo>
                    <a:pt x="13194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8BA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4" name="object 2704"/>
            <p:cNvSpPr/>
            <p:nvPr/>
          </p:nvSpPr>
          <p:spPr>
            <a:xfrm>
              <a:off x="7532431" y="3809862"/>
              <a:ext cx="1344295" cy="983615"/>
            </a:xfrm>
            <a:custGeom>
              <a:avLst/>
              <a:gdLst/>
              <a:ahLst/>
              <a:cxnLst/>
              <a:rect l="l" t="t" r="r" b="b"/>
              <a:pathLst>
                <a:path w="1344295" h="983614">
                  <a:moveTo>
                    <a:pt x="0" y="127366"/>
                  </a:moveTo>
                  <a:lnTo>
                    <a:pt x="0" y="856070"/>
                  </a:lnTo>
                  <a:lnTo>
                    <a:pt x="1083" y="864035"/>
                  </a:lnTo>
                  <a:lnTo>
                    <a:pt x="30589" y="895844"/>
                  </a:lnTo>
                  <a:lnTo>
                    <a:pt x="73668" y="915360"/>
                  </a:lnTo>
                  <a:lnTo>
                    <a:pt x="135890" y="933295"/>
                  </a:lnTo>
                  <a:lnTo>
                    <a:pt x="174575" y="942003"/>
                  </a:lnTo>
                  <a:lnTo>
                    <a:pt x="217355" y="950049"/>
                  </a:lnTo>
                  <a:lnTo>
                    <a:pt x="263944" y="957374"/>
                  </a:lnTo>
                  <a:lnTo>
                    <a:pt x="314053" y="963919"/>
                  </a:lnTo>
                  <a:lnTo>
                    <a:pt x="367397" y="969621"/>
                  </a:lnTo>
                  <a:lnTo>
                    <a:pt x="423687" y="974422"/>
                  </a:lnTo>
                  <a:lnTo>
                    <a:pt x="482638" y="978261"/>
                  </a:lnTo>
                  <a:lnTo>
                    <a:pt x="543960" y="981078"/>
                  </a:lnTo>
                  <a:lnTo>
                    <a:pt x="607369" y="982812"/>
                  </a:lnTo>
                  <a:lnTo>
                    <a:pt x="672575" y="983404"/>
                  </a:lnTo>
                  <a:lnTo>
                    <a:pt x="733184" y="982914"/>
                  </a:lnTo>
                  <a:lnTo>
                    <a:pt x="792299" y="981466"/>
                  </a:lnTo>
                  <a:lnTo>
                    <a:pt x="849682" y="979089"/>
                  </a:lnTo>
                  <a:lnTo>
                    <a:pt x="905095" y="975814"/>
                  </a:lnTo>
                  <a:lnTo>
                    <a:pt x="958297" y="971671"/>
                  </a:lnTo>
                  <a:lnTo>
                    <a:pt x="962432" y="971265"/>
                  </a:lnTo>
                  <a:lnTo>
                    <a:pt x="672575" y="971265"/>
                  </a:lnTo>
                  <a:lnTo>
                    <a:pt x="611963" y="970737"/>
                  </a:lnTo>
                  <a:lnTo>
                    <a:pt x="552929" y="969190"/>
                  </a:lnTo>
                  <a:lnTo>
                    <a:pt x="495689" y="966686"/>
                  </a:lnTo>
                  <a:lnTo>
                    <a:pt x="440460" y="963283"/>
                  </a:lnTo>
                  <a:lnTo>
                    <a:pt x="387458" y="959043"/>
                  </a:lnTo>
                  <a:lnTo>
                    <a:pt x="336900" y="954025"/>
                  </a:lnTo>
                  <a:lnTo>
                    <a:pt x="289000" y="948288"/>
                  </a:lnTo>
                  <a:lnTo>
                    <a:pt x="243977" y="941892"/>
                  </a:lnTo>
                  <a:lnTo>
                    <a:pt x="202046" y="934898"/>
                  </a:lnTo>
                  <a:lnTo>
                    <a:pt x="159670" y="926467"/>
                  </a:lnTo>
                  <a:lnTo>
                    <a:pt x="121844" y="917464"/>
                  </a:lnTo>
                  <a:lnTo>
                    <a:pt x="61597" y="897302"/>
                  </a:lnTo>
                  <a:lnTo>
                    <a:pt x="24187" y="875482"/>
                  </a:lnTo>
                  <a:lnTo>
                    <a:pt x="12093" y="862131"/>
                  </a:lnTo>
                  <a:lnTo>
                    <a:pt x="12093" y="152852"/>
                  </a:lnTo>
                  <a:lnTo>
                    <a:pt x="9115" y="149823"/>
                  </a:lnTo>
                  <a:lnTo>
                    <a:pt x="4192" y="142761"/>
                  </a:lnTo>
                  <a:lnTo>
                    <a:pt x="1083" y="135276"/>
                  </a:lnTo>
                  <a:lnTo>
                    <a:pt x="0" y="127366"/>
                  </a:lnTo>
                  <a:close/>
                </a:path>
                <a:path w="1344295" h="983614">
                  <a:moveTo>
                    <a:pt x="1343861" y="127366"/>
                  </a:moveTo>
                  <a:lnTo>
                    <a:pt x="1342778" y="135276"/>
                  </a:lnTo>
                  <a:lnTo>
                    <a:pt x="1339669" y="142761"/>
                  </a:lnTo>
                  <a:lnTo>
                    <a:pt x="1334745" y="149823"/>
                  </a:lnTo>
                  <a:lnTo>
                    <a:pt x="1331767" y="152852"/>
                  </a:lnTo>
                  <a:lnTo>
                    <a:pt x="1331767" y="862131"/>
                  </a:lnTo>
                  <a:lnTo>
                    <a:pt x="1289318" y="894726"/>
                  </a:lnTo>
                  <a:lnTo>
                    <a:pt x="1239854" y="913061"/>
                  </a:lnTo>
                  <a:lnTo>
                    <a:pt x="1167557" y="930534"/>
                  </a:lnTo>
                  <a:lnTo>
                    <a:pt x="1124995" y="938402"/>
                  </a:lnTo>
                  <a:lnTo>
                    <a:pt x="1078857" y="945555"/>
                  </a:lnTo>
                  <a:lnTo>
                    <a:pt x="1029078" y="951983"/>
                  </a:lnTo>
                  <a:lnTo>
                    <a:pt x="976064" y="957602"/>
                  </a:lnTo>
                  <a:lnTo>
                    <a:pt x="920104" y="962346"/>
                  </a:lnTo>
                  <a:lnTo>
                    <a:pt x="861487" y="966150"/>
                  </a:lnTo>
                  <a:lnTo>
                    <a:pt x="800501" y="968948"/>
                  </a:lnTo>
                  <a:lnTo>
                    <a:pt x="737434" y="970675"/>
                  </a:lnTo>
                  <a:lnTo>
                    <a:pt x="672575" y="971265"/>
                  </a:lnTo>
                  <a:lnTo>
                    <a:pt x="962432" y="971265"/>
                  </a:lnTo>
                  <a:lnTo>
                    <a:pt x="1009086" y="966686"/>
                  </a:lnTo>
                  <a:lnTo>
                    <a:pt x="1057118" y="960901"/>
                  </a:lnTo>
                  <a:lnTo>
                    <a:pt x="1102258" y="954334"/>
                  </a:lnTo>
                  <a:lnTo>
                    <a:pt x="1144233" y="947020"/>
                  </a:lnTo>
                  <a:lnTo>
                    <a:pt x="1187464" y="938384"/>
                  </a:lnTo>
                  <a:lnTo>
                    <a:pt x="1225846" y="928986"/>
                  </a:lnTo>
                  <a:lnTo>
                    <a:pt x="1288230" y="908212"/>
                  </a:lnTo>
                  <a:lnTo>
                    <a:pt x="1328220" y="885180"/>
                  </a:lnTo>
                  <a:lnTo>
                    <a:pt x="1343861" y="856070"/>
                  </a:lnTo>
                  <a:lnTo>
                    <a:pt x="1343861" y="127366"/>
                  </a:lnTo>
                  <a:close/>
                </a:path>
                <a:path w="1344295" h="983614">
                  <a:moveTo>
                    <a:pt x="12093" y="133346"/>
                  </a:moveTo>
                  <a:lnTo>
                    <a:pt x="12093" y="152852"/>
                  </a:lnTo>
                  <a:lnTo>
                    <a:pt x="15641" y="156460"/>
                  </a:lnTo>
                  <a:lnTo>
                    <a:pt x="49967" y="177755"/>
                  </a:lnTo>
                  <a:lnTo>
                    <a:pt x="101587" y="196383"/>
                  </a:lnTo>
                  <a:lnTo>
                    <a:pt x="174594" y="214324"/>
                  </a:lnTo>
                  <a:lnTo>
                    <a:pt x="217355" y="222255"/>
                  </a:lnTo>
                  <a:lnTo>
                    <a:pt x="263944" y="229436"/>
                  </a:lnTo>
                  <a:lnTo>
                    <a:pt x="314053" y="235816"/>
                  </a:lnTo>
                  <a:lnTo>
                    <a:pt x="367397" y="241346"/>
                  </a:lnTo>
                  <a:lnTo>
                    <a:pt x="423687" y="245979"/>
                  </a:lnTo>
                  <a:lnTo>
                    <a:pt x="482638" y="249666"/>
                  </a:lnTo>
                  <a:lnTo>
                    <a:pt x="543960" y="252359"/>
                  </a:lnTo>
                  <a:lnTo>
                    <a:pt x="607369" y="254010"/>
                  </a:lnTo>
                  <a:lnTo>
                    <a:pt x="672575" y="254571"/>
                  </a:lnTo>
                  <a:lnTo>
                    <a:pt x="733184" y="254086"/>
                  </a:lnTo>
                  <a:lnTo>
                    <a:pt x="792299" y="252659"/>
                  </a:lnTo>
                  <a:lnTo>
                    <a:pt x="849682" y="250326"/>
                  </a:lnTo>
                  <a:lnTo>
                    <a:pt x="905095" y="247128"/>
                  </a:lnTo>
                  <a:lnTo>
                    <a:pt x="958297" y="243102"/>
                  </a:lnTo>
                  <a:lnTo>
                    <a:pt x="965192" y="242448"/>
                  </a:lnTo>
                  <a:lnTo>
                    <a:pt x="672575" y="242448"/>
                  </a:lnTo>
                  <a:lnTo>
                    <a:pt x="611963" y="241964"/>
                  </a:lnTo>
                  <a:lnTo>
                    <a:pt x="552929" y="240536"/>
                  </a:lnTo>
                  <a:lnTo>
                    <a:pt x="495689" y="238204"/>
                  </a:lnTo>
                  <a:lnTo>
                    <a:pt x="440460" y="235006"/>
                  </a:lnTo>
                  <a:lnTo>
                    <a:pt x="387458" y="230980"/>
                  </a:lnTo>
                  <a:lnTo>
                    <a:pt x="336900" y="226165"/>
                  </a:lnTo>
                  <a:lnTo>
                    <a:pt x="289000" y="220600"/>
                  </a:lnTo>
                  <a:lnTo>
                    <a:pt x="243956" y="214320"/>
                  </a:lnTo>
                  <a:lnTo>
                    <a:pt x="202046" y="207374"/>
                  </a:lnTo>
                  <a:lnTo>
                    <a:pt x="159670" y="198739"/>
                  </a:lnTo>
                  <a:lnTo>
                    <a:pt x="121844" y="189453"/>
                  </a:lnTo>
                  <a:lnTo>
                    <a:pt x="61597" y="169714"/>
                  </a:lnTo>
                  <a:lnTo>
                    <a:pt x="24187" y="147893"/>
                  </a:lnTo>
                  <a:lnTo>
                    <a:pt x="15641" y="140620"/>
                  </a:lnTo>
                  <a:lnTo>
                    <a:pt x="12093" y="133346"/>
                  </a:lnTo>
                  <a:close/>
                </a:path>
                <a:path w="1344295" h="983614">
                  <a:moveTo>
                    <a:pt x="1331767" y="133346"/>
                  </a:moveTo>
                  <a:lnTo>
                    <a:pt x="1289318" y="166562"/>
                  </a:lnTo>
                  <a:lnTo>
                    <a:pt x="1239854" y="184261"/>
                  </a:lnTo>
                  <a:lnTo>
                    <a:pt x="1167557" y="202198"/>
                  </a:lnTo>
                  <a:lnTo>
                    <a:pt x="1125113" y="210132"/>
                  </a:lnTo>
                  <a:lnTo>
                    <a:pt x="1078857" y="217314"/>
                  </a:lnTo>
                  <a:lnTo>
                    <a:pt x="1029078" y="223693"/>
                  </a:lnTo>
                  <a:lnTo>
                    <a:pt x="976064" y="229224"/>
                  </a:lnTo>
                  <a:lnTo>
                    <a:pt x="920104" y="233856"/>
                  </a:lnTo>
                  <a:lnTo>
                    <a:pt x="861487" y="237543"/>
                  </a:lnTo>
                  <a:lnTo>
                    <a:pt x="800501" y="240236"/>
                  </a:lnTo>
                  <a:lnTo>
                    <a:pt x="737434" y="241887"/>
                  </a:lnTo>
                  <a:lnTo>
                    <a:pt x="672575" y="242448"/>
                  </a:lnTo>
                  <a:lnTo>
                    <a:pt x="965192" y="242448"/>
                  </a:lnTo>
                  <a:lnTo>
                    <a:pt x="1009051" y="238288"/>
                  </a:lnTo>
                  <a:lnTo>
                    <a:pt x="1057118" y="232723"/>
                  </a:lnTo>
                  <a:lnTo>
                    <a:pt x="1102258" y="226446"/>
                  </a:lnTo>
                  <a:lnTo>
                    <a:pt x="1144233" y="219496"/>
                  </a:lnTo>
                  <a:lnTo>
                    <a:pt x="1187390" y="210844"/>
                  </a:lnTo>
                  <a:lnTo>
                    <a:pt x="1225846" y="201434"/>
                  </a:lnTo>
                  <a:lnTo>
                    <a:pt x="1288230" y="180705"/>
                  </a:lnTo>
                  <a:lnTo>
                    <a:pt x="1328220" y="156460"/>
                  </a:lnTo>
                  <a:lnTo>
                    <a:pt x="1331767" y="152852"/>
                  </a:lnTo>
                  <a:lnTo>
                    <a:pt x="1331767" y="133346"/>
                  </a:lnTo>
                  <a:close/>
                </a:path>
                <a:path w="1344295" h="983614">
                  <a:moveTo>
                    <a:pt x="672575" y="0"/>
                  </a:moveTo>
                  <a:lnTo>
                    <a:pt x="611622" y="486"/>
                  </a:lnTo>
                  <a:lnTo>
                    <a:pt x="552311" y="1926"/>
                  </a:lnTo>
                  <a:lnTo>
                    <a:pt x="494853" y="4292"/>
                  </a:lnTo>
                  <a:lnTo>
                    <a:pt x="439458" y="7556"/>
                  </a:lnTo>
                  <a:lnTo>
                    <a:pt x="386335" y="11690"/>
                  </a:lnTo>
                  <a:lnTo>
                    <a:pt x="335693" y="16666"/>
                  </a:lnTo>
                  <a:lnTo>
                    <a:pt x="287743" y="22456"/>
                  </a:lnTo>
                  <a:lnTo>
                    <a:pt x="242694" y="29032"/>
                  </a:lnTo>
                  <a:lnTo>
                    <a:pt x="200756" y="36367"/>
                  </a:lnTo>
                  <a:lnTo>
                    <a:pt x="157508" y="44951"/>
                  </a:lnTo>
                  <a:lnTo>
                    <a:pt x="118781" y="54369"/>
                  </a:lnTo>
                  <a:lnTo>
                    <a:pt x="56760" y="75159"/>
                  </a:lnTo>
                  <a:lnTo>
                    <a:pt x="15641" y="98272"/>
                  </a:lnTo>
                  <a:lnTo>
                    <a:pt x="0" y="127366"/>
                  </a:lnTo>
                  <a:lnTo>
                    <a:pt x="1083" y="135276"/>
                  </a:lnTo>
                  <a:lnTo>
                    <a:pt x="4192" y="142761"/>
                  </a:lnTo>
                  <a:lnTo>
                    <a:pt x="9115" y="149823"/>
                  </a:lnTo>
                  <a:lnTo>
                    <a:pt x="12093" y="152852"/>
                  </a:lnTo>
                  <a:lnTo>
                    <a:pt x="12093" y="121224"/>
                  </a:lnTo>
                  <a:lnTo>
                    <a:pt x="15641" y="115244"/>
                  </a:lnTo>
                  <a:lnTo>
                    <a:pt x="55450" y="88655"/>
                  </a:lnTo>
                  <a:lnTo>
                    <a:pt x="104006" y="70310"/>
                  </a:lnTo>
                  <a:lnTo>
                    <a:pt x="176416" y="52845"/>
                  </a:lnTo>
                  <a:lnTo>
                    <a:pt x="218983" y="44997"/>
                  </a:lnTo>
                  <a:lnTo>
                    <a:pt x="265391" y="37828"/>
                  </a:lnTo>
                  <a:lnTo>
                    <a:pt x="315340" y="31401"/>
                  </a:lnTo>
                  <a:lnTo>
                    <a:pt x="368529" y="25784"/>
                  </a:lnTo>
                  <a:lnTo>
                    <a:pt x="424659" y="21040"/>
                  </a:lnTo>
                  <a:lnTo>
                    <a:pt x="483428" y="17237"/>
                  </a:lnTo>
                  <a:lnTo>
                    <a:pt x="544538" y="14439"/>
                  </a:lnTo>
                  <a:lnTo>
                    <a:pt x="607687" y="12712"/>
                  </a:lnTo>
                  <a:lnTo>
                    <a:pt x="957500" y="12122"/>
                  </a:lnTo>
                  <a:lnTo>
                    <a:pt x="920568" y="8972"/>
                  </a:lnTo>
                  <a:lnTo>
                    <a:pt x="861745" y="5137"/>
                  </a:lnTo>
                  <a:lnTo>
                    <a:pt x="800614" y="2323"/>
                  </a:lnTo>
                  <a:lnTo>
                    <a:pt x="737462" y="591"/>
                  </a:lnTo>
                  <a:lnTo>
                    <a:pt x="672575" y="0"/>
                  </a:lnTo>
                  <a:close/>
                </a:path>
                <a:path w="1344295" h="983614">
                  <a:moveTo>
                    <a:pt x="957500" y="12122"/>
                  </a:moveTo>
                  <a:lnTo>
                    <a:pt x="672575" y="12122"/>
                  </a:lnTo>
                  <a:lnTo>
                    <a:pt x="732846" y="12651"/>
                  </a:lnTo>
                  <a:lnTo>
                    <a:pt x="791687" y="14197"/>
                  </a:lnTo>
                  <a:lnTo>
                    <a:pt x="848840" y="16702"/>
                  </a:lnTo>
                  <a:lnTo>
                    <a:pt x="904046" y="20104"/>
                  </a:lnTo>
                  <a:lnTo>
                    <a:pt x="957046" y="24344"/>
                  </a:lnTo>
                  <a:lnTo>
                    <a:pt x="1007582" y="29363"/>
                  </a:lnTo>
                  <a:lnTo>
                    <a:pt x="1055395" y="35100"/>
                  </a:lnTo>
                  <a:lnTo>
                    <a:pt x="1100225" y="41495"/>
                  </a:lnTo>
                  <a:lnTo>
                    <a:pt x="1141814" y="48489"/>
                  </a:lnTo>
                  <a:lnTo>
                    <a:pt x="1184208" y="56897"/>
                  </a:lnTo>
                  <a:lnTo>
                    <a:pt x="1222157" y="65925"/>
                  </a:lnTo>
                  <a:lnTo>
                    <a:pt x="1283392" y="86150"/>
                  </a:lnTo>
                  <a:lnTo>
                    <a:pt x="1319673" y="107970"/>
                  </a:lnTo>
                  <a:lnTo>
                    <a:pt x="1331767" y="121224"/>
                  </a:lnTo>
                  <a:lnTo>
                    <a:pt x="1331767" y="152852"/>
                  </a:lnTo>
                  <a:lnTo>
                    <a:pt x="1334745" y="149823"/>
                  </a:lnTo>
                  <a:lnTo>
                    <a:pt x="1339669" y="142761"/>
                  </a:lnTo>
                  <a:lnTo>
                    <a:pt x="1342778" y="135276"/>
                  </a:lnTo>
                  <a:lnTo>
                    <a:pt x="1343861" y="127366"/>
                  </a:lnTo>
                  <a:lnTo>
                    <a:pt x="1342778" y="119365"/>
                  </a:lnTo>
                  <a:lnTo>
                    <a:pt x="1313291" y="87594"/>
                  </a:lnTo>
                  <a:lnTo>
                    <a:pt x="1270736" y="67996"/>
                  </a:lnTo>
                  <a:lnTo>
                    <a:pt x="1208941" y="50031"/>
                  </a:lnTo>
                  <a:lnTo>
                    <a:pt x="1170000" y="41342"/>
                  </a:lnTo>
                  <a:lnTo>
                    <a:pt x="1127028" y="33310"/>
                  </a:lnTo>
                  <a:lnTo>
                    <a:pt x="1080311" y="25997"/>
                  </a:lnTo>
                  <a:lnTo>
                    <a:pt x="1030138" y="19462"/>
                  </a:lnTo>
                  <a:lnTo>
                    <a:pt x="976794" y="13767"/>
                  </a:lnTo>
                  <a:lnTo>
                    <a:pt x="957500" y="121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5" name="object 2705"/>
            <p:cNvSpPr/>
            <p:nvPr/>
          </p:nvSpPr>
          <p:spPr>
            <a:xfrm>
              <a:off x="8167436" y="4372489"/>
              <a:ext cx="68952" cy="703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6" name="object 2706"/>
            <p:cNvSpPr/>
            <p:nvPr/>
          </p:nvSpPr>
          <p:spPr>
            <a:xfrm>
              <a:off x="7262647" y="2943999"/>
              <a:ext cx="1040765" cy="861060"/>
            </a:xfrm>
            <a:custGeom>
              <a:avLst/>
              <a:gdLst/>
              <a:ahLst/>
              <a:cxnLst/>
              <a:rect l="l" t="t" r="r" b="b"/>
              <a:pathLst>
                <a:path w="1040765" h="861060">
                  <a:moveTo>
                    <a:pt x="1040231" y="515454"/>
                  </a:moveTo>
                  <a:lnTo>
                    <a:pt x="974686" y="515454"/>
                  </a:lnTo>
                  <a:lnTo>
                    <a:pt x="968311" y="485190"/>
                  </a:lnTo>
                  <a:lnTo>
                    <a:pt x="951674" y="437730"/>
                  </a:lnTo>
                  <a:lnTo>
                    <a:pt x="929157" y="391934"/>
                  </a:lnTo>
                  <a:lnTo>
                    <a:pt x="901230" y="347992"/>
                  </a:lnTo>
                  <a:lnTo>
                    <a:pt x="873290" y="313588"/>
                  </a:lnTo>
                  <a:lnTo>
                    <a:pt x="841997" y="280644"/>
                  </a:lnTo>
                  <a:lnTo>
                    <a:pt x="807516" y="249212"/>
                  </a:lnTo>
                  <a:lnTo>
                    <a:pt x="770001" y="219329"/>
                  </a:lnTo>
                  <a:lnTo>
                    <a:pt x="729589" y="191020"/>
                  </a:lnTo>
                  <a:lnTo>
                    <a:pt x="686422" y="164363"/>
                  </a:lnTo>
                  <a:lnTo>
                    <a:pt x="640676" y="139369"/>
                  </a:lnTo>
                  <a:lnTo>
                    <a:pt x="592467" y="116090"/>
                  </a:lnTo>
                  <a:lnTo>
                    <a:pt x="541972" y="94564"/>
                  </a:lnTo>
                  <a:lnTo>
                    <a:pt x="498665" y="78689"/>
                  </a:lnTo>
                  <a:lnTo>
                    <a:pt x="453936" y="64185"/>
                  </a:lnTo>
                  <a:lnTo>
                    <a:pt x="407873" y="51066"/>
                  </a:lnTo>
                  <a:lnTo>
                    <a:pt x="360527" y="39370"/>
                  </a:lnTo>
                  <a:lnTo>
                    <a:pt x="312000" y="29121"/>
                  </a:lnTo>
                  <a:lnTo>
                    <a:pt x="262356" y="20358"/>
                  </a:lnTo>
                  <a:lnTo>
                    <a:pt x="211670" y="13119"/>
                  </a:lnTo>
                  <a:lnTo>
                    <a:pt x="160007" y="7429"/>
                  </a:lnTo>
                  <a:lnTo>
                    <a:pt x="107467" y="3327"/>
                  </a:lnTo>
                  <a:lnTo>
                    <a:pt x="54102" y="838"/>
                  </a:lnTo>
                  <a:lnTo>
                    <a:pt x="0" y="0"/>
                  </a:lnTo>
                  <a:lnTo>
                    <a:pt x="0" y="81305"/>
                  </a:lnTo>
                  <a:lnTo>
                    <a:pt x="58140" y="82346"/>
                  </a:lnTo>
                  <a:lnTo>
                    <a:pt x="115277" y="85445"/>
                  </a:lnTo>
                  <a:lnTo>
                    <a:pt x="171297" y="90512"/>
                  </a:lnTo>
                  <a:lnTo>
                    <a:pt x="226085" y="97485"/>
                  </a:lnTo>
                  <a:lnTo>
                    <a:pt x="279539" y="106311"/>
                  </a:lnTo>
                  <a:lnTo>
                    <a:pt x="331546" y="116916"/>
                  </a:lnTo>
                  <a:lnTo>
                    <a:pt x="382003" y="129235"/>
                  </a:lnTo>
                  <a:lnTo>
                    <a:pt x="430796" y="143192"/>
                  </a:lnTo>
                  <a:lnTo>
                    <a:pt x="477812" y="158737"/>
                  </a:lnTo>
                  <a:lnTo>
                    <a:pt x="522947" y="175780"/>
                  </a:lnTo>
                  <a:lnTo>
                    <a:pt x="566089" y="194284"/>
                  </a:lnTo>
                  <a:lnTo>
                    <a:pt x="607136" y="214160"/>
                  </a:lnTo>
                  <a:lnTo>
                    <a:pt x="645972" y="235343"/>
                  </a:lnTo>
                  <a:lnTo>
                    <a:pt x="692505" y="264096"/>
                  </a:lnTo>
                  <a:lnTo>
                    <a:pt x="734809" y="294894"/>
                  </a:lnTo>
                  <a:lnTo>
                    <a:pt x="772731" y="327444"/>
                  </a:lnTo>
                  <a:lnTo>
                    <a:pt x="806069" y="361454"/>
                  </a:lnTo>
                  <a:lnTo>
                    <a:pt x="834644" y="396646"/>
                  </a:lnTo>
                  <a:lnTo>
                    <a:pt x="863409" y="441820"/>
                  </a:lnTo>
                  <a:lnTo>
                    <a:pt x="884262" y="488251"/>
                  </a:lnTo>
                  <a:lnTo>
                    <a:pt x="891501" y="515454"/>
                  </a:lnTo>
                  <a:lnTo>
                    <a:pt x="843191" y="515454"/>
                  </a:lnTo>
                  <a:lnTo>
                    <a:pt x="853071" y="540029"/>
                  </a:lnTo>
                  <a:lnTo>
                    <a:pt x="868095" y="580288"/>
                  </a:lnTo>
                  <a:lnTo>
                    <a:pt x="885177" y="629666"/>
                  </a:lnTo>
                  <a:lnTo>
                    <a:pt x="901230" y="681609"/>
                  </a:lnTo>
                  <a:lnTo>
                    <a:pt x="915416" y="733806"/>
                  </a:lnTo>
                  <a:lnTo>
                    <a:pt x="927011" y="782167"/>
                  </a:lnTo>
                  <a:lnTo>
                    <a:pt x="935685" y="825106"/>
                  </a:lnTo>
                  <a:lnTo>
                    <a:pt x="941070" y="861021"/>
                  </a:lnTo>
                  <a:lnTo>
                    <a:pt x="947013" y="825106"/>
                  </a:lnTo>
                  <a:lnTo>
                    <a:pt x="955763" y="782167"/>
                  </a:lnTo>
                  <a:lnTo>
                    <a:pt x="967435" y="733806"/>
                  </a:lnTo>
                  <a:lnTo>
                    <a:pt x="982179" y="681609"/>
                  </a:lnTo>
                  <a:lnTo>
                    <a:pt x="996530" y="634593"/>
                  </a:lnTo>
                  <a:lnTo>
                    <a:pt x="1010780" y="593432"/>
                  </a:lnTo>
                  <a:lnTo>
                    <a:pt x="1040231" y="515454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7" name="object 2707"/>
            <p:cNvSpPr/>
            <p:nvPr/>
          </p:nvSpPr>
          <p:spPr>
            <a:xfrm>
              <a:off x="8123898" y="4437966"/>
              <a:ext cx="160927" cy="1624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8" name="object 2708"/>
            <p:cNvSpPr/>
            <p:nvPr/>
          </p:nvSpPr>
          <p:spPr>
            <a:xfrm>
              <a:off x="7685942" y="4220910"/>
              <a:ext cx="67886" cy="861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9" name="object 2709"/>
            <p:cNvSpPr/>
            <p:nvPr/>
          </p:nvSpPr>
          <p:spPr>
            <a:xfrm>
              <a:off x="7776726" y="4219697"/>
              <a:ext cx="67725" cy="861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0" name="object 2710"/>
            <p:cNvSpPr/>
            <p:nvPr/>
          </p:nvSpPr>
          <p:spPr>
            <a:xfrm>
              <a:off x="7866220" y="4189391"/>
              <a:ext cx="502134" cy="1176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1" name="object 2711"/>
            <p:cNvSpPr/>
            <p:nvPr/>
          </p:nvSpPr>
          <p:spPr>
            <a:xfrm>
              <a:off x="8437208" y="4189391"/>
              <a:ext cx="284284" cy="14913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12" name="object 2712"/>
          <p:cNvSpPr/>
          <p:nvPr/>
        </p:nvSpPr>
        <p:spPr>
          <a:xfrm>
            <a:off x="4908563" y="3751943"/>
            <a:ext cx="2014179" cy="17907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13" name="object 2713"/>
          <p:cNvGrpSpPr/>
          <p:nvPr/>
        </p:nvGrpSpPr>
        <p:grpSpPr>
          <a:xfrm>
            <a:off x="5041595" y="2590022"/>
            <a:ext cx="2171700" cy="783590"/>
            <a:chOff x="5041595" y="2590022"/>
            <a:chExt cx="2171700" cy="783590"/>
          </a:xfrm>
        </p:grpSpPr>
        <p:sp>
          <p:nvSpPr>
            <p:cNvPr id="2714" name="object 2714"/>
            <p:cNvSpPr/>
            <p:nvPr/>
          </p:nvSpPr>
          <p:spPr>
            <a:xfrm>
              <a:off x="5262181" y="2596002"/>
              <a:ext cx="1769110" cy="35560"/>
            </a:xfrm>
            <a:custGeom>
              <a:avLst/>
              <a:gdLst/>
              <a:ahLst/>
              <a:cxnLst/>
              <a:rect l="l" t="t" r="r" b="b"/>
              <a:pathLst>
                <a:path w="1769109" h="35560">
                  <a:moveTo>
                    <a:pt x="1751184" y="0"/>
                  </a:moveTo>
                  <a:lnTo>
                    <a:pt x="21450" y="0"/>
                  </a:lnTo>
                  <a:lnTo>
                    <a:pt x="0" y="35235"/>
                  </a:lnTo>
                  <a:lnTo>
                    <a:pt x="1768761" y="35235"/>
                  </a:lnTo>
                  <a:lnTo>
                    <a:pt x="1751184" y="0"/>
                  </a:lnTo>
                  <a:close/>
                </a:path>
              </a:pathLst>
            </a:custGeom>
            <a:solidFill>
              <a:srgbClr val="8AC5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5" name="object 2715"/>
            <p:cNvSpPr/>
            <p:nvPr/>
          </p:nvSpPr>
          <p:spPr>
            <a:xfrm>
              <a:off x="5262181" y="2631238"/>
              <a:ext cx="1769110" cy="0"/>
            </a:xfrm>
            <a:custGeom>
              <a:avLst/>
              <a:gdLst/>
              <a:ahLst/>
              <a:cxnLst/>
              <a:rect l="l" t="t" r="r" b="b"/>
              <a:pathLst>
                <a:path w="1769109">
                  <a:moveTo>
                    <a:pt x="1768761" y="0"/>
                  </a:moveTo>
                  <a:lnTo>
                    <a:pt x="0" y="0"/>
                  </a:lnTo>
                </a:path>
                <a:path w="1769109">
                  <a:moveTo>
                    <a:pt x="1768761" y="0"/>
                  </a:moveTo>
                  <a:lnTo>
                    <a:pt x="0" y="0"/>
                  </a:lnTo>
                </a:path>
                <a:path w="1769109">
                  <a:moveTo>
                    <a:pt x="0" y="0"/>
                  </a:moveTo>
                  <a:lnTo>
                    <a:pt x="1768761" y="0"/>
                  </a:lnTo>
                </a:path>
              </a:pathLst>
            </a:custGeom>
            <a:ln w="3175">
              <a:solidFill>
                <a:srgbClr val="8AC5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6" name="object 2716"/>
            <p:cNvSpPr/>
            <p:nvPr/>
          </p:nvSpPr>
          <p:spPr>
            <a:xfrm>
              <a:off x="5261492" y="2631238"/>
              <a:ext cx="1770380" cy="1270"/>
            </a:xfrm>
            <a:custGeom>
              <a:avLst/>
              <a:gdLst/>
              <a:ahLst/>
              <a:cxnLst/>
              <a:rect l="l" t="t" r="r" b="b"/>
              <a:pathLst>
                <a:path w="1770379" h="1269">
                  <a:moveTo>
                    <a:pt x="1769449" y="0"/>
                  </a:moveTo>
                  <a:lnTo>
                    <a:pt x="1770014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769449" y="0"/>
                  </a:lnTo>
                  <a:close/>
                </a:path>
              </a:pathLst>
            </a:custGeom>
            <a:solidFill>
              <a:srgbClr val="8AC5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7" name="object 2717"/>
            <p:cNvSpPr/>
            <p:nvPr/>
          </p:nvSpPr>
          <p:spPr>
            <a:xfrm>
              <a:off x="5261492" y="2631238"/>
              <a:ext cx="1770380" cy="1270"/>
            </a:xfrm>
            <a:custGeom>
              <a:avLst/>
              <a:gdLst/>
              <a:ahLst/>
              <a:cxnLst/>
              <a:rect l="l" t="t" r="r" b="b"/>
              <a:pathLst>
                <a:path w="1770379" h="1269">
                  <a:moveTo>
                    <a:pt x="1770014" y="1131"/>
                  </a:moveTo>
                  <a:lnTo>
                    <a:pt x="0" y="1131"/>
                  </a:lnTo>
                </a:path>
                <a:path w="1770379" h="1269">
                  <a:moveTo>
                    <a:pt x="688" y="0"/>
                  </a:moveTo>
                  <a:lnTo>
                    <a:pt x="1769449" y="0"/>
                  </a:lnTo>
                </a:path>
                <a:path w="1770379" h="1269">
                  <a:moveTo>
                    <a:pt x="1770014" y="1131"/>
                  </a:moveTo>
                  <a:lnTo>
                    <a:pt x="0" y="1131"/>
                  </a:lnTo>
                </a:path>
                <a:path w="1770379" h="1269">
                  <a:moveTo>
                    <a:pt x="0" y="1131"/>
                  </a:moveTo>
                  <a:lnTo>
                    <a:pt x="1770014" y="1131"/>
                  </a:lnTo>
                </a:path>
              </a:pathLst>
            </a:custGeom>
            <a:ln w="3175">
              <a:solidFill>
                <a:srgbClr val="8AC5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8" name="object 2718"/>
            <p:cNvSpPr/>
            <p:nvPr/>
          </p:nvSpPr>
          <p:spPr>
            <a:xfrm>
              <a:off x="5261492" y="2632370"/>
              <a:ext cx="1770380" cy="0"/>
            </a:xfrm>
            <a:custGeom>
              <a:avLst/>
              <a:gdLst/>
              <a:ahLst/>
              <a:cxnLst/>
              <a:rect l="l" t="t" r="r" b="b"/>
              <a:pathLst>
                <a:path w="1770379">
                  <a:moveTo>
                    <a:pt x="1770014" y="0"/>
                  </a:moveTo>
                  <a:lnTo>
                    <a:pt x="0" y="0"/>
                  </a:lnTo>
                </a:path>
                <a:path w="1770379">
                  <a:moveTo>
                    <a:pt x="0" y="0"/>
                  </a:moveTo>
                  <a:lnTo>
                    <a:pt x="1770014" y="0"/>
                  </a:lnTo>
                </a:path>
              </a:pathLst>
            </a:custGeom>
            <a:ln w="3175">
              <a:solidFill>
                <a:srgbClr val="89C5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9" name="object 2719"/>
            <p:cNvSpPr/>
            <p:nvPr/>
          </p:nvSpPr>
          <p:spPr>
            <a:xfrm>
              <a:off x="5260705" y="2632370"/>
              <a:ext cx="1771650" cy="1905"/>
            </a:xfrm>
            <a:custGeom>
              <a:avLst/>
              <a:gdLst/>
              <a:ahLst/>
              <a:cxnLst/>
              <a:rect l="l" t="t" r="r" b="b"/>
              <a:pathLst>
                <a:path w="1771650" h="1905">
                  <a:moveTo>
                    <a:pt x="1770801" y="0"/>
                  </a:moveTo>
                  <a:lnTo>
                    <a:pt x="1771446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770801" y="0"/>
                  </a:lnTo>
                  <a:close/>
                </a:path>
              </a:pathLst>
            </a:custGeom>
            <a:solidFill>
              <a:srgbClr val="89C5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0" name="object 2720"/>
            <p:cNvSpPr/>
            <p:nvPr/>
          </p:nvSpPr>
          <p:spPr>
            <a:xfrm>
              <a:off x="5260705" y="2632370"/>
              <a:ext cx="1771650" cy="1905"/>
            </a:xfrm>
            <a:custGeom>
              <a:avLst/>
              <a:gdLst/>
              <a:ahLst/>
              <a:cxnLst/>
              <a:rect l="l" t="t" r="r" b="b"/>
              <a:pathLst>
                <a:path w="1771650" h="1905">
                  <a:moveTo>
                    <a:pt x="1771446" y="1293"/>
                  </a:moveTo>
                  <a:lnTo>
                    <a:pt x="0" y="1293"/>
                  </a:lnTo>
                </a:path>
                <a:path w="1771650" h="1905">
                  <a:moveTo>
                    <a:pt x="787" y="0"/>
                  </a:moveTo>
                  <a:lnTo>
                    <a:pt x="1770801" y="0"/>
                  </a:lnTo>
                </a:path>
                <a:path w="1771650" h="1905">
                  <a:moveTo>
                    <a:pt x="1771446" y="1293"/>
                  </a:moveTo>
                  <a:lnTo>
                    <a:pt x="0" y="1293"/>
                  </a:lnTo>
                </a:path>
                <a:path w="1771650" h="1905">
                  <a:moveTo>
                    <a:pt x="0" y="1293"/>
                  </a:moveTo>
                  <a:lnTo>
                    <a:pt x="1771446" y="1293"/>
                  </a:lnTo>
                </a:path>
              </a:pathLst>
            </a:custGeom>
            <a:ln w="3175">
              <a:solidFill>
                <a:srgbClr val="89C5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1" name="object 2721"/>
            <p:cNvSpPr/>
            <p:nvPr/>
          </p:nvSpPr>
          <p:spPr>
            <a:xfrm>
              <a:off x="5260016" y="2633663"/>
              <a:ext cx="1772920" cy="1270"/>
            </a:xfrm>
            <a:custGeom>
              <a:avLst/>
              <a:gdLst/>
              <a:ahLst/>
              <a:cxnLst/>
              <a:rect l="l" t="t" r="r" b="b"/>
              <a:pathLst>
                <a:path w="1772920" h="1269">
                  <a:moveTo>
                    <a:pt x="1772135" y="0"/>
                  </a:moveTo>
                  <a:lnTo>
                    <a:pt x="1772699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772135" y="0"/>
                  </a:lnTo>
                  <a:close/>
                </a:path>
              </a:pathLst>
            </a:custGeom>
            <a:solidFill>
              <a:srgbClr val="89C5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2" name="object 2722"/>
            <p:cNvSpPr/>
            <p:nvPr/>
          </p:nvSpPr>
          <p:spPr>
            <a:xfrm>
              <a:off x="5260016" y="2633663"/>
              <a:ext cx="1772920" cy="1270"/>
            </a:xfrm>
            <a:custGeom>
              <a:avLst/>
              <a:gdLst/>
              <a:ahLst/>
              <a:cxnLst/>
              <a:rect l="l" t="t" r="r" b="b"/>
              <a:pathLst>
                <a:path w="1772920" h="1269">
                  <a:moveTo>
                    <a:pt x="1772699" y="1131"/>
                  </a:moveTo>
                  <a:lnTo>
                    <a:pt x="0" y="1131"/>
                  </a:lnTo>
                </a:path>
                <a:path w="1772920" h="1269">
                  <a:moveTo>
                    <a:pt x="688" y="0"/>
                  </a:moveTo>
                  <a:lnTo>
                    <a:pt x="1772135" y="0"/>
                  </a:lnTo>
                </a:path>
                <a:path w="1772920" h="1269">
                  <a:moveTo>
                    <a:pt x="1772699" y="1131"/>
                  </a:moveTo>
                  <a:lnTo>
                    <a:pt x="0" y="1131"/>
                  </a:lnTo>
                </a:path>
                <a:path w="1772920" h="1269">
                  <a:moveTo>
                    <a:pt x="0" y="1131"/>
                  </a:moveTo>
                  <a:lnTo>
                    <a:pt x="1772699" y="1131"/>
                  </a:lnTo>
                </a:path>
              </a:pathLst>
            </a:custGeom>
            <a:ln w="3175">
              <a:solidFill>
                <a:srgbClr val="89C5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3" name="object 2723"/>
            <p:cNvSpPr/>
            <p:nvPr/>
          </p:nvSpPr>
          <p:spPr>
            <a:xfrm>
              <a:off x="5259229" y="2634794"/>
              <a:ext cx="1774189" cy="1905"/>
            </a:xfrm>
            <a:custGeom>
              <a:avLst/>
              <a:gdLst/>
              <a:ahLst/>
              <a:cxnLst/>
              <a:rect l="l" t="t" r="r" b="b"/>
              <a:pathLst>
                <a:path w="1774190" h="1905">
                  <a:moveTo>
                    <a:pt x="1773486" y="0"/>
                  </a:moveTo>
                  <a:lnTo>
                    <a:pt x="1774131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773486" y="0"/>
                  </a:lnTo>
                  <a:close/>
                </a:path>
              </a:pathLst>
            </a:custGeom>
            <a:solidFill>
              <a:srgbClr val="89C5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4" name="object 2724"/>
            <p:cNvSpPr/>
            <p:nvPr/>
          </p:nvSpPr>
          <p:spPr>
            <a:xfrm>
              <a:off x="5259229" y="2634794"/>
              <a:ext cx="1774189" cy="1905"/>
            </a:xfrm>
            <a:custGeom>
              <a:avLst/>
              <a:gdLst/>
              <a:ahLst/>
              <a:cxnLst/>
              <a:rect l="l" t="t" r="r" b="b"/>
              <a:pathLst>
                <a:path w="1774190" h="1905">
                  <a:moveTo>
                    <a:pt x="1774131" y="1293"/>
                  </a:moveTo>
                  <a:lnTo>
                    <a:pt x="0" y="1293"/>
                  </a:lnTo>
                </a:path>
                <a:path w="1774190" h="1905">
                  <a:moveTo>
                    <a:pt x="787" y="0"/>
                  </a:moveTo>
                  <a:lnTo>
                    <a:pt x="1773486" y="0"/>
                  </a:lnTo>
                </a:path>
                <a:path w="1774190" h="1905">
                  <a:moveTo>
                    <a:pt x="1774131" y="1293"/>
                  </a:moveTo>
                  <a:lnTo>
                    <a:pt x="0" y="1293"/>
                  </a:lnTo>
                </a:path>
                <a:path w="1774190" h="1905">
                  <a:moveTo>
                    <a:pt x="0" y="1293"/>
                  </a:moveTo>
                  <a:lnTo>
                    <a:pt x="1774131" y="1293"/>
                  </a:lnTo>
                </a:path>
                <a:path w="1774190" h="1905">
                  <a:moveTo>
                    <a:pt x="1774131" y="1293"/>
                  </a:moveTo>
                  <a:lnTo>
                    <a:pt x="0" y="1293"/>
                  </a:lnTo>
                </a:path>
                <a:path w="1774190" h="1905">
                  <a:moveTo>
                    <a:pt x="0" y="1293"/>
                  </a:moveTo>
                  <a:lnTo>
                    <a:pt x="1774131" y="1293"/>
                  </a:lnTo>
                </a:path>
              </a:pathLst>
            </a:custGeom>
            <a:ln w="3175">
              <a:solidFill>
                <a:srgbClr val="89C5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5" name="object 2725"/>
            <p:cNvSpPr/>
            <p:nvPr/>
          </p:nvSpPr>
          <p:spPr>
            <a:xfrm>
              <a:off x="5258540" y="2636087"/>
              <a:ext cx="1775460" cy="1270"/>
            </a:xfrm>
            <a:custGeom>
              <a:avLst/>
              <a:gdLst/>
              <a:ahLst/>
              <a:cxnLst/>
              <a:rect l="l" t="t" r="r" b="b"/>
              <a:pathLst>
                <a:path w="1775459" h="1269">
                  <a:moveTo>
                    <a:pt x="1774820" y="0"/>
                  </a:moveTo>
                  <a:lnTo>
                    <a:pt x="1775384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774820" y="0"/>
                  </a:lnTo>
                  <a:close/>
                </a:path>
              </a:pathLst>
            </a:custGeom>
            <a:solidFill>
              <a:srgbClr val="89C5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6" name="object 2726"/>
            <p:cNvSpPr/>
            <p:nvPr/>
          </p:nvSpPr>
          <p:spPr>
            <a:xfrm>
              <a:off x="5258540" y="2636087"/>
              <a:ext cx="1775460" cy="1270"/>
            </a:xfrm>
            <a:custGeom>
              <a:avLst/>
              <a:gdLst/>
              <a:ahLst/>
              <a:cxnLst/>
              <a:rect l="l" t="t" r="r" b="b"/>
              <a:pathLst>
                <a:path w="1775459" h="1269">
                  <a:moveTo>
                    <a:pt x="1775384" y="1131"/>
                  </a:moveTo>
                  <a:lnTo>
                    <a:pt x="0" y="1131"/>
                  </a:lnTo>
                </a:path>
                <a:path w="1775459" h="1269">
                  <a:moveTo>
                    <a:pt x="688" y="0"/>
                  </a:moveTo>
                  <a:lnTo>
                    <a:pt x="1774820" y="0"/>
                  </a:lnTo>
                </a:path>
                <a:path w="1775459" h="1269">
                  <a:moveTo>
                    <a:pt x="1775384" y="1131"/>
                  </a:moveTo>
                  <a:lnTo>
                    <a:pt x="0" y="1131"/>
                  </a:lnTo>
                </a:path>
                <a:path w="1775459" h="1269">
                  <a:moveTo>
                    <a:pt x="0" y="1131"/>
                  </a:moveTo>
                  <a:lnTo>
                    <a:pt x="1775384" y="1131"/>
                  </a:lnTo>
                </a:path>
              </a:pathLst>
            </a:custGeom>
            <a:ln w="3175">
              <a:solidFill>
                <a:srgbClr val="89C5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7" name="object 2727"/>
            <p:cNvSpPr/>
            <p:nvPr/>
          </p:nvSpPr>
          <p:spPr>
            <a:xfrm>
              <a:off x="5257753" y="2637219"/>
              <a:ext cx="1777364" cy="1905"/>
            </a:xfrm>
            <a:custGeom>
              <a:avLst/>
              <a:gdLst/>
              <a:ahLst/>
              <a:cxnLst/>
              <a:rect l="l" t="t" r="r" b="b"/>
              <a:pathLst>
                <a:path w="1777365" h="1905">
                  <a:moveTo>
                    <a:pt x="1776172" y="0"/>
                  </a:moveTo>
                  <a:lnTo>
                    <a:pt x="1776817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776172" y="0"/>
                  </a:lnTo>
                  <a:close/>
                </a:path>
              </a:pathLst>
            </a:custGeom>
            <a:solidFill>
              <a:srgbClr val="89C5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8" name="object 2728"/>
            <p:cNvSpPr/>
            <p:nvPr/>
          </p:nvSpPr>
          <p:spPr>
            <a:xfrm>
              <a:off x="5257753" y="2637219"/>
              <a:ext cx="1777364" cy="1905"/>
            </a:xfrm>
            <a:custGeom>
              <a:avLst/>
              <a:gdLst/>
              <a:ahLst/>
              <a:cxnLst/>
              <a:rect l="l" t="t" r="r" b="b"/>
              <a:pathLst>
                <a:path w="1777365" h="1905">
                  <a:moveTo>
                    <a:pt x="1776817" y="1293"/>
                  </a:moveTo>
                  <a:lnTo>
                    <a:pt x="0" y="1293"/>
                  </a:lnTo>
                </a:path>
                <a:path w="1777365" h="1905">
                  <a:moveTo>
                    <a:pt x="787" y="0"/>
                  </a:moveTo>
                  <a:lnTo>
                    <a:pt x="1776172" y="0"/>
                  </a:lnTo>
                </a:path>
              </a:pathLst>
            </a:custGeom>
            <a:ln w="3175">
              <a:solidFill>
                <a:srgbClr val="89C5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9" name="object 2729"/>
            <p:cNvSpPr/>
            <p:nvPr/>
          </p:nvSpPr>
          <p:spPr>
            <a:xfrm>
              <a:off x="5257753" y="2638512"/>
              <a:ext cx="1777364" cy="0"/>
            </a:xfrm>
            <a:custGeom>
              <a:avLst/>
              <a:gdLst/>
              <a:ahLst/>
              <a:cxnLst/>
              <a:rect l="l" t="t" r="r" b="b"/>
              <a:pathLst>
                <a:path w="1777365">
                  <a:moveTo>
                    <a:pt x="1776817" y="0"/>
                  </a:moveTo>
                  <a:lnTo>
                    <a:pt x="0" y="0"/>
                  </a:lnTo>
                </a:path>
                <a:path w="1777365">
                  <a:moveTo>
                    <a:pt x="0" y="0"/>
                  </a:moveTo>
                  <a:lnTo>
                    <a:pt x="1776817" y="0"/>
                  </a:lnTo>
                </a:path>
              </a:pathLst>
            </a:custGeom>
            <a:ln w="3175">
              <a:solidFill>
                <a:srgbClr val="88C5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0" name="object 2730"/>
            <p:cNvSpPr/>
            <p:nvPr/>
          </p:nvSpPr>
          <p:spPr>
            <a:xfrm>
              <a:off x="5257064" y="2638512"/>
              <a:ext cx="1778635" cy="1270"/>
            </a:xfrm>
            <a:custGeom>
              <a:avLst/>
              <a:gdLst/>
              <a:ahLst/>
              <a:cxnLst/>
              <a:rect l="l" t="t" r="r" b="b"/>
              <a:pathLst>
                <a:path w="1778634" h="1269">
                  <a:moveTo>
                    <a:pt x="1777505" y="0"/>
                  </a:moveTo>
                  <a:lnTo>
                    <a:pt x="1778070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777505" y="0"/>
                  </a:lnTo>
                  <a:close/>
                </a:path>
              </a:pathLst>
            </a:custGeom>
            <a:solidFill>
              <a:srgbClr val="88C5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1" name="object 2731"/>
            <p:cNvSpPr/>
            <p:nvPr/>
          </p:nvSpPr>
          <p:spPr>
            <a:xfrm>
              <a:off x="5257064" y="2638512"/>
              <a:ext cx="1778635" cy="1270"/>
            </a:xfrm>
            <a:custGeom>
              <a:avLst/>
              <a:gdLst/>
              <a:ahLst/>
              <a:cxnLst/>
              <a:rect l="l" t="t" r="r" b="b"/>
              <a:pathLst>
                <a:path w="1778634" h="1269">
                  <a:moveTo>
                    <a:pt x="1778070" y="1131"/>
                  </a:moveTo>
                  <a:lnTo>
                    <a:pt x="0" y="1131"/>
                  </a:lnTo>
                </a:path>
                <a:path w="1778634" h="1269">
                  <a:moveTo>
                    <a:pt x="688" y="0"/>
                  </a:moveTo>
                  <a:lnTo>
                    <a:pt x="1777505" y="0"/>
                  </a:lnTo>
                </a:path>
                <a:path w="1778634" h="1269">
                  <a:moveTo>
                    <a:pt x="1778070" y="1131"/>
                  </a:moveTo>
                  <a:lnTo>
                    <a:pt x="0" y="1131"/>
                  </a:lnTo>
                </a:path>
                <a:path w="1778634" h="1269">
                  <a:moveTo>
                    <a:pt x="0" y="1131"/>
                  </a:moveTo>
                  <a:lnTo>
                    <a:pt x="1778070" y="1131"/>
                  </a:lnTo>
                </a:path>
                <a:path w="1778634" h="1269">
                  <a:moveTo>
                    <a:pt x="1778070" y="1131"/>
                  </a:moveTo>
                  <a:lnTo>
                    <a:pt x="0" y="1131"/>
                  </a:lnTo>
                </a:path>
                <a:path w="1778634" h="1269">
                  <a:moveTo>
                    <a:pt x="0" y="1131"/>
                  </a:moveTo>
                  <a:lnTo>
                    <a:pt x="1778070" y="1131"/>
                  </a:lnTo>
                </a:path>
              </a:pathLst>
            </a:custGeom>
            <a:ln w="3175">
              <a:solidFill>
                <a:srgbClr val="88C5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2" name="object 2732"/>
            <p:cNvSpPr/>
            <p:nvPr/>
          </p:nvSpPr>
          <p:spPr>
            <a:xfrm>
              <a:off x="5256277" y="2639643"/>
              <a:ext cx="1779905" cy="1905"/>
            </a:xfrm>
            <a:custGeom>
              <a:avLst/>
              <a:gdLst/>
              <a:ahLst/>
              <a:cxnLst/>
              <a:rect l="l" t="t" r="r" b="b"/>
              <a:pathLst>
                <a:path w="1779904" h="1905">
                  <a:moveTo>
                    <a:pt x="1778857" y="0"/>
                  </a:moveTo>
                  <a:lnTo>
                    <a:pt x="1779502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778857" y="0"/>
                  </a:lnTo>
                  <a:close/>
                </a:path>
              </a:pathLst>
            </a:custGeom>
            <a:solidFill>
              <a:srgbClr val="88C5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3" name="object 2733"/>
            <p:cNvSpPr/>
            <p:nvPr/>
          </p:nvSpPr>
          <p:spPr>
            <a:xfrm>
              <a:off x="5256277" y="2639643"/>
              <a:ext cx="1779905" cy="1905"/>
            </a:xfrm>
            <a:custGeom>
              <a:avLst/>
              <a:gdLst/>
              <a:ahLst/>
              <a:cxnLst/>
              <a:rect l="l" t="t" r="r" b="b"/>
              <a:pathLst>
                <a:path w="1779904" h="1905">
                  <a:moveTo>
                    <a:pt x="1779502" y="1293"/>
                  </a:moveTo>
                  <a:lnTo>
                    <a:pt x="0" y="1293"/>
                  </a:lnTo>
                </a:path>
                <a:path w="1779904" h="1905">
                  <a:moveTo>
                    <a:pt x="787" y="0"/>
                  </a:moveTo>
                  <a:lnTo>
                    <a:pt x="1778857" y="0"/>
                  </a:lnTo>
                </a:path>
              </a:pathLst>
            </a:custGeom>
            <a:ln w="3175">
              <a:solidFill>
                <a:srgbClr val="88C5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4" name="object 2734"/>
            <p:cNvSpPr/>
            <p:nvPr/>
          </p:nvSpPr>
          <p:spPr>
            <a:xfrm>
              <a:off x="5256277" y="2640936"/>
              <a:ext cx="1779905" cy="0"/>
            </a:xfrm>
            <a:custGeom>
              <a:avLst/>
              <a:gdLst/>
              <a:ahLst/>
              <a:cxnLst/>
              <a:rect l="l" t="t" r="r" b="b"/>
              <a:pathLst>
                <a:path w="1779904">
                  <a:moveTo>
                    <a:pt x="1779502" y="0"/>
                  </a:moveTo>
                  <a:lnTo>
                    <a:pt x="0" y="0"/>
                  </a:lnTo>
                </a:path>
                <a:path w="1779904">
                  <a:moveTo>
                    <a:pt x="0" y="0"/>
                  </a:moveTo>
                  <a:lnTo>
                    <a:pt x="1779502" y="0"/>
                  </a:lnTo>
                </a:path>
              </a:pathLst>
            </a:custGeom>
            <a:ln w="3175">
              <a:solidFill>
                <a:srgbClr val="88C4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5" name="object 2735"/>
            <p:cNvSpPr/>
            <p:nvPr/>
          </p:nvSpPr>
          <p:spPr>
            <a:xfrm>
              <a:off x="5255588" y="2640936"/>
              <a:ext cx="1781175" cy="1270"/>
            </a:xfrm>
            <a:custGeom>
              <a:avLst/>
              <a:gdLst/>
              <a:ahLst/>
              <a:cxnLst/>
              <a:rect l="l" t="t" r="r" b="b"/>
              <a:pathLst>
                <a:path w="1781175" h="1269">
                  <a:moveTo>
                    <a:pt x="1780191" y="0"/>
                  </a:moveTo>
                  <a:lnTo>
                    <a:pt x="1780755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780191" y="0"/>
                  </a:lnTo>
                  <a:close/>
                </a:path>
              </a:pathLst>
            </a:custGeom>
            <a:solidFill>
              <a:srgbClr val="88C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6" name="object 2736"/>
            <p:cNvSpPr/>
            <p:nvPr/>
          </p:nvSpPr>
          <p:spPr>
            <a:xfrm>
              <a:off x="5255588" y="2640936"/>
              <a:ext cx="1781175" cy="1270"/>
            </a:xfrm>
            <a:custGeom>
              <a:avLst/>
              <a:gdLst/>
              <a:ahLst/>
              <a:cxnLst/>
              <a:rect l="l" t="t" r="r" b="b"/>
              <a:pathLst>
                <a:path w="1781175" h="1269">
                  <a:moveTo>
                    <a:pt x="1780755" y="1131"/>
                  </a:moveTo>
                  <a:lnTo>
                    <a:pt x="0" y="1131"/>
                  </a:lnTo>
                </a:path>
                <a:path w="1781175" h="1269">
                  <a:moveTo>
                    <a:pt x="688" y="0"/>
                  </a:moveTo>
                  <a:lnTo>
                    <a:pt x="1780191" y="0"/>
                  </a:lnTo>
                </a:path>
                <a:path w="1781175" h="1269">
                  <a:moveTo>
                    <a:pt x="1780755" y="1131"/>
                  </a:moveTo>
                  <a:lnTo>
                    <a:pt x="0" y="1131"/>
                  </a:lnTo>
                </a:path>
                <a:path w="1781175" h="1269">
                  <a:moveTo>
                    <a:pt x="0" y="1131"/>
                  </a:moveTo>
                  <a:lnTo>
                    <a:pt x="1780755" y="1131"/>
                  </a:lnTo>
                </a:path>
              </a:pathLst>
            </a:custGeom>
            <a:ln w="3175">
              <a:solidFill>
                <a:srgbClr val="88C4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7" name="object 2737"/>
            <p:cNvSpPr/>
            <p:nvPr/>
          </p:nvSpPr>
          <p:spPr>
            <a:xfrm>
              <a:off x="5254801" y="2642067"/>
              <a:ext cx="1782445" cy="1905"/>
            </a:xfrm>
            <a:custGeom>
              <a:avLst/>
              <a:gdLst/>
              <a:ahLst/>
              <a:cxnLst/>
              <a:rect l="l" t="t" r="r" b="b"/>
              <a:pathLst>
                <a:path w="1782445" h="1905">
                  <a:moveTo>
                    <a:pt x="1781542" y="0"/>
                  </a:moveTo>
                  <a:lnTo>
                    <a:pt x="1782187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781542" y="0"/>
                  </a:lnTo>
                  <a:close/>
                </a:path>
              </a:pathLst>
            </a:custGeom>
            <a:solidFill>
              <a:srgbClr val="88C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8" name="object 2738"/>
            <p:cNvSpPr/>
            <p:nvPr/>
          </p:nvSpPr>
          <p:spPr>
            <a:xfrm>
              <a:off x="5254801" y="2642068"/>
              <a:ext cx="1782445" cy="1905"/>
            </a:xfrm>
            <a:custGeom>
              <a:avLst/>
              <a:gdLst/>
              <a:ahLst/>
              <a:cxnLst/>
              <a:rect l="l" t="t" r="r" b="b"/>
              <a:pathLst>
                <a:path w="1782445" h="1905">
                  <a:moveTo>
                    <a:pt x="1782187" y="1293"/>
                  </a:moveTo>
                  <a:lnTo>
                    <a:pt x="0" y="1293"/>
                  </a:lnTo>
                </a:path>
                <a:path w="1782445" h="1905">
                  <a:moveTo>
                    <a:pt x="787" y="0"/>
                  </a:moveTo>
                  <a:lnTo>
                    <a:pt x="1781542" y="0"/>
                  </a:lnTo>
                </a:path>
                <a:path w="1782445" h="1905">
                  <a:moveTo>
                    <a:pt x="1782187" y="1293"/>
                  </a:moveTo>
                  <a:lnTo>
                    <a:pt x="0" y="1293"/>
                  </a:lnTo>
                </a:path>
                <a:path w="1782445" h="1905">
                  <a:moveTo>
                    <a:pt x="0" y="1293"/>
                  </a:moveTo>
                  <a:lnTo>
                    <a:pt x="1782187" y="1293"/>
                  </a:lnTo>
                </a:path>
                <a:path w="1782445" h="1905">
                  <a:moveTo>
                    <a:pt x="1782187" y="1293"/>
                  </a:moveTo>
                  <a:lnTo>
                    <a:pt x="0" y="1293"/>
                  </a:lnTo>
                </a:path>
                <a:path w="1782445" h="1905">
                  <a:moveTo>
                    <a:pt x="0" y="1293"/>
                  </a:moveTo>
                  <a:lnTo>
                    <a:pt x="1782187" y="1293"/>
                  </a:lnTo>
                </a:path>
              </a:pathLst>
            </a:custGeom>
            <a:ln w="3175">
              <a:solidFill>
                <a:srgbClr val="88C4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9" name="object 2739"/>
            <p:cNvSpPr/>
            <p:nvPr/>
          </p:nvSpPr>
          <p:spPr>
            <a:xfrm>
              <a:off x="5254112" y="2643361"/>
              <a:ext cx="1783714" cy="1270"/>
            </a:xfrm>
            <a:custGeom>
              <a:avLst/>
              <a:gdLst/>
              <a:ahLst/>
              <a:cxnLst/>
              <a:rect l="l" t="t" r="r" b="b"/>
              <a:pathLst>
                <a:path w="1783715" h="1269">
                  <a:moveTo>
                    <a:pt x="1782876" y="0"/>
                  </a:moveTo>
                  <a:lnTo>
                    <a:pt x="1783441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782876" y="0"/>
                  </a:lnTo>
                  <a:close/>
                </a:path>
              </a:pathLst>
            </a:custGeom>
            <a:solidFill>
              <a:srgbClr val="87C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0" name="object 2740"/>
            <p:cNvSpPr/>
            <p:nvPr/>
          </p:nvSpPr>
          <p:spPr>
            <a:xfrm>
              <a:off x="5254112" y="2643361"/>
              <a:ext cx="1783714" cy="1270"/>
            </a:xfrm>
            <a:custGeom>
              <a:avLst/>
              <a:gdLst/>
              <a:ahLst/>
              <a:cxnLst/>
              <a:rect l="l" t="t" r="r" b="b"/>
              <a:pathLst>
                <a:path w="1783715" h="1269">
                  <a:moveTo>
                    <a:pt x="1783441" y="1131"/>
                  </a:moveTo>
                  <a:lnTo>
                    <a:pt x="0" y="1131"/>
                  </a:lnTo>
                </a:path>
                <a:path w="1783715" h="1269">
                  <a:moveTo>
                    <a:pt x="688" y="0"/>
                  </a:moveTo>
                  <a:lnTo>
                    <a:pt x="1782876" y="0"/>
                  </a:lnTo>
                </a:path>
                <a:path w="1783715" h="1269">
                  <a:moveTo>
                    <a:pt x="1783441" y="1131"/>
                  </a:moveTo>
                  <a:lnTo>
                    <a:pt x="0" y="1131"/>
                  </a:lnTo>
                </a:path>
                <a:path w="1783715" h="1269">
                  <a:moveTo>
                    <a:pt x="0" y="1131"/>
                  </a:moveTo>
                  <a:lnTo>
                    <a:pt x="1783441" y="1131"/>
                  </a:lnTo>
                </a:path>
              </a:pathLst>
            </a:custGeom>
            <a:ln w="3175">
              <a:solidFill>
                <a:srgbClr val="87C4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1" name="object 2741"/>
            <p:cNvSpPr/>
            <p:nvPr/>
          </p:nvSpPr>
          <p:spPr>
            <a:xfrm>
              <a:off x="5253325" y="2644492"/>
              <a:ext cx="1784985" cy="1905"/>
            </a:xfrm>
            <a:custGeom>
              <a:avLst/>
              <a:gdLst/>
              <a:ahLst/>
              <a:cxnLst/>
              <a:rect l="l" t="t" r="r" b="b"/>
              <a:pathLst>
                <a:path w="1784984" h="1905">
                  <a:moveTo>
                    <a:pt x="1784228" y="0"/>
                  </a:moveTo>
                  <a:lnTo>
                    <a:pt x="1784873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784228" y="0"/>
                  </a:lnTo>
                  <a:close/>
                </a:path>
              </a:pathLst>
            </a:custGeom>
            <a:solidFill>
              <a:srgbClr val="87C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2" name="object 2742"/>
            <p:cNvSpPr/>
            <p:nvPr/>
          </p:nvSpPr>
          <p:spPr>
            <a:xfrm>
              <a:off x="5253325" y="2644492"/>
              <a:ext cx="1784985" cy="1905"/>
            </a:xfrm>
            <a:custGeom>
              <a:avLst/>
              <a:gdLst/>
              <a:ahLst/>
              <a:cxnLst/>
              <a:rect l="l" t="t" r="r" b="b"/>
              <a:pathLst>
                <a:path w="1784984" h="1905">
                  <a:moveTo>
                    <a:pt x="1784873" y="1293"/>
                  </a:moveTo>
                  <a:lnTo>
                    <a:pt x="0" y="1293"/>
                  </a:lnTo>
                </a:path>
                <a:path w="1784984" h="1905">
                  <a:moveTo>
                    <a:pt x="787" y="0"/>
                  </a:moveTo>
                  <a:lnTo>
                    <a:pt x="1784228" y="0"/>
                  </a:lnTo>
                </a:path>
                <a:path w="1784984" h="1905">
                  <a:moveTo>
                    <a:pt x="1784873" y="1293"/>
                  </a:moveTo>
                  <a:lnTo>
                    <a:pt x="0" y="1293"/>
                  </a:lnTo>
                </a:path>
                <a:path w="1784984" h="1905">
                  <a:moveTo>
                    <a:pt x="0" y="1293"/>
                  </a:moveTo>
                  <a:lnTo>
                    <a:pt x="1784873" y="1293"/>
                  </a:lnTo>
                </a:path>
              </a:pathLst>
            </a:custGeom>
            <a:ln w="3175">
              <a:solidFill>
                <a:srgbClr val="87C4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3" name="object 2743"/>
            <p:cNvSpPr/>
            <p:nvPr/>
          </p:nvSpPr>
          <p:spPr>
            <a:xfrm>
              <a:off x="5252636" y="2645785"/>
              <a:ext cx="1786255" cy="1270"/>
            </a:xfrm>
            <a:custGeom>
              <a:avLst/>
              <a:gdLst/>
              <a:ahLst/>
              <a:cxnLst/>
              <a:rect l="l" t="t" r="r" b="b"/>
              <a:pathLst>
                <a:path w="1786254" h="1269">
                  <a:moveTo>
                    <a:pt x="1785562" y="0"/>
                  </a:moveTo>
                  <a:lnTo>
                    <a:pt x="1786126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785562" y="0"/>
                  </a:lnTo>
                  <a:close/>
                </a:path>
              </a:pathLst>
            </a:custGeom>
            <a:solidFill>
              <a:srgbClr val="87C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4" name="object 2744"/>
            <p:cNvSpPr/>
            <p:nvPr/>
          </p:nvSpPr>
          <p:spPr>
            <a:xfrm>
              <a:off x="5252636" y="2645785"/>
              <a:ext cx="1786255" cy="1270"/>
            </a:xfrm>
            <a:custGeom>
              <a:avLst/>
              <a:gdLst/>
              <a:ahLst/>
              <a:cxnLst/>
              <a:rect l="l" t="t" r="r" b="b"/>
              <a:pathLst>
                <a:path w="1786254" h="1269">
                  <a:moveTo>
                    <a:pt x="1786126" y="1131"/>
                  </a:moveTo>
                  <a:lnTo>
                    <a:pt x="0" y="1131"/>
                  </a:lnTo>
                </a:path>
                <a:path w="1786254" h="1269">
                  <a:moveTo>
                    <a:pt x="688" y="0"/>
                  </a:moveTo>
                  <a:lnTo>
                    <a:pt x="1785562" y="0"/>
                  </a:lnTo>
                </a:path>
                <a:path w="1786254" h="1269">
                  <a:moveTo>
                    <a:pt x="1786126" y="1131"/>
                  </a:moveTo>
                  <a:lnTo>
                    <a:pt x="0" y="1131"/>
                  </a:lnTo>
                </a:path>
                <a:path w="1786254" h="1269">
                  <a:moveTo>
                    <a:pt x="0" y="1131"/>
                  </a:moveTo>
                  <a:lnTo>
                    <a:pt x="1786126" y="1131"/>
                  </a:lnTo>
                </a:path>
                <a:path w="1786254" h="1269">
                  <a:moveTo>
                    <a:pt x="1786126" y="1131"/>
                  </a:moveTo>
                  <a:lnTo>
                    <a:pt x="0" y="1131"/>
                  </a:lnTo>
                </a:path>
                <a:path w="1786254" h="1269">
                  <a:moveTo>
                    <a:pt x="0" y="1131"/>
                  </a:moveTo>
                  <a:lnTo>
                    <a:pt x="1786126" y="1131"/>
                  </a:lnTo>
                </a:path>
              </a:pathLst>
            </a:custGeom>
            <a:ln w="3175">
              <a:solidFill>
                <a:srgbClr val="87C4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5" name="object 2745"/>
            <p:cNvSpPr/>
            <p:nvPr/>
          </p:nvSpPr>
          <p:spPr>
            <a:xfrm>
              <a:off x="5251849" y="2646916"/>
              <a:ext cx="1788160" cy="1905"/>
            </a:xfrm>
            <a:custGeom>
              <a:avLst/>
              <a:gdLst/>
              <a:ahLst/>
              <a:cxnLst/>
              <a:rect l="l" t="t" r="r" b="b"/>
              <a:pathLst>
                <a:path w="1788159" h="1905">
                  <a:moveTo>
                    <a:pt x="1786913" y="0"/>
                  </a:moveTo>
                  <a:lnTo>
                    <a:pt x="1787558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786913" y="0"/>
                  </a:lnTo>
                  <a:close/>
                </a:path>
              </a:pathLst>
            </a:custGeom>
            <a:solidFill>
              <a:srgbClr val="87C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6" name="object 2746"/>
            <p:cNvSpPr/>
            <p:nvPr/>
          </p:nvSpPr>
          <p:spPr>
            <a:xfrm>
              <a:off x="5251849" y="2646917"/>
              <a:ext cx="1788160" cy="1905"/>
            </a:xfrm>
            <a:custGeom>
              <a:avLst/>
              <a:gdLst/>
              <a:ahLst/>
              <a:cxnLst/>
              <a:rect l="l" t="t" r="r" b="b"/>
              <a:pathLst>
                <a:path w="1788159" h="1905">
                  <a:moveTo>
                    <a:pt x="1787558" y="1293"/>
                  </a:moveTo>
                  <a:lnTo>
                    <a:pt x="0" y="1293"/>
                  </a:lnTo>
                </a:path>
                <a:path w="1788159" h="1905">
                  <a:moveTo>
                    <a:pt x="787" y="0"/>
                  </a:moveTo>
                  <a:lnTo>
                    <a:pt x="1786913" y="0"/>
                  </a:lnTo>
                </a:path>
                <a:path w="1788159" h="1905">
                  <a:moveTo>
                    <a:pt x="1787558" y="1293"/>
                  </a:moveTo>
                  <a:lnTo>
                    <a:pt x="0" y="1293"/>
                  </a:lnTo>
                </a:path>
                <a:path w="1788159" h="1905">
                  <a:moveTo>
                    <a:pt x="0" y="1293"/>
                  </a:moveTo>
                  <a:lnTo>
                    <a:pt x="1787558" y="1293"/>
                  </a:lnTo>
                </a:path>
              </a:pathLst>
            </a:custGeom>
            <a:ln w="3175">
              <a:solidFill>
                <a:srgbClr val="87C4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7" name="object 2747"/>
            <p:cNvSpPr/>
            <p:nvPr/>
          </p:nvSpPr>
          <p:spPr>
            <a:xfrm>
              <a:off x="5251160" y="2648210"/>
              <a:ext cx="1789430" cy="1270"/>
            </a:xfrm>
            <a:custGeom>
              <a:avLst/>
              <a:gdLst/>
              <a:ahLst/>
              <a:cxnLst/>
              <a:rect l="l" t="t" r="r" b="b"/>
              <a:pathLst>
                <a:path w="1789429" h="1269">
                  <a:moveTo>
                    <a:pt x="1788247" y="0"/>
                  </a:moveTo>
                  <a:lnTo>
                    <a:pt x="1788811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788247" y="0"/>
                  </a:lnTo>
                  <a:close/>
                </a:path>
              </a:pathLst>
            </a:custGeom>
            <a:solidFill>
              <a:srgbClr val="87C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8" name="object 2748"/>
            <p:cNvSpPr/>
            <p:nvPr/>
          </p:nvSpPr>
          <p:spPr>
            <a:xfrm>
              <a:off x="5251160" y="2648210"/>
              <a:ext cx="1789430" cy="1270"/>
            </a:xfrm>
            <a:custGeom>
              <a:avLst/>
              <a:gdLst/>
              <a:ahLst/>
              <a:cxnLst/>
              <a:rect l="l" t="t" r="r" b="b"/>
              <a:pathLst>
                <a:path w="1789429" h="1269">
                  <a:moveTo>
                    <a:pt x="1788811" y="1131"/>
                  </a:moveTo>
                  <a:lnTo>
                    <a:pt x="0" y="1131"/>
                  </a:lnTo>
                </a:path>
                <a:path w="1789429" h="1269">
                  <a:moveTo>
                    <a:pt x="688" y="0"/>
                  </a:moveTo>
                  <a:lnTo>
                    <a:pt x="1788247" y="0"/>
                  </a:lnTo>
                </a:path>
              </a:pathLst>
            </a:custGeom>
            <a:ln w="3175">
              <a:solidFill>
                <a:srgbClr val="87C4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9" name="object 2749"/>
            <p:cNvSpPr/>
            <p:nvPr/>
          </p:nvSpPr>
          <p:spPr>
            <a:xfrm>
              <a:off x="5251160" y="2649341"/>
              <a:ext cx="1789430" cy="0"/>
            </a:xfrm>
            <a:custGeom>
              <a:avLst/>
              <a:gdLst/>
              <a:ahLst/>
              <a:cxnLst/>
              <a:rect l="l" t="t" r="r" b="b"/>
              <a:pathLst>
                <a:path w="1789429">
                  <a:moveTo>
                    <a:pt x="1788811" y="0"/>
                  </a:moveTo>
                  <a:lnTo>
                    <a:pt x="0" y="0"/>
                  </a:lnTo>
                </a:path>
                <a:path w="1789429">
                  <a:moveTo>
                    <a:pt x="0" y="0"/>
                  </a:moveTo>
                  <a:lnTo>
                    <a:pt x="1788811" y="0"/>
                  </a:lnTo>
                </a:path>
              </a:pathLst>
            </a:custGeom>
            <a:ln w="3175">
              <a:solidFill>
                <a:srgbClr val="86C4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0" name="object 2750"/>
            <p:cNvSpPr/>
            <p:nvPr/>
          </p:nvSpPr>
          <p:spPr>
            <a:xfrm>
              <a:off x="5250373" y="2649341"/>
              <a:ext cx="1790700" cy="1905"/>
            </a:xfrm>
            <a:custGeom>
              <a:avLst/>
              <a:gdLst/>
              <a:ahLst/>
              <a:cxnLst/>
              <a:rect l="l" t="t" r="r" b="b"/>
              <a:pathLst>
                <a:path w="1790700" h="1905">
                  <a:moveTo>
                    <a:pt x="1789599" y="0"/>
                  </a:moveTo>
                  <a:lnTo>
                    <a:pt x="1790244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789599" y="0"/>
                  </a:lnTo>
                  <a:close/>
                </a:path>
              </a:pathLst>
            </a:custGeom>
            <a:solidFill>
              <a:srgbClr val="86C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1" name="object 2751"/>
            <p:cNvSpPr/>
            <p:nvPr/>
          </p:nvSpPr>
          <p:spPr>
            <a:xfrm>
              <a:off x="5250373" y="2649341"/>
              <a:ext cx="1790700" cy="1905"/>
            </a:xfrm>
            <a:custGeom>
              <a:avLst/>
              <a:gdLst/>
              <a:ahLst/>
              <a:cxnLst/>
              <a:rect l="l" t="t" r="r" b="b"/>
              <a:pathLst>
                <a:path w="1790700" h="1905">
                  <a:moveTo>
                    <a:pt x="1790243" y="1293"/>
                  </a:moveTo>
                  <a:lnTo>
                    <a:pt x="0" y="1293"/>
                  </a:lnTo>
                </a:path>
                <a:path w="1790700" h="1905">
                  <a:moveTo>
                    <a:pt x="787" y="0"/>
                  </a:moveTo>
                  <a:lnTo>
                    <a:pt x="1789598" y="0"/>
                  </a:lnTo>
                </a:path>
                <a:path w="1790700" h="1905">
                  <a:moveTo>
                    <a:pt x="1790243" y="1293"/>
                  </a:moveTo>
                  <a:lnTo>
                    <a:pt x="0" y="1293"/>
                  </a:lnTo>
                </a:path>
                <a:path w="1790700" h="1905">
                  <a:moveTo>
                    <a:pt x="0" y="1293"/>
                  </a:moveTo>
                  <a:lnTo>
                    <a:pt x="1790243" y="1293"/>
                  </a:lnTo>
                </a:path>
                <a:path w="1790700" h="1905">
                  <a:moveTo>
                    <a:pt x="1790243" y="1293"/>
                  </a:moveTo>
                  <a:lnTo>
                    <a:pt x="0" y="1293"/>
                  </a:lnTo>
                </a:path>
                <a:path w="1790700" h="1905">
                  <a:moveTo>
                    <a:pt x="0" y="1293"/>
                  </a:moveTo>
                  <a:lnTo>
                    <a:pt x="1790243" y="1293"/>
                  </a:lnTo>
                </a:path>
              </a:pathLst>
            </a:custGeom>
            <a:ln w="3175">
              <a:solidFill>
                <a:srgbClr val="86C4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2" name="object 2752"/>
            <p:cNvSpPr/>
            <p:nvPr/>
          </p:nvSpPr>
          <p:spPr>
            <a:xfrm>
              <a:off x="5249684" y="2650634"/>
              <a:ext cx="1791970" cy="1270"/>
            </a:xfrm>
            <a:custGeom>
              <a:avLst/>
              <a:gdLst/>
              <a:ahLst/>
              <a:cxnLst/>
              <a:rect l="l" t="t" r="r" b="b"/>
              <a:pathLst>
                <a:path w="1791970" h="1269">
                  <a:moveTo>
                    <a:pt x="1790932" y="0"/>
                  </a:moveTo>
                  <a:lnTo>
                    <a:pt x="1791497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790932" y="0"/>
                  </a:lnTo>
                  <a:close/>
                </a:path>
              </a:pathLst>
            </a:custGeom>
            <a:solidFill>
              <a:srgbClr val="86C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3" name="object 2753"/>
            <p:cNvSpPr/>
            <p:nvPr/>
          </p:nvSpPr>
          <p:spPr>
            <a:xfrm>
              <a:off x="5249684" y="2650634"/>
              <a:ext cx="1791970" cy="1270"/>
            </a:xfrm>
            <a:custGeom>
              <a:avLst/>
              <a:gdLst/>
              <a:ahLst/>
              <a:cxnLst/>
              <a:rect l="l" t="t" r="r" b="b"/>
              <a:pathLst>
                <a:path w="1791970" h="1269">
                  <a:moveTo>
                    <a:pt x="1791497" y="1131"/>
                  </a:moveTo>
                  <a:lnTo>
                    <a:pt x="0" y="1131"/>
                  </a:lnTo>
                </a:path>
                <a:path w="1791970" h="1269">
                  <a:moveTo>
                    <a:pt x="688" y="0"/>
                  </a:moveTo>
                  <a:lnTo>
                    <a:pt x="1790932" y="0"/>
                  </a:lnTo>
                </a:path>
                <a:path w="1791970" h="1269">
                  <a:moveTo>
                    <a:pt x="1791497" y="1131"/>
                  </a:moveTo>
                  <a:lnTo>
                    <a:pt x="0" y="1131"/>
                  </a:lnTo>
                </a:path>
                <a:path w="1791970" h="1269">
                  <a:moveTo>
                    <a:pt x="0" y="1131"/>
                  </a:moveTo>
                  <a:lnTo>
                    <a:pt x="1791497" y="1131"/>
                  </a:lnTo>
                </a:path>
              </a:pathLst>
            </a:custGeom>
            <a:ln w="3175">
              <a:solidFill>
                <a:srgbClr val="86C4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4" name="object 2754"/>
            <p:cNvSpPr/>
            <p:nvPr/>
          </p:nvSpPr>
          <p:spPr>
            <a:xfrm>
              <a:off x="5248897" y="2651765"/>
              <a:ext cx="1793239" cy="1905"/>
            </a:xfrm>
            <a:custGeom>
              <a:avLst/>
              <a:gdLst/>
              <a:ahLst/>
              <a:cxnLst/>
              <a:rect l="l" t="t" r="r" b="b"/>
              <a:pathLst>
                <a:path w="1793240" h="1905">
                  <a:moveTo>
                    <a:pt x="1792284" y="0"/>
                  </a:moveTo>
                  <a:lnTo>
                    <a:pt x="1792929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792284" y="0"/>
                  </a:lnTo>
                  <a:close/>
                </a:path>
              </a:pathLst>
            </a:custGeom>
            <a:solidFill>
              <a:srgbClr val="86C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5" name="object 2755"/>
            <p:cNvSpPr/>
            <p:nvPr/>
          </p:nvSpPr>
          <p:spPr>
            <a:xfrm>
              <a:off x="5248897" y="2651766"/>
              <a:ext cx="1793239" cy="1905"/>
            </a:xfrm>
            <a:custGeom>
              <a:avLst/>
              <a:gdLst/>
              <a:ahLst/>
              <a:cxnLst/>
              <a:rect l="l" t="t" r="r" b="b"/>
              <a:pathLst>
                <a:path w="1793240" h="1905">
                  <a:moveTo>
                    <a:pt x="1792929" y="1293"/>
                  </a:moveTo>
                  <a:lnTo>
                    <a:pt x="0" y="1293"/>
                  </a:lnTo>
                </a:path>
                <a:path w="1793240" h="1905">
                  <a:moveTo>
                    <a:pt x="787" y="0"/>
                  </a:moveTo>
                  <a:lnTo>
                    <a:pt x="1792284" y="0"/>
                  </a:lnTo>
                </a:path>
                <a:path w="1793240" h="1905">
                  <a:moveTo>
                    <a:pt x="1792929" y="1293"/>
                  </a:moveTo>
                  <a:lnTo>
                    <a:pt x="0" y="1293"/>
                  </a:lnTo>
                </a:path>
                <a:path w="1793240" h="1905">
                  <a:moveTo>
                    <a:pt x="0" y="1293"/>
                  </a:moveTo>
                  <a:lnTo>
                    <a:pt x="1792929" y="1293"/>
                  </a:lnTo>
                </a:path>
                <a:path w="1793240" h="1905">
                  <a:moveTo>
                    <a:pt x="1792929" y="1293"/>
                  </a:moveTo>
                  <a:lnTo>
                    <a:pt x="0" y="1293"/>
                  </a:lnTo>
                </a:path>
                <a:path w="1793240" h="1905">
                  <a:moveTo>
                    <a:pt x="0" y="1293"/>
                  </a:moveTo>
                  <a:lnTo>
                    <a:pt x="1792929" y="1293"/>
                  </a:lnTo>
                </a:path>
              </a:pathLst>
            </a:custGeom>
            <a:ln w="3175">
              <a:solidFill>
                <a:srgbClr val="86C4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6" name="object 2756"/>
            <p:cNvSpPr/>
            <p:nvPr/>
          </p:nvSpPr>
          <p:spPr>
            <a:xfrm>
              <a:off x="5248208" y="2653059"/>
              <a:ext cx="1794510" cy="1270"/>
            </a:xfrm>
            <a:custGeom>
              <a:avLst/>
              <a:gdLst/>
              <a:ahLst/>
              <a:cxnLst/>
              <a:rect l="l" t="t" r="r" b="b"/>
              <a:pathLst>
                <a:path w="1794509" h="1269">
                  <a:moveTo>
                    <a:pt x="1793618" y="0"/>
                  </a:moveTo>
                  <a:lnTo>
                    <a:pt x="1794182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793618" y="0"/>
                  </a:lnTo>
                  <a:close/>
                </a:path>
              </a:pathLst>
            </a:custGeom>
            <a:solidFill>
              <a:srgbClr val="86C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7" name="object 2757"/>
            <p:cNvSpPr/>
            <p:nvPr/>
          </p:nvSpPr>
          <p:spPr>
            <a:xfrm>
              <a:off x="5248208" y="2653059"/>
              <a:ext cx="1794510" cy="1270"/>
            </a:xfrm>
            <a:custGeom>
              <a:avLst/>
              <a:gdLst/>
              <a:ahLst/>
              <a:cxnLst/>
              <a:rect l="l" t="t" r="r" b="b"/>
              <a:pathLst>
                <a:path w="1794509" h="1269">
                  <a:moveTo>
                    <a:pt x="1794182" y="1131"/>
                  </a:moveTo>
                  <a:lnTo>
                    <a:pt x="0" y="1131"/>
                  </a:lnTo>
                </a:path>
                <a:path w="1794509" h="1269">
                  <a:moveTo>
                    <a:pt x="688" y="0"/>
                  </a:moveTo>
                  <a:lnTo>
                    <a:pt x="1793618" y="0"/>
                  </a:lnTo>
                </a:path>
                <a:path w="1794509" h="1269">
                  <a:moveTo>
                    <a:pt x="1794182" y="1131"/>
                  </a:moveTo>
                  <a:lnTo>
                    <a:pt x="0" y="1131"/>
                  </a:lnTo>
                </a:path>
                <a:path w="1794509" h="1269">
                  <a:moveTo>
                    <a:pt x="0" y="1131"/>
                  </a:moveTo>
                  <a:lnTo>
                    <a:pt x="1794182" y="1131"/>
                  </a:lnTo>
                </a:path>
              </a:pathLst>
            </a:custGeom>
            <a:ln w="3175">
              <a:solidFill>
                <a:srgbClr val="86C4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8" name="object 2758"/>
            <p:cNvSpPr/>
            <p:nvPr/>
          </p:nvSpPr>
          <p:spPr>
            <a:xfrm>
              <a:off x="5247421" y="2654190"/>
              <a:ext cx="1795780" cy="1905"/>
            </a:xfrm>
            <a:custGeom>
              <a:avLst/>
              <a:gdLst/>
              <a:ahLst/>
              <a:cxnLst/>
              <a:rect l="l" t="t" r="r" b="b"/>
              <a:pathLst>
                <a:path w="1795779" h="1905">
                  <a:moveTo>
                    <a:pt x="1794969" y="0"/>
                  </a:moveTo>
                  <a:lnTo>
                    <a:pt x="1795614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794969" y="0"/>
                  </a:lnTo>
                  <a:close/>
                </a:path>
              </a:pathLst>
            </a:custGeom>
            <a:solidFill>
              <a:srgbClr val="85C3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9" name="object 2759"/>
            <p:cNvSpPr/>
            <p:nvPr/>
          </p:nvSpPr>
          <p:spPr>
            <a:xfrm>
              <a:off x="5247421" y="2654190"/>
              <a:ext cx="1795780" cy="1905"/>
            </a:xfrm>
            <a:custGeom>
              <a:avLst/>
              <a:gdLst/>
              <a:ahLst/>
              <a:cxnLst/>
              <a:rect l="l" t="t" r="r" b="b"/>
              <a:pathLst>
                <a:path w="1795779" h="1905">
                  <a:moveTo>
                    <a:pt x="1795614" y="1293"/>
                  </a:moveTo>
                  <a:lnTo>
                    <a:pt x="0" y="1293"/>
                  </a:lnTo>
                </a:path>
                <a:path w="1795779" h="1905">
                  <a:moveTo>
                    <a:pt x="787" y="0"/>
                  </a:moveTo>
                  <a:lnTo>
                    <a:pt x="1794969" y="0"/>
                  </a:lnTo>
                </a:path>
                <a:path w="1795779" h="1905">
                  <a:moveTo>
                    <a:pt x="1795614" y="1293"/>
                  </a:moveTo>
                  <a:lnTo>
                    <a:pt x="0" y="1293"/>
                  </a:lnTo>
                </a:path>
                <a:path w="1795779" h="1905">
                  <a:moveTo>
                    <a:pt x="0" y="1293"/>
                  </a:moveTo>
                  <a:lnTo>
                    <a:pt x="1795614" y="1293"/>
                  </a:lnTo>
                </a:path>
              </a:pathLst>
            </a:custGeom>
            <a:ln w="3175">
              <a:solidFill>
                <a:srgbClr val="85C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0" name="object 2760"/>
            <p:cNvSpPr/>
            <p:nvPr/>
          </p:nvSpPr>
          <p:spPr>
            <a:xfrm>
              <a:off x="5246733" y="2655483"/>
              <a:ext cx="1797050" cy="1270"/>
            </a:xfrm>
            <a:custGeom>
              <a:avLst/>
              <a:gdLst/>
              <a:ahLst/>
              <a:cxnLst/>
              <a:rect l="l" t="t" r="r" b="b"/>
              <a:pathLst>
                <a:path w="1797050" h="1269">
                  <a:moveTo>
                    <a:pt x="1796303" y="0"/>
                  </a:moveTo>
                  <a:lnTo>
                    <a:pt x="1796867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796303" y="0"/>
                  </a:lnTo>
                  <a:close/>
                </a:path>
              </a:pathLst>
            </a:custGeom>
            <a:solidFill>
              <a:srgbClr val="85C3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1" name="object 2761"/>
            <p:cNvSpPr/>
            <p:nvPr/>
          </p:nvSpPr>
          <p:spPr>
            <a:xfrm>
              <a:off x="5246732" y="2655483"/>
              <a:ext cx="1797050" cy="1270"/>
            </a:xfrm>
            <a:custGeom>
              <a:avLst/>
              <a:gdLst/>
              <a:ahLst/>
              <a:cxnLst/>
              <a:rect l="l" t="t" r="r" b="b"/>
              <a:pathLst>
                <a:path w="1797050" h="1269">
                  <a:moveTo>
                    <a:pt x="1796867" y="1131"/>
                  </a:moveTo>
                  <a:lnTo>
                    <a:pt x="0" y="1131"/>
                  </a:lnTo>
                </a:path>
                <a:path w="1797050" h="1269">
                  <a:moveTo>
                    <a:pt x="688" y="0"/>
                  </a:moveTo>
                  <a:lnTo>
                    <a:pt x="1796303" y="0"/>
                  </a:lnTo>
                </a:path>
                <a:path w="1797050" h="1269">
                  <a:moveTo>
                    <a:pt x="1796867" y="1131"/>
                  </a:moveTo>
                  <a:lnTo>
                    <a:pt x="0" y="1131"/>
                  </a:lnTo>
                </a:path>
                <a:path w="1797050" h="1269">
                  <a:moveTo>
                    <a:pt x="0" y="1131"/>
                  </a:moveTo>
                  <a:lnTo>
                    <a:pt x="1796867" y="1131"/>
                  </a:lnTo>
                </a:path>
                <a:path w="1797050" h="1269">
                  <a:moveTo>
                    <a:pt x="1796867" y="1131"/>
                  </a:moveTo>
                  <a:lnTo>
                    <a:pt x="0" y="1131"/>
                  </a:lnTo>
                </a:path>
                <a:path w="1797050" h="1269">
                  <a:moveTo>
                    <a:pt x="0" y="1131"/>
                  </a:moveTo>
                  <a:lnTo>
                    <a:pt x="1796867" y="1131"/>
                  </a:lnTo>
                </a:path>
              </a:pathLst>
            </a:custGeom>
            <a:ln w="3175">
              <a:solidFill>
                <a:srgbClr val="85C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2" name="object 2762"/>
            <p:cNvSpPr/>
            <p:nvPr/>
          </p:nvSpPr>
          <p:spPr>
            <a:xfrm>
              <a:off x="5245945" y="2656614"/>
              <a:ext cx="1798320" cy="1905"/>
            </a:xfrm>
            <a:custGeom>
              <a:avLst/>
              <a:gdLst/>
              <a:ahLst/>
              <a:cxnLst/>
              <a:rect l="l" t="t" r="r" b="b"/>
              <a:pathLst>
                <a:path w="1798320" h="1905">
                  <a:moveTo>
                    <a:pt x="1797655" y="0"/>
                  </a:moveTo>
                  <a:lnTo>
                    <a:pt x="1798300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797655" y="0"/>
                  </a:lnTo>
                  <a:close/>
                </a:path>
              </a:pathLst>
            </a:custGeom>
            <a:solidFill>
              <a:srgbClr val="85C3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3" name="object 2763"/>
            <p:cNvSpPr/>
            <p:nvPr/>
          </p:nvSpPr>
          <p:spPr>
            <a:xfrm>
              <a:off x="5245945" y="2656615"/>
              <a:ext cx="1798320" cy="1905"/>
            </a:xfrm>
            <a:custGeom>
              <a:avLst/>
              <a:gdLst/>
              <a:ahLst/>
              <a:cxnLst/>
              <a:rect l="l" t="t" r="r" b="b"/>
              <a:pathLst>
                <a:path w="1798320" h="1905">
                  <a:moveTo>
                    <a:pt x="1798300" y="1293"/>
                  </a:moveTo>
                  <a:lnTo>
                    <a:pt x="0" y="1293"/>
                  </a:lnTo>
                </a:path>
                <a:path w="1798320" h="1905">
                  <a:moveTo>
                    <a:pt x="787" y="0"/>
                  </a:moveTo>
                  <a:lnTo>
                    <a:pt x="1797655" y="0"/>
                  </a:lnTo>
                </a:path>
                <a:path w="1798320" h="1905">
                  <a:moveTo>
                    <a:pt x="1798300" y="1293"/>
                  </a:moveTo>
                  <a:lnTo>
                    <a:pt x="0" y="1293"/>
                  </a:lnTo>
                </a:path>
                <a:path w="1798320" h="1905">
                  <a:moveTo>
                    <a:pt x="0" y="1293"/>
                  </a:moveTo>
                  <a:lnTo>
                    <a:pt x="1798300" y="1293"/>
                  </a:lnTo>
                </a:path>
              </a:pathLst>
            </a:custGeom>
            <a:ln w="3175">
              <a:solidFill>
                <a:srgbClr val="85C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4" name="object 2764"/>
            <p:cNvSpPr/>
            <p:nvPr/>
          </p:nvSpPr>
          <p:spPr>
            <a:xfrm>
              <a:off x="5245257" y="2657907"/>
              <a:ext cx="1799589" cy="1270"/>
            </a:xfrm>
            <a:custGeom>
              <a:avLst/>
              <a:gdLst/>
              <a:ahLst/>
              <a:cxnLst/>
              <a:rect l="l" t="t" r="r" b="b"/>
              <a:pathLst>
                <a:path w="1799590" h="1269">
                  <a:moveTo>
                    <a:pt x="1798988" y="0"/>
                  </a:moveTo>
                  <a:lnTo>
                    <a:pt x="1799553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798988" y="0"/>
                  </a:lnTo>
                  <a:close/>
                </a:path>
              </a:pathLst>
            </a:custGeom>
            <a:solidFill>
              <a:srgbClr val="85C3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5" name="object 2765"/>
            <p:cNvSpPr/>
            <p:nvPr/>
          </p:nvSpPr>
          <p:spPr>
            <a:xfrm>
              <a:off x="5245256" y="2657908"/>
              <a:ext cx="1799589" cy="1270"/>
            </a:xfrm>
            <a:custGeom>
              <a:avLst/>
              <a:gdLst/>
              <a:ahLst/>
              <a:cxnLst/>
              <a:rect l="l" t="t" r="r" b="b"/>
              <a:pathLst>
                <a:path w="1799590" h="1269">
                  <a:moveTo>
                    <a:pt x="1799553" y="1131"/>
                  </a:moveTo>
                  <a:lnTo>
                    <a:pt x="0" y="1131"/>
                  </a:lnTo>
                </a:path>
                <a:path w="1799590" h="1269">
                  <a:moveTo>
                    <a:pt x="688" y="0"/>
                  </a:moveTo>
                  <a:lnTo>
                    <a:pt x="1798988" y="0"/>
                  </a:lnTo>
                </a:path>
                <a:path w="1799590" h="1269">
                  <a:moveTo>
                    <a:pt x="1799553" y="1131"/>
                  </a:moveTo>
                  <a:lnTo>
                    <a:pt x="0" y="1131"/>
                  </a:lnTo>
                </a:path>
                <a:path w="1799590" h="1269">
                  <a:moveTo>
                    <a:pt x="0" y="1131"/>
                  </a:moveTo>
                  <a:lnTo>
                    <a:pt x="1799553" y="1131"/>
                  </a:lnTo>
                </a:path>
              </a:pathLst>
            </a:custGeom>
            <a:ln w="3175">
              <a:solidFill>
                <a:srgbClr val="85C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6" name="object 2766"/>
            <p:cNvSpPr/>
            <p:nvPr/>
          </p:nvSpPr>
          <p:spPr>
            <a:xfrm>
              <a:off x="5244469" y="2659039"/>
              <a:ext cx="1801495" cy="1905"/>
            </a:xfrm>
            <a:custGeom>
              <a:avLst/>
              <a:gdLst/>
              <a:ahLst/>
              <a:cxnLst/>
              <a:rect l="l" t="t" r="r" b="b"/>
              <a:pathLst>
                <a:path w="1801495" h="1905">
                  <a:moveTo>
                    <a:pt x="1800340" y="0"/>
                  </a:moveTo>
                  <a:lnTo>
                    <a:pt x="1800985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800340" y="0"/>
                  </a:lnTo>
                  <a:close/>
                </a:path>
              </a:pathLst>
            </a:custGeom>
            <a:solidFill>
              <a:srgbClr val="85C3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7" name="object 2767"/>
            <p:cNvSpPr/>
            <p:nvPr/>
          </p:nvSpPr>
          <p:spPr>
            <a:xfrm>
              <a:off x="5244469" y="2659039"/>
              <a:ext cx="1801495" cy="1905"/>
            </a:xfrm>
            <a:custGeom>
              <a:avLst/>
              <a:gdLst/>
              <a:ahLst/>
              <a:cxnLst/>
              <a:rect l="l" t="t" r="r" b="b"/>
              <a:pathLst>
                <a:path w="1801495" h="1905">
                  <a:moveTo>
                    <a:pt x="1800985" y="1293"/>
                  </a:moveTo>
                  <a:lnTo>
                    <a:pt x="0" y="1293"/>
                  </a:lnTo>
                </a:path>
                <a:path w="1801495" h="1905">
                  <a:moveTo>
                    <a:pt x="787" y="0"/>
                  </a:moveTo>
                  <a:lnTo>
                    <a:pt x="1800340" y="0"/>
                  </a:lnTo>
                </a:path>
                <a:path w="1801495" h="1905">
                  <a:moveTo>
                    <a:pt x="1800985" y="1293"/>
                  </a:moveTo>
                  <a:lnTo>
                    <a:pt x="0" y="1293"/>
                  </a:lnTo>
                </a:path>
                <a:path w="1801495" h="1905">
                  <a:moveTo>
                    <a:pt x="0" y="1293"/>
                  </a:moveTo>
                  <a:lnTo>
                    <a:pt x="1800985" y="1293"/>
                  </a:lnTo>
                </a:path>
                <a:path w="1801495" h="1905">
                  <a:moveTo>
                    <a:pt x="1800985" y="1293"/>
                  </a:moveTo>
                  <a:lnTo>
                    <a:pt x="0" y="1293"/>
                  </a:lnTo>
                </a:path>
                <a:path w="1801495" h="1905">
                  <a:moveTo>
                    <a:pt x="0" y="1293"/>
                  </a:moveTo>
                  <a:lnTo>
                    <a:pt x="1800985" y="1293"/>
                  </a:lnTo>
                </a:path>
              </a:pathLst>
            </a:custGeom>
            <a:ln w="3175">
              <a:solidFill>
                <a:srgbClr val="85C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8" name="object 2768"/>
            <p:cNvSpPr/>
            <p:nvPr/>
          </p:nvSpPr>
          <p:spPr>
            <a:xfrm>
              <a:off x="5243781" y="2660332"/>
              <a:ext cx="1802764" cy="1270"/>
            </a:xfrm>
            <a:custGeom>
              <a:avLst/>
              <a:gdLst/>
              <a:ahLst/>
              <a:cxnLst/>
              <a:rect l="l" t="t" r="r" b="b"/>
              <a:pathLst>
                <a:path w="1802765" h="1269">
                  <a:moveTo>
                    <a:pt x="1801674" y="0"/>
                  </a:moveTo>
                  <a:lnTo>
                    <a:pt x="1802238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801674" y="0"/>
                  </a:lnTo>
                  <a:close/>
                </a:path>
              </a:pathLst>
            </a:custGeom>
            <a:solidFill>
              <a:srgbClr val="85C3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9" name="object 2769"/>
            <p:cNvSpPr/>
            <p:nvPr/>
          </p:nvSpPr>
          <p:spPr>
            <a:xfrm>
              <a:off x="5243780" y="2660332"/>
              <a:ext cx="1802764" cy="1270"/>
            </a:xfrm>
            <a:custGeom>
              <a:avLst/>
              <a:gdLst/>
              <a:ahLst/>
              <a:cxnLst/>
              <a:rect l="l" t="t" r="r" b="b"/>
              <a:pathLst>
                <a:path w="1802765" h="1269">
                  <a:moveTo>
                    <a:pt x="1802238" y="1131"/>
                  </a:moveTo>
                  <a:lnTo>
                    <a:pt x="0" y="1131"/>
                  </a:lnTo>
                </a:path>
                <a:path w="1802765" h="1269">
                  <a:moveTo>
                    <a:pt x="688" y="0"/>
                  </a:moveTo>
                  <a:lnTo>
                    <a:pt x="1801674" y="0"/>
                  </a:lnTo>
                </a:path>
                <a:path w="1802765" h="1269">
                  <a:moveTo>
                    <a:pt x="1802238" y="1131"/>
                  </a:moveTo>
                  <a:lnTo>
                    <a:pt x="0" y="1131"/>
                  </a:lnTo>
                </a:path>
                <a:path w="1802765" h="1269">
                  <a:moveTo>
                    <a:pt x="0" y="1131"/>
                  </a:moveTo>
                  <a:lnTo>
                    <a:pt x="1802238" y="1131"/>
                  </a:lnTo>
                </a:path>
              </a:pathLst>
            </a:custGeom>
            <a:ln w="3175">
              <a:solidFill>
                <a:srgbClr val="85C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0" name="object 2770"/>
            <p:cNvSpPr/>
            <p:nvPr/>
          </p:nvSpPr>
          <p:spPr>
            <a:xfrm>
              <a:off x="5242993" y="2661463"/>
              <a:ext cx="1804035" cy="1905"/>
            </a:xfrm>
            <a:custGeom>
              <a:avLst/>
              <a:gdLst/>
              <a:ahLst/>
              <a:cxnLst/>
              <a:rect l="l" t="t" r="r" b="b"/>
              <a:pathLst>
                <a:path w="1804034" h="1905">
                  <a:moveTo>
                    <a:pt x="1803025" y="0"/>
                  </a:moveTo>
                  <a:lnTo>
                    <a:pt x="1803670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803025" y="0"/>
                  </a:lnTo>
                  <a:close/>
                </a:path>
              </a:pathLst>
            </a:custGeom>
            <a:solidFill>
              <a:srgbClr val="85C3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1" name="object 2771"/>
            <p:cNvSpPr/>
            <p:nvPr/>
          </p:nvSpPr>
          <p:spPr>
            <a:xfrm>
              <a:off x="5242993" y="2661463"/>
              <a:ext cx="1804035" cy="1905"/>
            </a:xfrm>
            <a:custGeom>
              <a:avLst/>
              <a:gdLst/>
              <a:ahLst/>
              <a:cxnLst/>
              <a:rect l="l" t="t" r="r" b="b"/>
              <a:pathLst>
                <a:path w="1804034" h="1905">
                  <a:moveTo>
                    <a:pt x="1803670" y="1293"/>
                  </a:moveTo>
                  <a:lnTo>
                    <a:pt x="0" y="1293"/>
                  </a:lnTo>
                </a:path>
                <a:path w="1804034" h="1905">
                  <a:moveTo>
                    <a:pt x="787" y="0"/>
                  </a:moveTo>
                  <a:lnTo>
                    <a:pt x="1803025" y="0"/>
                  </a:lnTo>
                </a:path>
                <a:path w="1804034" h="1905">
                  <a:moveTo>
                    <a:pt x="1803670" y="1293"/>
                  </a:moveTo>
                  <a:lnTo>
                    <a:pt x="0" y="1293"/>
                  </a:lnTo>
                </a:path>
                <a:path w="1804034" h="1905">
                  <a:moveTo>
                    <a:pt x="0" y="1293"/>
                  </a:moveTo>
                  <a:lnTo>
                    <a:pt x="1803670" y="1293"/>
                  </a:lnTo>
                </a:path>
              </a:pathLst>
            </a:custGeom>
            <a:ln w="3175">
              <a:solidFill>
                <a:srgbClr val="85C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2" name="object 2772"/>
            <p:cNvSpPr/>
            <p:nvPr/>
          </p:nvSpPr>
          <p:spPr>
            <a:xfrm>
              <a:off x="5242305" y="2662756"/>
              <a:ext cx="1805305" cy="1270"/>
            </a:xfrm>
            <a:custGeom>
              <a:avLst/>
              <a:gdLst/>
              <a:ahLst/>
              <a:cxnLst/>
              <a:rect l="l" t="t" r="r" b="b"/>
              <a:pathLst>
                <a:path w="1805304" h="1269">
                  <a:moveTo>
                    <a:pt x="1804359" y="0"/>
                  </a:moveTo>
                  <a:lnTo>
                    <a:pt x="1804924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804359" y="0"/>
                  </a:lnTo>
                  <a:close/>
                </a:path>
              </a:pathLst>
            </a:custGeom>
            <a:solidFill>
              <a:srgbClr val="84C3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3" name="object 2773"/>
            <p:cNvSpPr/>
            <p:nvPr/>
          </p:nvSpPr>
          <p:spPr>
            <a:xfrm>
              <a:off x="5242304" y="2662757"/>
              <a:ext cx="1805305" cy="1270"/>
            </a:xfrm>
            <a:custGeom>
              <a:avLst/>
              <a:gdLst/>
              <a:ahLst/>
              <a:cxnLst/>
              <a:rect l="l" t="t" r="r" b="b"/>
              <a:pathLst>
                <a:path w="1805304" h="1269">
                  <a:moveTo>
                    <a:pt x="1804923" y="1131"/>
                  </a:moveTo>
                  <a:lnTo>
                    <a:pt x="0" y="1131"/>
                  </a:lnTo>
                </a:path>
                <a:path w="1805304" h="1269">
                  <a:moveTo>
                    <a:pt x="688" y="0"/>
                  </a:moveTo>
                  <a:lnTo>
                    <a:pt x="1804359" y="0"/>
                  </a:lnTo>
                </a:path>
                <a:path w="1805304" h="1269">
                  <a:moveTo>
                    <a:pt x="1804923" y="1131"/>
                  </a:moveTo>
                  <a:lnTo>
                    <a:pt x="0" y="1131"/>
                  </a:lnTo>
                </a:path>
                <a:path w="1805304" h="1269">
                  <a:moveTo>
                    <a:pt x="0" y="1131"/>
                  </a:moveTo>
                  <a:lnTo>
                    <a:pt x="1804923" y="1131"/>
                  </a:lnTo>
                </a:path>
                <a:path w="1805304" h="1269">
                  <a:moveTo>
                    <a:pt x="1804923" y="1131"/>
                  </a:moveTo>
                  <a:lnTo>
                    <a:pt x="0" y="1131"/>
                  </a:lnTo>
                </a:path>
                <a:path w="1805304" h="1269">
                  <a:moveTo>
                    <a:pt x="0" y="1131"/>
                  </a:moveTo>
                  <a:lnTo>
                    <a:pt x="1804923" y="1131"/>
                  </a:lnTo>
                </a:path>
              </a:pathLst>
            </a:custGeom>
            <a:ln w="3175">
              <a:solidFill>
                <a:srgbClr val="84C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4" name="object 2774"/>
            <p:cNvSpPr/>
            <p:nvPr/>
          </p:nvSpPr>
          <p:spPr>
            <a:xfrm>
              <a:off x="5241517" y="2663888"/>
              <a:ext cx="1806575" cy="1905"/>
            </a:xfrm>
            <a:custGeom>
              <a:avLst/>
              <a:gdLst/>
              <a:ahLst/>
              <a:cxnLst/>
              <a:rect l="l" t="t" r="r" b="b"/>
              <a:pathLst>
                <a:path w="1806575" h="1905">
                  <a:moveTo>
                    <a:pt x="1805711" y="0"/>
                  </a:moveTo>
                  <a:lnTo>
                    <a:pt x="1806356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805711" y="0"/>
                  </a:lnTo>
                  <a:close/>
                </a:path>
              </a:pathLst>
            </a:custGeom>
            <a:solidFill>
              <a:srgbClr val="84C3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5" name="object 2775"/>
            <p:cNvSpPr/>
            <p:nvPr/>
          </p:nvSpPr>
          <p:spPr>
            <a:xfrm>
              <a:off x="5241517" y="2663888"/>
              <a:ext cx="1806575" cy="1905"/>
            </a:xfrm>
            <a:custGeom>
              <a:avLst/>
              <a:gdLst/>
              <a:ahLst/>
              <a:cxnLst/>
              <a:rect l="l" t="t" r="r" b="b"/>
              <a:pathLst>
                <a:path w="1806575" h="1905">
                  <a:moveTo>
                    <a:pt x="1806356" y="1293"/>
                  </a:moveTo>
                  <a:lnTo>
                    <a:pt x="0" y="1293"/>
                  </a:lnTo>
                </a:path>
                <a:path w="1806575" h="1905">
                  <a:moveTo>
                    <a:pt x="787" y="0"/>
                  </a:moveTo>
                  <a:lnTo>
                    <a:pt x="1805711" y="0"/>
                  </a:lnTo>
                </a:path>
                <a:path w="1806575" h="1905">
                  <a:moveTo>
                    <a:pt x="1806356" y="1293"/>
                  </a:moveTo>
                  <a:lnTo>
                    <a:pt x="0" y="1293"/>
                  </a:lnTo>
                </a:path>
                <a:path w="1806575" h="1905">
                  <a:moveTo>
                    <a:pt x="0" y="1293"/>
                  </a:moveTo>
                  <a:lnTo>
                    <a:pt x="1806356" y="1293"/>
                  </a:lnTo>
                </a:path>
              </a:pathLst>
            </a:custGeom>
            <a:ln w="3175">
              <a:solidFill>
                <a:srgbClr val="84C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6" name="object 2776"/>
            <p:cNvSpPr/>
            <p:nvPr/>
          </p:nvSpPr>
          <p:spPr>
            <a:xfrm>
              <a:off x="5240829" y="2665181"/>
              <a:ext cx="1807845" cy="1270"/>
            </a:xfrm>
            <a:custGeom>
              <a:avLst/>
              <a:gdLst/>
              <a:ahLst/>
              <a:cxnLst/>
              <a:rect l="l" t="t" r="r" b="b"/>
              <a:pathLst>
                <a:path w="1807845" h="1269">
                  <a:moveTo>
                    <a:pt x="1807045" y="0"/>
                  </a:moveTo>
                  <a:lnTo>
                    <a:pt x="1807609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807045" y="0"/>
                  </a:lnTo>
                  <a:close/>
                </a:path>
              </a:pathLst>
            </a:custGeom>
            <a:solidFill>
              <a:srgbClr val="84C3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7" name="object 2777"/>
            <p:cNvSpPr/>
            <p:nvPr/>
          </p:nvSpPr>
          <p:spPr>
            <a:xfrm>
              <a:off x="5240829" y="2665181"/>
              <a:ext cx="1807845" cy="1270"/>
            </a:xfrm>
            <a:custGeom>
              <a:avLst/>
              <a:gdLst/>
              <a:ahLst/>
              <a:cxnLst/>
              <a:rect l="l" t="t" r="r" b="b"/>
              <a:pathLst>
                <a:path w="1807845" h="1269">
                  <a:moveTo>
                    <a:pt x="1807609" y="1131"/>
                  </a:moveTo>
                  <a:lnTo>
                    <a:pt x="0" y="1131"/>
                  </a:lnTo>
                </a:path>
                <a:path w="1807845" h="1269">
                  <a:moveTo>
                    <a:pt x="688" y="0"/>
                  </a:moveTo>
                  <a:lnTo>
                    <a:pt x="1807044" y="0"/>
                  </a:lnTo>
                </a:path>
                <a:path w="1807845" h="1269">
                  <a:moveTo>
                    <a:pt x="1807609" y="1131"/>
                  </a:moveTo>
                  <a:lnTo>
                    <a:pt x="0" y="1131"/>
                  </a:lnTo>
                </a:path>
                <a:path w="1807845" h="1269">
                  <a:moveTo>
                    <a:pt x="0" y="1131"/>
                  </a:moveTo>
                  <a:lnTo>
                    <a:pt x="1807609" y="1131"/>
                  </a:lnTo>
                </a:path>
              </a:pathLst>
            </a:custGeom>
            <a:ln w="3175">
              <a:solidFill>
                <a:srgbClr val="84C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8" name="object 2778"/>
            <p:cNvSpPr/>
            <p:nvPr/>
          </p:nvSpPr>
          <p:spPr>
            <a:xfrm>
              <a:off x="5240041" y="2666312"/>
              <a:ext cx="1809114" cy="1905"/>
            </a:xfrm>
            <a:custGeom>
              <a:avLst/>
              <a:gdLst/>
              <a:ahLst/>
              <a:cxnLst/>
              <a:rect l="l" t="t" r="r" b="b"/>
              <a:pathLst>
                <a:path w="1809115" h="1905">
                  <a:moveTo>
                    <a:pt x="1808396" y="0"/>
                  </a:moveTo>
                  <a:lnTo>
                    <a:pt x="1809041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808396" y="0"/>
                  </a:lnTo>
                  <a:close/>
                </a:path>
              </a:pathLst>
            </a:custGeom>
            <a:solidFill>
              <a:srgbClr val="84C3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9" name="object 2779"/>
            <p:cNvSpPr/>
            <p:nvPr/>
          </p:nvSpPr>
          <p:spPr>
            <a:xfrm>
              <a:off x="5240041" y="2666312"/>
              <a:ext cx="1809114" cy="1905"/>
            </a:xfrm>
            <a:custGeom>
              <a:avLst/>
              <a:gdLst/>
              <a:ahLst/>
              <a:cxnLst/>
              <a:rect l="l" t="t" r="r" b="b"/>
              <a:pathLst>
                <a:path w="1809115" h="1905">
                  <a:moveTo>
                    <a:pt x="1809041" y="1293"/>
                  </a:moveTo>
                  <a:lnTo>
                    <a:pt x="0" y="1293"/>
                  </a:lnTo>
                </a:path>
                <a:path w="1809115" h="1905">
                  <a:moveTo>
                    <a:pt x="787" y="0"/>
                  </a:moveTo>
                  <a:lnTo>
                    <a:pt x="1808396" y="0"/>
                  </a:lnTo>
                </a:path>
                <a:path w="1809115" h="1905">
                  <a:moveTo>
                    <a:pt x="1809041" y="1293"/>
                  </a:moveTo>
                  <a:lnTo>
                    <a:pt x="0" y="1293"/>
                  </a:lnTo>
                </a:path>
                <a:path w="1809115" h="1905">
                  <a:moveTo>
                    <a:pt x="0" y="1293"/>
                  </a:moveTo>
                  <a:lnTo>
                    <a:pt x="1809041" y="1293"/>
                  </a:lnTo>
                </a:path>
                <a:path w="1809115" h="1905">
                  <a:moveTo>
                    <a:pt x="1809041" y="1293"/>
                  </a:moveTo>
                  <a:lnTo>
                    <a:pt x="0" y="1293"/>
                  </a:lnTo>
                </a:path>
                <a:path w="1809115" h="1905">
                  <a:moveTo>
                    <a:pt x="0" y="1293"/>
                  </a:moveTo>
                  <a:lnTo>
                    <a:pt x="1809041" y="1293"/>
                  </a:lnTo>
                </a:path>
              </a:pathLst>
            </a:custGeom>
            <a:ln w="3175">
              <a:solidFill>
                <a:srgbClr val="84C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0" name="object 2780"/>
            <p:cNvSpPr/>
            <p:nvPr/>
          </p:nvSpPr>
          <p:spPr>
            <a:xfrm>
              <a:off x="5239353" y="2667605"/>
              <a:ext cx="1810385" cy="1270"/>
            </a:xfrm>
            <a:custGeom>
              <a:avLst/>
              <a:gdLst/>
              <a:ahLst/>
              <a:cxnLst/>
              <a:rect l="l" t="t" r="r" b="b"/>
              <a:pathLst>
                <a:path w="1810384" h="1269">
                  <a:moveTo>
                    <a:pt x="1809730" y="0"/>
                  </a:moveTo>
                  <a:lnTo>
                    <a:pt x="1810294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809730" y="0"/>
                  </a:lnTo>
                  <a:close/>
                </a:path>
              </a:pathLst>
            </a:custGeom>
            <a:solidFill>
              <a:srgbClr val="84C3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1" name="object 2781"/>
            <p:cNvSpPr/>
            <p:nvPr/>
          </p:nvSpPr>
          <p:spPr>
            <a:xfrm>
              <a:off x="5239353" y="2667606"/>
              <a:ext cx="1810385" cy="1270"/>
            </a:xfrm>
            <a:custGeom>
              <a:avLst/>
              <a:gdLst/>
              <a:ahLst/>
              <a:cxnLst/>
              <a:rect l="l" t="t" r="r" b="b"/>
              <a:pathLst>
                <a:path w="1810384" h="1269">
                  <a:moveTo>
                    <a:pt x="1810294" y="1131"/>
                  </a:moveTo>
                  <a:lnTo>
                    <a:pt x="0" y="1131"/>
                  </a:lnTo>
                </a:path>
                <a:path w="1810384" h="1269">
                  <a:moveTo>
                    <a:pt x="688" y="0"/>
                  </a:moveTo>
                  <a:lnTo>
                    <a:pt x="1809730" y="0"/>
                  </a:lnTo>
                </a:path>
              </a:pathLst>
            </a:custGeom>
            <a:ln w="3175">
              <a:solidFill>
                <a:srgbClr val="84C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2" name="object 2782"/>
            <p:cNvSpPr/>
            <p:nvPr/>
          </p:nvSpPr>
          <p:spPr>
            <a:xfrm>
              <a:off x="5239353" y="2668737"/>
              <a:ext cx="1810385" cy="0"/>
            </a:xfrm>
            <a:custGeom>
              <a:avLst/>
              <a:gdLst/>
              <a:ahLst/>
              <a:cxnLst/>
              <a:rect l="l" t="t" r="r" b="b"/>
              <a:pathLst>
                <a:path w="1810384">
                  <a:moveTo>
                    <a:pt x="1810294" y="0"/>
                  </a:moveTo>
                  <a:lnTo>
                    <a:pt x="0" y="0"/>
                  </a:lnTo>
                </a:path>
                <a:path w="1810384">
                  <a:moveTo>
                    <a:pt x="0" y="0"/>
                  </a:moveTo>
                  <a:lnTo>
                    <a:pt x="1810294" y="0"/>
                  </a:lnTo>
                </a:path>
              </a:pathLst>
            </a:custGeom>
            <a:ln w="3175">
              <a:solidFill>
                <a:srgbClr val="83C2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3" name="object 2783"/>
            <p:cNvSpPr/>
            <p:nvPr/>
          </p:nvSpPr>
          <p:spPr>
            <a:xfrm>
              <a:off x="5238565" y="2668737"/>
              <a:ext cx="1812289" cy="1905"/>
            </a:xfrm>
            <a:custGeom>
              <a:avLst/>
              <a:gdLst/>
              <a:ahLst/>
              <a:cxnLst/>
              <a:rect l="l" t="t" r="r" b="b"/>
              <a:pathLst>
                <a:path w="1812290" h="1905">
                  <a:moveTo>
                    <a:pt x="1811081" y="0"/>
                  </a:moveTo>
                  <a:lnTo>
                    <a:pt x="1811726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811081" y="0"/>
                  </a:lnTo>
                  <a:close/>
                </a:path>
              </a:pathLst>
            </a:custGeom>
            <a:solidFill>
              <a:srgbClr val="83C2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4" name="object 2784"/>
            <p:cNvSpPr/>
            <p:nvPr/>
          </p:nvSpPr>
          <p:spPr>
            <a:xfrm>
              <a:off x="5238565" y="2668737"/>
              <a:ext cx="1812289" cy="1905"/>
            </a:xfrm>
            <a:custGeom>
              <a:avLst/>
              <a:gdLst/>
              <a:ahLst/>
              <a:cxnLst/>
              <a:rect l="l" t="t" r="r" b="b"/>
              <a:pathLst>
                <a:path w="1812290" h="1905">
                  <a:moveTo>
                    <a:pt x="1811726" y="1293"/>
                  </a:moveTo>
                  <a:lnTo>
                    <a:pt x="0" y="1293"/>
                  </a:lnTo>
                </a:path>
                <a:path w="1812290" h="1905">
                  <a:moveTo>
                    <a:pt x="787" y="0"/>
                  </a:moveTo>
                  <a:lnTo>
                    <a:pt x="1811081" y="0"/>
                  </a:lnTo>
                </a:path>
                <a:path w="1812290" h="1905">
                  <a:moveTo>
                    <a:pt x="1811726" y="1293"/>
                  </a:moveTo>
                  <a:lnTo>
                    <a:pt x="0" y="1293"/>
                  </a:lnTo>
                </a:path>
                <a:path w="1812290" h="1905">
                  <a:moveTo>
                    <a:pt x="0" y="1293"/>
                  </a:moveTo>
                  <a:lnTo>
                    <a:pt x="1811726" y="1293"/>
                  </a:lnTo>
                </a:path>
              </a:pathLst>
            </a:custGeom>
            <a:ln w="3175">
              <a:solidFill>
                <a:srgbClr val="83C2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5" name="object 2785"/>
            <p:cNvSpPr/>
            <p:nvPr/>
          </p:nvSpPr>
          <p:spPr>
            <a:xfrm>
              <a:off x="5237877" y="2670030"/>
              <a:ext cx="1813560" cy="1270"/>
            </a:xfrm>
            <a:custGeom>
              <a:avLst/>
              <a:gdLst/>
              <a:ahLst/>
              <a:cxnLst/>
              <a:rect l="l" t="t" r="r" b="b"/>
              <a:pathLst>
                <a:path w="1813559" h="1269">
                  <a:moveTo>
                    <a:pt x="1812415" y="0"/>
                  </a:moveTo>
                  <a:lnTo>
                    <a:pt x="1812980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812415" y="0"/>
                  </a:lnTo>
                  <a:close/>
                </a:path>
              </a:pathLst>
            </a:custGeom>
            <a:solidFill>
              <a:srgbClr val="83C2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6" name="object 2786"/>
            <p:cNvSpPr/>
            <p:nvPr/>
          </p:nvSpPr>
          <p:spPr>
            <a:xfrm>
              <a:off x="5237877" y="2670030"/>
              <a:ext cx="1813560" cy="1270"/>
            </a:xfrm>
            <a:custGeom>
              <a:avLst/>
              <a:gdLst/>
              <a:ahLst/>
              <a:cxnLst/>
              <a:rect l="l" t="t" r="r" b="b"/>
              <a:pathLst>
                <a:path w="1813559" h="1269">
                  <a:moveTo>
                    <a:pt x="1812980" y="1131"/>
                  </a:moveTo>
                  <a:lnTo>
                    <a:pt x="0" y="1131"/>
                  </a:lnTo>
                </a:path>
                <a:path w="1813559" h="1269">
                  <a:moveTo>
                    <a:pt x="688" y="0"/>
                  </a:moveTo>
                  <a:lnTo>
                    <a:pt x="1812415" y="0"/>
                  </a:lnTo>
                </a:path>
                <a:path w="1813559" h="1269">
                  <a:moveTo>
                    <a:pt x="1812980" y="1131"/>
                  </a:moveTo>
                  <a:lnTo>
                    <a:pt x="0" y="1131"/>
                  </a:lnTo>
                </a:path>
                <a:path w="1813559" h="1269">
                  <a:moveTo>
                    <a:pt x="0" y="1131"/>
                  </a:moveTo>
                  <a:lnTo>
                    <a:pt x="1812980" y="1131"/>
                  </a:lnTo>
                </a:path>
                <a:path w="1813559" h="1269">
                  <a:moveTo>
                    <a:pt x="1812980" y="1131"/>
                  </a:moveTo>
                  <a:lnTo>
                    <a:pt x="0" y="1131"/>
                  </a:lnTo>
                </a:path>
                <a:path w="1813559" h="1269">
                  <a:moveTo>
                    <a:pt x="0" y="1131"/>
                  </a:moveTo>
                  <a:lnTo>
                    <a:pt x="1812980" y="1131"/>
                  </a:lnTo>
                </a:path>
              </a:pathLst>
            </a:custGeom>
            <a:ln w="3175">
              <a:solidFill>
                <a:srgbClr val="83C2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7" name="object 2787"/>
            <p:cNvSpPr/>
            <p:nvPr/>
          </p:nvSpPr>
          <p:spPr>
            <a:xfrm>
              <a:off x="5237089" y="2671161"/>
              <a:ext cx="1814830" cy="1905"/>
            </a:xfrm>
            <a:custGeom>
              <a:avLst/>
              <a:gdLst/>
              <a:ahLst/>
              <a:cxnLst/>
              <a:rect l="l" t="t" r="r" b="b"/>
              <a:pathLst>
                <a:path w="1814829" h="1905">
                  <a:moveTo>
                    <a:pt x="1813767" y="0"/>
                  </a:moveTo>
                  <a:lnTo>
                    <a:pt x="1814412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813767" y="0"/>
                  </a:lnTo>
                  <a:close/>
                </a:path>
              </a:pathLst>
            </a:custGeom>
            <a:solidFill>
              <a:srgbClr val="83C2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8" name="object 2788"/>
            <p:cNvSpPr/>
            <p:nvPr/>
          </p:nvSpPr>
          <p:spPr>
            <a:xfrm>
              <a:off x="5237089" y="2671161"/>
              <a:ext cx="1814830" cy="1905"/>
            </a:xfrm>
            <a:custGeom>
              <a:avLst/>
              <a:gdLst/>
              <a:ahLst/>
              <a:cxnLst/>
              <a:rect l="l" t="t" r="r" b="b"/>
              <a:pathLst>
                <a:path w="1814829" h="1905">
                  <a:moveTo>
                    <a:pt x="1814412" y="1293"/>
                  </a:moveTo>
                  <a:lnTo>
                    <a:pt x="0" y="1293"/>
                  </a:lnTo>
                </a:path>
                <a:path w="1814829" h="1905">
                  <a:moveTo>
                    <a:pt x="787" y="0"/>
                  </a:moveTo>
                  <a:lnTo>
                    <a:pt x="1813767" y="0"/>
                  </a:lnTo>
                </a:path>
                <a:path w="1814829" h="1905">
                  <a:moveTo>
                    <a:pt x="1814412" y="1293"/>
                  </a:moveTo>
                  <a:lnTo>
                    <a:pt x="0" y="1293"/>
                  </a:lnTo>
                </a:path>
                <a:path w="1814829" h="1905">
                  <a:moveTo>
                    <a:pt x="0" y="1293"/>
                  </a:moveTo>
                  <a:lnTo>
                    <a:pt x="1814412" y="1293"/>
                  </a:lnTo>
                </a:path>
              </a:pathLst>
            </a:custGeom>
            <a:ln w="3175">
              <a:solidFill>
                <a:srgbClr val="83C2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9" name="object 2789"/>
            <p:cNvSpPr/>
            <p:nvPr/>
          </p:nvSpPr>
          <p:spPr>
            <a:xfrm>
              <a:off x="5236401" y="2672454"/>
              <a:ext cx="1816100" cy="1270"/>
            </a:xfrm>
            <a:custGeom>
              <a:avLst/>
              <a:gdLst/>
              <a:ahLst/>
              <a:cxnLst/>
              <a:rect l="l" t="t" r="r" b="b"/>
              <a:pathLst>
                <a:path w="1816100" h="1269">
                  <a:moveTo>
                    <a:pt x="1815101" y="0"/>
                  </a:moveTo>
                  <a:lnTo>
                    <a:pt x="1815665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815101" y="0"/>
                  </a:lnTo>
                  <a:close/>
                </a:path>
              </a:pathLst>
            </a:custGeom>
            <a:solidFill>
              <a:srgbClr val="83C2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0" name="object 2790"/>
            <p:cNvSpPr/>
            <p:nvPr/>
          </p:nvSpPr>
          <p:spPr>
            <a:xfrm>
              <a:off x="5236401" y="2672454"/>
              <a:ext cx="1816100" cy="1270"/>
            </a:xfrm>
            <a:custGeom>
              <a:avLst/>
              <a:gdLst/>
              <a:ahLst/>
              <a:cxnLst/>
              <a:rect l="l" t="t" r="r" b="b"/>
              <a:pathLst>
                <a:path w="1816100" h="1269">
                  <a:moveTo>
                    <a:pt x="1815665" y="1131"/>
                  </a:moveTo>
                  <a:lnTo>
                    <a:pt x="0" y="1131"/>
                  </a:lnTo>
                </a:path>
                <a:path w="1816100" h="1269">
                  <a:moveTo>
                    <a:pt x="688" y="0"/>
                  </a:moveTo>
                  <a:lnTo>
                    <a:pt x="1815101" y="0"/>
                  </a:lnTo>
                </a:path>
                <a:path w="1816100" h="1269">
                  <a:moveTo>
                    <a:pt x="1815665" y="1131"/>
                  </a:moveTo>
                  <a:lnTo>
                    <a:pt x="0" y="1131"/>
                  </a:lnTo>
                </a:path>
                <a:path w="1816100" h="1269">
                  <a:moveTo>
                    <a:pt x="0" y="1131"/>
                  </a:moveTo>
                  <a:lnTo>
                    <a:pt x="1815665" y="1131"/>
                  </a:lnTo>
                </a:path>
              </a:pathLst>
            </a:custGeom>
            <a:ln w="3175">
              <a:solidFill>
                <a:srgbClr val="83C2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1" name="object 2791"/>
            <p:cNvSpPr/>
            <p:nvPr/>
          </p:nvSpPr>
          <p:spPr>
            <a:xfrm>
              <a:off x="5235613" y="2673586"/>
              <a:ext cx="1817370" cy="1905"/>
            </a:xfrm>
            <a:custGeom>
              <a:avLst/>
              <a:gdLst/>
              <a:ahLst/>
              <a:cxnLst/>
              <a:rect l="l" t="t" r="r" b="b"/>
              <a:pathLst>
                <a:path w="1817370" h="1905">
                  <a:moveTo>
                    <a:pt x="1816452" y="0"/>
                  </a:moveTo>
                  <a:lnTo>
                    <a:pt x="1817097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816452" y="0"/>
                  </a:lnTo>
                  <a:close/>
                </a:path>
              </a:pathLst>
            </a:custGeom>
            <a:solidFill>
              <a:srgbClr val="82C2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2" name="object 2792"/>
            <p:cNvSpPr/>
            <p:nvPr/>
          </p:nvSpPr>
          <p:spPr>
            <a:xfrm>
              <a:off x="5235613" y="2673586"/>
              <a:ext cx="1817370" cy="1905"/>
            </a:xfrm>
            <a:custGeom>
              <a:avLst/>
              <a:gdLst/>
              <a:ahLst/>
              <a:cxnLst/>
              <a:rect l="l" t="t" r="r" b="b"/>
              <a:pathLst>
                <a:path w="1817370" h="1905">
                  <a:moveTo>
                    <a:pt x="1817097" y="1293"/>
                  </a:moveTo>
                  <a:lnTo>
                    <a:pt x="0" y="1293"/>
                  </a:lnTo>
                </a:path>
                <a:path w="1817370" h="1905">
                  <a:moveTo>
                    <a:pt x="787" y="0"/>
                  </a:moveTo>
                  <a:lnTo>
                    <a:pt x="1816452" y="0"/>
                  </a:lnTo>
                </a:path>
                <a:path w="1817370" h="1905">
                  <a:moveTo>
                    <a:pt x="1817097" y="1293"/>
                  </a:moveTo>
                  <a:lnTo>
                    <a:pt x="0" y="1293"/>
                  </a:lnTo>
                </a:path>
                <a:path w="1817370" h="1905">
                  <a:moveTo>
                    <a:pt x="0" y="1293"/>
                  </a:moveTo>
                  <a:lnTo>
                    <a:pt x="1817097" y="1293"/>
                  </a:lnTo>
                </a:path>
                <a:path w="1817370" h="1905">
                  <a:moveTo>
                    <a:pt x="1817097" y="1293"/>
                  </a:moveTo>
                  <a:lnTo>
                    <a:pt x="0" y="1293"/>
                  </a:lnTo>
                </a:path>
                <a:path w="1817370" h="1905">
                  <a:moveTo>
                    <a:pt x="0" y="1293"/>
                  </a:moveTo>
                  <a:lnTo>
                    <a:pt x="1817097" y="1293"/>
                  </a:lnTo>
                </a:path>
              </a:pathLst>
            </a:custGeom>
            <a:ln w="3175">
              <a:solidFill>
                <a:srgbClr val="82C2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3" name="object 2793"/>
            <p:cNvSpPr/>
            <p:nvPr/>
          </p:nvSpPr>
          <p:spPr>
            <a:xfrm>
              <a:off x="5234925" y="2674879"/>
              <a:ext cx="1818639" cy="1270"/>
            </a:xfrm>
            <a:custGeom>
              <a:avLst/>
              <a:gdLst/>
              <a:ahLst/>
              <a:cxnLst/>
              <a:rect l="l" t="t" r="r" b="b"/>
              <a:pathLst>
                <a:path w="1818640" h="1269">
                  <a:moveTo>
                    <a:pt x="1817786" y="0"/>
                  </a:moveTo>
                  <a:lnTo>
                    <a:pt x="1818350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817786" y="0"/>
                  </a:lnTo>
                  <a:close/>
                </a:path>
              </a:pathLst>
            </a:custGeom>
            <a:solidFill>
              <a:srgbClr val="82C2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4" name="object 2794"/>
            <p:cNvSpPr/>
            <p:nvPr/>
          </p:nvSpPr>
          <p:spPr>
            <a:xfrm>
              <a:off x="5234925" y="2674879"/>
              <a:ext cx="1818639" cy="1270"/>
            </a:xfrm>
            <a:custGeom>
              <a:avLst/>
              <a:gdLst/>
              <a:ahLst/>
              <a:cxnLst/>
              <a:rect l="l" t="t" r="r" b="b"/>
              <a:pathLst>
                <a:path w="1818640" h="1269">
                  <a:moveTo>
                    <a:pt x="1818350" y="1131"/>
                  </a:moveTo>
                  <a:lnTo>
                    <a:pt x="0" y="1131"/>
                  </a:lnTo>
                </a:path>
                <a:path w="1818640" h="1269">
                  <a:moveTo>
                    <a:pt x="688" y="0"/>
                  </a:moveTo>
                  <a:lnTo>
                    <a:pt x="1817786" y="0"/>
                  </a:lnTo>
                </a:path>
                <a:path w="1818640" h="1269">
                  <a:moveTo>
                    <a:pt x="1818350" y="1131"/>
                  </a:moveTo>
                  <a:lnTo>
                    <a:pt x="0" y="1131"/>
                  </a:lnTo>
                </a:path>
                <a:path w="1818640" h="1269">
                  <a:moveTo>
                    <a:pt x="0" y="1131"/>
                  </a:moveTo>
                  <a:lnTo>
                    <a:pt x="1818350" y="1131"/>
                  </a:lnTo>
                </a:path>
              </a:pathLst>
            </a:custGeom>
            <a:ln w="3175">
              <a:solidFill>
                <a:srgbClr val="82C2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5" name="object 2795"/>
            <p:cNvSpPr/>
            <p:nvPr/>
          </p:nvSpPr>
          <p:spPr>
            <a:xfrm>
              <a:off x="5234137" y="2676010"/>
              <a:ext cx="1819910" cy="1905"/>
            </a:xfrm>
            <a:custGeom>
              <a:avLst/>
              <a:gdLst/>
              <a:ahLst/>
              <a:cxnLst/>
              <a:rect l="l" t="t" r="r" b="b"/>
              <a:pathLst>
                <a:path w="1819909" h="1905">
                  <a:moveTo>
                    <a:pt x="1819138" y="0"/>
                  </a:moveTo>
                  <a:lnTo>
                    <a:pt x="1819783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819138" y="0"/>
                  </a:lnTo>
                  <a:close/>
                </a:path>
              </a:pathLst>
            </a:custGeom>
            <a:solidFill>
              <a:srgbClr val="82C2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6" name="object 2796"/>
            <p:cNvSpPr/>
            <p:nvPr/>
          </p:nvSpPr>
          <p:spPr>
            <a:xfrm>
              <a:off x="5234137" y="2676010"/>
              <a:ext cx="1819910" cy="1905"/>
            </a:xfrm>
            <a:custGeom>
              <a:avLst/>
              <a:gdLst/>
              <a:ahLst/>
              <a:cxnLst/>
              <a:rect l="l" t="t" r="r" b="b"/>
              <a:pathLst>
                <a:path w="1819909" h="1905">
                  <a:moveTo>
                    <a:pt x="1819783" y="1293"/>
                  </a:moveTo>
                  <a:lnTo>
                    <a:pt x="0" y="1293"/>
                  </a:lnTo>
                </a:path>
                <a:path w="1819909" h="1905">
                  <a:moveTo>
                    <a:pt x="787" y="0"/>
                  </a:moveTo>
                  <a:lnTo>
                    <a:pt x="1819138" y="0"/>
                  </a:lnTo>
                </a:path>
                <a:path w="1819909" h="1905">
                  <a:moveTo>
                    <a:pt x="1819783" y="1293"/>
                  </a:moveTo>
                  <a:lnTo>
                    <a:pt x="0" y="1293"/>
                  </a:lnTo>
                </a:path>
                <a:path w="1819909" h="1905">
                  <a:moveTo>
                    <a:pt x="0" y="1293"/>
                  </a:moveTo>
                  <a:lnTo>
                    <a:pt x="1819783" y="1293"/>
                  </a:lnTo>
                </a:path>
              </a:pathLst>
            </a:custGeom>
            <a:ln w="3175">
              <a:solidFill>
                <a:srgbClr val="82C2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7" name="object 2797"/>
            <p:cNvSpPr/>
            <p:nvPr/>
          </p:nvSpPr>
          <p:spPr>
            <a:xfrm>
              <a:off x="5233449" y="2677303"/>
              <a:ext cx="1821180" cy="1270"/>
            </a:xfrm>
            <a:custGeom>
              <a:avLst/>
              <a:gdLst/>
              <a:ahLst/>
              <a:cxnLst/>
              <a:rect l="l" t="t" r="r" b="b"/>
              <a:pathLst>
                <a:path w="1821179" h="1269">
                  <a:moveTo>
                    <a:pt x="1820471" y="0"/>
                  </a:moveTo>
                  <a:lnTo>
                    <a:pt x="1821036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820471" y="0"/>
                  </a:lnTo>
                  <a:close/>
                </a:path>
              </a:pathLst>
            </a:custGeom>
            <a:solidFill>
              <a:srgbClr val="82C2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8" name="object 2798"/>
            <p:cNvSpPr/>
            <p:nvPr/>
          </p:nvSpPr>
          <p:spPr>
            <a:xfrm>
              <a:off x="5233449" y="2677303"/>
              <a:ext cx="1821180" cy="1270"/>
            </a:xfrm>
            <a:custGeom>
              <a:avLst/>
              <a:gdLst/>
              <a:ahLst/>
              <a:cxnLst/>
              <a:rect l="l" t="t" r="r" b="b"/>
              <a:pathLst>
                <a:path w="1821179" h="1269">
                  <a:moveTo>
                    <a:pt x="1821036" y="1131"/>
                  </a:moveTo>
                  <a:lnTo>
                    <a:pt x="0" y="1131"/>
                  </a:lnTo>
                </a:path>
                <a:path w="1821179" h="1269">
                  <a:moveTo>
                    <a:pt x="688" y="0"/>
                  </a:moveTo>
                  <a:lnTo>
                    <a:pt x="1820471" y="0"/>
                  </a:lnTo>
                </a:path>
                <a:path w="1821179" h="1269">
                  <a:moveTo>
                    <a:pt x="1821036" y="1131"/>
                  </a:moveTo>
                  <a:lnTo>
                    <a:pt x="0" y="1131"/>
                  </a:lnTo>
                </a:path>
                <a:path w="1821179" h="1269">
                  <a:moveTo>
                    <a:pt x="0" y="1131"/>
                  </a:moveTo>
                  <a:lnTo>
                    <a:pt x="1821036" y="1131"/>
                  </a:lnTo>
                </a:path>
                <a:path w="1821179" h="1269">
                  <a:moveTo>
                    <a:pt x="1821036" y="1131"/>
                  </a:moveTo>
                  <a:lnTo>
                    <a:pt x="0" y="1131"/>
                  </a:lnTo>
                </a:path>
                <a:path w="1821179" h="1269">
                  <a:moveTo>
                    <a:pt x="0" y="1131"/>
                  </a:moveTo>
                  <a:lnTo>
                    <a:pt x="1821036" y="1131"/>
                  </a:lnTo>
                </a:path>
              </a:pathLst>
            </a:custGeom>
            <a:ln w="3175">
              <a:solidFill>
                <a:srgbClr val="82C2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9" name="object 2799"/>
            <p:cNvSpPr/>
            <p:nvPr/>
          </p:nvSpPr>
          <p:spPr>
            <a:xfrm>
              <a:off x="5232661" y="2678435"/>
              <a:ext cx="1823085" cy="1905"/>
            </a:xfrm>
            <a:custGeom>
              <a:avLst/>
              <a:gdLst/>
              <a:ahLst/>
              <a:cxnLst/>
              <a:rect l="l" t="t" r="r" b="b"/>
              <a:pathLst>
                <a:path w="1823084" h="1905">
                  <a:moveTo>
                    <a:pt x="1821823" y="0"/>
                  </a:moveTo>
                  <a:lnTo>
                    <a:pt x="1822468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821823" y="0"/>
                  </a:lnTo>
                  <a:close/>
                </a:path>
              </a:pathLst>
            </a:custGeom>
            <a:solidFill>
              <a:srgbClr val="82C2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0" name="object 2800"/>
            <p:cNvSpPr/>
            <p:nvPr/>
          </p:nvSpPr>
          <p:spPr>
            <a:xfrm>
              <a:off x="5232661" y="2678435"/>
              <a:ext cx="1823085" cy="1905"/>
            </a:xfrm>
            <a:custGeom>
              <a:avLst/>
              <a:gdLst/>
              <a:ahLst/>
              <a:cxnLst/>
              <a:rect l="l" t="t" r="r" b="b"/>
              <a:pathLst>
                <a:path w="1823084" h="1905">
                  <a:moveTo>
                    <a:pt x="1822468" y="1293"/>
                  </a:moveTo>
                  <a:lnTo>
                    <a:pt x="0" y="1293"/>
                  </a:lnTo>
                </a:path>
                <a:path w="1823084" h="1905">
                  <a:moveTo>
                    <a:pt x="787" y="0"/>
                  </a:moveTo>
                  <a:lnTo>
                    <a:pt x="1821823" y="0"/>
                  </a:lnTo>
                </a:path>
              </a:pathLst>
            </a:custGeom>
            <a:ln w="3175">
              <a:solidFill>
                <a:srgbClr val="82C2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1" name="object 2801"/>
            <p:cNvSpPr/>
            <p:nvPr/>
          </p:nvSpPr>
          <p:spPr>
            <a:xfrm>
              <a:off x="5232661" y="2679728"/>
              <a:ext cx="1823085" cy="0"/>
            </a:xfrm>
            <a:custGeom>
              <a:avLst/>
              <a:gdLst/>
              <a:ahLst/>
              <a:cxnLst/>
              <a:rect l="l" t="t" r="r" b="b"/>
              <a:pathLst>
                <a:path w="1823084">
                  <a:moveTo>
                    <a:pt x="1822468" y="0"/>
                  </a:moveTo>
                  <a:lnTo>
                    <a:pt x="0" y="0"/>
                  </a:lnTo>
                </a:path>
                <a:path w="1823084">
                  <a:moveTo>
                    <a:pt x="0" y="0"/>
                  </a:moveTo>
                  <a:lnTo>
                    <a:pt x="1822468" y="0"/>
                  </a:lnTo>
                </a:path>
              </a:pathLst>
            </a:custGeom>
            <a:ln w="3175">
              <a:solidFill>
                <a:srgbClr val="81C2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2" name="object 2802"/>
            <p:cNvSpPr/>
            <p:nvPr/>
          </p:nvSpPr>
          <p:spPr>
            <a:xfrm>
              <a:off x="5231973" y="2679728"/>
              <a:ext cx="1823720" cy="1270"/>
            </a:xfrm>
            <a:custGeom>
              <a:avLst/>
              <a:gdLst/>
              <a:ahLst/>
              <a:cxnLst/>
              <a:rect l="l" t="t" r="r" b="b"/>
              <a:pathLst>
                <a:path w="1823720" h="1269">
                  <a:moveTo>
                    <a:pt x="1823157" y="0"/>
                  </a:moveTo>
                  <a:lnTo>
                    <a:pt x="1823721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823157" y="0"/>
                  </a:lnTo>
                  <a:close/>
                </a:path>
              </a:pathLst>
            </a:custGeom>
            <a:solidFill>
              <a:srgbClr val="81C2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3" name="object 2803"/>
            <p:cNvSpPr/>
            <p:nvPr/>
          </p:nvSpPr>
          <p:spPr>
            <a:xfrm>
              <a:off x="5231973" y="2679728"/>
              <a:ext cx="1823720" cy="1270"/>
            </a:xfrm>
            <a:custGeom>
              <a:avLst/>
              <a:gdLst/>
              <a:ahLst/>
              <a:cxnLst/>
              <a:rect l="l" t="t" r="r" b="b"/>
              <a:pathLst>
                <a:path w="1823720" h="1269">
                  <a:moveTo>
                    <a:pt x="1823721" y="1131"/>
                  </a:moveTo>
                  <a:lnTo>
                    <a:pt x="0" y="1131"/>
                  </a:lnTo>
                </a:path>
                <a:path w="1823720" h="1269">
                  <a:moveTo>
                    <a:pt x="688" y="0"/>
                  </a:moveTo>
                  <a:lnTo>
                    <a:pt x="1823157" y="0"/>
                  </a:lnTo>
                </a:path>
                <a:path w="1823720" h="1269">
                  <a:moveTo>
                    <a:pt x="1823721" y="1131"/>
                  </a:moveTo>
                  <a:lnTo>
                    <a:pt x="0" y="1131"/>
                  </a:lnTo>
                </a:path>
                <a:path w="1823720" h="1269">
                  <a:moveTo>
                    <a:pt x="0" y="1131"/>
                  </a:moveTo>
                  <a:lnTo>
                    <a:pt x="1823721" y="1131"/>
                  </a:lnTo>
                </a:path>
              </a:pathLst>
            </a:custGeom>
            <a:ln w="3175">
              <a:solidFill>
                <a:srgbClr val="81C2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4" name="object 2804"/>
            <p:cNvSpPr/>
            <p:nvPr/>
          </p:nvSpPr>
          <p:spPr>
            <a:xfrm>
              <a:off x="5231185" y="2680859"/>
              <a:ext cx="1825625" cy="1905"/>
            </a:xfrm>
            <a:custGeom>
              <a:avLst/>
              <a:gdLst/>
              <a:ahLst/>
              <a:cxnLst/>
              <a:rect l="l" t="t" r="r" b="b"/>
              <a:pathLst>
                <a:path w="1825625" h="1905">
                  <a:moveTo>
                    <a:pt x="1824508" y="0"/>
                  </a:moveTo>
                  <a:lnTo>
                    <a:pt x="1825153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824508" y="0"/>
                  </a:lnTo>
                  <a:close/>
                </a:path>
              </a:pathLst>
            </a:custGeom>
            <a:solidFill>
              <a:srgbClr val="81C2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5" name="object 2805"/>
            <p:cNvSpPr/>
            <p:nvPr/>
          </p:nvSpPr>
          <p:spPr>
            <a:xfrm>
              <a:off x="5231185" y="2680859"/>
              <a:ext cx="1825625" cy="1905"/>
            </a:xfrm>
            <a:custGeom>
              <a:avLst/>
              <a:gdLst/>
              <a:ahLst/>
              <a:cxnLst/>
              <a:rect l="l" t="t" r="r" b="b"/>
              <a:pathLst>
                <a:path w="1825625" h="1905">
                  <a:moveTo>
                    <a:pt x="1825153" y="1293"/>
                  </a:moveTo>
                  <a:lnTo>
                    <a:pt x="0" y="1293"/>
                  </a:lnTo>
                </a:path>
                <a:path w="1825625" h="1905">
                  <a:moveTo>
                    <a:pt x="787" y="0"/>
                  </a:moveTo>
                  <a:lnTo>
                    <a:pt x="1824508" y="0"/>
                  </a:lnTo>
                </a:path>
                <a:path w="1825625" h="1905">
                  <a:moveTo>
                    <a:pt x="1825153" y="1293"/>
                  </a:moveTo>
                  <a:lnTo>
                    <a:pt x="0" y="1293"/>
                  </a:lnTo>
                </a:path>
                <a:path w="1825625" h="1905">
                  <a:moveTo>
                    <a:pt x="0" y="1293"/>
                  </a:moveTo>
                  <a:lnTo>
                    <a:pt x="1825153" y="1293"/>
                  </a:lnTo>
                </a:path>
              </a:pathLst>
            </a:custGeom>
            <a:ln w="3175">
              <a:solidFill>
                <a:srgbClr val="81C2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6" name="object 2806"/>
            <p:cNvSpPr/>
            <p:nvPr/>
          </p:nvSpPr>
          <p:spPr>
            <a:xfrm>
              <a:off x="5231185" y="2682152"/>
              <a:ext cx="1825625" cy="0"/>
            </a:xfrm>
            <a:custGeom>
              <a:avLst/>
              <a:gdLst/>
              <a:ahLst/>
              <a:cxnLst/>
              <a:rect l="l" t="t" r="r" b="b"/>
              <a:pathLst>
                <a:path w="1825625">
                  <a:moveTo>
                    <a:pt x="1825153" y="0"/>
                  </a:moveTo>
                  <a:lnTo>
                    <a:pt x="0" y="0"/>
                  </a:lnTo>
                </a:path>
                <a:path w="1825625">
                  <a:moveTo>
                    <a:pt x="0" y="0"/>
                  </a:moveTo>
                  <a:lnTo>
                    <a:pt x="1825153" y="0"/>
                  </a:lnTo>
                </a:path>
              </a:pathLst>
            </a:custGeom>
            <a:ln w="3175">
              <a:solidFill>
                <a:srgbClr val="81C1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7" name="object 2807"/>
            <p:cNvSpPr/>
            <p:nvPr/>
          </p:nvSpPr>
          <p:spPr>
            <a:xfrm>
              <a:off x="5230497" y="2682152"/>
              <a:ext cx="1826895" cy="1270"/>
            </a:xfrm>
            <a:custGeom>
              <a:avLst/>
              <a:gdLst/>
              <a:ahLst/>
              <a:cxnLst/>
              <a:rect l="l" t="t" r="r" b="b"/>
              <a:pathLst>
                <a:path w="1826895" h="1269">
                  <a:moveTo>
                    <a:pt x="1825842" y="0"/>
                  </a:moveTo>
                  <a:lnTo>
                    <a:pt x="1826406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825842" y="0"/>
                  </a:lnTo>
                  <a:close/>
                </a:path>
              </a:pathLst>
            </a:custGeom>
            <a:solidFill>
              <a:srgbClr val="81C1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8" name="object 2808"/>
            <p:cNvSpPr/>
            <p:nvPr/>
          </p:nvSpPr>
          <p:spPr>
            <a:xfrm>
              <a:off x="5230497" y="2682152"/>
              <a:ext cx="1826895" cy="1270"/>
            </a:xfrm>
            <a:custGeom>
              <a:avLst/>
              <a:gdLst/>
              <a:ahLst/>
              <a:cxnLst/>
              <a:rect l="l" t="t" r="r" b="b"/>
              <a:pathLst>
                <a:path w="1826895" h="1269">
                  <a:moveTo>
                    <a:pt x="1826406" y="1131"/>
                  </a:moveTo>
                  <a:lnTo>
                    <a:pt x="0" y="1131"/>
                  </a:lnTo>
                </a:path>
                <a:path w="1826895" h="1269">
                  <a:moveTo>
                    <a:pt x="688" y="0"/>
                  </a:moveTo>
                  <a:lnTo>
                    <a:pt x="1825842" y="0"/>
                  </a:lnTo>
                </a:path>
                <a:path w="1826895" h="1269">
                  <a:moveTo>
                    <a:pt x="1826406" y="1131"/>
                  </a:moveTo>
                  <a:lnTo>
                    <a:pt x="0" y="1131"/>
                  </a:lnTo>
                </a:path>
                <a:path w="1826895" h="1269">
                  <a:moveTo>
                    <a:pt x="0" y="1131"/>
                  </a:moveTo>
                  <a:lnTo>
                    <a:pt x="1826406" y="1131"/>
                  </a:lnTo>
                </a:path>
              </a:pathLst>
            </a:custGeom>
            <a:ln w="3175">
              <a:solidFill>
                <a:srgbClr val="81C1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9" name="object 2809"/>
            <p:cNvSpPr/>
            <p:nvPr/>
          </p:nvSpPr>
          <p:spPr>
            <a:xfrm>
              <a:off x="5229709" y="2683284"/>
              <a:ext cx="1828164" cy="1905"/>
            </a:xfrm>
            <a:custGeom>
              <a:avLst/>
              <a:gdLst/>
              <a:ahLst/>
              <a:cxnLst/>
              <a:rect l="l" t="t" r="r" b="b"/>
              <a:pathLst>
                <a:path w="1828165" h="1905">
                  <a:moveTo>
                    <a:pt x="1827194" y="0"/>
                  </a:moveTo>
                  <a:lnTo>
                    <a:pt x="1827839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827194" y="0"/>
                  </a:lnTo>
                  <a:close/>
                </a:path>
              </a:pathLst>
            </a:custGeom>
            <a:solidFill>
              <a:srgbClr val="81C1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0" name="object 2810"/>
            <p:cNvSpPr/>
            <p:nvPr/>
          </p:nvSpPr>
          <p:spPr>
            <a:xfrm>
              <a:off x="5229709" y="2683284"/>
              <a:ext cx="1828164" cy="1905"/>
            </a:xfrm>
            <a:custGeom>
              <a:avLst/>
              <a:gdLst/>
              <a:ahLst/>
              <a:cxnLst/>
              <a:rect l="l" t="t" r="r" b="b"/>
              <a:pathLst>
                <a:path w="1828165" h="1905">
                  <a:moveTo>
                    <a:pt x="1827839" y="1293"/>
                  </a:moveTo>
                  <a:lnTo>
                    <a:pt x="0" y="1293"/>
                  </a:lnTo>
                </a:path>
                <a:path w="1828165" h="1905">
                  <a:moveTo>
                    <a:pt x="787" y="0"/>
                  </a:moveTo>
                  <a:lnTo>
                    <a:pt x="1827194" y="0"/>
                  </a:lnTo>
                </a:path>
                <a:path w="1828165" h="1905">
                  <a:moveTo>
                    <a:pt x="1827839" y="1293"/>
                  </a:moveTo>
                  <a:lnTo>
                    <a:pt x="0" y="1293"/>
                  </a:lnTo>
                </a:path>
                <a:path w="1828165" h="1905">
                  <a:moveTo>
                    <a:pt x="0" y="1293"/>
                  </a:moveTo>
                  <a:lnTo>
                    <a:pt x="1827839" y="1293"/>
                  </a:lnTo>
                </a:path>
              </a:pathLst>
            </a:custGeom>
            <a:ln w="3175">
              <a:solidFill>
                <a:srgbClr val="81C1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1" name="object 2811"/>
            <p:cNvSpPr/>
            <p:nvPr/>
          </p:nvSpPr>
          <p:spPr>
            <a:xfrm>
              <a:off x="5229021" y="2684577"/>
              <a:ext cx="1829435" cy="1270"/>
            </a:xfrm>
            <a:custGeom>
              <a:avLst/>
              <a:gdLst/>
              <a:ahLst/>
              <a:cxnLst/>
              <a:rect l="l" t="t" r="r" b="b"/>
              <a:pathLst>
                <a:path w="1829434" h="1269">
                  <a:moveTo>
                    <a:pt x="1828527" y="0"/>
                  </a:moveTo>
                  <a:lnTo>
                    <a:pt x="1829092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828527" y="0"/>
                  </a:lnTo>
                  <a:close/>
                </a:path>
              </a:pathLst>
            </a:custGeom>
            <a:solidFill>
              <a:srgbClr val="81C1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2" name="object 2812"/>
            <p:cNvSpPr/>
            <p:nvPr/>
          </p:nvSpPr>
          <p:spPr>
            <a:xfrm>
              <a:off x="5229021" y="2684577"/>
              <a:ext cx="1829435" cy="1270"/>
            </a:xfrm>
            <a:custGeom>
              <a:avLst/>
              <a:gdLst/>
              <a:ahLst/>
              <a:cxnLst/>
              <a:rect l="l" t="t" r="r" b="b"/>
              <a:pathLst>
                <a:path w="1829434" h="1269">
                  <a:moveTo>
                    <a:pt x="1829092" y="1131"/>
                  </a:moveTo>
                  <a:lnTo>
                    <a:pt x="0" y="1131"/>
                  </a:lnTo>
                </a:path>
                <a:path w="1829434" h="1269">
                  <a:moveTo>
                    <a:pt x="688" y="0"/>
                  </a:moveTo>
                  <a:lnTo>
                    <a:pt x="1828527" y="0"/>
                  </a:lnTo>
                </a:path>
              </a:pathLst>
            </a:custGeom>
            <a:ln w="3175">
              <a:solidFill>
                <a:srgbClr val="81C1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3" name="object 2813"/>
            <p:cNvSpPr/>
            <p:nvPr/>
          </p:nvSpPr>
          <p:spPr>
            <a:xfrm>
              <a:off x="5229021" y="2685708"/>
              <a:ext cx="1829435" cy="0"/>
            </a:xfrm>
            <a:custGeom>
              <a:avLst/>
              <a:gdLst/>
              <a:ahLst/>
              <a:cxnLst/>
              <a:rect l="l" t="t" r="r" b="b"/>
              <a:pathLst>
                <a:path w="1829434">
                  <a:moveTo>
                    <a:pt x="1829092" y="0"/>
                  </a:moveTo>
                  <a:lnTo>
                    <a:pt x="0" y="0"/>
                  </a:lnTo>
                </a:path>
                <a:path w="1829434">
                  <a:moveTo>
                    <a:pt x="0" y="0"/>
                  </a:moveTo>
                  <a:lnTo>
                    <a:pt x="1829092" y="0"/>
                  </a:lnTo>
                </a:path>
                <a:path w="1829434">
                  <a:moveTo>
                    <a:pt x="1829092" y="0"/>
                  </a:moveTo>
                  <a:lnTo>
                    <a:pt x="0" y="0"/>
                  </a:lnTo>
                </a:path>
                <a:path w="1829434">
                  <a:moveTo>
                    <a:pt x="0" y="0"/>
                  </a:moveTo>
                  <a:lnTo>
                    <a:pt x="1829092" y="0"/>
                  </a:lnTo>
                </a:path>
              </a:pathLst>
            </a:custGeom>
            <a:ln w="3175">
              <a:solidFill>
                <a:srgbClr val="80C1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4" name="object 2814"/>
            <p:cNvSpPr/>
            <p:nvPr/>
          </p:nvSpPr>
          <p:spPr>
            <a:xfrm>
              <a:off x="5228233" y="2685708"/>
              <a:ext cx="1830705" cy="1905"/>
            </a:xfrm>
            <a:custGeom>
              <a:avLst/>
              <a:gdLst/>
              <a:ahLst/>
              <a:cxnLst/>
              <a:rect l="l" t="t" r="r" b="b"/>
              <a:pathLst>
                <a:path w="1830704" h="1905">
                  <a:moveTo>
                    <a:pt x="1829879" y="0"/>
                  </a:moveTo>
                  <a:lnTo>
                    <a:pt x="1830524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829879" y="0"/>
                  </a:lnTo>
                  <a:close/>
                </a:path>
              </a:pathLst>
            </a:custGeom>
            <a:solidFill>
              <a:srgbClr val="80C1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5" name="object 2815"/>
            <p:cNvSpPr/>
            <p:nvPr/>
          </p:nvSpPr>
          <p:spPr>
            <a:xfrm>
              <a:off x="5228233" y="2685708"/>
              <a:ext cx="1830705" cy="1905"/>
            </a:xfrm>
            <a:custGeom>
              <a:avLst/>
              <a:gdLst/>
              <a:ahLst/>
              <a:cxnLst/>
              <a:rect l="l" t="t" r="r" b="b"/>
              <a:pathLst>
                <a:path w="1830704" h="1905">
                  <a:moveTo>
                    <a:pt x="1830524" y="1293"/>
                  </a:moveTo>
                  <a:lnTo>
                    <a:pt x="0" y="1293"/>
                  </a:lnTo>
                </a:path>
                <a:path w="1830704" h="1905">
                  <a:moveTo>
                    <a:pt x="787" y="0"/>
                  </a:moveTo>
                  <a:lnTo>
                    <a:pt x="1829879" y="0"/>
                  </a:lnTo>
                </a:path>
                <a:path w="1830704" h="1905">
                  <a:moveTo>
                    <a:pt x="1830524" y="1293"/>
                  </a:moveTo>
                  <a:lnTo>
                    <a:pt x="0" y="1293"/>
                  </a:lnTo>
                </a:path>
                <a:path w="1830704" h="1905">
                  <a:moveTo>
                    <a:pt x="0" y="1293"/>
                  </a:moveTo>
                  <a:lnTo>
                    <a:pt x="1830524" y="1293"/>
                  </a:lnTo>
                </a:path>
              </a:pathLst>
            </a:custGeom>
            <a:ln w="3175">
              <a:solidFill>
                <a:srgbClr val="80C1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6" name="object 2816"/>
            <p:cNvSpPr/>
            <p:nvPr/>
          </p:nvSpPr>
          <p:spPr>
            <a:xfrm>
              <a:off x="5227545" y="2687001"/>
              <a:ext cx="1831975" cy="1270"/>
            </a:xfrm>
            <a:custGeom>
              <a:avLst/>
              <a:gdLst/>
              <a:ahLst/>
              <a:cxnLst/>
              <a:rect l="l" t="t" r="r" b="b"/>
              <a:pathLst>
                <a:path w="1831975" h="1269">
                  <a:moveTo>
                    <a:pt x="1831213" y="0"/>
                  </a:moveTo>
                  <a:lnTo>
                    <a:pt x="1831777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831213" y="0"/>
                  </a:lnTo>
                  <a:close/>
                </a:path>
              </a:pathLst>
            </a:custGeom>
            <a:solidFill>
              <a:srgbClr val="80C1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7" name="object 2817"/>
            <p:cNvSpPr/>
            <p:nvPr/>
          </p:nvSpPr>
          <p:spPr>
            <a:xfrm>
              <a:off x="5227545" y="2687001"/>
              <a:ext cx="1831975" cy="1270"/>
            </a:xfrm>
            <a:custGeom>
              <a:avLst/>
              <a:gdLst/>
              <a:ahLst/>
              <a:cxnLst/>
              <a:rect l="l" t="t" r="r" b="b"/>
              <a:pathLst>
                <a:path w="1831975" h="1269">
                  <a:moveTo>
                    <a:pt x="1831777" y="1131"/>
                  </a:moveTo>
                  <a:lnTo>
                    <a:pt x="0" y="1131"/>
                  </a:lnTo>
                </a:path>
                <a:path w="1831975" h="1269">
                  <a:moveTo>
                    <a:pt x="688" y="0"/>
                  </a:moveTo>
                  <a:lnTo>
                    <a:pt x="1831213" y="0"/>
                  </a:lnTo>
                </a:path>
                <a:path w="1831975" h="1269">
                  <a:moveTo>
                    <a:pt x="1831777" y="1131"/>
                  </a:moveTo>
                  <a:lnTo>
                    <a:pt x="0" y="1131"/>
                  </a:lnTo>
                </a:path>
                <a:path w="1831975" h="1269">
                  <a:moveTo>
                    <a:pt x="0" y="1131"/>
                  </a:moveTo>
                  <a:lnTo>
                    <a:pt x="1831777" y="1131"/>
                  </a:lnTo>
                </a:path>
              </a:pathLst>
            </a:custGeom>
            <a:ln w="3175">
              <a:solidFill>
                <a:srgbClr val="80C1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8" name="object 2818"/>
            <p:cNvSpPr/>
            <p:nvPr/>
          </p:nvSpPr>
          <p:spPr>
            <a:xfrm>
              <a:off x="5226757" y="2688133"/>
              <a:ext cx="1833245" cy="1905"/>
            </a:xfrm>
            <a:custGeom>
              <a:avLst/>
              <a:gdLst/>
              <a:ahLst/>
              <a:cxnLst/>
              <a:rect l="l" t="t" r="r" b="b"/>
              <a:pathLst>
                <a:path w="1833245" h="1905">
                  <a:moveTo>
                    <a:pt x="1832564" y="0"/>
                  </a:moveTo>
                  <a:lnTo>
                    <a:pt x="1833209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832564" y="0"/>
                  </a:lnTo>
                  <a:close/>
                </a:path>
              </a:pathLst>
            </a:custGeom>
            <a:solidFill>
              <a:srgbClr val="80C1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9" name="object 2819"/>
            <p:cNvSpPr/>
            <p:nvPr/>
          </p:nvSpPr>
          <p:spPr>
            <a:xfrm>
              <a:off x="5226757" y="2688133"/>
              <a:ext cx="1833245" cy="1905"/>
            </a:xfrm>
            <a:custGeom>
              <a:avLst/>
              <a:gdLst/>
              <a:ahLst/>
              <a:cxnLst/>
              <a:rect l="l" t="t" r="r" b="b"/>
              <a:pathLst>
                <a:path w="1833245" h="1905">
                  <a:moveTo>
                    <a:pt x="1833209" y="1293"/>
                  </a:moveTo>
                  <a:lnTo>
                    <a:pt x="0" y="1293"/>
                  </a:lnTo>
                </a:path>
                <a:path w="1833245" h="1905">
                  <a:moveTo>
                    <a:pt x="787" y="0"/>
                  </a:moveTo>
                  <a:lnTo>
                    <a:pt x="1832564" y="0"/>
                  </a:lnTo>
                </a:path>
                <a:path w="1833245" h="1905">
                  <a:moveTo>
                    <a:pt x="1833209" y="1293"/>
                  </a:moveTo>
                  <a:lnTo>
                    <a:pt x="0" y="1293"/>
                  </a:lnTo>
                </a:path>
                <a:path w="1833245" h="1905">
                  <a:moveTo>
                    <a:pt x="0" y="1293"/>
                  </a:moveTo>
                  <a:lnTo>
                    <a:pt x="1833209" y="1293"/>
                  </a:lnTo>
                </a:path>
                <a:path w="1833245" h="1905">
                  <a:moveTo>
                    <a:pt x="1833209" y="1293"/>
                  </a:moveTo>
                  <a:lnTo>
                    <a:pt x="0" y="1293"/>
                  </a:lnTo>
                </a:path>
                <a:path w="1833245" h="1905">
                  <a:moveTo>
                    <a:pt x="0" y="1293"/>
                  </a:moveTo>
                  <a:lnTo>
                    <a:pt x="1833209" y="1293"/>
                  </a:lnTo>
                </a:path>
              </a:pathLst>
            </a:custGeom>
            <a:ln w="3175">
              <a:solidFill>
                <a:srgbClr val="80C1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0" name="object 2820"/>
            <p:cNvSpPr/>
            <p:nvPr/>
          </p:nvSpPr>
          <p:spPr>
            <a:xfrm>
              <a:off x="5226069" y="2689426"/>
              <a:ext cx="1834514" cy="1270"/>
            </a:xfrm>
            <a:custGeom>
              <a:avLst/>
              <a:gdLst/>
              <a:ahLst/>
              <a:cxnLst/>
              <a:rect l="l" t="t" r="r" b="b"/>
              <a:pathLst>
                <a:path w="1834515" h="1269">
                  <a:moveTo>
                    <a:pt x="1833898" y="0"/>
                  </a:moveTo>
                  <a:lnTo>
                    <a:pt x="1834463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833898" y="0"/>
                  </a:lnTo>
                  <a:close/>
                </a:path>
              </a:pathLst>
            </a:custGeom>
            <a:solidFill>
              <a:srgbClr val="80C1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1" name="object 2821"/>
            <p:cNvSpPr/>
            <p:nvPr/>
          </p:nvSpPr>
          <p:spPr>
            <a:xfrm>
              <a:off x="5226069" y="2689426"/>
              <a:ext cx="1834514" cy="1270"/>
            </a:xfrm>
            <a:custGeom>
              <a:avLst/>
              <a:gdLst/>
              <a:ahLst/>
              <a:cxnLst/>
              <a:rect l="l" t="t" r="r" b="b"/>
              <a:pathLst>
                <a:path w="1834515" h="1269">
                  <a:moveTo>
                    <a:pt x="1834463" y="1131"/>
                  </a:moveTo>
                  <a:lnTo>
                    <a:pt x="0" y="1131"/>
                  </a:lnTo>
                </a:path>
                <a:path w="1834515" h="1269">
                  <a:moveTo>
                    <a:pt x="688" y="0"/>
                  </a:moveTo>
                  <a:lnTo>
                    <a:pt x="1833898" y="0"/>
                  </a:lnTo>
                </a:path>
                <a:path w="1834515" h="1269">
                  <a:moveTo>
                    <a:pt x="1834463" y="1131"/>
                  </a:moveTo>
                  <a:lnTo>
                    <a:pt x="0" y="1131"/>
                  </a:lnTo>
                </a:path>
                <a:path w="1834515" h="1269">
                  <a:moveTo>
                    <a:pt x="0" y="1131"/>
                  </a:moveTo>
                  <a:lnTo>
                    <a:pt x="1834463" y="1131"/>
                  </a:lnTo>
                </a:path>
              </a:pathLst>
            </a:custGeom>
            <a:ln w="3175">
              <a:solidFill>
                <a:srgbClr val="80C1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2" name="object 2822"/>
            <p:cNvSpPr/>
            <p:nvPr/>
          </p:nvSpPr>
          <p:spPr>
            <a:xfrm>
              <a:off x="5225281" y="2690557"/>
              <a:ext cx="1836420" cy="1905"/>
            </a:xfrm>
            <a:custGeom>
              <a:avLst/>
              <a:gdLst/>
              <a:ahLst/>
              <a:cxnLst/>
              <a:rect l="l" t="t" r="r" b="b"/>
              <a:pathLst>
                <a:path w="1836420" h="1905">
                  <a:moveTo>
                    <a:pt x="1835250" y="0"/>
                  </a:moveTo>
                  <a:lnTo>
                    <a:pt x="1835895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835250" y="0"/>
                  </a:lnTo>
                  <a:close/>
                </a:path>
              </a:pathLst>
            </a:custGeom>
            <a:solidFill>
              <a:srgbClr val="7EC1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3" name="object 2823"/>
            <p:cNvSpPr/>
            <p:nvPr/>
          </p:nvSpPr>
          <p:spPr>
            <a:xfrm>
              <a:off x="5225281" y="2690557"/>
              <a:ext cx="1836420" cy="1905"/>
            </a:xfrm>
            <a:custGeom>
              <a:avLst/>
              <a:gdLst/>
              <a:ahLst/>
              <a:cxnLst/>
              <a:rect l="l" t="t" r="r" b="b"/>
              <a:pathLst>
                <a:path w="1836420" h="1905">
                  <a:moveTo>
                    <a:pt x="1835895" y="1293"/>
                  </a:moveTo>
                  <a:lnTo>
                    <a:pt x="0" y="1293"/>
                  </a:lnTo>
                </a:path>
                <a:path w="1836420" h="1905">
                  <a:moveTo>
                    <a:pt x="787" y="0"/>
                  </a:moveTo>
                  <a:lnTo>
                    <a:pt x="1835250" y="0"/>
                  </a:lnTo>
                </a:path>
                <a:path w="1836420" h="1905">
                  <a:moveTo>
                    <a:pt x="1835895" y="1293"/>
                  </a:moveTo>
                  <a:lnTo>
                    <a:pt x="0" y="1293"/>
                  </a:lnTo>
                </a:path>
                <a:path w="1836420" h="1905">
                  <a:moveTo>
                    <a:pt x="0" y="1293"/>
                  </a:moveTo>
                  <a:lnTo>
                    <a:pt x="1835895" y="1293"/>
                  </a:lnTo>
                </a:path>
              </a:pathLst>
            </a:custGeom>
            <a:ln w="3175">
              <a:solidFill>
                <a:srgbClr val="7EC1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4" name="object 2824"/>
            <p:cNvSpPr/>
            <p:nvPr/>
          </p:nvSpPr>
          <p:spPr>
            <a:xfrm>
              <a:off x="5224593" y="2691850"/>
              <a:ext cx="1837689" cy="1270"/>
            </a:xfrm>
            <a:custGeom>
              <a:avLst/>
              <a:gdLst/>
              <a:ahLst/>
              <a:cxnLst/>
              <a:rect l="l" t="t" r="r" b="b"/>
              <a:pathLst>
                <a:path w="1837690" h="1269">
                  <a:moveTo>
                    <a:pt x="1836584" y="0"/>
                  </a:moveTo>
                  <a:lnTo>
                    <a:pt x="1837148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836584" y="0"/>
                  </a:lnTo>
                  <a:close/>
                </a:path>
              </a:pathLst>
            </a:custGeom>
            <a:solidFill>
              <a:srgbClr val="7EC1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5" name="object 2825"/>
            <p:cNvSpPr/>
            <p:nvPr/>
          </p:nvSpPr>
          <p:spPr>
            <a:xfrm>
              <a:off x="5224593" y="2691850"/>
              <a:ext cx="1837689" cy="1270"/>
            </a:xfrm>
            <a:custGeom>
              <a:avLst/>
              <a:gdLst/>
              <a:ahLst/>
              <a:cxnLst/>
              <a:rect l="l" t="t" r="r" b="b"/>
              <a:pathLst>
                <a:path w="1837690" h="1269">
                  <a:moveTo>
                    <a:pt x="1837148" y="1131"/>
                  </a:moveTo>
                  <a:lnTo>
                    <a:pt x="0" y="1131"/>
                  </a:lnTo>
                </a:path>
                <a:path w="1837690" h="1269">
                  <a:moveTo>
                    <a:pt x="688" y="0"/>
                  </a:moveTo>
                  <a:lnTo>
                    <a:pt x="1836584" y="0"/>
                  </a:lnTo>
                </a:path>
                <a:path w="1837690" h="1269">
                  <a:moveTo>
                    <a:pt x="1837148" y="1131"/>
                  </a:moveTo>
                  <a:lnTo>
                    <a:pt x="0" y="1131"/>
                  </a:lnTo>
                </a:path>
                <a:path w="1837690" h="1269">
                  <a:moveTo>
                    <a:pt x="0" y="1131"/>
                  </a:moveTo>
                  <a:lnTo>
                    <a:pt x="1837148" y="1131"/>
                  </a:lnTo>
                </a:path>
                <a:path w="1837690" h="1269">
                  <a:moveTo>
                    <a:pt x="1837148" y="1131"/>
                  </a:moveTo>
                  <a:lnTo>
                    <a:pt x="0" y="1131"/>
                  </a:lnTo>
                </a:path>
                <a:path w="1837690" h="1269">
                  <a:moveTo>
                    <a:pt x="0" y="1131"/>
                  </a:moveTo>
                  <a:lnTo>
                    <a:pt x="1837148" y="1131"/>
                  </a:lnTo>
                </a:path>
              </a:pathLst>
            </a:custGeom>
            <a:ln w="3175">
              <a:solidFill>
                <a:srgbClr val="7EC1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6" name="object 2826"/>
            <p:cNvSpPr/>
            <p:nvPr/>
          </p:nvSpPr>
          <p:spPr>
            <a:xfrm>
              <a:off x="5223805" y="2692982"/>
              <a:ext cx="1838960" cy="1905"/>
            </a:xfrm>
            <a:custGeom>
              <a:avLst/>
              <a:gdLst/>
              <a:ahLst/>
              <a:cxnLst/>
              <a:rect l="l" t="t" r="r" b="b"/>
              <a:pathLst>
                <a:path w="1838959" h="1905">
                  <a:moveTo>
                    <a:pt x="1837935" y="0"/>
                  </a:moveTo>
                  <a:lnTo>
                    <a:pt x="1838580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837935" y="0"/>
                  </a:lnTo>
                  <a:close/>
                </a:path>
              </a:pathLst>
            </a:custGeom>
            <a:solidFill>
              <a:srgbClr val="7DC1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7" name="object 2827"/>
            <p:cNvSpPr/>
            <p:nvPr/>
          </p:nvSpPr>
          <p:spPr>
            <a:xfrm>
              <a:off x="5223805" y="2692982"/>
              <a:ext cx="1838960" cy="1905"/>
            </a:xfrm>
            <a:custGeom>
              <a:avLst/>
              <a:gdLst/>
              <a:ahLst/>
              <a:cxnLst/>
              <a:rect l="l" t="t" r="r" b="b"/>
              <a:pathLst>
                <a:path w="1838959" h="1905">
                  <a:moveTo>
                    <a:pt x="1838580" y="1293"/>
                  </a:moveTo>
                  <a:lnTo>
                    <a:pt x="0" y="1293"/>
                  </a:lnTo>
                </a:path>
                <a:path w="1838959" h="1905">
                  <a:moveTo>
                    <a:pt x="787" y="0"/>
                  </a:moveTo>
                  <a:lnTo>
                    <a:pt x="1837935" y="0"/>
                  </a:lnTo>
                </a:path>
                <a:path w="1838959" h="1905">
                  <a:moveTo>
                    <a:pt x="1838580" y="1293"/>
                  </a:moveTo>
                  <a:lnTo>
                    <a:pt x="0" y="1293"/>
                  </a:lnTo>
                </a:path>
                <a:path w="1838959" h="1905">
                  <a:moveTo>
                    <a:pt x="0" y="1293"/>
                  </a:moveTo>
                  <a:lnTo>
                    <a:pt x="1838580" y="1293"/>
                  </a:lnTo>
                </a:path>
              </a:pathLst>
            </a:custGeom>
            <a:ln w="3175">
              <a:solidFill>
                <a:srgbClr val="7DC1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8" name="object 2828"/>
            <p:cNvSpPr/>
            <p:nvPr/>
          </p:nvSpPr>
          <p:spPr>
            <a:xfrm>
              <a:off x="5223117" y="2694275"/>
              <a:ext cx="1840230" cy="1270"/>
            </a:xfrm>
            <a:custGeom>
              <a:avLst/>
              <a:gdLst/>
              <a:ahLst/>
              <a:cxnLst/>
              <a:rect l="l" t="t" r="r" b="b"/>
              <a:pathLst>
                <a:path w="1840229" h="1269">
                  <a:moveTo>
                    <a:pt x="1839269" y="0"/>
                  </a:moveTo>
                  <a:lnTo>
                    <a:pt x="1839833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839269" y="0"/>
                  </a:lnTo>
                  <a:close/>
                </a:path>
              </a:pathLst>
            </a:custGeom>
            <a:solidFill>
              <a:srgbClr val="7DC1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9" name="object 2829"/>
            <p:cNvSpPr/>
            <p:nvPr/>
          </p:nvSpPr>
          <p:spPr>
            <a:xfrm>
              <a:off x="5223117" y="2694275"/>
              <a:ext cx="1840230" cy="1270"/>
            </a:xfrm>
            <a:custGeom>
              <a:avLst/>
              <a:gdLst/>
              <a:ahLst/>
              <a:cxnLst/>
              <a:rect l="l" t="t" r="r" b="b"/>
              <a:pathLst>
                <a:path w="1840229" h="1269">
                  <a:moveTo>
                    <a:pt x="1839833" y="1131"/>
                  </a:moveTo>
                  <a:lnTo>
                    <a:pt x="0" y="1131"/>
                  </a:lnTo>
                </a:path>
                <a:path w="1840229" h="1269">
                  <a:moveTo>
                    <a:pt x="688" y="0"/>
                  </a:moveTo>
                  <a:lnTo>
                    <a:pt x="1839269" y="0"/>
                  </a:lnTo>
                </a:path>
                <a:path w="1840229" h="1269">
                  <a:moveTo>
                    <a:pt x="1839833" y="1131"/>
                  </a:moveTo>
                  <a:lnTo>
                    <a:pt x="0" y="1131"/>
                  </a:lnTo>
                </a:path>
                <a:path w="1840229" h="1269">
                  <a:moveTo>
                    <a:pt x="0" y="1131"/>
                  </a:moveTo>
                  <a:lnTo>
                    <a:pt x="1839833" y="1131"/>
                  </a:lnTo>
                </a:path>
                <a:path w="1840229" h="1269">
                  <a:moveTo>
                    <a:pt x="1839833" y="1131"/>
                  </a:moveTo>
                  <a:lnTo>
                    <a:pt x="0" y="1131"/>
                  </a:lnTo>
                </a:path>
                <a:path w="1840229" h="1269">
                  <a:moveTo>
                    <a:pt x="0" y="1131"/>
                  </a:moveTo>
                  <a:lnTo>
                    <a:pt x="1839833" y="1131"/>
                  </a:lnTo>
                </a:path>
              </a:pathLst>
            </a:custGeom>
            <a:ln w="3175">
              <a:solidFill>
                <a:srgbClr val="7DC1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0" name="object 2830"/>
            <p:cNvSpPr/>
            <p:nvPr/>
          </p:nvSpPr>
          <p:spPr>
            <a:xfrm>
              <a:off x="5222329" y="2695406"/>
              <a:ext cx="1841500" cy="1905"/>
            </a:xfrm>
            <a:custGeom>
              <a:avLst/>
              <a:gdLst/>
              <a:ahLst/>
              <a:cxnLst/>
              <a:rect l="l" t="t" r="r" b="b"/>
              <a:pathLst>
                <a:path w="1841500" h="1905">
                  <a:moveTo>
                    <a:pt x="1840621" y="0"/>
                  </a:moveTo>
                  <a:lnTo>
                    <a:pt x="1841266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840621" y="0"/>
                  </a:lnTo>
                  <a:close/>
                </a:path>
              </a:pathLst>
            </a:custGeom>
            <a:solidFill>
              <a:srgbClr val="7DC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1" name="object 2831"/>
            <p:cNvSpPr/>
            <p:nvPr/>
          </p:nvSpPr>
          <p:spPr>
            <a:xfrm>
              <a:off x="5222329" y="2695406"/>
              <a:ext cx="1841500" cy="1905"/>
            </a:xfrm>
            <a:custGeom>
              <a:avLst/>
              <a:gdLst/>
              <a:ahLst/>
              <a:cxnLst/>
              <a:rect l="l" t="t" r="r" b="b"/>
              <a:pathLst>
                <a:path w="1841500" h="1905">
                  <a:moveTo>
                    <a:pt x="1841265" y="1293"/>
                  </a:moveTo>
                  <a:lnTo>
                    <a:pt x="0" y="1293"/>
                  </a:lnTo>
                </a:path>
                <a:path w="1841500" h="1905">
                  <a:moveTo>
                    <a:pt x="787" y="0"/>
                  </a:moveTo>
                  <a:lnTo>
                    <a:pt x="1840620" y="0"/>
                  </a:lnTo>
                </a:path>
                <a:path w="1841500" h="1905">
                  <a:moveTo>
                    <a:pt x="1841265" y="1293"/>
                  </a:moveTo>
                  <a:lnTo>
                    <a:pt x="0" y="1293"/>
                  </a:lnTo>
                </a:path>
                <a:path w="1841500" h="1905">
                  <a:moveTo>
                    <a:pt x="0" y="1293"/>
                  </a:moveTo>
                  <a:lnTo>
                    <a:pt x="1841265" y="1293"/>
                  </a:lnTo>
                </a:path>
              </a:pathLst>
            </a:custGeom>
            <a:ln w="3175">
              <a:solidFill>
                <a:srgbClr val="7DC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2" name="object 2832"/>
            <p:cNvSpPr/>
            <p:nvPr/>
          </p:nvSpPr>
          <p:spPr>
            <a:xfrm>
              <a:off x="5221641" y="2696699"/>
              <a:ext cx="1842770" cy="1270"/>
            </a:xfrm>
            <a:custGeom>
              <a:avLst/>
              <a:gdLst/>
              <a:ahLst/>
              <a:cxnLst/>
              <a:rect l="l" t="t" r="r" b="b"/>
              <a:pathLst>
                <a:path w="1842770" h="1269">
                  <a:moveTo>
                    <a:pt x="1841954" y="0"/>
                  </a:moveTo>
                  <a:lnTo>
                    <a:pt x="1842519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841954" y="0"/>
                  </a:lnTo>
                  <a:close/>
                </a:path>
              </a:pathLst>
            </a:custGeom>
            <a:solidFill>
              <a:srgbClr val="7DC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3" name="object 2833"/>
            <p:cNvSpPr/>
            <p:nvPr/>
          </p:nvSpPr>
          <p:spPr>
            <a:xfrm>
              <a:off x="5221641" y="2696699"/>
              <a:ext cx="1842770" cy="1270"/>
            </a:xfrm>
            <a:custGeom>
              <a:avLst/>
              <a:gdLst/>
              <a:ahLst/>
              <a:cxnLst/>
              <a:rect l="l" t="t" r="r" b="b"/>
              <a:pathLst>
                <a:path w="1842770" h="1269">
                  <a:moveTo>
                    <a:pt x="1842519" y="1131"/>
                  </a:moveTo>
                  <a:lnTo>
                    <a:pt x="0" y="1131"/>
                  </a:lnTo>
                </a:path>
                <a:path w="1842770" h="1269">
                  <a:moveTo>
                    <a:pt x="688" y="0"/>
                  </a:moveTo>
                  <a:lnTo>
                    <a:pt x="1841954" y="0"/>
                  </a:lnTo>
                </a:path>
                <a:path w="1842770" h="1269">
                  <a:moveTo>
                    <a:pt x="1842519" y="1131"/>
                  </a:moveTo>
                  <a:lnTo>
                    <a:pt x="0" y="1131"/>
                  </a:lnTo>
                </a:path>
                <a:path w="1842770" h="1269">
                  <a:moveTo>
                    <a:pt x="0" y="1131"/>
                  </a:moveTo>
                  <a:lnTo>
                    <a:pt x="1842519" y="1131"/>
                  </a:lnTo>
                </a:path>
              </a:pathLst>
            </a:custGeom>
            <a:ln w="3175">
              <a:solidFill>
                <a:srgbClr val="7DC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4" name="object 2834"/>
            <p:cNvSpPr/>
            <p:nvPr/>
          </p:nvSpPr>
          <p:spPr>
            <a:xfrm>
              <a:off x="5220853" y="2697831"/>
              <a:ext cx="1844039" cy="1905"/>
            </a:xfrm>
            <a:custGeom>
              <a:avLst/>
              <a:gdLst/>
              <a:ahLst/>
              <a:cxnLst/>
              <a:rect l="l" t="t" r="r" b="b"/>
              <a:pathLst>
                <a:path w="1844040" h="1905">
                  <a:moveTo>
                    <a:pt x="1843306" y="0"/>
                  </a:moveTo>
                  <a:lnTo>
                    <a:pt x="1843951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843306" y="0"/>
                  </a:lnTo>
                  <a:close/>
                </a:path>
              </a:pathLst>
            </a:custGeom>
            <a:solidFill>
              <a:srgbClr val="7DC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5" name="object 2835"/>
            <p:cNvSpPr/>
            <p:nvPr/>
          </p:nvSpPr>
          <p:spPr>
            <a:xfrm>
              <a:off x="5220853" y="2697831"/>
              <a:ext cx="1844039" cy="1905"/>
            </a:xfrm>
            <a:custGeom>
              <a:avLst/>
              <a:gdLst/>
              <a:ahLst/>
              <a:cxnLst/>
              <a:rect l="l" t="t" r="r" b="b"/>
              <a:pathLst>
                <a:path w="1844040" h="1905">
                  <a:moveTo>
                    <a:pt x="1843951" y="1293"/>
                  </a:moveTo>
                  <a:lnTo>
                    <a:pt x="0" y="1293"/>
                  </a:lnTo>
                </a:path>
                <a:path w="1844040" h="1905">
                  <a:moveTo>
                    <a:pt x="787" y="0"/>
                  </a:moveTo>
                  <a:lnTo>
                    <a:pt x="1843306" y="0"/>
                  </a:lnTo>
                </a:path>
                <a:path w="1844040" h="1905">
                  <a:moveTo>
                    <a:pt x="1843951" y="1293"/>
                  </a:moveTo>
                  <a:lnTo>
                    <a:pt x="0" y="1293"/>
                  </a:lnTo>
                </a:path>
                <a:path w="1844040" h="1905">
                  <a:moveTo>
                    <a:pt x="0" y="1293"/>
                  </a:moveTo>
                  <a:lnTo>
                    <a:pt x="1843951" y="1293"/>
                  </a:lnTo>
                </a:path>
              </a:pathLst>
            </a:custGeom>
            <a:ln w="3175">
              <a:solidFill>
                <a:srgbClr val="7DC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6" name="object 2836"/>
            <p:cNvSpPr/>
            <p:nvPr/>
          </p:nvSpPr>
          <p:spPr>
            <a:xfrm>
              <a:off x="5220853" y="2699124"/>
              <a:ext cx="1844039" cy="0"/>
            </a:xfrm>
            <a:custGeom>
              <a:avLst/>
              <a:gdLst/>
              <a:ahLst/>
              <a:cxnLst/>
              <a:rect l="l" t="t" r="r" b="b"/>
              <a:pathLst>
                <a:path w="1844040">
                  <a:moveTo>
                    <a:pt x="1843951" y="0"/>
                  </a:moveTo>
                  <a:lnTo>
                    <a:pt x="0" y="0"/>
                  </a:lnTo>
                </a:path>
                <a:path w="1844040">
                  <a:moveTo>
                    <a:pt x="0" y="0"/>
                  </a:moveTo>
                  <a:lnTo>
                    <a:pt x="1843951" y="0"/>
                  </a:lnTo>
                </a:path>
              </a:pathLst>
            </a:custGeom>
            <a:ln w="3175">
              <a:solidFill>
                <a:srgbClr val="7CC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7" name="object 2837"/>
            <p:cNvSpPr/>
            <p:nvPr/>
          </p:nvSpPr>
          <p:spPr>
            <a:xfrm>
              <a:off x="5220165" y="2699124"/>
              <a:ext cx="1845310" cy="1270"/>
            </a:xfrm>
            <a:custGeom>
              <a:avLst/>
              <a:gdLst/>
              <a:ahLst/>
              <a:cxnLst/>
              <a:rect l="l" t="t" r="r" b="b"/>
              <a:pathLst>
                <a:path w="1845309" h="1269">
                  <a:moveTo>
                    <a:pt x="1844640" y="0"/>
                  </a:moveTo>
                  <a:lnTo>
                    <a:pt x="1845204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844640" y="0"/>
                  </a:lnTo>
                  <a:close/>
                </a:path>
              </a:pathLst>
            </a:custGeom>
            <a:solidFill>
              <a:srgbClr val="7CC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8" name="object 2838"/>
            <p:cNvSpPr/>
            <p:nvPr/>
          </p:nvSpPr>
          <p:spPr>
            <a:xfrm>
              <a:off x="5220165" y="2699124"/>
              <a:ext cx="1845310" cy="1270"/>
            </a:xfrm>
            <a:custGeom>
              <a:avLst/>
              <a:gdLst/>
              <a:ahLst/>
              <a:cxnLst/>
              <a:rect l="l" t="t" r="r" b="b"/>
              <a:pathLst>
                <a:path w="1845309" h="1269">
                  <a:moveTo>
                    <a:pt x="1845204" y="1131"/>
                  </a:moveTo>
                  <a:lnTo>
                    <a:pt x="0" y="1131"/>
                  </a:lnTo>
                </a:path>
                <a:path w="1845309" h="1269">
                  <a:moveTo>
                    <a:pt x="688" y="0"/>
                  </a:moveTo>
                  <a:lnTo>
                    <a:pt x="1844640" y="0"/>
                  </a:lnTo>
                </a:path>
                <a:path w="1845309" h="1269">
                  <a:moveTo>
                    <a:pt x="1845204" y="1131"/>
                  </a:moveTo>
                  <a:lnTo>
                    <a:pt x="0" y="1131"/>
                  </a:lnTo>
                </a:path>
                <a:path w="1845309" h="1269">
                  <a:moveTo>
                    <a:pt x="0" y="1131"/>
                  </a:moveTo>
                  <a:lnTo>
                    <a:pt x="1845204" y="1131"/>
                  </a:lnTo>
                </a:path>
              </a:pathLst>
            </a:custGeom>
            <a:ln w="3175">
              <a:solidFill>
                <a:srgbClr val="7CC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9" name="object 2839"/>
            <p:cNvSpPr/>
            <p:nvPr/>
          </p:nvSpPr>
          <p:spPr>
            <a:xfrm>
              <a:off x="5219377" y="2700255"/>
              <a:ext cx="1847214" cy="1905"/>
            </a:xfrm>
            <a:custGeom>
              <a:avLst/>
              <a:gdLst/>
              <a:ahLst/>
              <a:cxnLst/>
              <a:rect l="l" t="t" r="r" b="b"/>
              <a:pathLst>
                <a:path w="1847215" h="1905">
                  <a:moveTo>
                    <a:pt x="1845991" y="0"/>
                  </a:moveTo>
                  <a:lnTo>
                    <a:pt x="1846636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845991" y="0"/>
                  </a:lnTo>
                  <a:close/>
                </a:path>
              </a:pathLst>
            </a:custGeom>
            <a:solidFill>
              <a:srgbClr val="7CC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0" name="object 2840"/>
            <p:cNvSpPr/>
            <p:nvPr/>
          </p:nvSpPr>
          <p:spPr>
            <a:xfrm>
              <a:off x="5219377" y="2700255"/>
              <a:ext cx="1847214" cy="1905"/>
            </a:xfrm>
            <a:custGeom>
              <a:avLst/>
              <a:gdLst/>
              <a:ahLst/>
              <a:cxnLst/>
              <a:rect l="l" t="t" r="r" b="b"/>
              <a:pathLst>
                <a:path w="1847215" h="1905">
                  <a:moveTo>
                    <a:pt x="1846636" y="1293"/>
                  </a:moveTo>
                  <a:lnTo>
                    <a:pt x="0" y="1293"/>
                  </a:lnTo>
                </a:path>
                <a:path w="1847215" h="1905">
                  <a:moveTo>
                    <a:pt x="787" y="0"/>
                  </a:moveTo>
                  <a:lnTo>
                    <a:pt x="1845991" y="0"/>
                  </a:lnTo>
                </a:path>
                <a:path w="1847215" h="1905">
                  <a:moveTo>
                    <a:pt x="1846636" y="1293"/>
                  </a:moveTo>
                  <a:lnTo>
                    <a:pt x="0" y="1293"/>
                  </a:lnTo>
                </a:path>
                <a:path w="1847215" h="1905">
                  <a:moveTo>
                    <a:pt x="0" y="1293"/>
                  </a:moveTo>
                  <a:lnTo>
                    <a:pt x="1846636" y="1293"/>
                  </a:lnTo>
                </a:path>
              </a:pathLst>
            </a:custGeom>
            <a:ln w="3175">
              <a:solidFill>
                <a:srgbClr val="7CC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1" name="object 2841"/>
            <p:cNvSpPr/>
            <p:nvPr/>
          </p:nvSpPr>
          <p:spPr>
            <a:xfrm>
              <a:off x="5218689" y="2701548"/>
              <a:ext cx="1848485" cy="1270"/>
            </a:xfrm>
            <a:custGeom>
              <a:avLst/>
              <a:gdLst/>
              <a:ahLst/>
              <a:cxnLst/>
              <a:rect l="l" t="t" r="r" b="b"/>
              <a:pathLst>
                <a:path w="1848484" h="1269">
                  <a:moveTo>
                    <a:pt x="1847325" y="0"/>
                  </a:moveTo>
                  <a:lnTo>
                    <a:pt x="1847889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847325" y="0"/>
                  </a:lnTo>
                  <a:close/>
                </a:path>
              </a:pathLst>
            </a:custGeom>
            <a:solidFill>
              <a:srgbClr val="7CC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2" name="object 2842"/>
            <p:cNvSpPr/>
            <p:nvPr/>
          </p:nvSpPr>
          <p:spPr>
            <a:xfrm>
              <a:off x="5218689" y="2701548"/>
              <a:ext cx="1848485" cy="1270"/>
            </a:xfrm>
            <a:custGeom>
              <a:avLst/>
              <a:gdLst/>
              <a:ahLst/>
              <a:cxnLst/>
              <a:rect l="l" t="t" r="r" b="b"/>
              <a:pathLst>
                <a:path w="1848484" h="1269">
                  <a:moveTo>
                    <a:pt x="1847889" y="1131"/>
                  </a:moveTo>
                  <a:lnTo>
                    <a:pt x="0" y="1131"/>
                  </a:lnTo>
                </a:path>
                <a:path w="1848484" h="1269">
                  <a:moveTo>
                    <a:pt x="688" y="0"/>
                  </a:moveTo>
                  <a:lnTo>
                    <a:pt x="1847325" y="0"/>
                  </a:lnTo>
                </a:path>
                <a:path w="1848484" h="1269">
                  <a:moveTo>
                    <a:pt x="1847889" y="1131"/>
                  </a:moveTo>
                  <a:lnTo>
                    <a:pt x="0" y="1131"/>
                  </a:lnTo>
                </a:path>
                <a:path w="1848484" h="1269">
                  <a:moveTo>
                    <a:pt x="0" y="1131"/>
                  </a:moveTo>
                  <a:lnTo>
                    <a:pt x="1847889" y="1131"/>
                  </a:lnTo>
                </a:path>
                <a:path w="1848484" h="1269">
                  <a:moveTo>
                    <a:pt x="1847889" y="1131"/>
                  </a:moveTo>
                  <a:lnTo>
                    <a:pt x="0" y="1131"/>
                  </a:lnTo>
                </a:path>
                <a:path w="1848484" h="1269">
                  <a:moveTo>
                    <a:pt x="0" y="1131"/>
                  </a:moveTo>
                  <a:lnTo>
                    <a:pt x="1847889" y="1131"/>
                  </a:lnTo>
                </a:path>
              </a:pathLst>
            </a:custGeom>
            <a:ln w="3175">
              <a:solidFill>
                <a:srgbClr val="7CC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3" name="object 2843"/>
            <p:cNvSpPr/>
            <p:nvPr/>
          </p:nvSpPr>
          <p:spPr>
            <a:xfrm>
              <a:off x="5217902" y="2702680"/>
              <a:ext cx="1849755" cy="1905"/>
            </a:xfrm>
            <a:custGeom>
              <a:avLst/>
              <a:gdLst/>
              <a:ahLst/>
              <a:cxnLst/>
              <a:rect l="l" t="t" r="r" b="b"/>
              <a:pathLst>
                <a:path w="1849754" h="1905">
                  <a:moveTo>
                    <a:pt x="1848677" y="0"/>
                  </a:moveTo>
                  <a:lnTo>
                    <a:pt x="1849322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848677" y="0"/>
                  </a:lnTo>
                  <a:close/>
                </a:path>
              </a:pathLst>
            </a:custGeom>
            <a:solidFill>
              <a:srgbClr val="7CC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4" name="object 2844"/>
            <p:cNvSpPr/>
            <p:nvPr/>
          </p:nvSpPr>
          <p:spPr>
            <a:xfrm>
              <a:off x="5217901" y="2702680"/>
              <a:ext cx="1849755" cy="1905"/>
            </a:xfrm>
            <a:custGeom>
              <a:avLst/>
              <a:gdLst/>
              <a:ahLst/>
              <a:cxnLst/>
              <a:rect l="l" t="t" r="r" b="b"/>
              <a:pathLst>
                <a:path w="1849754" h="1905">
                  <a:moveTo>
                    <a:pt x="1849322" y="1293"/>
                  </a:moveTo>
                  <a:lnTo>
                    <a:pt x="0" y="1293"/>
                  </a:lnTo>
                </a:path>
                <a:path w="1849754" h="1905">
                  <a:moveTo>
                    <a:pt x="787" y="0"/>
                  </a:moveTo>
                  <a:lnTo>
                    <a:pt x="1848677" y="0"/>
                  </a:lnTo>
                </a:path>
                <a:path w="1849754" h="1905">
                  <a:moveTo>
                    <a:pt x="1849322" y="1293"/>
                  </a:moveTo>
                  <a:lnTo>
                    <a:pt x="0" y="1293"/>
                  </a:lnTo>
                </a:path>
                <a:path w="1849754" h="1905">
                  <a:moveTo>
                    <a:pt x="0" y="1293"/>
                  </a:moveTo>
                  <a:lnTo>
                    <a:pt x="1849322" y="1293"/>
                  </a:lnTo>
                </a:path>
              </a:pathLst>
            </a:custGeom>
            <a:ln w="3175">
              <a:solidFill>
                <a:srgbClr val="7CC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5" name="object 2845"/>
            <p:cNvSpPr/>
            <p:nvPr/>
          </p:nvSpPr>
          <p:spPr>
            <a:xfrm>
              <a:off x="5217213" y="2703973"/>
              <a:ext cx="1851025" cy="1270"/>
            </a:xfrm>
            <a:custGeom>
              <a:avLst/>
              <a:gdLst/>
              <a:ahLst/>
              <a:cxnLst/>
              <a:rect l="l" t="t" r="r" b="b"/>
              <a:pathLst>
                <a:path w="1851025" h="1269">
                  <a:moveTo>
                    <a:pt x="1850010" y="0"/>
                  </a:moveTo>
                  <a:lnTo>
                    <a:pt x="1850575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850010" y="0"/>
                  </a:lnTo>
                  <a:close/>
                </a:path>
              </a:pathLst>
            </a:custGeom>
            <a:solidFill>
              <a:srgbClr val="7BC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6" name="object 2846"/>
            <p:cNvSpPr/>
            <p:nvPr/>
          </p:nvSpPr>
          <p:spPr>
            <a:xfrm>
              <a:off x="5217213" y="2703973"/>
              <a:ext cx="1851025" cy="1270"/>
            </a:xfrm>
            <a:custGeom>
              <a:avLst/>
              <a:gdLst/>
              <a:ahLst/>
              <a:cxnLst/>
              <a:rect l="l" t="t" r="r" b="b"/>
              <a:pathLst>
                <a:path w="1851025" h="1269">
                  <a:moveTo>
                    <a:pt x="1850575" y="1131"/>
                  </a:moveTo>
                  <a:lnTo>
                    <a:pt x="0" y="1131"/>
                  </a:lnTo>
                </a:path>
                <a:path w="1851025" h="1269">
                  <a:moveTo>
                    <a:pt x="688" y="0"/>
                  </a:moveTo>
                  <a:lnTo>
                    <a:pt x="1850010" y="0"/>
                  </a:lnTo>
                </a:path>
                <a:path w="1851025" h="1269">
                  <a:moveTo>
                    <a:pt x="1850575" y="1131"/>
                  </a:moveTo>
                  <a:lnTo>
                    <a:pt x="0" y="1131"/>
                  </a:lnTo>
                </a:path>
                <a:path w="1851025" h="1269">
                  <a:moveTo>
                    <a:pt x="0" y="1131"/>
                  </a:moveTo>
                  <a:lnTo>
                    <a:pt x="1850575" y="1131"/>
                  </a:lnTo>
                </a:path>
              </a:pathLst>
            </a:custGeom>
            <a:ln w="3175">
              <a:solidFill>
                <a:srgbClr val="7BC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7" name="object 2847"/>
            <p:cNvSpPr/>
            <p:nvPr/>
          </p:nvSpPr>
          <p:spPr>
            <a:xfrm>
              <a:off x="5216426" y="2705104"/>
              <a:ext cx="1852295" cy="1905"/>
            </a:xfrm>
            <a:custGeom>
              <a:avLst/>
              <a:gdLst/>
              <a:ahLst/>
              <a:cxnLst/>
              <a:rect l="l" t="t" r="r" b="b"/>
              <a:pathLst>
                <a:path w="1852295" h="1905">
                  <a:moveTo>
                    <a:pt x="1851362" y="0"/>
                  </a:moveTo>
                  <a:lnTo>
                    <a:pt x="1852007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851362" y="0"/>
                  </a:lnTo>
                  <a:close/>
                </a:path>
              </a:pathLst>
            </a:custGeom>
            <a:solidFill>
              <a:srgbClr val="7BC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8" name="object 2848"/>
            <p:cNvSpPr/>
            <p:nvPr/>
          </p:nvSpPr>
          <p:spPr>
            <a:xfrm>
              <a:off x="5216425" y="2705104"/>
              <a:ext cx="1852295" cy="1905"/>
            </a:xfrm>
            <a:custGeom>
              <a:avLst/>
              <a:gdLst/>
              <a:ahLst/>
              <a:cxnLst/>
              <a:rect l="l" t="t" r="r" b="b"/>
              <a:pathLst>
                <a:path w="1852295" h="1905">
                  <a:moveTo>
                    <a:pt x="1852007" y="1293"/>
                  </a:moveTo>
                  <a:lnTo>
                    <a:pt x="0" y="1293"/>
                  </a:lnTo>
                </a:path>
                <a:path w="1852295" h="1905">
                  <a:moveTo>
                    <a:pt x="787" y="0"/>
                  </a:moveTo>
                  <a:lnTo>
                    <a:pt x="1851362" y="0"/>
                  </a:lnTo>
                </a:path>
                <a:path w="1852295" h="1905">
                  <a:moveTo>
                    <a:pt x="1852007" y="1293"/>
                  </a:moveTo>
                  <a:lnTo>
                    <a:pt x="0" y="1293"/>
                  </a:lnTo>
                </a:path>
                <a:path w="1852295" h="1905">
                  <a:moveTo>
                    <a:pt x="0" y="1293"/>
                  </a:moveTo>
                  <a:lnTo>
                    <a:pt x="1852007" y="1293"/>
                  </a:lnTo>
                </a:path>
                <a:path w="1852295" h="1905">
                  <a:moveTo>
                    <a:pt x="1852007" y="1293"/>
                  </a:moveTo>
                  <a:lnTo>
                    <a:pt x="0" y="1293"/>
                  </a:lnTo>
                </a:path>
                <a:path w="1852295" h="1905">
                  <a:moveTo>
                    <a:pt x="0" y="1293"/>
                  </a:moveTo>
                  <a:lnTo>
                    <a:pt x="1852007" y="1293"/>
                  </a:lnTo>
                </a:path>
              </a:pathLst>
            </a:custGeom>
            <a:ln w="3175">
              <a:solidFill>
                <a:srgbClr val="7BC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9" name="object 2849"/>
            <p:cNvSpPr/>
            <p:nvPr/>
          </p:nvSpPr>
          <p:spPr>
            <a:xfrm>
              <a:off x="5215737" y="2706397"/>
              <a:ext cx="1853564" cy="1270"/>
            </a:xfrm>
            <a:custGeom>
              <a:avLst/>
              <a:gdLst/>
              <a:ahLst/>
              <a:cxnLst/>
              <a:rect l="l" t="t" r="r" b="b"/>
              <a:pathLst>
                <a:path w="1853565" h="1269">
                  <a:moveTo>
                    <a:pt x="1852696" y="0"/>
                  </a:moveTo>
                  <a:lnTo>
                    <a:pt x="1853260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852696" y="0"/>
                  </a:lnTo>
                  <a:close/>
                </a:path>
              </a:pathLst>
            </a:custGeom>
            <a:solidFill>
              <a:srgbClr val="7BC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0" name="object 2850"/>
            <p:cNvSpPr/>
            <p:nvPr/>
          </p:nvSpPr>
          <p:spPr>
            <a:xfrm>
              <a:off x="5215737" y="2706397"/>
              <a:ext cx="1853564" cy="1270"/>
            </a:xfrm>
            <a:custGeom>
              <a:avLst/>
              <a:gdLst/>
              <a:ahLst/>
              <a:cxnLst/>
              <a:rect l="l" t="t" r="r" b="b"/>
              <a:pathLst>
                <a:path w="1853565" h="1269">
                  <a:moveTo>
                    <a:pt x="1853260" y="1131"/>
                  </a:moveTo>
                  <a:lnTo>
                    <a:pt x="0" y="1131"/>
                  </a:lnTo>
                </a:path>
                <a:path w="1853565" h="1269">
                  <a:moveTo>
                    <a:pt x="688" y="0"/>
                  </a:moveTo>
                  <a:lnTo>
                    <a:pt x="1852696" y="0"/>
                  </a:lnTo>
                </a:path>
                <a:path w="1853565" h="1269">
                  <a:moveTo>
                    <a:pt x="1853260" y="1131"/>
                  </a:moveTo>
                  <a:lnTo>
                    <a:pt x="0" y="1131"/>
                  </a:lnTo>
                </a:path>
                <a:path w="1853565" h="1269">
                  <a:moveTo>
                    <a:pt x="0" y="1131"/>
                  </a:moveTo>
                  <a:lnTo>
                    <a:pt x="1853260" y="1131"/>
                  </a:lnTo>
                </a:path>
              </a:pathLst>
            </a:custGeom>
            <a:ln w="3175">
              <a:solidFill>
                <a:srgbClr val="7BC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1" name="object 2851"/>
            <p:cNvSpPr/>
            <p:nvPr/>
          </p:nvSpPr>
          <p:spPr>
            <a:xfrm>
              <a:off x="5214950" y="2707529"/>
              <a:ext cx="1854835" cy="1905"/>
            </a:xfrm>
            <a:custGeom>
              <a:avLst/>
              <a:gdLst/>
              <a:ahLst/>
              <a:cxnLst/>
              <a:rect l="l" t="t" r="r" b="b"/>
              <a:pathLst>
                <a:path w="1854834" h="1905">
                  <a:moveTo>
                    <a:pt x="1854047" y="0"/>
                  </a:moveTo>
                  <a:lnTo>
                    <a:pt x="1854692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854047" y="0"/>
                  </a:lnTo>
                  <a:close/>
                </a:path>
              </a:pathLst>
            </a:custGeom>
            <a:solidFill>
              <a:srgbClr val="7BC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2" name="object 2852"/>
            <p:cNvSpPr/>
            <p:nvPr/>
          </p:nvSpPr>
          <p:spPr>
            <a:xfrm>
              <a:off x="5214949" y="2707529"/>
              <a:ext cx="1854835" cy="1905"/>
            </a:xfrm>
            <a:custGeom>
              <a:avLst/>
              <a:gdLst/>
              <a:ahLst/>
              <a:cxnLst/>
              <a:rect l="l" t="t" r="r" b="b"/>
              <a:pathLst>
                <a:path w="1854834" h="1905">
                  <a:moveTo>
                    <a:pt x="1854692" y="1293"/>
                  </a:moveTo>
                  <a:lnTo>
                    <a:pt x="0" y="1293"/>
                  </a:lnTo>
                </a:path>
                <a:path w="1854834" h="1905">
                  <a:moveTo>
                    <a:pt x="787" y="0"/>
                  </a:moveTo>
                  <a:lnTo>
                    <a:pt x="1854047" y="0"/>
                  </a:lnTo>
                </a:path>
                <a:path w="1854834" h="1905">
                  <a:moveTo>
                    <a:pt x="1854692" y="1293"/>
                  </a:moveTo>
                  <a:lnTo>
                    <a:pt x="0" y="1293"/>
                  </a:lnTo>
                </a:path>
                <a:path w="1854834" h="1905">
                  <a:moveTo>
                    <a:pt x="0" y="1293"/>
                  </a:moveTo>
                  <a:lnTo>
                    <a:pt x="1854692" y="1293"/>
                  </a:lnTo>
                </a:path>
              </a:pathLst>
            </a:custGeom>
            <a:ln w="3175">
              <a:solidFill>
                <a:srgbClr val="7BC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3" name="object 2853"/>
            <p:cNvSpPr/>
            <p:nvPr/>
          </p:nvSpPr>
          <p:spPr>
            <a:xfrm>
              <a:off x="5214261" y="2708822"/>
              <a:ext cx="1856105" cy="1270"/>
            </a:xfrm>
            <a:custGeom>
              <a:avLst/>
              <a:gdLst/>
              <a:ahLst/>
              <a:cxnLst/>
              <a:rect l="l" t="t" r="r" b="b"/>
              <a:pathLst>
                <a:path w="1856104" h="1269">
                  <a:moveTo>
                    <a:pt x="1855381" y="0"/>
                  </a:moveTo>
                  <a:lnTo>
                    <a:pt x="1855946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855381" y="0"/>
                  </a:lnTo>
                  <a:close/>
                </a:path>
              </a:pathLst>
            </a:custGeom>
            <a:solidFill>
              <a:srgbClr val="7BC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4" name="object 2854"/>
            <p:cNvSpPr/>
            <p:nvPr/>
          </p:nvSpPr>
          <p:spPr>
            <a:xfrm>
              <a:off x="5214261" y="2708822"/>
              <a:ext cx="1856105" cy="1270"/>
            </a:xfrm>
            <a:custGeom>
              <a:avLst/>
              <a:gdLst/>
              <a:ahLst/>
              <a:cxnLst/>
              <a:rect l="l" t="t" r="r" b="b"/>
              <a:pathLst>
                <a:path w="1856104" h="1269">
                  <a:moveTo>
                    <a:pt x="1855945" y="1131"/>
                  </a:moveTo>
                  <a:lnTo>
                    <a:pt x="0" y="1131"/>
                  </a:lnTo>
                </a:path>
                <a:path w="1856104" h="1269">
                  <a:moveTo>
                    <a:pt x="688" y="0"/>
                  </a:moveTo>
                  <a:lnTo>
                    <a:pt x="1855381" y="0"/>
                  </a:lnTo>
                </a:path>
                <a:path w="1856104" h="1269">
                  <a:moveTo>
                    <a:pt x="1855945" y="1131"/>
                  </a:moveTo>
                  <a:lnTo>
                    <a:pt x="0" y="1131"/>
                  </a:lnTo>
                </a:path>
                <a:path w="1856104" h="1269">
                  <a:moveTo>
                    <a:pt x="0" y="1131"/>
                  </a:moveTo>
                  <a:lnTo>
                    <a:pt x="1855945" y="1131"/>
                  </a:lnTo>
                </a:path>
              </a:pathLst>
            </a:custGeom>
            <a:ln w="3175">
              <a:solidFill>
                <a:srgbClr val="7BC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5" name="object 2855"/>
            <p:cNvSpPr/>
            <p:nvPr/>
          </p:nvSpPr>
          <p:spPr>
            <a:xfrm>
              <a:off x="5214261" y="2709953"/>
              <a:ext cx="1856105" cy="0"/>
            </a:xfrm>
            <a:custGeom>
              <a:avLst/>
              <a:gdLst/>
              <a:ahLst/>
              <a:cxnLst/>
              <a:rect l="l" t="t" r="r" b="b"/>
              <a:pathLst>
                <a:path w="1856104">
                  <a:moveTo>
                    <a:pt x="1855945" y="0"/>
                  </a:moveTo>
                  <a:lnTo>
                    <a:pt x="0" y="0"/>
                  </a:lnTo>
                </a:path>
                <a:path w="1856104">
                  <a:moveTo>
                    <a:pt x="0" y="0"/>
                  </a:moveTo>
                  <a:lnTo>
                    <a:pt x="1855945" y="0"/>
                  </a:lnTo>
                </a:path>
              </a:pathLst>
            </a:custGeom>
            <a:ln w="3175">
              <a:solidFill>
                <a:srgbClr val="7ABE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6" name="object 2856"/>
            <p:cNvSpPr/>
            <p:nvPr/>
          </p:nvSpPr>
          <p:spPr>
            <a:xfrm>
              <a:off x="5213474" y="2709953"/>
              <a:ext cx="1857375" cy="1905"/>
            </a:xfrm>
            <a:custGeom>
              <a:avLst/>
              <a:gdLst/>
              <a:ahLst/>
              <a:cxnLst/>
              <a:rect l="l" t="t" r="r" b="b"/>
              <a:pathLst>
                <a:path w="1857375" h="1905">
                  <a:moveTo>
                    <a:pt x="1856733" y="0"/>
                  </a:moveTo>
                  <a:lnTo>
                    <a:pt x="1857378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856733" y="0"/>
                  </a:lnTo>
                  <a:close/>
                </a:path>
              </a:pathLst>
            </a:custGeom>
            <a:solidFill>
              <a:srgbClr val="7AB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7" name="object 2857"/>
            <p:cNvSpPr/>
            <p:nvPr/>
          </p:nvSpPr>
          <p:spPr>
            <a:xfrm>
              <a:off x="5213473" y="2709953"/>
              <a:ext cx="1857375" cy="1905"/>
            </a:xfrm>
            <a:custGeom>
              <a:avLst/>
              <a:gdLst/>
              <a:ahLst/>
              <a:cxnLst/>
              <a:rect l="l" t="t" r="r" b="b"/>
              <a:pathLst>
                <a:path w="1857375" h="1905">
                  <a:moveTo>
                    <a:pt x="1857378" y="1293"/>
                  </a:moveTo>
                  <a:lnTo>
                    <a:pt x="0" y="1293"/>
                  </a:lnTo>
                </a:path>
                <a:path w="1857375" h="1905">
                  <a:moveTo>
                    <a:pt x="787" y="0"/>
                  </a:moveTo>
                  <a:lnTo>
                    <a:pt x="1856733" y="0"/>
                  </a:lnTo>
                </a:path>
                <a:path w="1857375" h="1905">
                  <a:moveTo>
                    <a:pt x="1857378" y="1293"/>
                  </a:moveTo>
                  <a:lnTo>
                    <a:pt x="0" y="1293"/>
                  </a:lnTo>
                </a:path>
                <a:path w="1857375" h="1905">
                  <a:moveTo>
                    <a:pt x="0" y="1293"/>
                  </a:moveTo>
                  <a:lnTo>
                    <a:pt x="1857378" y="1293"/>
                  </a:lnTo>
                </a:path>
              </a:pathLst>
            </a:custGeom>
            <a:ln w="3175">
              <a:solidFill>
                <a:srgbClr val="7ABE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8" name="object 2858"/>
            <p:cNvSpPr/>
            <p:nvPr/>
          </p:nvSpPr>
          <p:spPr>
            <a:xfrm>
              <a:off x="5212785" y="2711246"/>
              <a:ext cx="1858645" cy="1270"/>
            </a:xfrm>
            <a:custGeom>
              <a:avLst/>
              <a:gdLst/>
              <a:ahLst/>
              <a:cxnLst/>
              <a:rect l="l" t="t" r="r" b="b"/>
              <a:pathLst>
                <a:path w="1858645" h="1269">
                  <a:moveTo>
                    <a:pt x="1858067" y="0"/>
                  </a:moveTo>
                  <a:lnTo>
                    <a:pt x="1858631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858067" y="0"/>
                  </a:lnTo>
                  <a:close/>
                </a:path>
              </a:pathLst>
            </a:custGeom>
            <a:solidFill>
              <a:srgbClr val="7AB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9" name="object 2859"/>
            <p:cNvSpPr/>
            <p:nvPr/>
          </p:nvSpPr>
          <p:spPr>
            <a:xfrm>
              <a:off x="5212785" y="2711246"/>
              <a:ext cx="1858645" cy="1270"/>
            </a:xfrm>
            <a:custGeom>
              <a:avLst/>
              <a:gdLst/>
              <a:ahLst/>
              <a:cxnLst/>
              <a:rect l="l" t="t" r="r" b="b"/>
              <a:pathLst>
                <a:path w="1858645" h="1269">
                  <a:moveTo>
                    <a:pt x="1858631" y="1131"/>
                  </a:moveTo>
                  <a:lnTo>
                    <a:pt x="0" y="1131"/>
                  </a:lnTo>
                </a:path>
                <a:path w="1858645" h="1269">
                  <a:moveTo>
                    <a:pt x="688" y="0"/>
                  </a:moveTo>
                  <a:lnTo>
                    <a:pt x="1858066" y="0"/>
                  </a:lnTo>
                </a:path>
                <a:path w="1858645" h="1269">
                  <a:moveTo>
                    <a:pt x="1858631" y="1131"/>
                  </a:moveTo>
                  <a:lnTo>
                    <a:pt x="0" y="1131"/>
                  </a:lnTo>
                </a:path>
                <a:path w="1858645" h="1269">
                  <a:moveTo>
                    <a:pt x="0" y="1131"/>
                  </a:moveTo>
                  <a:lnTo>
                    <a:pt x="1858631" y="1131"/>
                  </a:lnTo>
                </a:path>
              </a:pathLst>
            </a:custGeom>
            <a:ln w="3175">
              <a:solidFill>
                <a:srgbClr val="7ABE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0" name="object 2860"/>
            <p:cNvSpPr/>
            <p:nvPr/>
          </p:nvSpPr>
          <p:spPr>
            <a:xfrm>
              <a:off x="5211998" y="2712378"/>
              <a:ext cx="1860550" cy="1905"/>
            </a:xfrm>
            <a:custGeom>
              <a:avLst/>
              <a:gdLst/>
              <a:ahLst/>
              <a:cxnLst/>
              <a:rect l="l" t="t" r="r" b="b"/>
              <a:pathLst>
                <a:path w="1860550" h="1905">
                  <a:moveTo>
                    <a:pt x="1859418" y="0"/>
                  </a:moveTo>
                  <a:lnTo>
                    <a:pt x="1860063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859418" y="0"/>
                  </a:lnTo>
                  <a:close/>
                </a:path>
              </a:pathLst>
            </a:custGeom>
            <a:solidFill>
              <a:srgbClr val="7AB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1" name="object 2861"/>
            <p:cNvSpPr/>
            <p:nvPr/>
          </p:nvSpPr>
          <p:spPr>
            <a:xfrm>
              <a:off x="5211998" y="2712378"/>
              <a:ext cx="1860550" cy="1905"/>
            </a:xfrm>
            <a:custGeom>
              <a:avLst/>
              <a:gdLst/>
              <a:ahLst/>
              <a:cxnLst/>
              <a:rect l="l" t="t" r="r" b="b"/>
              <a:pathLst>
                <a:path w="1860550" h="1905">
                  <a:moveTo>
                    <a:pt x="1860063" y="1293"/>
                  </a:moveTo>
                  <a:lnTo>
                    <a:pt x="0" y="1293"/>
                  </a:lnTo>
                </a:path>
                <a:path w="1860550" h="1905">
                  <a:moveTo>
                    <a:pt x="787" y="0"/>
                  </a:moveTo>
                  <a:lnTo>
                    <a:pt x="1859418" y="0"/>
                  </a:lnTo>
                </a:path>
                <a:path w="1860550" h="1905">
                  <a:moveTo>
                    <a:pt x="1860063" y="1293"/>
                  </a:moveTo>
                  <a:lnTo>
                    <a:pt x="0" y="1293"/>
                  </a:lnTo>
                </a:path>
                <a:path w="1860550" h="1905">
                  <a:moveTo>
                    <a:pt x="0" y="1293"/>
                  </a:moveTo>
                  <a:lnTo>
                    <a:pt x="1860063" y="1293"/>
                  </a:lnTo>
                </a:path>
                <a:path w="1860550" h="1905">
                  <a:moveTo>
                    <a:pt x="1860063" y="1293"/>
                  </a:moveTo>
                  <a:lnTo>
                    <a:pt x="0" y="1293"/>
                  </a:lnTo>
                </a:path>
                <a:path w="1860550" h="1905">
                  <a:moveTo>
                    <a:pt x="0" y="1293"/>
                  </a:moveTo>
                  <a:lnTo>
                    <a:pt x="1860063" y="1293"/>
                  </a:lnTo>
                </a:path>
              </a:pathLst>
            </a:custGeom>
            <a:ln w="3175">
              <a:solidFill>
                <a:srgbClr val="7ABE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2" name="object 2862"/>
            <p:cNvSpPr/>
            <p:nvPr/>
          </p:nvSpPr>
          <p:spPr>
            <a:xfrm>
              <a:off x="5211309" y="2713671"/>
              <a:ext cx="1861820" cy="1270"/>
            </a:xfrm>
            <a:custGeom>
              <a:avLst/>
              <a:gdLst/>
              <a:ahLst/>
              <a:cxnLst/>
              <a:rect l="l" t="t" r="r" b="b"/>
              <a:pathLst>
                <a:path w="1861820" h="1269">
                  <a:moveTo>
                    <a:pt x="1860752" y="0"/>
                  </a:moveTo>
                  <a:lnTo>
                    <a:pt x="1861316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860752" y="0"/>
                  </a:lnTo>
                  <a:close/>
                </a:path>
              </a:pathLst>
            </a:custGeom>
            <a:solidFill>
              <a:srgbClr val="7AB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3" name="object 2863"/>
            <p:cNvSpPr/>
            <p:nvPr/>
          </p:nvSpPr>
          <p:spPr>
            <a:xfrm>
              <a:off x="5211309" y="2713671"/>
              <a:ext cx="1861820" cy="1270"/>
            </a:xfrm>
            <a:custGeom>
              <a:avLst/>
              <a:gdLst/>
              <a:ahLst/>
              <a:cxnLst/>
              <a:rect l="l" t="t" r="r" b="b"/>
              <a:pathLst>
                <a:path w="1861820" h="1269">
                  <a:moveTo>
                    <a:pt x="1861316" y="1131"/>
                  </a:moveTo>
                  <a:lnTo>
                    <a:pt x="0" y="1131"/>
                  </a:lnTo>
                </a:path>
                <a:path w="1861820" h="1269">
                  <a:moveTo>
                    <a:pt x="688" y="0"/>
                  </a:moveTo>
                  <a:lnTo>
                    <a:pt x="1860752" y="0"/>
                  </a:lnTo>
                </a:path>
                <a:path w="1861820" h="1269">
                  <a:moveTo>
                    <a:pt x="1861316" y="1131"/>
                  </a:moveTo>
                  <a:lnTo>
                    <a:pt x="0" y="1131"/>
                  </a:lnTo>
                </a:path>
                <a:path w="1861820" h="1269">
                  <a:moveTo>
                    <a:pt x="0" y="1131"/>
                  </a:moveTo>
                  <a:lnTo>
                    <a:pt x="1861316" y="1131"/>
                  </a:lnTo>
                </a:path>
              </a:pathLst>
            </a:custGeom>
            <a:ln w="3175">
              <a:solidFill>
                <a:srgbClr val="7ABE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4" name="object 2864"/>
            <p:cNvSpPr/>
            <p:nvPr/>
          </p:nvSpPr>
          <p:spPr>
            <a:xfrm>
              <a:off x="5210522" y="2714802"/>
              <a:ext cx="1863089" cy="1905"/>
            </a:xfrm>
            <a:custGeom>
              <a:avLst/>
              <a:gdLst/>
              <a:ahLst/>
              <a:cxnLst/>
              <a:rect l="l" t="t" r="r" b="b"/>
              <a:pathLst>
                <a:path w="1863090" h="1905">
                  <a:moveTo>
                    <a:pt x="1862103" y="0"/>
                  </a:moveTo>
                  <a:lnTo>
                    <a:pt x="1862748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862103" y="0"/>
                  </a:lnTo>
                  <a:close/>
                </a:path>
              </a:pathLst>
            </a:custGeom>
            <a:solidFill>
              <a:srgbClr val="7AB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5" name="object 2865"/>
            <p:cNvSpPr/>
            <p:nvPr/>
          </p:nvSpPr>
          <p:spPr>
            <a:xfrm>
              <a:off x="5210522" y="2714802"/>
              <a:ext cx="1863089" cy="1905"/>
            </a:xfrm>
            <a:custGeom>
              <a:avLst/>
              <a:gdLst/>
              <a:ahLst/>
              <a:cxnLst/>
              <a:rect l="l" t="t" r="r" b="b"/>
              <a:pathLst>
                <a:path w="1863090" h="1905">
                  <a:moveTo>
                    <a:pt x="1862748" y="1293"/>
                  </a:moveTo>
                  <a:lnTo>
                    <a:pt x="0" y="1293"/>
                  </a:lnTo>
                </a:path>
                <a:path w="1863090" h="1905">
                  <a:moveTo>
                    <a:pt x="787" y="0"/>
                  </a:moveTo>
                  <a:lnTo>
                    <a:pt x="1862103" y="0"/>
                  </a:lnTo>
                </a:path>
              </a:pathLst>
            </a:custGeom>
            <a:ln w="3175">
              <a:solidFill>
                <a:srgbClr val="7ABE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6" name="object 2866"/>
            <p:cNvSpPr/>
            <p:nvPr/>
          </p:nvSpPr>
          <p:spPr>
            <a:xfrm>
              <a:off x="5210522" y="2716095"/>
              <a:ext cx="1863089" cy="0"/>
            </a:xfrm>
            <a:custGeom>
              <a:avLst/>
              <a:gdLst/>
              <a:ahLst/>
              <a:cxnLst/>
              <a:rect l="l" t="t" r="r" b="b"/>
              <a:pathLst>
                <a:path w="1863090">
                  <a:moveTo>
                    <a:pt x="1862748" y="0"/>
                  </a:moveTo>
                  <a:lnTo>
                    <a:pt x="0" y="0"/>
                  </a:lnTo>
                </a:path>
                <a:path w="1863090">
                  <a:moveTo>
                    <a:pt x="0" y="0"/>
                  </a:moveTo>
                  <a:lnTo>
                    <a:pt x="1862748" y="0"/>
                  </a:lnTo>
                </a:path>
              </a:pathLst>
            </a:custGeom>
            <a:ln w="3175">
              <a:solidFill>
                <a:srgbClr val="79BE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7" name="object 2867"/>
            <p:cNvSpPr/>
            <p:nvPr/>
          </p:nvSpPr>
          <p:spPr>
            <a:xfrm>
              <a:off x="5209833" y="2716095"/>
              <a:ext cx="1864360" cy="1270"/>
            </a:xfrm>
            <a:custGeom>
              <a:avLst/>
              <a:gdLst/>
              <a:ahLst/>
              <a:cxnLst/>
              <a:rect l="l" t="t" r="r" b="b"/>
              <a:pathLst>
                <a:path w="1864359" h="1269">
                  <a:moveTo>
                    <a:pt x="1863437" y="0"/>
                  </a:moveTo>
                  <a:lnTo>
                    <a:pt x="1864002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863437" y="0"/>
                  </a:lnTo>
                  <a:close/>
                </a:path>
              </a:pathLst>
            </a:custGeom>
            <a:solidFill>
              <a:srgbClr val="79B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8" name="object 2868"/>
            <p:cNvSpPr/>
            <p:nvPr/>
          </p:nvSpPr>
          <p:spPr>
            <a:xfrm>
              <a:off x="5209833" y="2716095"/>
              <a:ext cx="1864360" cy="1270"/>
            </a:xfrm>
            <a:custGeom>
              <a:avLst/>
              <a:gdLst/>
              <a:ahLst/>
              <a:cxnLst/>
              <a:rect l="l" t="t" r="r" b="b"/>
              <a:pathLst>
                <a:path w="1864359" h="1269">
                  <a:moveTo>
                    <a:pt x="1864002" y="1131"/>
                  </a:moveTo>
                  <a:lnTo>
                    <a:pt x="0" y="1131"/>
                  </a:lnTo>
                </a:path>
                <a:path w="1864359" h="1269">
                  <a:moveTo>
                    <a:pt x="688" y="0"/>
                  </a:moveTo>
                  <a:lnTo>
                    <a:pt x="1863437" y="0"/>
                  </a:lnTo>
                </a:path>
                <a:path w="1864359" h="1269">
                  <a:moveTo>
                    <a:pt x="1864002" y="1131"/>
                  </a:moveTo>
                  <a:lnTo>
                    <a:pt x="0" y="1131"/>
                  </a:lnTo>
                </a:path>
                <a:path w="1864359" h="1269">
                  <a:moveTo>
                    <a:pt x="0" y="1131"/>
                  </a:moveTo>
                  <a:lnTo>
                    <a:pt x="1864002" y="1131"/>
                  </a:lnTo>
                </a:path>
                <a:path w="1864359" h="1269">
                  <a:moveTo>
                    <a:pt x="1864002" y="1131"/>
                  </a:moveTo>
                  <a:lnTo>
                    <a:pt x="0" y="1131"/>
                  </a:lnTo>
                </a:path>
                <a:path w="1864359" h="1269">
                  <a:moveTo>
                    <a:pt x="0" y="1131"/>
                  </a:moveTo>
                  <a:lnTo>
                    <a:pt x="1864002" y="1131"/>
                  </a:lnTo>
                </a:path>
              </a:pathLst>
            </a:custGeom>
            <a:ln w="3175">
              <a:solidFill>
                <a:srgbClr val="79BE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9" name="object 2869"/>
            <p:cNvSpPr/>
            <p:nvPr/>
          </p:nvSpPr>
          <p:spPr>
            <a:xfrm>
              <a:off x="5209046" y="2717227"/>
              <a:ext cx="1865630" cy="1905"/>
            </a:xfrm>
            <a:custGeom>
              <a:avLst/>
              <a:gdLst/>
              <a:ahLst/>
              <a:cxnLst/>
              <a:rect l="l" t="t" r="r" b="b"/>
              <a:pathLst>
                <a:path w="1865629" h="1905">
                  <a:moveTo>
                    <a:pt x="1864789" y="0"/>
                  </a:moveTo>
                  <a:lnTo>
                    <a:pt x="1865434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864789" y="0"/>
                  </a:lnTo>
                  <a:close/>
                </a:path>
              </a:pathLst>
            </a:custGeom>
            <a:solidFill>
              <a:srgbClr val="79B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0" name="object 2870"/>
            <p:cNvSpPr/>
            <p:nvPr/>
          </p:nvSpPr>
          <p:spPr>
            <a:xfrm>
              <a:off x="5209046" y="2717227"/>
              <a:ext cx="1865630" cy="1905"/>
            </a:xfrm>
            <a:custGeom>
              <a:avLst/>
              <a:gdLst/>
              <a:ahLst/>
              <a:cxnLst/>
              <a:rect l="l" t="t" r="r" b="b"/>
              <a:pathLst>
                <a:path w="1865629" h="1905">
                  <a:moveTo>
                    <a:pt x="1865434" y="1293"/>
                  </a:moveTo>
                  <a:lnTo>
                    <a:pt x="0" y="1293"/>
                  </a:lnTo>
                </a:path>
                <a:path w="1865629" h="1905">
                  <a:moveTo>
                    <a:pt x="787" y="0"/>
                  </a:moveTo>
                  <a:lnTo>
                    <a:pt x="1864789" y="0"/>
                  </a:lnTo>
                </a:path>
                <a:path w="1865629" h="1905">
                  <a:moveTo>
                    <a:pt x="1865434" y="1293"/>
                  </a:moveTo>
                  <a:lnTo>
                    <a:pt x="0" y="1293"/>
                  </a:lnTo>
                </a:path>
                <a:path w="1865629" h="1905">
                  <a:moveTo>
                    <a:pt x="0" y="1293"/>
                  </a:moveTo>
                  <a:lnTo>
                    <a:pt x="1865434" y="1293"/>
                  </a:lnTo>
                </a:path>
              </a:pathLst>
            </a:custGeom>
            <a:ln w="3175">
              <a:solidFill>
                <a:srgbClr val="79BE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1" name="object 2871"/>
            <p:cNvSpPr/>
            <p:nvPr/>
          </p:nvSpPr>
          <p:spPr>
            <a:xfrm>
              <a:off x="5208357" y="2718520"/>
              <a:ext cx="1866900" cy="1270"/>
            </a:xfrm>
            <a:custGeom>
              <a:avLst/>
              <a:gdLst/>
              <a:ahLst/>
              <a:cxnLst/>
              <a:rect l="l" t="t" r="r" b="b"/>
              <a:pathLst>
                <a:path w="1866900" h="1269">
                  <a:moveTo>
                    <a:pt x="1866123" y="0"/>
                  </a:moveTo>
                  <a:lnTo>
                    <a:pt x="1866687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866123" y="0"/>
                  </a:lnTo>
                  <a:close/>
                </a:path>
              </a:pathLst>
            </a:custGeom>
            <a:solidFill>
              <a:srgbClr val="79B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2" name="object 2872"/>
            <p:cNvSpPr/>
            <p:nvPr/>
          </p:nvSpPr>
          <p:spPr>
            <a:xfrm>
              <a:off x="5208357" y="2718520"/>
              <a:ext cx="1866900" cy="1270"/>
            </a:xfrm>
            <a:custGeom>
              <a:avLst/>
              <a:gdLst/>
              <a:ahLst/>
              <a:cxnLst/>
              <a:rect l="l" t="t" r="r" b="b"/>
              <a:pathLst>
                <a:path w="1866900" h="1269">
                  <a:moveTo>
                    <a:pt x="1866687" y="1131"/>
                  </a:moveTo>
                  <a:lnTo>
                    <a:pt x="0" y="1131"/>
                  </a:lnTo>
                </a:path>
                <a:path w="1866900" h="1269">
                  <a:moveTo>
                    <a:pt x="688" y="0"/>
                  </a:moveTo>
                  <a:lnTo>
                    <a:pt x="1866123" y="0"/>
                  </a:lnTo>
                </a:path>
                <a:path w="1866900" h="1269">
                  <a:moveTo>
                    <a:pt x="1866687" y="1131"/>
                  </a:moveTo>
                  <a:lnTo>
                    <a:pt x="0" y="1131"/>
                  </a:lnTo>
                </a:path>
                <a:path w="1866900" h="1269">
                  <a:moveTo>
                    <a:pt x="0" y="1131"/>
                  </a:moveTo>
                  <a:lnTo>
                    <a:pt x="1866687" y="1131"/>
                  </a:lnTo>
                </a:path>
              </a:pathLst>
            </a:custGeom>
            <a:ln w="3175">
              <a:solidFill>
                <a:srgbClr val="79BE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3" name="object 2873"/>
            <p:cNvSpPr/>
            <p:nvPr/>
          </p:nvSpPr>
          <p:spPr>
            <a:xfrm>
              <a:off x="5207570" y="2719651"/>
              <a:ext cx="1868170" cy="1905"/>
            </a:xfrm>
            <a:custGeom>
              <a:avLst/>
              <a:gdLst/>
              <a:ahLst/>
              <a:cxnLst/>
              <a:rect l="l" t="t" r="r" b="b"/>
              <a:pathLst>
                <a:path w="1868170" h="1905">
                  <a:moveTo>
                    <a:pt x="1867474" y="0"/>
                  </a:moveTo>
                  <a:lnTo>
                    <a:pt x="1868119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867474" y="0"/>
                  </a:lnTo>
                  <a:close/>
                </a:path>
              </a:pathLst>
            </a:custGeom>
            <a:solidFill>
              <a:srgbClr val="79B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4" name="object 2874"/>
            <p:cNvSpPr/>
            <p:nvPr/>
          </p:nvSpPr>
          <p:spPr>
            <a:xfrm>
              <a:off x="5207570" y="2719651"/>
              <a:ext cx="1868170" cy="1905"/>
            </a:xfrm>
            <a:custGeom>
              <a:avLst/>
              <a:gdLst/>
              <a:ahLst/>
              <a:cxnLst/>
              <a:rect l="l" t="t" r="r" b="b"/>
              <a:pathLst>
                <a:path w="1868170" h="1905">
                  <a:moveTo>
                    <a:pt x="1868119" y="1293"/>
                  </a:moveTo>
                  <a:lnTo>
                    <a:pt x="0" y="1293"/>
                  </a:lnTo>
                </a:path>
                <a:path w="1868170" h="1905">
                  <a:moveTo>
                    <a:pt x="787" y="0"/>
                  </a:moveTo>
                  <a:lnTo>
                    <a:pt x="1867474" y="0"/>
                  </a:lnTo>
                </a:path>
                <a:path w="1868170" h="1905">
                  <a:moveTo>
                    <a:pt x="1868119" y="1293"/>
                  </a:moveTo>
                  <a:lnTo>
                    <a:pt x="0" y="1293"/>
                  </a:lnTo>
                </a:path>
                <a:path w="1868170" h="1905">
                  <a:moveTo>
                    <a:pt x="0" y="1293"/>
                  </a:moveTo>
                  <a:lnTo>
                    <a:pt x="1868119" y="1293"/>
                  </a:lnTo>
                </a:path>
                <a:path w="1868170" h="1905">
                  <a:moveTo>
                    <a:pt x="1868119" y="1293"/>
                  </a:moveTo>
                  <a:lnTo>
                    <a:pt x="0" y="1293"/>
                  </a:lnTo>
                </a:path>
                <a:path w="1868170" h="1905">
                  <a:moveTo>
                    <a:pt x="0" y="1293"/>
                  </a:moveTo>
                  <a:lnTo>
                    <a:pt x="1868119" y="1293"/>
                  </a:lnTo>
                </a:path>
              </a:pathLst>
            </a:custGeom>
            <a:ln w="3175">
              <a:solidFill>
                <a:srgbClr val="79BE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5" name="object 2875"/>
            <p:cNvSpPr/>
            <p:nvPr/>
          </p:nvSpPr>
          <p:spPr>
            <a:xfrm>
              <a:off x="5206881" y="2720944"/>
              <a:ext cx="1869439" cy="1270"/>
            </a:xfrm>
            <a:custGeom>
              <a:avLst/>
              <a:gdLst/>
              <a:ahLst/>
              <a:cxnLst/>
              <a:rect l="l" t="t" r="r" b="b"/>
              <a:pathLst>
                <a:path w="1869440" h="1269">
                  <a:moveTo>
                    <a:pt x="1868808" y="0"/>
                  </a:moveTo>
                  <a:lnTo>
                    <a:pt x="1869372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868808" y="0"/>
                  </a:lnTo>
                  <a:close/>
                </a:path>
              </a:pathLst>
            </a:custGeom>
            <a:solidFill>
              <a:srgbClr val="79B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6" name="object 2876"/>
            <p:cNvSpPr/>
            <p:nvPr/>
          </p:nvSpPr>
          <p:spPr>
            <a:xfrm>
              <a:off x="5206881" y="2720944"/>
              <a:ext cx="1869439" cy="1270"/>
            </a:xfrm>
            <a:custGeom>
              <a:avLst/>
              <a:gdLst/>
              <a:ahLst/>
              <a:cxnLst/>
              <a:rect l="l" t="t" r="r" b="b"/>
              <a:pathLst>
                <a:path w="1869440" h="1269">
                  <a:moveTo>
                    <a:pt x="1869372" y="1131"/>
                  </a:moveTo>
                  <a:lnTo>
                    <a:pt x="0" y="1131"/>
                  </a:lnTo>
                </a:path>
                <a:path w="1869440" h="1269">
                  <a:moveTo>
                    <a:pt x="688" y="0"/>
                  </a:moveTo>
                  <a:lnTo>
                    <a:pt x="1868808" y="0"/>
                  </a:lnTo>
                </a:path>
                <a:path w="1869440" h="1269">
                  <a:moveTo>
                    <a:pt x="1869372" y="1131"/>
                  </a:moveTo>
                  <a:lnTo>
                    <a:pt x="0" y="1131"/>
                  </a:lnTo>
                </a:path>
                <a:path w="1869440" h="1269">
                  <a:moveTo>
                    <a:pt x="0" y="1131"/>
                  </a:moveTo>
                  <a:lnTo>
                    <a:pt x="1869372" y="1131"/>
                  </a:lnTo>
                </a:path>
              </a:pathLst>
            </a:custGeom>
            <a:ln w="3175">
              <a:solidFill>
                <a:srgbClr val="79BE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7" name="object 2877"/>
            <p:cNvSpPr/>
            <p:nvPr/>
          </p:nvSpPr>
          <p:spPr>
            <a:xfrm>
              <a:off x="5206094" y="2722076"/>
              <a:ext cx="1871345" cy="1905"/>
            </a:xfrm>
            <a:custGeom>
              <a:avLst/>
              <a:gdLst/>
              <a:ahLst/>
              <a:cxnLst/>
              <a:rect l="l" t="t" r="r" b="b"/>
              <a:pathLst>
                <a:path w="1871345" h="1905">
                  <a:moveTo>
                    <a:pt x="1870160" y="0"/>
                  </a:moveTo>
                  <a:lnTo>
                    <a:pt x="1870805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870160" y="0"/>
                  </a:lnTo>
                  <a:close/>
                </a:path>
              </a:pathLst>
            </a:custGeom>
            <a:solidFill>
              <a:srgbClr val="79B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8" name="object 2878"/>
            <p:cNvSpPr/>
            <p:nvPr/>
          </p:nvSpPr>
          <p:spPr>
            <a:xfrm>
              <a:off x="5206094" y="2722076"/>
              <a:ext cx="1871345" cy="1905"/>
            </a:xfrm>
            <a:custGeom>
              <a:avLst/>
              <a:gdLst/>
              <a:ahLst/>
              <a:cxnLst/>
              <a:rect l="l" t="t" r="r" b="b"/>
              <a:pathLst>
                <a:path w="1871345" h="1905">
                  <a:moveTo>
                    <a:pt x="1870805" y="1293"/>
                  </a:moveTo>
                  <a:lnTo>
                    <a:pt x="0" y="1293"/>
                  </a:lnTo>
                </a:path>
                <a:path w="1871345" h="1905">
                  <a:moveTo>
                    <a:pt x="787" y="0"/>
                  </a:moveTo>
                  <a:lnTo>
                    <a:pt x="1870160" y="0"/>
                  </a:lnTo>
                </a:path>
                <a:path w="1871345" h="1905">
                  <a:moveTo>
                    <a:pt x="1870805" y="1293"/>
                  </a:moveTo>
                  <a:lnTo>
                    <a:pt x="0" y="1293"/>
                  </a:lnTo>
                </a:path>
                <a:path w="1871345" h="1905">
                  <a:moveTo>
                    <a:pt x="0" y="1293"/>
                  </a:moveTo>
                  <a:lnTo>
                    <a:pt x="1870805" y="1293"/>
                  </a:lnTo>
                </a:path>
              </a:pathLst>
            </a:custGeom>
            <a:ln w="3175">
              <a:solidFill>
                <a:srgbClr val="79BE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9" name="object 2879"/>
            <p:cNvSpPr/>
            <p:nvPr/>
          </p:nvSpPr>
          <p:spPr>
            <a:xfrm>
              <a:off x="5205405" y="2723369"/>
              <a:ext cx="1872614" cy="1270"/>
            </a:xfrm>
            <a:custGeom>
              <a:avLst/>
              <a:gdLst/>
              <a:ahLst/>
              <a:cxnLst/>
              <a:rect l="l" t="t" r="r" b="b"/>
              <a:pathLst>
                <a:path w="1872615" h="1269">
                  <a:moveTo>
                    <a:pt x="1871493" y="0"/>
                  </a:moveTo>
                  <a:lnTo>
                    <a:pt x="1872058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871493" y="0"/>
                  </a:lnTo>
                  <a:close/>
                </a:path>
              </a:pathLst>
            </a:custGeom>
            <a:solidFill>
              <a:srgbClr val="79B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0" name="object 2880"/>
            <p:cNvSpPr/>
            <p:nvPr/>
          </p:nvSpPr>
          <p:spPr>
            <a:xfrm>
              <a:off x="5205405" y="2723369"/>
              <a:ext cx="1872614" cy="1270"/>
            </a:xfrm>
            <a:custGeom>
              <a:avLst/>
              <a:gdLst/>
              <a:ahLst/>
              <a:cxnLst/>
              <a:rect l="l" t="t" r="r" b="b"/>
              <a:pathLst>
                <a:path w="1872615" h="1269">
                  <a:moveTo>
                    <a:pt x="1872058" y="1131"/>
                  </a:moveTo>
                  <a:lnTo>
                    <a:pt x="0" y="1131"/>
                  </a:lnTo>
                </a:path>
                <a:path w="1872615" h="1269">
                  <a:moveTo>
                    <a:pt x="688" y="0"/>
                  </a:moveTo>
                  <a:lnTo>
                    <a:pt x="1871493" y="0"/>
                  </a:lnTo>
                </a:path>
              </a:pathLst>
            </a:custGeom>
            <a:ln w="3175">
              <a:solidFill>
                <a:srgbClr val="79BE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1" name="object 2881"/>
            <p:cNvSpPr/>
            <p:nvPr/>
          </p:nvSpPr>
          <p:spPr>
            <a:xfrm>
              <a:off x="5205405" y="2724500"/>
              <a:ext cx="1872614" cy="0"/>
            </a:xfrm>
            <a:custGeom>
              <a:avLst/>
              <a:gdLst/>
              <a:ahLst/>
              <a:cxnLst/>
              <a:rect l="l" t="t" r="r" b="b"/>
              <a:pathLst>
                <a:path w="1872615">
                  <a:moveTo>
                    <a:pt x="1872058" y="0"/>
                  </a:moveTo>
                  <a:lnTo>
                    <a:pt x="0" y="0"/>
                  </a:lnTo>
                </a:path>
                <a:path w="1872615">
                  <a:moveTo>
                    <a:pt x="0" y="0"/>
                  </a:moveTo>
                  <a:lnTo>
                    <a:pt x="1872058" y="0"/>
                  </a:lnTo>
                </a:path>
                <a:path w="1872615">
                  <a:moveTo>
                    <a:pt x="1872058" y="0"/>
                  </a:moveTo>
                  <a:lnTo>
                    <a:pt x="0" y="0"/>
                  </a:lnTo>
                </a:path>
                <a:path w="1872615">
                  <a:moveTo>
                    <a:pt x="0" y="0"/>
                  </a:moveTo>
                  <a:lnTo>
                    <a:pt x="1872058" y="0"/>
                  </a:lnTo>
                </a:path>
              </a:pathLst>
            </a:custGeom>
            <a:ln w="3175">
              <a:solidFill>
                <a:srgbClr val="78BD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2" name="object 2882"/>
            <p:cNvSpPr/>
            <p:nvPr/>
          </p:nvSpPr>
          <p:spPr>
            <a:xfrm>
              <a:off x="5204618" y="2724500"/>
              <a:ext cx="1873885" cy="1905"/>
            </a:xfrm>
            <a:custGeom>
              <a:avLst/>
              <a:gdLst/>
              <a:ahLst/>
              <a:cxnLst/>
              <a:rect l="l" t="t" r="r" b="b"/>
              <a:pathLst>
                <a:path w="1873884" h="1905">
                  <a:moveTo>
                    <a:pt x="1872845" y="0"/>
                  </a:moveTo>
                  <a:lnTo>
                    <a:pt x="1873490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872845" y="0"/>
                  </a:lnTo>
                  <a:close/>
                </a:path>
              </a:pathLst>
            </a:custGeom>
            <a:solidFill>
              <a:srgbClr val="78BD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3" name="object 2883"/>
            <p:cNvSpPr/>
            <p:nvPr/>
          </p:nvSpPr>
          <p:spPr>
            <a:xfrm>
              <a:off x="5204618" y="2724500"/>
              <a:ext cx="1873885" cy="1905"/>
            </a:xfrm>
            <a:custGeom>
              <a:avLst/>
              <a:gdLst/>
              <a:ahLst/>
              <a:cxnLst/>
              <a:rect l="l" t="t" r="r" b="b"/>
              <a:pathLst>
                <a:path w="1873884" h="1905">
                  <a:moveTo>
                    <a:pt x="1873490" y="1293"/>
                  </a:moveTo>
                  <a:lnTo>
                    <a:pt x="0" y="1293"/>
                  </a:lnTo>
                </a:path>
                <a:path w="1873884" h="1905">
                  <a:moveTo>
                    <a:pt x="787" y="0"/>
                  </a:moveTo>
                  <a:lnTo>
                    <a:pt x="1872845" y="0"/>
                  </a:lnTo>
                </a:path>
                <a:path w="1873884" h="1905">
                  <a:moveTo>
                    <a:pt x="1873490" y="1293"/>
                  </a:moveTo>
                  <a:lnTo>
                    <a:pt x="0" y="1293"/>
                  </a:lnTo>
                </a:path>
                <a:path w="1873884" h="1905">
                  <a:moveTo>
                    <a:pt x="0" y="1293"/>
                  </a:moveTo>
                  <a:lnTo>
                    <a:pt x="1873490" y="1293"/>
                  </a:lnTo>
                </a:path>
              </a:pathLst>
            </a:custGeom>
            <a:ln w="3175">
              <a:solidFill>
                <a:srgbClr val="78BD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4" name="object 2884"/>
            <p:cNvSpPr/>
            <p:nvPr/>
          </p:nvSpPr>
          <p:spPr>
            <a:xfrm>
              <a:off x="5203929" y="2725793"/>
              <a:ext cx="1875155" cy="1270"/>
            </a:xfrm>
            <a:custGeom>
              <a:avLst/>
              <a:gdLst/>
              <a:ahLst/>
              <a:cxnLst/>
              <a:rect l="l" t="t" r="r" b="b"/>
              <a:pathLst>
                <a:path w="1875154" h="1269">
                  <a:moveTo>
                    <a:pt x="1874179" y="0"/>
                  </a:moveTo>
                  <a:lnTo>
                    <a:pt x="1874743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874179" y="0"/>
                  </a:lnTo>
                  <a:close/>
                </a:path>
              </a:pathLst>
            </a:custGeom>
            <a:solidFill>
              <a:srgbClr val="78BD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5" name="object 2885"/>
            <p:cNvSpPr/>
            <p:nvPr/>
          </p:nvSpPr>
          <p:spPr>
            <a:xfrm>
              <a:off x="5203929" y="2725793"/>
              <a:ext cx="1875155" cy="1270"/>
            </a:xfrm>
            <a:custGeom>
              <a:avLst/>
              <a:gdLst/>
              <a:ahLst/>
              <a:cxnLst/>
              <a:rect l="l" t="t" r="r" b="b"/>
              <a:pathLst>
                <a:path w="1875154" h="1269">
                  <a:moveTo>
                    <a:pt x="1874743" y="1131"/>
                  </a:moveTo>
                  <a:lnTo>
                    <a:pt x="0" y="1131"/>
                  </a:lnTo>
                </a:path>
                <a:path w="1875154" h="1269">
                  <a:moveTo>
                    <a:pt x="688" y="0"/>
                  </a:moveTo>
                  <a:lnTo>
                    <a:pt x="1874179" y="0"/>
                  </a:lnTo>
                </a:path>
                <a:path w="1875154" h="1269">
                  <a:moveTo>
                    <a:pt x="1874743" y="1131"/>
                  </a:moveTo>
                  <a:lnTo>
                    <a:pt x="0" y="1131"/>
                  </a:lnTo>
                </a:path>
                <a:path w="1875154" h="1269">
                  <a:moveTo>
                    <a:pt x="0" y="1131"/>
                  </a:moveTo>
                  <a:lnTo>
                    <a:pt x="1874743" y="1131"/>
                  </a:lnTo>
                </a:path>
              </a:pathLst>
            </a:custGeom>
            <a:ln w="3175">
              <a:solidFill>
                <a:srgbClr val="78BD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6" name="object 2886"/>
            <p:cNvSpPr/>
            <p:nvPr/>
          </p:nvSpPr>
          <p:spPr>
            <a:xfrm>
              <a:off x="5203142" y="2726925"/>
              <a:ext cx="1876425" cy="1905"/>
            </a:xfrm>
            <a:custGeom>
              <a:avLst/>
              <a:gdLst/>
              <a:ahLst/>
              <a:cxnLst/>
              <a:rect l="l" t="t" r="r" b="b"/>
              <a:pathLst>
                <a:path w="1876425" h="1905">
                  <a:moveTo>
                    <a:pt x="1875530" y="0"/>
                  </a:moveTo>
                  <a:lnTo>
                    <a:pt x="1876175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875530" y="0"/>
                  </a:lnTo>
                  <a:close/>
                </a:path>
              </a:pathLst>
            </a:custGeom>
            <a:solidFill>
              <a:srgbClr val="78BD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7" name="object 2887"/>
            <p:cNvSpPr/>
            <p:nvPr/>
          </p:nvSpPr>
          <p:spPr>
            <a:xfrm>
              <a:off x="5203142" y="2726925"/>
              <a:ext cx="1876425" cy="1905"/>
            </a:xfrm>
            <a:custGeom>
              <a:avLst/>
              <a:gdLst/>
              <a:ahLst/>
              <a:cxnLst/>
              <a:rect l="l" t="t" r="r" b="b"/>
              <a:pathLst>
                <a:path w="1876425" h="1905">
                  <a:moveTo>
                    <a:pt x="1876175" y="1293"/>
                  </a:moveTo>
                  <a:lnTo>
                    <a:pt x="0" y="1293"/>
                  </a:lnTo>
                </a:path>
                <a:path w="1876425" h="1905">
                  <a:moveTo>
                    <a:pt x="787" y="0"/>
                  </a:moveTo>
                  <a:lnTo>
                    <a:pt x="1875530" y="0"/>
                  </a:lnTo>
                </a:path>
                <a:path w="1876425" h="1905">
                  <a:moveTo>
                    <a:pt x="1876175" y="1293"/>
                  </a:moveTo>
                  <a:lnTo>
                    <a:pt x="0" y="1293"/>
                  </a:lnTo>
                </a:path>
                <a:path w="1876425" h="1905">
                  <a:moveTo>
                    <a:pt x="0" y="1293"/>
                  </a:moveTo>
                  <a:lnTo>
                    <a:pt x="1876175" y="1293"/>
                  </a:lnTo>
                </a:path>
                <a:path w="1876425" h="1905">
                  <a:moveTo>
                    <a:pt x="1876175" y="1293"/>
                  </a:moveTo>
                  <a:lnTo>
                    <a:pt x="0" y="1293"/>
                  </a:lnTo>
                </a:path>
                <a:path w="1876425" h="1905">
                  <a:moveTo>
                    <a:pt x="0" y="1293"/>
                  </a:moveTo>
                  <a:lnTo>
                    <a:pt x="1876175" y="1293"/>
                  </a:lnTo>
                </a:path>
              </a:pathLst>
            </a:custGeom>
            <a:ln w="3175">
              <a:solidFill>
                <a:srgbClr val="78BD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8" name="object 2888"/>
            <p:cNvSpPr/>
            <p:nvPr/>
          </p:nvSpPr>
          <p:spPr>
            <a:xfrm>
              <a:off x="5202453" y="2728218"/>
              <a:ext cx="1877695" cy="1270"/>
            </a:xfrm>
            <a:custGeom>
              <a:avLst/>
              <a:gdLst/>
              <a:ahLst/>
              <a:cxnLst/>
              <a:rect l="l" t="t" r="r" b="b"/>
              <a:pathLst>
                <a:path w="1877695" h="1269">
                  <a:moveTo>
                    <a:pt x="1876864" y="0"/>
                  </a:moveTo>
                  <a:lnTo>
                    <a:pt x="1877428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876864" y="0"/>
                  </a:lnTo>
                  <a:close/>
                </a:path>
              </a:pathLst>
            </a:custGeom>
            <a:solidFill>
              <a:srgbClr val="78BD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9" name="object 2889"/>
            <p:cNvSpPr/>
            <p:nvPr/>
          </p:nvSpPr>
          <p:spPr>
            <a:xfrm>
              <a:off x="5202453" y="2728218"/>
              <a:ext cx="1877695" cy="1270"/>
            </a:xfrm>
            <a:custGeom>
              <a:avLst/>
              <a:gdLst/>
              <a:ahLst/>
              <a:cxnLst/>
              <a:rect l="l" t="t" r="r" b="b"/>
              <a:pathLst>
                <a:path w="1877695" h="1269">
                  <a:moveTo>
                    <a:pt x="1877428" y="1131"/>
                  </a:moveTo>
                  <a:lnTo>
                    <a:pt x="0" y="1131"/>
                  </a:lnTo>
                </a:path>
                <a:path w="1877695" h="1269">
                  <a:moveTo>
                    <a:pt x="688" y="0"/>
                  </a:moveTo>
                  <a:lnTo>
                    <a:pt x="1876864" y="0"/>
                  </a:lnTo>
                </a:path>
              </a:pathLst>
            </a:custGeom>
            <a:ln w="3175">
              <a:solidFill>
                <a:srgbClr val="78BD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0" name="object 2890"/>
            <p:cNvSpPr/>
            <p:nvPr/>
          </p:nvSpPr>
          <p:spPr>
            <a:xfrm>
              <a:off x="5202453" y="2729349"/>
              <a:ext cx="1877695" cy="0"/>
            </a:xfrm>
            <a:custGeom>
              <a:avLst/>
              <a:gdLst/>
              <a:ahLst/>
              <a:cxnLst/>
              <a:rect l="l" t="t" r="r" b="b"/>
              <a:pathLst>
                <a:path w="1877695">
                  <a:moveTo>
                    <a:pt x="1877428" y="0"/>
                  </a:moveTo>
                  <a:lnTo>
                    <a:pt x="0" y="0"/>
                  </a:lnTo>
                </a:path>
                <a:path w="1877695">
                  <a:moveTo>
                    <a:pt x="0" y="0"/>
                  </a:moveTo>
                  <a:lnTo>
                    <a:pt x="1877428" y="0"/>
                  </a:lnTo>
                </a:path>
              </a:pathLst>
            </a:custGeom>
            <a:ln w="3175">
              <a:solidFill>
                <a:srgbClr val="77BD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1" name="object 2891"/>
            <p:cNvSpPr/>
            <p:nvPr/>
          </p:nvSpPr>
          <p:spPr>
            <a:xfrm>
              <a:off x="5201666" y="2729349"/>
              <a:ext cx="1878964" cy="1905"/>
            </a:xfrm>
            <a:custGeom>
              <a:avLst/>
              <a:gdLst/>
              <a:ahLst/>
              <a:cxnLst/>
              <a:rect l="l" t="t" r="r" b="b"/>
              <a:pathLst>
                <a:path w="1878965" h="1905">
                  <a:moveTo>
                    <a:pt x="1878216" y="0"/>
                  </a:moveTo>
                  <a:lnTo>
                    <a:pt x="1878861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878216" y="0"/>
                  </a:lnTo>
                  <a:close/>
                </a:path>
              </a:pathLst>
            </a:custGeom>
            <a:solidFill>
              <a:srgbClr val="77BD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2" name="object 2892"/>
            <p:cNvSpPr/>
            <p:nvPr/>
          </p:nvSpPr>
          <p:spPr>
            <a:xfrm>
              <a:off x="5201666" y="2729349"/>
              <a:ext cx="1878964" cy="1905"/>
            </a:xfrm>
            <a:custGeom>
              <a:avLst/>
              <a:gdLst/>
              <a:ahLst/>
              <a:cxnLst/>
              <a:rect l="l" t="t" r="r" b="b"/>
              <a:pathLst>
                <a:path w="1878965" h="1905">
                  <a:moveTo>
                    <a:pt x="1878861" y="1293"/>
                  </a:moveTo>
                  <a:lnTo>
                    <a:pt x="0" y="1293"/>
                  </a:lnTo>
                </a:path>
                <a:path w="1878965" h="1905">
                  <a:moveTo>
                    <a:pt x="787" y="0"/>
                  </a:moveTo>
                  <a:lnTo>
                    <a:pt x="1878216" y="0"/>
                  </a:lnTo>
                </a:path>
                <a:path w="1878965" h="1905">
                  <a:moveTo>
                    <a:pt x="1878861" y="1293"/>
                  </a:moveTo>
                  <a:lnTo>
                    <a:pt x="0" y="1293"/>
                  </a:lnTo>
                </a:path>
                <a:path w="1878965" h="1905">
                  <a:moveTo>
                    <a:pt x="0" y="1293"/>
                  </a:moveTo>
                  <a:lnTo>
                    <a:pt x="1878861" y="1293"/>
                  </a:lnTo>
                </a:path>
              </a:pathLst>
            </a:custGeom>
            <a:ln w="3175">
              <a:solidFill>
                <a:srgbClr val="77BD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3" name="object 2893"/>
            <p:cNvSpPr/>
            <p:nvPr/>
          </p:nvSpPr>
          <p:spPr>
            <a:xfrm>
              <a:off x="5200977" y="2730642"/>
              <a:ext cx="1880235" cy="1270"/>
            </a:xfrm>
            <a:custGeom>
              <a:avLst/>
              <a:gdLst/>
              <a:ahLst/>
              <a:cxnLst/>
              <a:rect l="l" t="t" r="r" b="b"/>
              <a:pathLst>
                <a:path w="1880234" h="1269">
                  <a:moveTo>
                    <a:pt x="1879549" y="0"/>
                  </a:moveTo>
                  <a:lnTo>
                    <a:pt x="1880114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879549" y="0"/>
                  </a:lnTo>
                  <a:close/>
                </a:path>
              </a:pathLst>
            </a:custGeom>
            <a:solidFill>
              <a:srgbClr val="77BD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4" name="object 2894"/>
            <p:cNvSpPr/>
            <p:nvPr/>
          </p:nvSpPr>
          <p:spPr>
            <a:xfrm>
              <a:off x="5200977" y="2730642"/>
              <a:ext cx="1880235" cy="1270"/>
            </a:xfrm>
            <a:custGeom>
              <a:avLst/>
              <a:gdLst/>
              <a:ahLst/>
              <a:cxnLst/>
              <a:rect l="l" t="t" r="r" b="b"/>
              <a:pathLst>
                <a:path w="1880234" h="1269">
                  <a:moveTo>
                    <a:pt x="1880114" y="1131"/>
                  </a:moveTo>
                  <a:lnTo>
                    <a:pt x="0" y="1131"/>
                  </a:lnTo>
                </a:path>
                <a:path w="1880234" h="1269">
                  <a:moveTo>
                    <a:pt x="688" y="0"/>
                  </a:moveTo>
                  <a:lnTo>
                    <a:pt x="1879549" y="0"/>
                  </a:lnTo>
                </a:path>
                <a:path w="1880234" h="1269">
                  <a:moveTo>
                    <a:pt x="1880114" y="1131"/>
                  </a:moveTo>
                  <a:lnTo>
                    <a:pt x="0" y="1131"/>
                  </a:lnTo>
                </a:path>
                <a:path w="1880234" h="1269">
                  <a:moveTo>
                    <a:pt x="0" y="1131"/>
                  </a:moveTo>
                  <a:lnTo>
                    <a:pt x="1880114" y="1131"/>
                  </a:lnTo>
                </a:path>
                <a:path w="1880234" h="1269">
                  <a:moveTo>
                    <a:pt x="1880114" y="1131"/>
                  </a:moveTo>
                  <a:lnTo>
                    <a:pt x="0" y="1131"/>
                  </a:lnTo>
                </a:path>
                <a:path w="1880234" h="1269">
                  <a:moveTo>
                    <a:pt x="0" y="1131"/>
                  </a:moveTo>
                  <a:lnTo>
                    <a:pt x="1880114" y="1131"/>
                  </a:lnTo>
                </a:path>
              </a:pathLst>
            </a:custGeom>
            <a:ln w="3175">
              <a:solidFill>
                <a:srgbClr val="77BD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5" name="object 2895"/>
            <p:cNvSpPr/>
            <p:nvPr/>
          </p:nvSpPr>
          <p:spPr>
            <a:xfrm>
              <a:off x="5200190" y="2731774"/>
              <a:ext cx="1882139" cy="1905"/>
            </a:xfrm>
            <a:custGeom>
              <a:avLst/>
              <a:gdLst/>
              <a:ahLst/>
              <a:cxnLst/>
              <a:rect l="l" t="t" r="r" b="b"/>
              <a:pathLst>
                <a:path w="1882140" h="1905">
                  <a:moveTo>
                    <a:pt x="1880901" y="0"/>
                  </a:moveTo>
                  <a:lnTo>
                    <a:pt x="1881546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880901" y="0"/>
                  </a:lnTo>
                  <a:close/>
                </a:path>
              </a:pathLst>
            </a:custGeom>
            <a:solidFill>
              <a:srgbClr val="77BD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6" name="object 2896"/>
            <p:cNvSpPr/>
            <p:nvPr/>
          </p:nvSpPr>
          <p:spPr>
            <a:xfrm>
              <a:off x="5200190" y="2731774"/>
              <a:ext cx="1882139" cy="1905"/>
            </a:xfrm>
            <a:custGeom>
              <a:avLst/>
              <a:gdLst/>
              <a:ahLst/>
              <a:cxnLst/>
              <a:rect l="l" t="t" r="r" b="b"/>
              <a:pathLst>
                <a:path w="1882140" h="1905">
                  <a:moveTo>
                    <a:pt x="1881546" y="1293"/>
                  </a:moveTo>
                  <a:lnTo>
                    <a:pt x="0" y="1293"/>
                  </a:lnTo>
                </a:path>
                <a:path w="1882140" h="1905">
                  <a:moveTo>
                    <a:pt x="787" y="0"/>
                  </a:moveTo>
                  <a:lnTo>
                    <a:pt x="1880901" y="0"/>
                  </a:lnTo>
                </a:path>
                <a:path w="1882140" h="1905">
                  <a:moveTo>
                    <a:pt x="1881546" y="1293"/>
                  </a:moveTo>
                  <a:lnTo>
                    <a:pt x="0" y="1293"/>
                  </a:lnTo>
                </a:path>
                <a:path w="1882140" h="1905">
                  <a:moveTo>
                    <a:pt x="0" y="1293"/>
                  </a:moveTo>
                  <a:lnTo>
                    <a:pt x="1881546" y="1293"/>
                  </a:lnTo>
                </a:path>
              </a:pathLst>
            </a:custGeom>
            <a:ln w="3175">
              <a:solidFill>
                <a:srgbClr val="77BD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7" name="object 2897"/>
            <p:cNvSpPr/>
            <p:nvPr/>
          </p:nvSpPr>
          <p:spPr>
            <a:xfrm>
              <a:off x="5199501" y="2733067"/>
              <a:ext cx="1883410" cy="1270"/>
            </a:xfrm>
            <a:custGeom>
              <a:avLst/>
              <a:gdLst/>
              <a:ahLst/>
              <a:cxnLst/>
              <a:rect l="l" t="t" r="r" b="b"/>
              <a:pathLst>
                <a:path w="1883409" h="1269">
                  <a:moveTo>
                    <a:pt x="1882235" y="0"/>
                  </a:moveTo>
                  <a:lnTo>
                    <a:pt x="1882799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882235" y="0"/>
                  </a:lnTo>
                  <a:close/>
                </a:path>
              </a:pathLst>
            </a:custGeom>
            <a:solidFill>
              <a:srgbClr val="77BD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8" name="object 2898"/>
            <p:cNvSpPr/>
            <p:nvPr/>
          </p:nvSpPr>
          <p:spPr>
            <a:xfrm>
              <a:off x="5199501" y="2733067"/>
              <a:ext cx="1883410" cy="1270"/>
            </a:xfrm>
            <a:custGeom>
              <a:avLst/>
              <a:gdLst/>
              <a:ahLst/>
              <a:cxnLst/>
              <a:rect l="l" t="t" r="r" b="b"/>
              <a:pathLst>
                <a:path w="1883409" h="1269">
                  <a:moveTo>
                    <a:pt x="1882799" y="1131"/>
                  </a:moveTo>
                  <a:lnTo>
                    <a:pt x="0" y="1131"/>
                  </a:lnTo>
                </a:path>
                <a:path w="1883409" h="1269">
                  <a:moveTo>
                    <a:pt x="688" y="0"/>
                  </a:moveTo>
                  <a:lnTo>
                    <a:pt x="1882235" y="0"/>
                  </a:lnTo>
                </a:path>
                <a:path w="1883409" h="1269">
                  <a:moveTo>
                    <a:pt x="1882799" y="1131"/>
                  </a:moveTo>
                  <a:lnTo>
                    <a:pt x="0" y="1131"/>
                  </a:lnTo>
                </a:path>
                <a:path w="1883409" h="1269">
                  <a:moveTo>
                    <a:pt x="0" y="1131"/>
                  </a:moveTo>
                  <a:lnTo>
                    <a:pt x="1882799" y="1131"/>
                  </a:lnTo>
                </a:path>
              </a:pathLst>
            </a:custGeom>
            <a:ln w="3175">
              <a:solidFill>
                <a:srgbClr val="77BD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9" name="object 2899"/>
            <p:cNvSpPr/>
            <p:nvPr/>
          </p:nvSpPr>
          <p:spPr>
            <a:xfrm>
              <a:off x="5198714" y="2734198"/>
              <a:ext cx="1884680" cy="1905"/>
            </a:xfrm>
            <a:custGeom>
              <a:avLst/>
              <a:gdLst/>
              <a:ahLst/>
              <a:cxnLst/>
              <a:rect l="l" t="t" r="r" b="b"/>
              <a:pathLst>
                <a:path w="1884679" h="1905">
                  <a:moveTo>
                    <a:pt x="1883586" y="0"/>
                  </a:moveTo>
                  <a:lnTo>
                    <a:pt x="1884231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883586" y="0"/>
                  </a:lnTo>
                  <a:close/>
                </a:path>
              </a:pathLst>
            </a:custGeom>
            <a:solidFill>
              <a:srgbClr val="77BD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0" name="object 2900"/>
            <p:cNvSpPr/>
            <p:nvPr/>
          </p:nvSpPr>
          <p:spPr>
            <a:xfrm>
              <a:off x="5198714" y="2734198"/>
              <a:ext cx="1884680" cy="1905"/>
            </a:xfrm>
            <a:custGeom>
              <a:avLst/>
              <a:gdLst/>
              <a:ahLst/>
              <a:cxnLst/>
              <a:rect l="l" t="t" r="r" b="b"/>
              <a:pathLst>
                <a:path w="1884679" h="1905">
                  <a:moveTo>
                    <a:pt x="1884231" y="1293"/>
                  </a:moveTo>
                  <a:lnTo>
                    <a:pt x="0" y="1293"/>
                  </a:lnTo>
                </a:path>
                <a:path w="1884679" h="1905">
                  <a:moveTo>
                    <a:pt x="787" y="0"/>
                  </a:moveTo>
                  <a:lnTo>
                    <a:pt x="1883586" y="0"/>
                  </a:lnTo>
                </a:path>
              </a:pathLst>
            </a:custGeom>
            <a:ln w="3175">
              <a:solidFill>
                <a:srgbClr val="77BD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1" name="object 2901"/>
            <p:cNvSpPr/>
            <p:nvPr/>
          </p:nvSpPr>
          <p:spPr>
            <a:xfrm>
              <a:off x="5198714" y="2735491"/>
              <a:ext cx="1884680" cy="0"/>
            </a:xfrm>
            <a:custGeom>
              <a:avLst/>
              <a:gdLst/>
              <a:ahLst/>
              <a:cxnLst/>
              <a:rect l="l" t="t" r="r" b="b"/>
              <a:pathLst>
                <a:path w="1884679">
                  <a:moveTo>
                    <a:pt x="1884231" y="0"/>
                  </a:moveTo>
                  <a:lnTo>
                    <a:pt x="0" y="0"/>
                  </a:lnTo>
                </a:path>
                <a:path w="1884679">
                  <a:moveTo>
                    <a:pt x="0" y="0"/>
                  </a:moveTo>
                  <a:lnTo>
                    <a:pt x="1884231" y="0"/>
                  </a:lnTo>
                </a:path>
                <a:path w="1884679">
                  <a:moveTo>
                    <a:pt x="1884231" y="0"/>
                  </a:moveTo>
                  <a:lnTo>
                    <a:pt x="0" y="0"/>
                  </a:lnTo>
                </a:path>
                <a:path w="1884679">
                  <a:moveTo>
                    <a:pt x="0" y="0"/>
                  </a:moveTo>
                  <a:lnTo>
                    <a:pt x="1884231" y="0"/>
                  </a:lnTo>
                </a:path>
              </a:pathLst>
            </a:custGeom>
            <a:ln w="3175">
              <a:solidFill>
                <a:srgbClr val="76BD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2" name="object 2902"/>
            <p:cNvSpPr/>
            <p:nvPr/>
          </p:nvSpPr>
          <p:spPr>
            <a:xfrm>
              <a:off x="5198025" y="2735491"/>
              <a:ext cx="1885950" cy="1270"/>
            </a:xfrm>
            <a:custGeom>
              <a:avLst/>
              <a:gdLst/>
              <a:ahLst/>
              <a:cxnLst/>
              <a:rect l="l" t="t" r="r" b="b"/>
              <a:pathLst>
                <a:path w="1885950" h="1269">
                  <a:moveTo>
                    <a:pt x="1884920" y="0"/>
                  </a:moveTo>
                  <a:lnTo>
                    <a:pt x="1885485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884920" y="0"/>
                  </a:lnTo>
                  <a:close/>
                </a:path>
              </a:pathLst>
            </a:custGeom>
            <a:solidFill>
              <a:srgbClr val="76BD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3" name="object 2903"/>
            <p:cNvSpPr/>
            <p:nvPr/>
          </p:nvSpPr>
          <p:spPr>
            <a:xfrm>
              <a:off x="5198025" y="2735491"/>
              <a:ext cx="1885950" cy="1270"/>
            </a:xfrm>
            <a:custGeom>
              <a:avLst/>
              <a:gdLst/>
              <a:ahLst/>
              <a:cxnLst/>
              <a:rect l="l" t="t" r="r" b="b"/>
              <a:pathLst>
                <a:path w="1885950" h="1269">
                  <a:moveTo>
                    <a:pt x="1885485" y="1131"/>
                  </a:moveTo>
                  <a:lnTo>
                    <a:pt x="0" y="1131"/>
                  </a:lnTo>
                </a:path>
                <a:path w="1885950" h="1269">
                  <a:moveTo>
                    <a:pt x="688" y="0"/>
                  </a:moveTo>
                  <a:lnTo>
                    <a:pt x="1884920" y="0"/>
                  </a:lnTo>
                </a:path>
                <a:path w="1885950" h="1269">
                  <a:moveTo>
                    <a:pt x="1885485" y="1131"/>
                  </a:moveTo>
                  <a:lnTo>
                    <a:pt x="0" y="1131"/>
                  </a:lnTo>
                </a:path>
                <a:path w="1885950" h="1269">
                  <a:moveTo>
                    <a:pt x="0" y="1131"/>
                  </a:moveTo>
                  <a:lnTo>
                    <a:pt x="1885485" y="1131"/>
                  </a:lnTo>
                </a:path>
              </a:pathLst>
            </a:custGeom>
            <a:ln w="3175">
              <a:solidFill>
                <a:srgbClr val="76BD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4" name="object 2904"/>
            <p:cNvSpPr/>
            <p:nvPr/>
          </p:nvSpPr>
          <p:spPr>
            <a:xfrm>
              <a:off x="5197238" y="2736623"/>
              <a:ext cx="1887220" cy="1905"/>
            </a:xfrm>
            <a:custGeom>
              <a:avLst/>
              <a:gdLst/>
              <a:ahLst/>
              <a:cxnLst/>
              <a:rect l="l" t="t" r="r" b="b"/>
              <a:pathLst>
                <a:path w="1887220" h="1905">
                  <a:moveTo>
                    <a:pt x="1886272" y="0"/>
                  </a:moveTo>
                  <a:lnTo>
                    <a:pt x="1886917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886272" y="0"/>
                  </a:lnTo>
                  <a:close/>
                </a:path>
              </a:pathLst>
            </a:custGeom>
            <a:solidFill>
              <a:srgbClr val="76BD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5" name="object 2905"/>
            <p:cNvSpPr/>
            <p:nvPr/>
          </p:nvSpPr>
          <p:spPr>
            <a:xfrm>
              <a:off x="5197238" y="2736623"/>
              <a:ext cx="1887220" cy="1905"/>
            </a:xfrm>
            <a:custGeom>
              <a:avLst/>
              <a:gdLst/>
              <a:ahLst/>
              <a:cxnLst/>
              <a:rect l="l" t="t" r="r" b="b"/>
              <a:pathLst>
                <a:path w="1887220" h="1905">
                  <a:moveTo>
                    <a:pt x="1886917" y="1293"/>
                  </a:moveTo>
                  <a:lnTo>
                    <a:pt x="0" y="1293"/>
                  </a:lnTo>
                </a:path>
                <a:path w="1887220" h="1905">
                  <a:moveTo>
                    <a:pt x="787" y="0"/>
                  </a:moveTo>
                  <a:lnTo>
                    <a:pt x="1886272" y="0"/>
                  </a:lnTo>
                </a:path>
              </a:pathLst>
            </a:custGeom>
            <a:ln w="3175">
              <a:solidFill>
                <a:srgbClr val="76BD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6" name="object 2906"/>
            <p:cNvSpPr/>
            <p:nvPr/>
          </p:nvSpPr>
          <p:spPr>
            <a:xfrm>
              <a:off x="5197238" y="2737916"/>
              <a:ext cx="1887220" cy="0"/>
            </a:xfrm>
            <a:custGeom>
              <a:avLst/>
              <a:gdLst/>
              <a:ahLst/>
              <a:cxnLst/>
              <a:rect l="l" t="t" r="r" b="b"/>
              <a:pathLst>
                <a:path w="1887220">
                  <a:moveTo>
                    <a:pt x="1886917" y="0"/>
                  </a:moveTo>
                  <a:lnTo>
                    <a:pt x="0" y="0"/>
                  </a:lnTo>
                </a:path>
                <a:path w="1887220">
                  <a:moveTo>
                    <a:pt x="0" y="0"/>
                  </a:moveTo>
                  <a:lnTo>
                    <a:pt x="1886917" y="0"/>
                  </a:lnTo>
                </a:path>
                <a:path w="1887220">
                  <a:moveTo>
                    <a:pt x="1886917" y="0"/>
                  </a:moveTo>
                  <a:lnTo>
                    <a:pt x="0" y="0"/>
                  </a:lnTo>
                </a:path>
                <a:path w="1887220">
                  <a:moveTo>
                    <a:pt x="0" y="0"/>
                  </a:moveTo>
                  <a:lnTo>
                    <a:pt x="1886917" y="0"/>
                  </a:lnTo>
                </a:path>
              </a:pathLst>
            </a:custGeom>
            <a:ln w="3175">
              <a:solidFill>
                <a:srgbClr val="76BC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7" name="object 2907"/>
            <p:cNvSpPr/>
            <p:nvPr/>
          </p:nvSpPr>
          <p:spPr>
            <a:xfrm>
              <a:off x="5196549" y="2737916"/>
              <a:ext cx="1888489" cy="1270"/>
            </a:xfrm>
            <a:custGeom>
              <a:avLst/>
              <a:gdLst/>
              <a:ahLst/>
              <a:cxnLst/>
              <a:rect l="l" t="t" r="r" b="b"/>
              <a:pathLst>
                <a:path w="1888490" h="1269">
                  <a:moveTo>
                    <a:pt x="1887606" y="0"/>
                  </a:moveTo>
                  <a:lnTo>
                    <a:pt x="1888170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887606" y="0"/>
                  </a:lnTo>
                  <a:close/>
                </a:path>
              </a:pathLst>
            </a:custGeom>
            <a:solidFill>
              <a:srgbClr val="76BC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8" name="object 2908"/>
            <p:cNvSpPr/>
            <p:nvPr/>
          </p:nvSpPr>
          <p:spPr>
            <a:xfrm>
              <a:off x="5196549" y="2737916"/>
              <a:ext cx="1888489" cy="1270"/>
            </a:xfrm>
            <a:custGeom>
              <a:avLst/>
              <a:gdLst/>
              <a:ahLst/>
              <a:cxnLst/>
              <a:rect l="l" t="t" r="r" b="b"/>
              <a:pathLst>
                <a:path w="1888490" h="1269">
                  <a:moveTo>
                    <a:pt x="1888170" y="1131"/>
                  </a:moveTo>
                  <a:lnTo>
                    <a:pt x="0" y="1131"/>
                  </a:lnTo>
                </a:path>
                <a:path w="1888490" h="1269">
                  <a:moveTo>
                    <a:pt x="688" y="0"/>
                  </a:moveTo>
                  <a:lnTo>
                    <a:pt x="1887606" y="0"/>
                  </a:lnTo>
                </a:path>
                <a:path w="1888490" h="1269">
                  <a:moveTo>
                    <a:pt x="1888170" y="1131"/>
                  </a:moveTo>
                  <a:lnTo>
                    <a:pt x="0" y="1131"/>
                  </a:lnTo>
                </a:path>
                <a:path w="1888490" h="1269">
                  <a:moveTo>
                    <a:pt x="0" y="1131"/>
                  </a:moveTo>
                  <a:lnTo>
                    <a:pt x="1888170" y="1131"/>
                  </a:lnTo>
                </a:path>
              </a:pathLst>
            </a:custGeom>
            <a:ln w="3175">
              <a:solidFill>
                <a:srgbClr val="76BC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9" name="object 2909"/>
            <p:cNvSpPr/>
            <p:nvPr/>
          </p:nvSpPr>
          <p:spPr>
            <a:xfrm>
              <a:off x="5195762" y="2739047"/>
              <a:ext cx="1889760" cy="1905"/>
            </a:xfrm>
            <a:custGeom>
              <a:avLst/>
              <a:gdLst/>
              <a:ahLst/>
              <a:cxnLst/>
              <a:rect l="l" t="t" r="r" b="b"/>
              <a:pathLst>
                <a:path w="1889759" h="1905">
                  <a:moveTo>
                    <a:pt x="1888957" y="0"/>
                  </a:moveTo>
                  <a:lnTo>
                    <a:pt x="1889602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888957" y="0"/>
                  </a:lnTo>
                  <a:close/>
                </a:path>
              </a:pathLst>
            </a:custGeom>
            <a:solidFill>
              <a:srgbClr val="76BC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0" name="object 2910"/>
            <p:cNvSpPr/>
            <p:nvPr/>
          </p:nvSpPr>
          <p:spPr>
            <a:xfrm>
              <a:off x="5195762" y="2739047"/>
              <a:ext cx="1889760" cy="1905"/>
            </a:xfrm>
            <a:custGeom>
              <a:avLst/>
              <a:gdLst/>
              <a:ahLst/>
              <a:cxnLst/>
              <a:rect l="l" t="t" r="r" b="b"/>
              <a:pathLst>
                <a:path w="1889759" h="1905">
                  <a:moveTo>
                    <a:pt x="1889602" y="1293"/>
                  </a:moveTo>
                  <a:lnTo>
                    <a:pt x="0" y="1293"/>
                  </a:lnTo>
                </a:path>
                <a:path w="1889759" h="1905">
                  <a:moveTo>
                    <a:pt x="787" y="0"/>
                  </a:moveTo>
                  <a:lnTo>
                    <a:pt x="1888957" y="0"/>
                  </a:lnTo>
                </a:path>
                <a:path w="1889759" h="1905">
                  <a:moveTo>
                    <a:pt x="1889602" y="1293"/>
                  </a:moveTo>
                  <a:lnTo>
                    <a:pt x="0" y="1293"/>
                  </a:lnTo>
                </a:path>
                <a:path w="1889759" h="1905">
                  <a:moveTo>
                    <a:pt x="0" y="1293"/>
                  </a:moveTo>
                  <a:lnTo>
                    <a:pt x="1889602" y="1293"/>
                  </a:lnTo>
                </a:path>
              </a:pathLst>
            </a:custGeom>
            <a:ln w="3175">
              <a:solidFill>
                <a:srgbClr val="76BC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1" name="object 2911"/>
            <p:cNvSpPr/>
            <p:nvPr/>
          </p:nvSpPr>
          <p:spPr>
            <a:xfrm>
              <a:off x="5195073" y="2740340"/>
              <a:ext cx="1891030" cy="1270"/>
            </a:xfrm>
            <a:custGeom>
              <a:avLst/>
              <a:gdLst/>
              <a:ahLst/>
              <a:cxnLst/>
              <a:rect l="l" t="t" r="r" b="b"/>
              <a:pathLst>
                <a:path w="1891029" h="1269">
                  <a:moveTo>
                    <a:pt x="1890291" y="0"/>
                  </a:moveTo>
                  <a:lnTo>
                    <a:pt x="1890855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890291" y="0"/>
                  </a:lnTo>
                  <a:close/>
                </a:path>
              </a:pathLst>
            </a:custGeom>
            <a:solidFill>
              <a:srgbClr val="75BC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2" name="object 2912"/>
            <p:cNvSpPr/>
            <p:nvPr/>
          </p:nvSpPr>
          <p:spPr>
            <a:xfrm>
              <a:off x="5195073" y="2740340"/>
              <a:ext cx="1891030" cy="1270"/>
            </a:xfrm>
            <a:custGeom>
              <a:avLst/>
              <a:gdLst/>
              <a:ahLst/>
              <a:cxnLst/>
              <a:rect l="l" t="t" r="r" b="b"/>
              <a:pathLst>
                <a:path w="1891029" h="1269">
                  <a:moveTo>
                    <a:pt x="1890855" y="1131"/>
                  </a:moveTo>
                  <a:lnTo>
                    <a:pt x="0" y="1131"/>
                  </a:lnTo>
                </a:path>
                <a:path w="1891029" h="1269">
                  <a:moveTo>
                    <a:pt x="688" y="0"/>
                  </a:moveTo>
                  <a:lnTo>
                    <a:pt x="1890291" y="0"/>
                  </a:lnTo>
                </a:path>
                <a:path w="1891029" h="1269">
                  <a:moveTo>
                    <a:pt x="1890855" y="1131"/>
                  </a:moveTo>
                  <a:lnTo>
                    <a:pt x="0" y="1131"/>
                  </a:lnTo>
                </a:path>
                <a:path w="1891029" h="1269">
                  <a:moveTo>
                    <a:pt x="0" y="1131"/>
                  </a:moveTo>
                  <a:lnTo>
                    <a:pt x="1890855" y="1131"/>
                  </a:lnTo>
                </a:path>
                <a:path w="1891029" h="1269">
                  <a:moveTo>
                    <a:pt x="1890855" y="1131"/>
                  </a:moveTo>
                  <a:lnTo>
                    <a:pt x="0" y="1131"/>
                  </a:lnTo>
                </a:path>
                <a:path w="1891029" h="1269">
                  <a:moveTo>
                    <a:pt x="0" y="1131"/>
                  </a:moveTo>
                  <a:lnTo>
                    <a:pt x="1890855" y="1131"/>
                  </a:lnTo>
                </a:path>
              </a:pathLst>
            </a:custGeom>
            <a:ln w="3175">
              <a:solidFill>
                <a:srgbClr val="75BC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3" name="object 2913"/>
            <p:cNvSpPr/>
            <p:nvPr/>
          </p:nvSpPr>
          <p:spPr>
            <a:xfrm>
              <a:off x="5194286" y="2741471"/>
              <a:ext cx="1892300" cy="1905"/>
            </a:xfrm>
            <a:custGeom>
              <a:avLst/>
              <a:gdLst/>
              <a:ahLst/>
              <a:cxnLst/>
              <a:rect l="l" t="t" r="r" b="b"/>
              <a:pathLst>
                <a:path w="1892300" h="1905">
                  <a:moveTo>
                    <a:pt x="1891643" y="0"/>
                  </a:moveTo>
                  <a:lnTo>
                    <a:pt x="1892288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891643" y="0"/>
                  </a:lnTo>
                  <a:close/>
                </a:path>
              </a:pathLst>
            </a:custGeom>
            <a:solidFill>
              <a:srgbClr val="75BC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4" name="object 2914"/>
            <p:cNvSpPr/>
            <p:nvPr/>
          </p:nvSpPr>
          <p:spPr>
            <a:xfrm>
              <a:off x="5194286" y="2741472"/>
              <a:ext cx="1892300" cy="1905"/>
            </a:xfrm>
            <a:custGeom>
              <a:avLst/>
              <a:gdLst/>
              <a:ahLst/>
              <a:cxnLst/>
              <a:rect l="l" t="t" r="r" b="b"/>
              <a:pathLst>
                <a:path w="1892300" h="1905">
                  <a:moveTo>
                    <a:pt x="1892287" y="1293"/>
                  </a:moveTo>
                  <a:lnTo>
                    <a:pt x="0" y="1293"/>
                  </a:lnTo>
                </a:path>
                <a:path w="1892300" h="1905">
                  <a:moveTo>
                    <a:pt x="787" y="0"/>
                  </a:moveTo>
                  <a:lnTo>
                    <a:pt x="1891642" y="0"/>
                  </a:lnTo>
                </a:path>
                <a:path w="1892300" h="1905">
                  <a:moveTo>
                    <a:pt x="1892287" y="1293"/>
                  </a:moveTo>
                  <a:lnTo>
                    <a:pt x="0" y="1293"/>
                  </a:lnTo>
                </a:path>
                <a:path w="1892300" h="1905">
                  <a:moveTo>
                    <a:pt x="0" y="1293"/>
                  </a:moveTo>
                  <a:lnTo>
                    <a:pt x="1892287" y="1293"/>
                  </a:lnTo>
                </a:path>
              </a:pathLst>
            </a:custGeom>
            <a:ln w="3175">
              <a:solidFill>
                <a:srgbClr val="75BC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5" name="object 2915"/>
            <p:cNvSpPr/>
            <p:nvPr/>
          </p:nvSpPr>
          <p:spPr>
            <a:xfrm>
              <a:off x="5193597" y="2742765"/>
              <a:ext cx="1893570" cy="1270"/>
            </a:xfrm>
            <a:custGeom>
              <a:avLst/>
              <a:gdLst/>
              <a:ahLst/>
              <a:cxnLst/>
              <a:rect l="l" t="t" r="r" b="b"/>
              <a:pathLst>
                <a:path w="1893570" h="1269">
                  <a:moveTo>
                    <a:pt x="1892976" y="0"/>
                  </a:moveTo>
                  <a:lnTo>
                    <a:pt x="1893541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892976" y="0"/>
                  </a:lnTo>
                  <a:close/>
                </a:path>
              </a:pathLst>
            </a:custGeom>
            <a:solidFill>
              <a:srgbClr val="75BC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6" name="object 2916"/>
            <p:cNvSpPr/>
            <p:nvPr/>
          </p:nvSpPr>
          <p:spPr>
            <a:xfrm>
              <a:off x="5193597" y="2742765"/>
              <a:ext cx="1893570" cy="1270"/>
            </a:xfrm>
            <a:custGeom>
              <a:avLst/>
              <a:gdLst/>
              <a:ahLst/>
              <a:cxnLst/>
              <a:rect l="l" t="t" r="r" b="b"/>
              <a:pathLst>
                <a:path w="1893570" h="1269">
                  <a:moveTo>
                    <a:pt x="1893541" y="1131"/>
                  </a:moveTo>
                  <a:lnTo>
                    <a:pt x="0" y="1131"/>
                  </a:lnTo>
                </a:path>
                <a:path w="1893570" h="1269">
                  <a:moveTo>
                    <a:pt x="688" y="0"/>
                  </a:moveTo>
                  <a:lnTo>
                    <a:pt x="1892976" y="0"/>
                  </a:lnTo>
                </a:path>
                <a:path w="1893570" h="1269">
                  <a:moveTo>
                    <a:pt x="1893541" y="1131"/>
                  </a:moveTo>
                  <a:lnTo>
                    <a:pt x="0" y="1131"/>
                  </a:lnTo>
                </a:path>
                <a:path w="1893570" h="1269">
                  <a:moveTo>
                    <a:pt x="0" y="1131"/>
                  </a:moveTo>
                  <a:lnTo>
                    <a:pt x="1893541" y="1131"/>
                  </a:lnTo>
                </a:path>
              </a:pathLst>
            </a:custGeom>
            <a:ln w="3175">
              <a:solidFill>
                <a:srgbClr val="75BC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7" name="object 2917"/>
            <p:cNvSpPr/>
            <p:nvPr/>
          </p:nvSpPr>
          <p:spPr>
            <a:xfrm>
              <a:off x="5192810" y="2743896"/>
              <a:ext cx="1895475" cy="1905"/>
            </a:xfrm>
            <a:custGeom>
              <a:avLst/>
              <a:gdLst/>
              <a:ahLst/>
              <a:cxnLst/>
              <a:rect l="l" t="t" r="r" b="b"/>
              <a:pathLst>
                <a:path w="1895475" h="1905">
                  <a:moveTo>
                    <a:pt x="1894328" y="0"/>
                  </a:moveTo>
                  <a:lnTo>
                    <a:pt x="1894973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894328" y="0"/>
                  </a:lnTo>
                  <a:close/>
                </a:path>
              </a:pathLst>
            </a:custGeom>
            <a:solidFill>
              <a:srgbClr val="75BC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8" name="object 2918"/>
            <p:cNvSpPr/>
            <p:nvPr/>
          </p:nvSpPr>
          <p:spPr>
            <a:xfrm>
              <a:off x="5192810" y="2743896"/>
              <a:ext cx="1895475" cy="1905"/>
            </a:xfrm>
            <a:custGeom>
              <a:avLst/>
              <a:gdLst/>
              <a:ahLst/>
              <a:cxnLst/>
              <a:rect l="l" t="t" r="r" b="b"/>
              <a:pathLst>
                <a:path w="1895475" h="1905">
                  <a:moveTo>
                    <a:pt x="1894973" y="1293"/>
                  </a:moveTo>
                  <a:lnTo>
                    <a:pt x="0" y="1293"/>
                  </a:lnTo>
                </a:path>
                <a:path w="1895475" h="1905">
                  <a:moveTo>
                    <a:pt x="787" y="0"/>
                  </a:moveTo>
                  <a:lnTo>
                    <a:pt x="1894328" y="0"/>
                  </a:lnTo>
                </a:path>
                <a:path w="1895475" h="1905">
                  <a:moveTo>
                    <a:pt x="1894973" y="1293"/>
                  </a:moveTo>
                  <a:lnTo>
                    <a:pt x="0" y="1293"/>
                  </a:lnTo>
                </a:path>
                <a:path w="1895475" h="1905">
                  <a:moveTo>
                    <a:pt x="0" y="1293"/>
                  </a:moveTo>
                  <a:lnTo>
                    <a:pt x="1894973" y="1293"/>
                  </a:lnTo>
                </a:path>
                <a:path w="1895475" h="1905">
                  <a:moveTo>
                    <a:pt x="1894973" y="1293"/>
                  </a:moveTo>
                  <a:lnTo>
                    <a:pt x="0" y="1293"/>
                  </a:lnTo>
                </a:path>
                <a:path w="1895475" h="1905">
                  <a:moveTo>
                    <a:pt x="0" y="1293"/>
                  </a:moveTo>
                  <a:lnTo>
                    <a:pt x="1894973" y="1293"/>
                  </a:lnTo>
                </a:path>
              </a:pathLst>
            </a:custGeom>
            <a:ln w="3175">
              <a:solidFill>
                <a:srgbClr val="75BC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9" name="object 2919"/>
            <p:cNvSpPr/>
            <p:nvPr/>
          </p:nvSpPr>
          <p:spPr>
            <a:xfrm>
              <a:off x="5192121" y="2745189"/>
              <a:ext cx="1896745" cy="1270"/>
            </a:xfrm>
            <a:custGeom>
              <a:avLst/>
              <a:gdLst/>
              <a:ahLst/>
              <a:cxnLst/>
              <a:rect l="l" t="t" r="r" b="b"/>
              <a:pathLst>
                <a:path w="1896745" h="1269">
                  <a:moveTo>
                    <a:pt x="1895662" y="0"/>
                  </a:moveTo>
                  <a:lnTo>
                    <a:pt x="1896226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895662" y="0"/>
                  </a:lnTo>
                  <a:close/>
                </a:path>
              </a:pathLst>
            </a:custGeom>
            <a:solidFill>
              <a:srgbClr val="74BC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0" name="object 2920"/>
            <p:cNvSpPr/>
            <p:nvPr/>
          </p:nvSpPr>
          <p:spPr>
            <a:xfrm>
              <a:off x="5192121" y="2745189"/>
              <a:ext cx="1896745" cy="1270"/>
            </a:xfrm>
            <a:custGeom>
              <a:avLst/>
              <a:gdLst/>
              <a:ahLst/>
              <a:cxnLst/>
              <a:rect l="l" t="t" r="r" b="b"/>
              <a:pathLst>
                <a:path w="1896745" h="1269">
                  <a:moveTo>
                    <a:pt x="1896226" y="1131"/>
                  </a:moveTo>
                  <a:lnTo>
                    <a:pt x="0" y="1131"/>
                  </a:lnTo>
                </a:path>
                <a:path w="1896745" h="1269">
                  <a:moveTo>
                    <a:pt x="688" y="0"/>
                  </a:moveTo>
                  <a:lnTo>
                    <a:pt x="1895662" y="0"/>
                  </a:lnTo>
                </a:path>
                <a:path w="1896745" h="1269">
                  <a:moveTo>
                    <a:pt x="1896226" y="1131"/>
                  </a:moveTo>
                  <a:lnTo>
                    <a:pt x="0" y="1131"/>
                  </a:lnTo>
                </a:path>
                <a:path w="1896745" h="1269">
                  <a:moveTo>
                    <a:pt x="0" y="1131"/>
                  </a:moveTo>
                  <a:lnTo>
                    <a:pt x="1896226" y="1131"/>
                  </a:lnTo>
                </a:path>
              </a:pathLst>
            </a:custGeom>
            <a:ln w="3175">
              <a:solidFill>
                <a:srgbClr val="74BC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1" name="object 2921"/>
            <p:cNvSpPr/>
            <p:nvPr/>
          </p:nvSpPr>
          <p:spPr>
            <a:xfrm>
              <a:off x="5191334" y="2746320"/>
              <a:ext cx="1898014" cy="1905"/>
            </a:xfrm>
            <a:custGeom>
              <a:avLst/>
              <a:gdLst/>
              <a:ahLst/>
              <a:cxnLst/>
              <a:rect l="l" t="t" r="r" b="b"/>
              <a:pathLst>
                <a:path w="1898015" h="1905">
                  <a:moveTo>
                    <a:pt x="1897013" y="0"/>
                  </a:moveTo>
                  <a:lnTo>
                    <a:pt x="1897658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897013" y="0"/>
                  </a:lnTo>
                  <a:close/>
                </a:path>
              </a:pathLst>
            </a:custGeom>
            <a:solidFill>
              <a:srgbClr val="74BC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2" name="object 2922"/>
            <p:cNvSpPr/>
            <p:nvPr/>
          </p:nvSpPr>
          <p:spPr>
            <a:xfrm>
              <a:off x="5191334" y="2746321"/>
              <a:ext cx="1898014" cy="1905"/>
            </a:xfrm>
            <a:custGeom>
              <a:avLst/>
              <a:gdLst/>
              <a:ahLst/>
              <a:cxnLst/>
              <a:rect l="l" t="t" r="r" b="b"/>
              <a:pathLst>
                <a:path w="1898015" h="1905">
                  <a:moveTo>
                    <a:pt x="1897658" y="1293"/>
                  </a:moveTo>
                  <a:lnTo>
                    <a:pt x="0" y="1293"/>
                  </a:lnTo>
                </a:path>
                <a:path w="1898015" h="1905">
                  <a:moveTo>
                    <a:pt x="787" y="0"/>
                  </a:moveTo>
                  <a:lnTo>
                    <a:pt x="1897013" y="0"/>
                  </a:lnTo>
                </a:path>
                <a:path w="1898015" h="1905">
                  <a:moveTo>
                    <a:pt x="1897658" y="1293"/>
                  </a:moveTo>
                  <a:lnTo>
                    <a:pt x="0" y="1293"/>
                  </a:lnTo>
                </a:path>
                <a:path w="1898015" h="1905">
                  <a:moveTo>
                    <a:pt x="0" y="1293"/>
                  </a:moveTo>
                  <a:lnTo>
                    <a:pt x="1897658" y="1293"/>
                  </a:lnTo>
                </a:path>
              </a:pathLst>
            </a:custGeom>
            <a:ln w="3175">
              <a:solidFill>
                <a:srgbClr val="74BC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3" name="object 2923"/>
            <p:cNvSpPr/>
            <p:nvPr/>
          </p:nvSpPr>
          <p:spPr>
            <a:xfrm>
              <a:off x="5190645" y="2747614"/>
              <a:ext cx="1899285" cy="1270"/>
            </a:xfrm>
            <a:custGeom>
              <a:avLst/>
              <a:gdLst/>
              <a:ahLst/>
              <a:cxnLst/>
              <a:rect l="l" t="t" r="r" b="b"/>
              <a:pathLst>
                <a:path w="1899284" h="1269">
                  <a:moveTo>
                    <a:pt x="1898347" y="0"/>
                  </a:moveTo>
                  <a:lnTo>
                    <a:pt x="1898911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898347" y="0"/>
                  </a:lnTo>
                  <a:close/>
                </a:path>
              </a:pathLst>
            </a:custGeom>
            <a:solidFill>
              <a:srgbClr val="74BC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4" name="object 2924"/>
            <p:cNvSpPr/>
            <p:nvPr/>
          </p:nvSpPr>
          <p:spPr>
            <a:xfrm>
              <a:off x="5190645" y="2747614"/>
              <a:ext cx="1899285" cy="1270"/>
            </a:xfrm>
            <a:custGeom>
              <a:avLst/>
              <a:gdLst/>
              <a:ahLst/>
              <a:cxnLst/>
              <a:rect l="l" t="t" r="r" b="b"/>
              <a:pathLst>
                <a:path w="1899284" h="1269">
                  <a:moveTo>
                    <a:pt x="1898911" y="1131"/>
                  </a:moveTo>
                  <a:lnTo>
                    <a:pt x="0" y="1131"/>
                  </a:lnTo>
                </a:path>
                <a:path w="1899284" h="1269">
                  <a:moveTo>
                    <a:pt x="688" y="0"/>
                  </a:moveTo>
                  <a:lnTo>
                    <a:pt x="1898347" y="0"/>
                  </a:lnTo>
                </a:path>
                <a:path w="1899284" h="1269">
                  <a:moveTo>
                    <a:pt x="1898911" y="1131"/>
                  </a:moveTo>
                  <a:lnTo>
                    <a:pt x="0" y="1131"/>
                  </a:lnTo>
                </a:path>
                <a:path w="1899284" h="1269">
                  <a:moveTo>
                    <a:pt x="0" y="1131"/>
                  </a:moveTo>
                  <a:lnTo>
                    <a:pt x="1898911" y="1131"/>
                  </a:lnTo>
                </a:path>
                <a:path w="1899284" h="1269">
                  <a:moveTo>
                    <a:pt x="1898911" y="1131"/>
                  </a:moveTo>
                  <a:lnTo>
                    <a:pt x="0" y="1131"/>
                  </a:lnTo>
                </a:path>
                <a:path w="1899284" h="1269">
                  <a:moveTo>
                    <a:pt x="0" y="1131"/>
                  </a:moveTo>
                  <a:lnTo>
                    <a:pt x="1898911" y="1131"/>
                  </a:lnTo>
                </a:path>
              </a:pathLst>
            </a:custGeom>
            <a:ln w="3175">
              <a:solidFill>
                <a:srgbClr val="74BC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5" name="object 2925"/>
            <p:cNvSpPr/>
            <p:nvPr/>
          </p:nvSpPr>
          <p:spPr>
            <a:xfrm>
              <a:off x="5189858" y="2748745"/>
              <a:ext cx="1900555" cy="1905"/>
            </a:xfrm>
            <a:custGeom>
              <a:avLst/>
              <a:gdLst/>
              <a:ahLst/>
              <a:cxnLst/>
              <a:rect l="l" t="t" r="r" b="b"/>
              <a:pathLst>
                <a:path w="1900554" h="1905">
                  <a:moveTo>
                    <a:pt x="1899699" y="0"/>
                  </a:moveTo>
                  <a:lnTo>
                    <a:pt x="1900344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899699" y="0"/>
                  </a:lnTo>
                  <a:close/>
                </a:path>
              </a:pathLst>
            </a:custGeom>
            <a:solidFill>
              <a:srgbClr val="74BC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6" name="object 2926"/>
            <p:cNvSpPr/>
            <p:nvPr/>
          </p:nvSpPr>
          <p:spPr>
            <a:xfrm>
              <a:off x="5189858" y="2748745"/>
              <a:ext cx="1900555" cy="1905"/>
            </a:xfrm>
            <a:custGeom>
              <a:avLst/>
              <a:gdLst/>
              <a:ahLst/>
              <a:cxnLst/>
              <a:rect l="l" t="t" r="r" b="b"/>
              <a:pathLst>
                <a:path w="1900554" h="1905">
                  <a:moveTo>
                    <a:pt x="1900344" y="1293"/>
                  </a:moveTo>
                  <a:lnTo>
                    <a:pt x="0" y="1293"/>
                  </a:lnTo>
                </a:path>
                <a:path w="1900554" h="1905">
                  <a:moveTo>
                    <a:pt x="787" y="0"/>
                  </a:moveTo>
                  <a:lnTo>
                    <a:pt x="1899699" y="0"/>
                  </a:lnTo>
                </a:path>
                <a:path w="1900554" h="1905">
                  <a:moveTo>
                    <a:pt x="1900344" y="1293"/>
                  </a:moveTo>
                  <a:lnTo>
                    <a:pt x="0" y="1293"/>
                  </a:lnTo>
                </a:path>
                <a:path w="1900554" h="1905">
                  <a:moveTo>
                    <a:pt x="0" y="1293"/>
                  </a:moveTo>
                  <a:lnTo>
                    <a:pt x="1900344" y="1293"/>
                  </a:lnTo>
                </a:path>
              </a:pathLst>
            </a:custGeom>
            <a:ln w="3175">
              <a:solidFill>
                <a:srgbClr val="74BC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7" name="object 2927"/>
            <p:cNvSpPr/>
            <p:nvPr/>
          </p:nvSpPr>
          <p:spPr>
            <a:xfrm>
              <a:off x="5189169" y="2750038"/>
              <a:ext cx="1901825" cy="1270"/>
            </a:xfrm>
            <a:custGeom>
              <a:avLst/>
              <a:gdLst/>
              <a:ahLst/>
              <a:cxnLst/>
              <a:rect l="l" t="t" r="r" b="b"/>
              <a:pathLst>
                <a:path w="1901825" h="1269">
                  <a:moveTo>
                    <a:pt x="1901032" y="0"/>
                  </a:moveTo>
                  <a:lnTo>
                    <a:pt x="1901597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901032" y="0"/>
                  </a:lnTo>
                  <a:close/>
                </a:path>
              </a:pathLst>
            </a:custGeom>
            <a:solidFill>
              <a:srgbClr val="74BC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8" name="object 2928"/>
            <p:cNvSpPr/>
            <p:nvPr/>
          </p:nvSpPr>
          <p:spPr>
            <a:xfrm>
              <a:off x="5189169" y="2750038"/>
              <a:ext cx="1901825" cy="1270"/>
            </a:xfrm>
            <a:custGeom>
              <a:avLst/>
              <a:gdLst/>
              <a:ahLst/>
              <a:cxnLst/>
              <a:rect l="l" t="t" r="r" b="b"/>
              <a:pathLst>
                <a:path w="1901825" h="1269">
                  <a:moveTo>
                    <a:pt x="1901597" y="1131"/>
                  </a:moveTo>
                  <a:lnTo>
                    <a:pt x="0" y="1131"/>
                  </a:lnTo>
                </a:path>
                <a:path w="1901825" h="1269">
                  <a:moveTo>
                    <a:pt x="688" y="0"/>
                  </a:moveTo>
                  <a:lnTo>
                    <a:pt x="1901032" y="0"/>
                  </a:lnTo>
                </a:path>
                <a:path w="1901825" h="1269">
                  <a:moveTo>
                    <a:pt x="1901597" y="1131"/>
                  </a:moveTo>
                  <a:lnTo>
                    <a:pt x="0" y="1131"/>
                  </a:lnTo>
                </a:path>
                <a:path w="1901825" h="1269">
                  <a:moveTo>
                    <a:pt x="0" y="1131"/>
                  </a:moveTo>
                  <a:lnTo>
                    <a:pt x="1901597" y="1131"/>
                  </a:lnTo>
                </a:path>
              </a:pathLst>
            </a:custGeom>
            <a:ln w="3175">
              <a:solidFill>
                <a:srgbClr val="74BC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9" name="object 2929"/>
            <p:cNvSpPr/>
            <p:nvPr/>
          </p:nvSpPr>
          <p:spPr>
            <a:xfrm>
              <a:off x="5188382" y="2751169"/>
              <a:ext cx="1903095" cy="1905"/>
            </a:xfrm>
            <a:custGeom>
              <a:avLst/>
              <a:gdLst/>
              <a:ahLst/>
              <a:cxnLst/>
              <a:rect l="l" t="t" r="r" b="b"/>
              <a:pathLst>
                <a:path w="1903095" h="1905">
                  <a:moveTo>
                    <a:pt x="1902384" y="0"/>
                  </a:moveTo>
                  <a:lnTo>
                    <a:pt x="1903029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902384" y="0"/>
                  </a:lnTo>
                  <a:close/>
                </a:path>
              </a:pathLst>
            </a:custGeom>
            <a:solidFill>
              <a:srgbClr val="73B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0" name="object 2930"/>
            <p:cNvSpPr/>
            <p:nvPr/>
          </p:nvSpPr>
          <p:spPr>
            <a:xfrm>
              <a:off x="5188382" y="2751170"/>
              <a:ext cx="1903095" cy="1905"/>
            </a:xfrm>
            <a:custGeom>
              <a:avLst/>
              <a:gdLst/>
              <a:ahLst/>
              <a:cxnLst/>
              <a:rect l="l" t="t" r="r" b="b"/>
              <a:pathLst>
                <a:path w="1903095" h="1905">
                  <a:moveTo>
                    <a:pt x="1903029" y="1293"/>
                  </a:moveTo>
                  <a:lnTo>
                    <a:pt x="0" y="1293"/>
                  </a:lnTo>
                </a:path>
                <a:path w="1903095" h="1905">
                  <a:moveTo>
                    <a:pt x="787" y="0"/>
                  </a:moveTo>
                  <a:lnTo>
                    <a:pt x="1902384" y="0"/>
                  </a:lnTo>
                </a:path>
                <a:path w="1903095" h="1905">
                  <a:moveTo>
                    <a:pt x="1903029" y="1293"/>
                  </a:moveTo>
                  <a:lnTo>
                    <a:pt x="0" y="1293"/>
                  </a:lnTo>
                </a:path>
                <a:path w="1903095" h="1905">
                  <a:moveTo>
                    <a:pt x="0" y="1293"/>
                  </a:moveTo>
                  <a:lnTo>
                    <a:pt x="1903029" y="1293"/>
                  </a:lnTo>
                </a:path>
                <a:path w="1903095" h="1905">
                  <a:moveTo>
                    <a:pt x="1903029" y="1293"/>
                  </a:moveTo>
                  <a:lnTo>
                    <a:pt x="0" y="1293"/>
                  </a:lnTo>
                </a:path>
                <a:path w="1903095" h="1905">
                  <a:moveTo>
                    <a:pt x="0" y="1293"/>
                  </a:moveTo>
                  <a:lnTo>
                    <a:pt x="1903029" y="1293"/>
                  </a:lnTo>
                </a:path>
              </a:pathLst>
            </a:custGeom>
            <a:ln w="3175">
              <a:solidFill>
                <a:srgbClr val="73B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1" name="object 2931"/>
            <p:cNvSpPr/>
            <p:nvPr/>
          </p:nvSpPr>
          <p:spPr>
            <a:xfrm>
              <a:off x="5187693" y="2752462"/>
              <a:ext cx="1904364" cy="1270"/>
            </a:xfrm>
            <a:custGeom>
              <a:avLst/>
              <a:gdLst/>
              <a:ahLst/>
              <a:cxnLst/>
              <a:rect l="l" t="t" r="r" b="b"/>
              <a:pathLst>
                <a:path w="1904365" h="1269">
                  <a:moveTo>
                    <a:pt x="1903718" y="0"/>
                  </a:moveTo>
                  <a:lnTo>
                    <a:pt x="1904282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903718" y="0"/>
                  </a:lnTo>
                  <a:close/>
                </a:path>
              </a:pathLst>
            </a:custGeom>
            <a:solidFill>
              <a:srgbClr val="73B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2" name="object 2932"/>
            <p:cNvSpPr/>
            <p:nvPr/>
          </p:nvSpPr>
          <p:spPr>
            <a:xfrm>
              <a:off x="5187693" y="2752463"/>
              <a:ext cx="1904364" cy="1270"/>
            </a:xfrm>
            <a:custGeom>
              <a:avLst/>
              <a:gdLst/>
              <a:ahLst/>
              <a:cxnLst/>
              <a:rect l="l" t="t" r="r" b="b"/>
              <a:pathLst>
                <a:path w="1904365" h="1269">
                  <a:moveTo>
                    <a:pt x="1904282" y="1131"/>
                  </a:moveTo>
                  <a:lnTo>
                    <a:pt x="0" y="1131"/>
                  </a:lnTo>
                </a:path>
                <a:path w="1904365" h="1269">
                  <a:moveTo>
                    <a:pt x="688" y="0"/>
                  </a:moveTo>
                  <a:lnTo>
                    <a:pt x="1903718" y="0"/>
                  </a:lnTo>
                </a:path>
                <a:path w="1904365" h="1269">
                  <a:moveTo>
                    <a:pt x="1904282" y="1131"/>
                  </a:moveTo>
                  <a:lnTo>
                    <a:pt x="0" y="1131"/>
                  </a:lnTo>
                </a:path>
                <a:path w="1904365" h="1269">
                  <a:moveTo>
                    <a:pt x="0" y="1131"/>
                  </a:moveTo>
                  <a:lnTo>
                    <a:pt x="1904282" y="1131"/>
                  </a:lnTo>
                </a:path>
              </a:pathLst>
            </a:custGeom>
            <a:ln w="3175">
              <a:solidFill>
                <a:srgbClr val="73B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3" name="object 2933"/>
            <p:cNvSpPr/>
            <p:nvPr/>
          </p:nvSpPr>
          <p:spPr>
            <a:xfrm>
              <a:off x="5186906" y="2753594"/>
              <a:ext cx="1906270" cy="1905"/>
            </a:xfrm>
            <a:custGeom>
              <a:avLst/>
              <a:gdLst/>
              <a:ahLst/>
              <a:cxnLst/>
              <a:rect l="l" t="t" r="r" b="b"/>
              <a:pathLst>
                <a:path w="1906270" h="1905">
                  <a:moveTo>
                    <a:pt x="1905069" y="0"/>
                  </a:moveTo>
                  <a:lnTo>
                    <a:pt x="1905714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905069" y="0"/>
                  </a:lnTo>
                  <a:close/>
                </a:path>
              </a:pathLst>
            </a:custGeom>
            <a:solidFill>
              <a:srgbClr val="73B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4" name="object 2934"/>
            <p:cNvSpPr/>
            <p:nvPr/>
          </p:nvSpPr>
          <p:spPr>
            <a:xfrm>
              <a:off x="5186906" y="2753594"/>
              <a:ext cx="1906270" cy="1905"/>
            </a:xfrm>
            <a:custGeom>
              <a:avLst/>
              <a:gdLst/>
              <a:ahLst/>
              <a:cxnLst/>
              <a:rect l="l" t="t" r="r" b="b"/>
              <a:pathLst>
                <a:path w="1906270" h="1905">
                  <a:moveTo>
                    <a:pt x="1905714" y="1293"/>
                  </a:moveTo>
                  <a:lnTo>
                    <a:pt x="0" y="1293"/>
                  </a:lnTo>
                </a:path>
                <a:path w="1906270" h="1905">
                  <a:moveTo>
                    <a:pt x="787" y="0"/>
                  </a:moveTo>
                  <a:lnTo>
                    <a:pt x="1905069" y="0"/>
                  </a:lnTo>
                </a:path>
              </a:pathLst>
            </a:custGeom>
            <a:ln w="3175">
              <a:solidFill>
                <a:srgbClr val="73B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5" name="object 2935"/>
            <p:cNvSpPr/>
            <p:nvPr/>
          </p:nvSpPr>
          <p:spPr>
            <a:xfrm>
              <a:off x="5186906" y="2754887"/>
              <a:ext cx="1906270" cy="0"/>
            </a:xfrm>
            <a:custGeom>
              <a:avLst/>
              <a:gdLst/>
              <a:ahLst/>
              <a:cxnLst/>
              <a:rect l="l" t="t" r="r" b="b"/>
              <a:pathLst>
                <a:path w="1906270">
                  <a:moveTo>
                    <a:pt x="1905714" y="0"/>
                  </a:moveTo>
                  <a:lnTo>
                    <a:pt x="0" y="0"/>
                  </a:lnTo>
                </a:path>
                <a:path w="1906270">
                  <a:moveTo>
                    <a:pt x="0" y="0"/>
                  </a:moveTo>
                  <a:lnTo>
                    <a:pt x="1905714" y="0"/>
                  </a:lnTo>
                </a:path>
              </a:pathLst>
            </a:custGeom>
            <a:ln w="3175">
              <a:solidFill>
                <a:srgbClr val="71B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6" name="object 2936"/>
            <p:cNvSpPr/>
            <p:nvPr/>
          </p:nvSpPr>
          <p:spPr>
            <a:xfrm>
              <a:off x="5186217" y="2754887"/>
              <a:ext cx="1907539" cy="1270"/>
            </a:xfrm>
            <a:custGeom>
              <a:avLst/>
              <a:gdLst/>
              <a:ahLst/>
              <a:cxnLst/>
              <a:rect l="l" t="t" r="r" b="b"/>
              <a:pathLst>
                <a:path w="1907540" h="1269">
                  <a:moveTo>
                    <a:pt x="1906403" y="0"/>
                  </a:moveTo>
                  <a:lnTo>
                    <a:pt x="1906968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906403" y="0"/>
                  </a:lnTo>
                  <a:close/>
                </a:path>
              </a:pathLst>
            </a:custGeom>
            <a:solidFill>
              <a:srgbClr val="71B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7" name="object 2937"/>
            <p:cNvSpPr/>
            <p:nvPr/>
          </p:nvSpPr>
          <p:spPr>
            <a:xfrm>
              <a:off x="5186217" y="2754887"/>
              <a:ext cx="1907539" cy="1270"/>
            </a:xfrm>
            <a:custGeom>
              <a:avLst/>
              <a:gdLst/>
              <a:ahLst/>
              <a:cxnLst/>
              <a:rect l="l" t="t" r="r" b="b"/>
              <a:pathLst>
                <a:path w="1907540" h="1269">
                  <a:moveTo>
                    <a:pt x="1906967" y="1131"/>
                  </a:moveTo>
                  <a:lnTo>
                    <a:pt x="0" y="1131"/>
                  </a:lnTo>
                </a:path>
                <a:path w="1907540" h="1269">
                  <a:moveTo>
                    <a:pt x="688" y="0"/>
                  </a:moveTo>
                  <a:lnTo>
                    <a:pt x="1906403" y="0"/>
                  </a:lnTo>
                </a:path>
                <a:path w="1907540" h="1269">
                  <a:moveTo>
                    <a:pt x="1906967" y="1131"/>
                  </a:moveTo>
                  <a:lnTo>
                    <a:pt x="0" y="1131"/>
                  </a:lnTo>
                </a:path>
                <a:path w="1907540" h="1269">
                  <a:moveTo>
                    <a:pt x="0" y="1131"/>
                  </a:moveTo>
                  <a:lnTo>
                    <a:pt x="1906967" y="1131"/>
                  </a:lnTo>
                </a:path>
                <a:path w="1907540" h="1269">
                  <a:moveTo>
                    <a:pt x="1906967" y="1131"/>
                  </a:moveTo>
                  <a:lnTo>
                    <a:pt x="0" y="1131"/>
                  </a:lnTo>
                </a:path>
                <a:path w="1907540" h="1269">
                  <a:moveTo>
                    <a:pt x="0" y="1131"/>
                  </a:moveTo>
                  <a:lnTo>
                    <a:pt x="1906967" y="1131"/>
                  </a:lnTo>
                </a:path>
              </a:pathLst>
            </a:custGeom>
            <a:ln w="3175">
              <a:solidFill>
                <a:srgbClr val="71B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8" name="object 2938"/>
            <p:cNvSpPr/>
            <p:nvPr/>
          </p:nvSpPr>
          <p:spPr>
            <a:xfrm>
              <a:off x="5185430" y="2756018"/>
              <a:ext cx="1908810" cy="1905"/>
            </a:xfrm>
            <a:custGeom>
              <a:avLst/>
              <a:gdLst/>
              <a:ahLst/>
              <a:cxnLst/>
              <a:rect l="l" t="t" r="r" b="b"/>
              <a:pathLst>
                <a:path w="1908809" h="1905">
                  <a:moveTo>
                    <a:pt x="1907755" y="0"/>
                  </a:moveTo>
                  <a:lnTo>
                    <a:pt x="1908400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907755" y="0"/>
                  </a:lnTo>
                  <a:close/>
                </a:path>
              </a:pathLst>
            </a:custGeom>
            <a:solidFill>
              <a:srgbClr val="71B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9" name="object 2939"/>
            <p:cNvSpPr/>
            <p:nvPr/>
          </p:nvSpPr>
          <p:spPr>
            <a:xfrm>
              <a:off x="5185430" y="2756018"/>
              <a:ext cx="1908810" cy="1905"/>
            </a:xfrm>
            <a:custGeom>
              <a:avLst/>
              <a:gdLst/>
              <a:ahLst/>
              <a:cxnLst/>
              <a:rect l="l" t="t" r="r" b="b"/>
              <a:pathLst>
                <a:path w="1908809" h="1905">
                  <a:moveTo>
                    <a:pt x="1908400" y="1293"/>
                  </a:moveTo>
                  <a:lnTo>
                    <a:pt x="0" y="1293"/>
                  </a:lnTo>
                </a:path>
                <a:path w="1908809" h="1905">
                  <a:moveTo>
                    <a:pt x="787" y="0"/>
                  </a:moveTo>
                  <a:lnTo>
                    <a:pt x="1907755" y="0"/>
                  </a:lnTo>
                </a:path>
                <a:path w="1908809" h="1905">
                  <a:moveTo>
                    <a:pt x="1908400" y="1293"/>
                  </a:moveTo>
                  <a:lnTo>
                    <a:pt x="0" y="1293"/>
                  </a:lnTo>
                </a:path>
                <a:path w="1908809" h="1905">
                  <a:moveTo>
                    <a:pt x="0" y="1293"/>
                  </a:moveTo>
                  <a:lnTo>
                    <a:pt x="1908400" y="1293"/>
                  </a:lnTo>
                </a:path>
              </a:pathLst>
            </a:custGeom>
            <a:ln w="3175">
              <a:solidFill>
                <a:srgbClr val="71B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0" name="object 2940"/>
            <p:cNvSpPr/>
            <p:nvPr/>
          </p:nvSpPr>
          <p:spPr>
            <a:xfrm>
              <a:off x="5184741" y="2757311"/>
              <a:ext cx="1910080" cy="1270"/>
            </a:xfrm>
            <a:custGeom>
              <a:avLst/>
              <a:gdLst/>
              <a:ahLst/>
              <a:cxnLst/>
              <a:rect l="l" t="t" r="r" b="b"/>
              <a:pathLst>
                <a:path w="1910079" h="1269">
                  <a:moveTo>
                    <a:pt x="1909089" y="0"/>
                  </a:moveTo>
                  <a:lnTo>
                    <a:pt x="1909653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909089" y="0"/>
                  </a:lnTo>
                  <a:close/>
                </a:path>
              </a:pathLst>
            </a:custGeom>
            <a:solidFill>
              <a:srgbClr val="71B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1" name="object 2941"/>
            <p:cNvSpPr/>
            <p:nvPr/>
          </p:nvSpPr>
          <p:spPr>
            <a:xfrm>
              <a:off x="5184741" y="2757312"/>
              <a:ext cx="1910080" cy="1270"/>
            </a:xfrm>
            <a:custGeom>
              <a:avLst/>
              <a:gdLst/>
              <a:ahLst/>
              <a:cxnLst/>
              <a:rect l="l" t="t" r="r" b="b"/>
              <a:pathLst>
                <a:path w="1910079" h="1269">
                  <a:moveTo>
                    <a:pt x="1909653" y="1131"/>
                  </a:moveTo>
                  <a:lnTo>
                    <a:pt x="0" y="1131"/>
                  </a:lnTo>
                </a:path>
                <a:path w="1910079" h="1269">
                  <a:moveTo>
                    <a:pt x="688" y="0"/>
                  </a:moveTo>
                  <a:lnTo>
                    <a:pt x="1909088" y="0"/>
                  </a:lnTo>
                </a:path>
                <a:path w="1910079" h="1269">
                  <a:moveTo>
                    <a:pt x="1909653" y="1131"/>
                  </a:moveTo>
                  <a:lnTo>
                    <a:pt x="0" y="1131"/>
                  </a:lnTo>
                </a:path>
                <a:path w="1910079" h="1269">
                  <a:moveTo>
                    <a:pt x="0" y="1131"/>
                  </a:moveTo>
                  <a:lnTo>
                    <a:pt x="1909653" y="1131"/>
                  </a:lnTo>
                </a:path>
              </a:pathLst>
            </a:custGeom>
            <a:ln w="3175">
              <a:solidFill>
                <a:srgbClr val="71B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2" name="object 2942"/>
            <p:cNvSpPr/>
            <p:nvPr/>
          </p:nvSpPr>
          <p:spPr>
            <a:xfrm>
              <a:off x="5183954" y="2758443"/>
              <a:ext cx="1911350" cy="1905"/>
            </a:xfrm>
            <a:custGeom>
              <a:avLst/>
              <a:gdLst/>
              <a:ahLst/>
              <a:cxnLst/>
              <a:rect l="l" t="t" r="r" b="b"/>
              <a:pathLst>
                <a:path w="1911350" h="1905">
                  <a:moveTo>
                    <a:pt x="1910440" y="0"/>
                  </a:moveTo>
                  <a:lnTo>
                    <a:pt x="1911085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910440" y="0"/>
                  </a:lnTo>
                  <a:close/>
                </a:path>
              </a:pathLst>
            </a:custGeom>
            <a:solidFill>
              <a:srgbClr val="71B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3" name="object 2943"/>
            <p:cNvSpPr/>
            <p:nvPr/>
          </p:nvSpPr>
          <p:spPr>
            <a:xfrm>
              <a:off x="5183954" y="2758443"/>
              <a:ext cx="1911350" cy="1905"/>
            </a:xfrm>
            <a:custGeom>
              <a:avLst/>
              <a:gdLst/>
              <a:ahLst/>
              <a:cxnLst/>
              <a:rect l="l" t="t" r="r" b="b"/>
              <a:pathLst>
                <a:path w="1911350" h="1905">
                  <a:moveTo>
                    <a:pt x="1911085" y="1293"/>
                  </a:moveTo>
                  <a:lnTo>
                    <a:pt x="0" y="1293"/>
                  </a:lnTo>
                </a:path>
                <a:path w="1911350" h="1905">
                  <a:moveTo>
                    <a:pt x="787" y="0"/>
                  </a:moveTo>
                  <a:lnTo>
                    <a:pt x="1910440" y="0"/>
                  </a:lnTo>
                </a:path>
                <a:path w="1911350" h="1905">
                  <a:moveTo>
                    <a:pt x="1911085" y="1293"/>
                  </a:moveTo>
                  <a:lnTo>
                    <a:pt x="0" y="1293"/>
                  </a:lnTo>
                </a:path>
                <a:path w="1911350" h="1905">
                  <a:moveTo>
                    <a:pt x="0" y="1293"/>
                  </a:moveTo>
                  <a:lnTo>
                    <a:pt x="1911085" y="1293"/>
                  </a:lnTo>
                </a:path>
              </a:pathLst>
            </a:custGeom>
            <a:ln w="3175">
              <a:solidFill>
                <a:srgbClr val="71B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4" name="object 2944"/>
            <p:cNvSpPr/>
            <p:nvPr/>
          </p:nvSpPr>
          <p:spPr>
            <a:xfrm>
              <a:off x="5183954" y="2759736"/>
              <a:ext cx="1911350" cy="0"/>
            </a:xfrm>
            <a:custGeom>
              <a:avLst/>
              <a:gdLst/>
              <a:ahLst/>
              <a:cxnLst/>
              <a:rect l="l" t="t" r="r" b="b"/>
              <a:pathLst>
                <a:path w="1911350">
                  <a:moveTo>
                    <a:pt x="1911085" y="0"/>
                  </a:moveTo>
                  <a:lnTo>
                    <a:pt x="0" y="0"/>
                  </a:lnTo>
                </a:path>
                <a:path w="1911350">
                  <a:moveTo>
                    <a:pt x="0" y="0"/>
                  </a:moveTo>
                  <a:lnTo>
                    <a:pt x="1911085" y="0"/>
                  </a:lnTo>
                </a:path>
              </a:pathLst>
            </a:custGeom>
            <a:ln w="3175">
              <a:solidFill>
                <a:srgbClr val="70B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5" name="object 2945"/>
            <p:cNvSpPr/>
            <p:nvPr/>
          </p:nvSpPr>
          <p:spPr>
            <a:xfrm>
              <a:off x="5183265" y="2759736"/>
              <a:ext cx="1912620" cy="1270"/>
            </a:xfrm>
            <a:custGeom>
              <a:avLst/>
              <a:gdLst/>
              <a:ahLst/>
              <a:cxnLst/>
              <a:rect l="l" t="t" r="r" b="b"/>
              <a:pathLst>
                <a:path w="1912620" h="1269">
                  <a:moveTo>
                    <a:pt x="1911774" y="0"/>
                  </a:moveTo>
                  <a:lnTo>
                    <a:pt x="1912338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911774" y="0"/>
                  </a:lnTo>
                  <a:close/>
                </a:path>
              </a:pathLst>
            </a:custGeom>
            <a:solidFill>
              <a:srgbClr val="70B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6" name="object 2946"/>
            <p:cNvSpPr/>
            <p:nvPr/>
          </p:nvSpPr>
          <p:spPr>
            <a:xfrm>
              <a:off x="5183265" y="2759736"/>
              <a:ext cx="1912620" cy="1270"/>
            </a:xfrm>
            <a:custGeom>
              <a:avLst/>
              <a:gdLst/>
              <a:ahLst/>
              <a:cxnLst/>
              <a:rect l="l" t="t" r="r" b="b"/>
              <a:pathLst>
                <a:path w="1912620" h="1269">
                  <a:moveTo>
                    <a:pt x="1912338" y="1131"/>
                  </a:moveTo>
                  <a:lnTo>
                    <a:pt x="0" y="1131"/>
                  </a:lnTo>
                </a:path>
                <a:path w="1912620" h="1269">
                  <a:moveTo>
                    <a:pt x="688" y="0"/>
                  </a:moveTo>
                  <a:lnTo>
                    <a:pt x="1911774" y="0"/>
                  </a:lnTo>
                </a:path>
                <a:path w="1912620" h="1269">
                  <a:moveTo>
                    <a:pt x="1912338" y="1131"/>
                  </a:moveTo>
                  <a:lnTo>
                    <a:pt x="0" y="1131"/>
                  </a:lnTo>
                </a:path>
                <a:path w="1912620" h="1269">
                  <a:moveTo>
                    <a:pt x="0" y="1131"/>
                  </a:moveTo>
                  <a:lnTo>
                    <a:pt x="1912338" y="1131"/>
                  </a:lnTo>
                </a:path>
              </a:pathLst>
            </a:custGeom>
            <a:ln w="3175">
              <a:solidFill>
                <a:srgbClr val="70B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7" name="object 2947"/>
            <p:cNvSpPr/>
            <p:nvPr/>
          </p:nvSpPr>
          <p:spPr>
            <a:xfrm>
              <a:off x="5182478" y="2760867"/>
              <a:ext cx="1913889" cy="1905"/>
            </a:xfrm>
            <a:custGeom>
              <a:avLst/>
              <a:gdLst/>
              <a:ahLst/>
              <a:cxnLst/>
              <a:rect l="l" t="t" r="r" b="b"/>
              <a:pathLst>
                <a:path w="1913890" h="1905">
                  <a:moveTo>
                    <a:pt x="1913125" y="0"/>
                  </a:moveTo>
                  <a:lnTo>
                    <a:pt x="1913770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913125" y="0"/>
                  </a:lnTo>
                  <a:close/>
                </a:path>
              </a:pathLst>
            </a:custGeom>
            <a:solidFill>
              <a:srgbClr val="70B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8" name="object 2948"/>
            <p:cNvSpPr/>
            <p:nvPr/>
          </p:nvSpPr>
          <p:spPr>
            <a:xfrm>
              <a:off x="5182478" y="2760867"/>
              <a:ext cx="1913889" cy="1905"/>
            </a:xfrm>
            <a:custGeom>
              <a:avLst/>
              <a:gdLst/>
              <a:ahLst/>
              <a:cxnLst/>
              <a:rect l="l" t="t" r="r" b="b"/>
              <a:pathLst>
                <a:path w="1913890" h="1905">
                  <a:moveTo>
                    <a:pt x="1913770" y="1293"/>
                  </a:moveTo>
                  <a:lnTo>
                    <a:pt x="0" y="1293"/>
                  </a:lnTo>
                </a:path>
                <a:path w="1913890" h="1905">
                  <a:moveTo>
                    <a:pt x="787" y="0"/>
                  </a:moveTo>
                  <a:lnTo>
                    <a:pt x="1913125" y="0"/>
                  </a:lnTo>
                </a:path>
                <a:path w="1913890" h="1905">
                  <a:moveTo>
                    <a:pt x="1913770" y="1293"/>
                  </a:moveTo>
                  <a:lnTo>
                    <a:pt x="0" y="1293"/>
                  </a:lnTo>
                </a:path>
                <a:path w="1913890" h="1905">
                  <a:moveTo>
                    <a:pt x="0" y="1293"/>
                  </a:moveTo>
                  <a:lnTo>
                    <a:pt x="1913770" y="1293"/>
                  </a:lnTo>
                </a:path>
              </a:pathLst>
            </a:custGeom>
            <a:ln w="3175">
              <a:solidFill>
                <a:srgbClr val="70B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9" name="object 2949"/>
            <p:cNvSpPr/>
            <p:nvPr/>
          </p:nvSpPr>
          <p:spPr>
            <a:xfrm>
              <a:off x="5181789" y="2762160"/>
              <a:ext cx="1915160" cy="1270"/>
            </a:xfrm>
            <a:custGeom>
              <a:avLst/>
              <a:gdLst/>
              <a:ahLst/>
              <a:cxnLst/>
              <a:rect l="l" t="t" r="r" b="b"/>
              <a:pathLst>
                <a:path w="1915159" h="1269">
                  <a:moveTo>
                    <a:pt x="1914459" y="0"/>
                  </a:moveTo>
                  <a:lnTo>
                    <a:pt x="1915024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914459" y="0"/>
                  </a:lnTo>
                  <a:close/>
                </a:path>
              </a:pathLst>
            </a:custGeom>
            <a:solidFill>
              <a:srgbClr val="70B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0" name="object 2950"/>
            <p:cNvSpPr/>
            <p:nvPr/>
          </p:nvSpPr>
          <p:spPr>
            <a:xfrm>
              <a:off x="5181789" y="2762161"/>
              <a:ext cx="1915160" cy="1270"/>
            </a:xfrm>
            <a:custGeom>
              <a:avLst/>
              <a:gdLst/>
              <a:ahLst/>
              <a:cxnLst/>
              <a:rect l="l" t="t" r="r" b="b"/>
              <a:pathLst>
                <a:path w="1915159" h="1269">
                  <a:moveTo>
                    <a:pt x="1915024" y="1131"/>
                  </a:moveTo>
                  <a:lnTo>
                    <a:pt x="0" y="1131"/>
                  </a:lnTo>
                </a:path>
                <a:path w="1915159" h="1269">
                  <a:moveTo>
                    <a:pt x="688" y="0"/>
                  </a:moveTo>
                  <a:lnTo>
                    <a:pt x="1914459" y="0"/>
                  </a:lnTo>
                </a:path>
                <a:path w="1915159" h="1269">
                  <a:moveTo>
                    <a:pt x="1915024" y="1131"/>
                  </a:moveTo>
                  <a:lnTo>
                    <a:pt x="0" y="1131"/>
                  </a:lnTo>
                </a:path>
                <a:path w="1915159" h="1269">
                  <a:moveTo>
                    <a:pt x="0" y="1131"/>
                  </a:moveTo>
                  <a:lnTo>
                    <a:pt x="1915024" y="1131"/>
                  </a:lnTo>
                </a:path>
                <a:path w="1915159" h="1269">
                  <a:moveTo>
                    <a:pt x="1915024" y="1131"/>
                  </a:moveTo>
                  <a:lnTo>
                    <a:pt x="0" y="1131"/>
                  </a:lnTo>
                </a:path>
                <a:path w="1915159" h="1269">
                  <a:moveTo>
                    <a:pt x="0" y="1131"/>
                  </a:moveTo>
                  <a:lnTo>
                    <a:pt x="1915024" y="1131"/>
                  </a:lnTo>
                </a:path>
              </a:pathLst>
            </a:custGeom>
            <a:ln w="3175">
              <a:solidFill>
                <a:srgbClr val="70B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1" name="object 2951"/>
            <p:cNvSpPr/>
            <p:nvPr/>
          </p:nvSpPr>
          <p:spPr>
            <a:xfrm>
              <a:off x="5181002" y="2763292"/>
              <a:ext cx="1917064" cy="1905"/>
            </a:xfrm>
            <a:custGeom>
              <a:avLst/>
              <a:gdLst/>
              <a:ahLst/>
              <a:cxnLst/>
              <a:rect l="l" t="t" r="r" b="b"/>
              <a:pathLst>
                <a:path w="1917065" h="1905">
                  <a:moveTo>
                    <a:pt x="1915811" y="0"/>
                  </a:moveTo>
                  <a:lnTo>
                    <a:pt x="1916456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915811" y="0"/>
                  </a:lnTo>
                  <a:close/>
                </a:path>
              </a:pathLst>
            </a:custGeom>
            <a:solidFill>
              <a:srgbClr val="70B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2" name="object 2952"/>
            <p:cNvSpPr/>
            <p:nvPr/>
          </p:nvSpPr>
          <p:spPr>
            <a:xfrm>
              <a:off x="5181002" y="2763292"/>
              <a:ext cx="1917064" cy="1905"/>
            </a:xfrm>
            <a:custGeom>
              <a:avLst/>
              <a:gdLst/>
              <a:ahLst/>
              <a:cxnLst/>
              <a:rect l="l" t="t" r="r" b="b"/>
              <a:pathLst>
                <a:path w="1917065" h="1905">
                  <a:moveTo>
                    <a:pt x="1916456" y="1293"/>
                  </a:moveTo>
                  <a:lnTo>
                    <a:pt x="0" y="1293"/>
                  </a:lnTo>
                </a:path>
                <a:path w="1917065" h="1905">
                  <a:moveTo>
                    <a:pt x="787" y="0"/>
                  </a:moveTo>
                  <a:lnTo>
                    <a:pt x="1915811" y="0"/>
                  </a:lnTo>
                </a:path>
                <a:path w="1917065" h="1905">
                  <a:moveTo>
                    <a:pt x="1916456" y="1293"/>
                  </a:moveTo>
                  <a:lnTo>
                    <a:pt x="0" y="1293"/>
                  </a:lnTo>
                </a:path>
                <a:path w="1917065" h="1905">
                  <a:moveTo>
                    <a:pt x="0" y="1293"/>
                  </a:moveTo>
                  <a:lnTo>
                    <a:pt x="1916456" y="1293"/>
                  </a:lnTo>
                </a:path>
              </a:pathLst>
            </a:custGeom>
            <a:ln w="3175">
              <a:solidFill>
                <a:srgbClr val="70B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3" name="object 2953"/>
            <p:cNvSpPr/>
            <p:nvPr/>
          </p:nvSpPr>
          <p:spPr>
            <a:xfrm>
              <a:off x="5180313" y="2764585"/>
              <a:ext cx="1918335" cy="1270"/>
            </a:xfrm>
            <a:custGeom>
              <a:avLst/>
              <a:gdLst/>
              <a:ahLst/>
              <a:cxnLst/>
              <a:rect l="l" t="t" r="r" b="b"/>
              <a:pathLst>
                <a:path w="1918334" h="1269">
                  <a:moveTo>
                    <a:pt x="1917145" y="0"/>
                  </a:moveTo>
                  <a:lnTo>
                    <a:pt x="1917709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917145" y="0"/>
                  </a:lnTo>
                  <a:close/>
                </a:path>
              </a:pathLst>
            </a:custGeom>
            <a:solidFill>
              <a:srgbClr val="70B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4" name="object 2954"/>
            <p:cNvSpPr/>
            <p:nvPr/>
          </p:nvSpPr>
          <p:spPr>
            <a:xfrm>
              <a:off x="5180313" y="2764585"/>
              <a:ext cx="1918335" cy="1270"/>
            </a:xfrm>
            <a:custGeom>
              <a:avLst/>
              <a:gdLst/>
              <a:ahLst/>
              <a:cxnLst/>
              <a:rect l="l" t="t" r="r" b="b"/>
              <a:pathLst>
                <a:path w="1918334" h="1269">
                  <a:moveTo>
                    <a:pt x="1917709" y="1131"/>
                  </a:moveTo>
                  <a:lnTo>
                    <a:pt x="0" y="1131"/>
                  </a:lnTo>
                </a:path>
                <a:path w="1918334" h="1269">
                  <a:moveTo>
                    <a:pt x="688" y="0"/>
                  </a:moveTo>
                  <a:lnTo>
                    <a:pt x="1917145" y="0"/>
                  </a:lnTo>
                </a:path>
              </a:pathLst>
            </a:custGeom>
            <a:ln w="3175">
              <a:solidFill>
                <a:srgbClr val="70B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5" name="object 2955"/>
            <p:cNvSpPr/>
            <p:nvPr/>
          </p:nvSpPr>
          <p:spPr>
            <a:xfrm>
              <a:off x="5180313" y="2765716"/>
              <a:ext cx="1918335" cy="0"/>
            </a:xfrm>
            <a:custGeom>
              <a:avLst/>
              <a:gdLst/>
              <a:ahLst/>
              <a:cxnLst/>
              <a:rect l="l" t="t" r="r" b="b"/>
              <a:pathLst>
                <a:path w="1918334">
                  <a:moveTo>
                    <a:pt x="1917709" y="0"/>
                  </a:moveTo>
                  <a:lnTo>
                    <a:pt x="0" y="0"/>
                  </a:lnTo>
                </a:path>
                <a:path w="1918334">
                  <a:moveTo>
                    <a:pt x="0" y="0"/>
                  </a:moveTo>
                  <a:lnTo>
                    <a:pt x="1917709" y="0"/>
                  </a:lnTo>
                </a:path>
              </a:pathLst>
            </a:custGeom>
            <a:ln w="3175">
              <a:solidFill>
                <a:srgbClr val="6FBA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6" name="object 2956"/>
            <p:cNvSpPr/>
            <p:nvPr/>
          </p:nvSpPr>
          <p:spPr>
            <a:xfrm>
              <a:off x="5179526" y="2765716"/>
              <a:ext cx="1919605" cy="1905"/>
            </a:xfrm>
            <a:custGeom>
              <a:avLst/>
              <a:gdLst/>
              <a:ahLst/>
              <a:cxnLst/>
              <a:rect l="l" t="t" r="r" b="b"/>
              <a:pathLst>
                <a:path w="1919604" h="1905">
                  <a:moveTo>
                    <a:pt x="1918496" y="0"/>
                  </a:moveTo>
                  <a:lnTo>
                    <a:pt x="1919141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918496" y="0"/>
                  </a:lnTo>
                  <a:close/>
                </a:path>
              </a:pathLst>
            </a:custGeom>
            <a:solidFill>
              <a:srgbClr val="6FB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7" name="object 2957"/>
            <p:cNvSpPr/>
            <p:nvPr/>
          </p:nvSpPr>
          <p:spPr>
            <a:xfrm>
              <a:off x="5179526" y="2765716"/>
              <a:ext cx="1919605" cy="1905"/>
            </a:xfrm>
            <a:custGeom>
              <a:avLst/>
              <a:gdLst/>
              <a:ahLst/>
              <a:cxnLst/>
              <a:rect l="l" t="t" r="r" b="b"/>
              <a:pathLst>
                <a:path w="1919604" h="1905">
                  <a:moveTo>
                    <a:pt x="1919141" y="1293"/>
                  </a:moveTo>
                  <a:lnTo>
                    <a:pt x="0" y="1293"/>
                  </a:lnTo>
                </a:path>
                <a:path w="1919604" h="1905">
                  <a:moveTo>
                    <a:pt x="787" y="0"/>
                  </a:moveTo>
                  <a:lnTo>
                    <a:pt x="1918496" y="0"/>
                  </a:lnTo>
                </a:path>
                <a:path w="1919604" h="1905">
                  <a:moveTo>
                    <a:pt x="1919141" y="1293"/>
                  </a:moveTo>
                  <a:lnTo>
                    <a:pt x="0" y="1293"/>
                  </a:lnTo>
                </a:path>
                <a:path w="1919604" h="1905">
                  <a:moveTo>
                    <a:pt x="0" y="1293"/>
                  </a:moveTo>
                  <a:lnTo>
                    <a:pt x="1919141" y="1293"/>
                  </a:lnTo>
                </a:path>
                <a:path w="1919604" h="1905">
                  <a:moveTo>
                    <a:pt x="1919141" y="1293"/>
                  </a:moveTo>
                  <a:lnTo>
                    <a:pt x="0" y="1293"/>
                  </a:lnTo>
                </a:path>
                <a:path w="1919604" h="1905">
                  <a:moveTo>
                    <a:pt x="0" y="1293"/>
                  </a:moveTo>
                  <a:lnTo>
                    <a:pt x="1919141" y="1293"/>
                  </a:lnTo>
                </a:path>
              </a:pathLst>
            </a:custGeom>
            <a:ln w="3175">
              <a:solidFill>
                <a:srgbClr val="6FBA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8" name="object 2958"/>
            <p:cNvSpPr/>
            <p:nvPr/>
          </p:nvSpPr>
          <p:spPr>
            <a:xfrm>
              <a:off x="5178837" y="2767009"/>
              <a:ext cx="1920875" cy="1270"/>
            </a:xfrm>
            <a:custGeom>
              <a:avLst/>
              <a:gdLst/>
              <a:ahLst/>
              <a:cxnLst/>
              <a:rect l="l" t="t" r="r" b="b"/>
              <a:pathLst>
                <a:path w="1920875" h="1269">
                  <a:moveTo>
                    <a:pt x="1919830" y="0"/>
                  </a:moveTo>
                  <a:lnTo>
                    <a:pt x="1920394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919830" y="0"/>
                  </a:lnTo>
                  <a:close/>
                </a:path>
              </a:pathLst>
            </a:custGeom>
            <a:solidFill>
              <a:srgbClr val="6FB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9" name="object 2959"/>
            <p:cNvSpPr/>
            <p:nvPr/>
          </p:nvSpPr>
          <p:spPr>
            <a:xfrm>
              <a:off x="5178837" y="2767009"/>
              <a:ext cx="1920875" cy="1270"/>
            </a:xfrm>
            <a:custGeom>
              <a:avLst/>
              <a:gdLst/>
              <a:ahLst/>
              <a:cxnLst/>
              <a:rect l="l" t="t" r="r" b="b"/>
              <a:pathLst>
                <a:path w="1920875" h="1269">
                  <a:moveTo>
                    <a:pt x="1920394" y="1131"/>
                  </a:moveTo>
                  <a:lnTo>
                    <a:pt x="0" y="1131"/>
                  </a:lnTo>
                </a:path>
                <a:path w="1920875" h="1269">
                  <a:moveTo>
                    <a:pt x="688" y="0"/>
                  </a:moveTo>
                  <a:lnTo>
                    <a:pt x="1919830" y="0"/>
                  </a:lnTo>
                </a:path>
                <a:path w="1920875" h="1269">
                  <a:moveTo>
                    <a:pt x="1920394" y="1131"/>
                  </a:moveTo>
                  <a:lnTo>
                    <a:pt x="0" y="1131"/>
                  </a:lnTo>
                </a:path>
                <a:path w="1920875" h="1269">
                  <a:moveTo>
                    <a:pt x="0" y="1131"/>
                  </a:moveTo>
                  <a:lnTo>
                    <a:pt x="1920394" y="1131"/>
                  </a:lnTo>
                </a:path>
              </a:pathLst>
            </a:custGeom>
            <a:ln w="3175">
              <a:solidFill>
                <a:srgbClr val="6FBA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0" name="object 2960"/>
            <p:cNvSpPr/>
            <p:nvPr/>
          </p:nvSpPr>
          <p:spPr>
            <a:xfrm>
              <a:off x="5178050" y="2768141"/>
              <a:ext cx="1922145" cy="1905"/>
            </a:xfrm>
            <a:custGeom>
              <a:avLst/>
              <a:gdLst/>
              <a:ahLst/>
              <a:cxnLst/>
              <a:rect l="l" t="t" r="r" b="b"/>
              <a:pathLst>
                <a:path w="1922145" h="1905">
                  <a:moveTo>
                    <a:pt x="1921182" y="0"/>
                  </a:moveTo>
                  <a:lnTo>
                    <a:pt x="1921827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921182" y="0"/>
                  </a:lnTo>
                  <a:close/>
                </a:path>
              </a:pathLst>
            </a:custGeom>
            <a:solidFill>
              <a:srgbClr val="6FB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1" name="object 2961"/>
            <p:cNvSpPr/>
            <p:nvPr/>
          </p:nvSpPr>
          <p:spPr>
            <a:xfrm>
              <a:off x="5178050" y="2768141"/>
              <a:ext cx="1922145" cy="1905"/>
            </a:xfrm>
            <a:custGeom>
              <a:avLst/>
              <a:gdLst/>
              <a:ahLst/>
              <a:cxnLst/>
              <a:rect l="l" t="t" r="r" b="b"/>
              <a:pathLst>
                <a:path w="1922145" h="1905">
                  <a:moveTo>
                    <a:pt x="1921827" y="1293"/>
                  </a:moveTo>
                  <a:lnTo>
                    <a:pt x="0" y="1293"/>
                  </a:lnTo>
                </a:path>
                <a:path w="1922145" h="1905">
                  <a:moveTo>
                    <a:pt x="787" y="0"/>
                  </a:moveTo>
                  <a:lnTo>
                    <a:pt x="1921182" y="0"/>
                  </a:lnTo>
                </a:path>
                <a:path w="1922145" h="1905">
                  <a:moveTo>
                    <a:pt x="1921827" y="1293"/>
                  </a:moveTo>
                  <a:lnTo>
                    <a:pt x="0" y="1293"/>
                  </a:lnTo>
                </a:path>
                <a:path w="1922145" h="1905">
                  <a:moveTo>
                    <a:pt x="0" y="1293"/>
                  </a:moveTo>
                  <a:lnTo>
                    <a:pt x="1921827" y="1293"/>
                  </a:lnTo>
                </a:path>
              </a:pathLst>
            </a:custGeom>
            <a:ln w="3175">
              <a:solidFill>
                <a:srgbClr val="6FBA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2" name="object 2962"/>
            <p:cNvSpPr/>
            <p:nvPr/>
          </p:nvSpPr>
          <p:spPr>
            <a:xfrm>
              <a:off x="5177361" y="2769434"/>
              <a:ext cx="1923414" cy="1270"/>
            </a:xfrm>
            <a:custGeom>
              <a:avLst/>
              <a:gdLst/>
              <a:ahLst/>
              <a:cxnLst/>
              <a:rect l="l" t="t" r="r" b="b"/>
              <a:pathLst>
                <a:path w="1923415" h="1269">
                  <a:moveTo>
                    <a:pt x="1922515" y="0"/>
                  </a:moveTo>
                  <a:lnTo>
                    <a:pt x="1923080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922515" y="0"/>
                  </a:lnTo>
                  <a:close/>
                </a:path>
              </a:pathLst>
            </a:custGeom>
            <a:solidFill>
              <a:srgbClr val="6FB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3" name="object 2963"/>
            <p:cNvSpPr/>
            <p:nvPr/>
          </p:nvSpPr>
          <p:spPr>
            <a:xfrm>
              <a:off x="5177361" y="2769434"/>
              <a:ext cx="1923414" cy="1270"/>
            </a:xfrm>
            <a:custGeom>
              <a:avLst/>
              <a:gdLst/>
              <a:ahLst/>
              <a:cxnLst/>
              <a:rect l="l" t="t" r="r" b="b"/>
              <a:pathLst>
                <a:path w="1923415" h="1269">
                  <a:moveTo>
                    <a:pt x="1923080" y="1131"/>
                  </a:moveTo>
                  <a:lnTo>
                    <a:pt x="0" y="1131"/>
                  </a:lnTo>
                </a:path>
                <a:path w="1923415" h="1269">
                  <a:moveTo>
                    <a:pt x="688" y="0"/>
                  </a:moveTo>
                  <a:lnTo>
                    <a:pt x="1922515" y="0"/>
                  </a:lnTo>
                </a:path>
                <a:path w="1923415" h="1269">
                  <a:moveTo>
                    <a:pt x="1923080" y="1131"/>
                  </a:moveTo>
                  <a:lnTo>
                    <a:pt x="0" y="1131"/>
                  </a:lnTo>
                </a:path>
                <a:path w="1923415" h="1269">
                  <a:moveTo>
                    <a:pt x="0" y="1131"/>
                  </a:moveTo>
                  <a:lnTo>
                    <a:pt x="1923080" y="1131"/>
                  </a:lnTo>
                </a:path>
                <a:path w="1923415" h="1269">
                  <a:moveTo>
                    <a:pt x="1923080" y="1131"/>
                  </a:moveTo>
                  <a:lnTo>
                    <a:pt x="0" y="1131"/>
                  </a:lnTo>
                </a:path>
                <a:path w="1923415" h="1269">
                  <a:moveTo>
                    <a:pt x="0" y="1131"/>
                  </a:moveTo>
                  <a:lnTo>
                    <a:pt x="1923080" y="1131"/>
                  </a:lnTo>
                </a:path>
              </a:pathLst>
            </a:custGeom>
            <a:ln w="3175">
              <a:solidFill>
                <a:srgbClr val="6FBA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4" name="object 2964"/>
            <p:cNvSpPr/>
            <p:nvPr/>
          </p:nvSpPr>
          <p:spPr>
            <a:xfrm>
              <a:off x="5176574" y="2770565"/>
              <a:ext cx="1924685" cy="1905"/>
            </a:xfrm>
            <a:custGeom>
              <a:avLst/>
              <a:gdLst/>
              <a:ahLst/>
              <a:cxnLst/>
              <a:rect l="l" t="t" r="r" b="b"/>
              <a:pathLst>
                <a:path w="1924684" h="1905">
                  <a:moveTo>
                    <a:pt x="1923867" y="0"/>
                  </a:moveTo>
                  <a:lnTo>
                    <a:pt x="1924512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923867" y="0"/>
                  </a:lnTo>
                  <a:close/>
                </a:path>
              </a:pathLst>
            </a:custGeom>
            <a:solidFill>
              <a:srgbClr val="6EB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5" name="object 2965"/>
            <p:cNvSpPr/>
            <p:nvPr/>
          </p:nvSpPr>
          <p:spPr>
            <a:xfrm>
              <a:off x="5176574" y="2770565"/>
              <a:ext cx="1924685" cy="1905"/>
            </a:xfrm>
            <a:custGeom>
              <a:avLst/>
              <a:gdLst/>
              <a:ahLst/>
              <a:cxnLst/>
              <a:rect l="l" t="t" r="r" b="b"/>
              <a:pathLst>
                <a:path w="1924684" h="1905">
                  <a:moveTo>
                    <a:pt x="1924512" y="1293"/>
                  </a:moveTo>
                  <a:lnTo>
                    <a:pt x="0" y="1293"/>
                  </a:lnTo>
                </a:path>
                <a:path w="1924684" h="1905">
                  <a:moveTo>
                    <a:pt x="787" y="0"/>
                  </a:moveTo>
                  <a:lnTo>
                    <a:pt x="1923867" y="0"/>
                  </a:lnTo>
                </a:path>
                <a:path w="1924684" h="1905">
                  <a:moveTo>
                    <a:pt x="1924512" y="1293"/>
                  </a:moveTo>
                  <a:lnTo>
                    <a:pt x="0" y="1293"/>
                  </a:lnTo>
                </a:path>
                <a:path w="1924684" h="1905">
                  <a:moveTo>
                    <a:pt x="0" y="1293"/>
                  </a:moveTo>
                  <a:lnTo>
                    <a:pt x="1924512" y="1293"/>
                  </a:lnTo>
                </a:path>
              </a:pathLst>
            </a:custGeom>
            <a:ln w="3175">
              <a:solidFill>
                <a:srgbClr val="6EBA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6" name="object 2966"/>
            <p:cNvSpPr/>
            <p:nvPr/>
          </p:nvSpPr>
          <p:spPr>
            <a:xfrm>
              <a:off x="5175885" y="2771858"/>
              <a:ext cx="1925955" cy="1270"/>
            </a:xfrm>
            <a:custGeom>
              <a:avLst/>
              <a:gdLst/>
              <a:ahLst/>
              <a:cxnLst/>
              <a:rect l="l" t="t" r="r" b="b"/>
              <a:pathLst>
                <a:path w="1925954" h="1269">
                  <a:moveTo>
                    <a:pt x="1925201" y="0"/>
                  </a:moveTo>
                  <a:lnTo>
                    <a:pt x="1925765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925201" y="0"/>
                  </a:lnTo>
                  <a:close/>
                </a:path>
              </a:pathLst>
            </a:custGeom>
            <a:solidFill>
              <a:srgbClr val="6EB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7" name="object 2967"/>
            <p:cNvSpPr/>
            <p:nvPr/>
          </p:nvSpPr>
          <p:spPr>
            <a:xfrm>
              <a:off x="5175885" y="2771858"/>
              <a:ext cx="1925955" cy="1270"/>
            </a:xfrm>
            <a:custGeom>
              <a:avLst/>
              <a:gdLst/>
              <a:ahLst/>
              <a:cxnLst/>
              <a:rect l="l" t="t" r="r" b="b"/>
              <a:pathLst>
                <a:path w="1925954" h="1269">
                  <a:moveTo>
                    <a:pt x="1925765" y="1131"/>
                  </a:moveTo>
                  <a:lnTo>
                    <a:pt x="0" y="1131"/>
                  </a:lnTo>
                </a:path>
                <a:path w="1925954" h="1269">
                  <a:moveTo>
                    <a:pt x="688" y="0"/>
                  </a:moveTo>
                  <a:lnTo>
                    <a:pt x="1925201" y="0"/>
                  </a:lnTo>
                </a:path>
                <a:path w="1925954" h="1269">
                  <a:moveTo>
                    <a:pt x="1925765" y="1131"/>
                  </a:moveTo>
                  <a:lnTo>
                    <a:pt x="0" y="1131"/>
                  </a:lnTo>
                </a:path>
                <a:path w="1925954" h="1269">
                  <a:moveTo>
                    <a:pt x="0" y="1131"/>
                  </a:moveTo>
                  <a:lnTo>
                    <a:pt x="1925765" y="1131"/>
                  </a:lnTo>
                </a:path>
              </a:pathLst>
            </a:custGeom>
            <a:ln w="3175">
              <a:solidFill>
                <a:srgbClr val="6EBA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8" name="object 2968"/>
            <p:cNvSpPr/>
            <p:nvPr/>
          </p:nvSpPr>
          <p:spPr>
            <a:xfrm>
              <a:off x="5175098" y="2772990"/>
              <a:ext cx="1927225" cy="1905"/>
            </a:xfrm>
            <a:custGeom>
              <a:avLst/>
              <a:gdLst/>
              <a:ahLst/>
              <a:cxnLst/>
              <a:rect l="l" t="t" r="r" b="b"/>
              <a:pathLst>
                <a:path w="1927225" h="1905">
                  <a:moveTo>
                    <a:pt x="1926552" y="0"/>
                  </a:moveTo>
                  <a:lnTo>
                    <a:pt x="1927197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926552" y="0"/>
                  </a:lnTo>
                  <a:close/>
                </a:path>
              </a:pathLst>
            </a:custGeom>
            <a:solidFill>
              <a:srgbClr val="6EB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9" name="object 2969"/>
            <p:cNvSpPr/>
            <p:nvPr/>
          </p:nvSpPr>
          <p:spPr>
            <a:xfrm>
              <a:off x="5175098" y="2772990"/>
              <a:ext cx="1927225" cy="1905"/>
            </a:xfrm>
            <a:custGeom>
              <a:avLst/>
              <a:gdLst/>
              <a:ahLst/>
              <a:cxnLst/>
              <a:rect l="l" t="t" r="r" b="b"/>
              <a:pathLst>
                <a:path w="1927225" h="1905">
                  <a:moveTo>
                    <a:pt x="1927197" y="1293"/>
                  </a:moveTo>
                  <a:lnTo>
                    <a:pt x="0" y="1293"/>
                  </a:lnTo>
                </a:path>
                <a:path w="1927225" h="1905">
                  <a:moveTo>
                    <a:pt x="787" y="0"/>
                  </a:moveTo>
                  <a:lnTo>
                    <a:pt x="1926552" y="0"/>
                  </a:lnTo>
                </a:path>
                <a:path w="1927225" h="1905">
                  <a:moveTo>
                    <a:pt x="1927197" y="1293"/>
                  </a:moveTo>
                  <a:lnTo>
                    <a:pt x="0" y="1293"/>
                  </a:lnTo>
                </a:path>
                <a:path w="1927225" h="1905">
                  <a:moveTo>
                    <a:pt x="0" y="1293"/>
                  </a:moveTo>
                  <a:lnTo>
                    <a:pt x="1927197" y="1293"/>
                  </a:lnTo>
                </a:path>
                <a:path w="1927225" h="1905">
                  <a:moveTo>
                    <a:pt x="1927197" y="1293"/>
                  </a:moveTo>
                  <a:lnTo>
                    <a:pt x="0" y="1293"/>
                  </a:lnTo>
                </a:path>
                <a:path w="1927225" h="1905">
                  <a:moveTo>
                    <a:pt x="0" y="1293"/>
                  </a:moveTo>
                  <a:lnTo>
                    <a:pt x="1927197" y="1293"/>
                  </a:lnTo>
                </a:path>
              </a:pathLst>
            </a:custGeom>
            <a:ln w="3175">
              <a:solidFill>
                <a:srgbClr val="6EBA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0" name="object 2970"/>
            <p:cNvSpPr/>
            <p:nvPr/>
          </p:nvSpPr>
          <p:spPr>
            <a:xfrm>
              <a:off x="5174409" y="2774283"/>
              <a:ext cx="1928495" cy="1270"/>
            </a:xfrm>
            <a:custGeom>
              <a:avLst/>
              <a:gdLst/>
              <a:ahLst/>
              <a:cxnLst/>
              <a:rect l="l" t="t" r="r" b="b"/>
              <a:pathLst>
                <a:path w="1928495" h="1269">
                  <a:moveTo>
                    <a:pt x="1927886" y="0"/>
                  </a:moveTo>
                  <a:lnTo>
                    <a:pt x="1928450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927886" y="0"/>
                  </a:lnTo>
                  <a:close/>
                </a:path>
              </a:pathLst>
            </a:custGeom>
            <a:solidFill>
              <a:srgbClr val="6EB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1" name="object 2971"/>
            <p:cNvSpPr/>
            <p:nvPr/>
          </p:nvSpPr>
          <p:spPr>
            <a:xfrm>
              <a:off x="5174409" y="2774283"/>
              <a:ext cx="1928495" cy="1270"/>
            </a:xfrm>
            <a:custGeom>
              <a:avLst/>
              <a:gdLst/>
              <a:ahLst/>
              <a:cxnLst/>
              <a:rect l="l" t="t" r="r" b="b"/>
              <a:pathLst>
                <a:path w="1928495" h="1269">
                  <a:moveTo>
                    <a:pt x="1928450" y="1131"/>
                  </a:moveTo>
                  <a:lnTo>
                    <a:pt x="0" y="1131"/>
                  </a:lnTo>
                </a:path>
                <a:path w="1928495" h="1269">
                  <a:moveTo>
                    <a:pt x="688" y="0"/>
                  </a:moveTo>
                  <a:lnTo>
                    <a:pt x="1927886" y="0"/>
                  </a:lnTo>
                </a:path>
                <a:path w="1928495" h="1269">
                  <a:moveTo>
                    <a:pt x="1928450" y="1131"/>
                  </a:moveTo>
                  <a:lnTo>
                    <a:pt x="0" y="1131"/>
                  </a:lnTo>
                </a:path>
                <a:path w="1928495" h="1269">
                  <a:moveTo>
                    <a:pt x="0" y="1131"/>
                  </a:moveTo>
                  <a:lnTo>
                    <a:pt x="1928450" y="1131"/>
                  </a:lnTo>
                </a:path>
              </a:pathLst>
            </a:custGeom>
            <a:ln w="3175">
              <a:solidFill>
                <a:srgbClr val="6EBA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2" name="object 2972"/>
            <p:cNvSpPr/>
            <p:nvPr/>
          </p:nvSpPr>
          <p:spPr>
            <a:xfrm>
              <a:off x="5173622" y="2775414"/>
              <a:ext cx="1930400" cy="1905"/>
            </a:xfrm>
            <a:custGeom>
              <a:avLst/>
              <a:gdLst/>
              <a:ahLst/>
              <a:cxnLst/>
              <a:rect l="l" t="t" r="r" b="b"/>
              <a:pathLst>
                <a:path w="1930400" h="1905">
                  <a:moveTo>
                    <a:pt x="1929238" y="0"/>
                  </a:moveTo>
                  <a:lnTo>
                    <a:pt x="1929883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929238" y="0"/>
                  </a:lnTo>
                  <a:close/>
                </a:path>
              </a:pathLst>
            </a:custGeom>
            <a:solidFill>
              <a:srgbClr val="6EB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3" name="object 2973"/>
            <p:cNvSpPr/>
            <p:nvPr/>
          </p:nvSpPr>
          <p:spPr>
            <a:xfrm>
              <a:off x="5173622" y="2775414"/>
              <a:ext cx="1930400" cy="1905"/>
            </a:xfrm>
            <a:custGeom>
              <a:avLst/>
              <a:gdLst/>
              <a:ahLst/>
              <a:cxnLst/>
              <a:rect l="l" t="t" r="r" b="b"/>
              <a:pathLst>
                <a:path w="1930400" h="1905">
                  <a:moveTo>
                    <a:pt x="1929883" y="1293"/>
                  </a:moveTo>
                  <a:lnTo>
                    <a:pt x="0" y="1293"/>
                  </a:lnTo>
                </a:path>
                <a:path w="1930400" h="1905">
                  <a:moveTo>
                    <a:pt x="787" y="0"/>
                  </a:moveTo>
                  <a:lnTo>
                    <a:pt x="1929238" y="0"/>
                  </a:lnTo>
                </a:path>
              </a:pathLst>
            </a:custGeom>
            <a:ln w="3175">
              <a:solidFill>
                <a:srgbClr val="6EBA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4" name="object 2974"/>
            <p:cNvSpPr/>
            <p:nvPr/>
          </p:nvSpPr>
          <p:spPr>
            <a:xfrm>
              <a:off x="5173622" y="2776707"/>
              <a:ext cx="1930400" cy="0"/>
            </a:xfrm>
            <a:custGeom>
              <a:avLst/>
              <a:gdLst/>
              <a:ahLst/>
              <a:cxnLst/>
              <a:rect l="l" t="t" r="r" b="b"/>
              <a:pathLst>
                <a:path w="1930400">
                  <a:moveTo>
                    <a:pt x="1929883" y="0"/>
                  </a:moveTo>
                  <a:lnTo>
                    <a:pt x="0" y="0"/>
                  </a:lnTo>
                </a:path>
                <a:path w="1930400">
                  <a:moveTo>
                    <a:pt x="0" y="0"/>
                  </a:moveTo>
                  <a:lnTo>
                    <a:pt x="1929883" y="0"/>
                  </a:lnTo>
                </a:path>
              </a:pathLst>
            </a:custGeom>
            <a:ln w="3175">
              <a:solidFill>
                <a:srgbClr val="6DBA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5" name="object 2975"/>
            <p:cNvSpPr/>
            <p:nvPr/>
          </p:nvSpPr>
          <p:spPr>
            <a:xfrm>
              <a:off x="5172835" y="2776707"/>
              <a:ext cx="1931670" cy="1905"/>
            </a:xfrm>
            <a:custGeom>
              <a:avLst/>
              <a:gdLst/>
              <a:ahLst/>
              <a:cxnLst/>
              <a:rect l="l" t="t" r="r" b="b"/>
              <a:pathLst>
                <a:path w="1931670" h="1905">
                  <a:moveTo>
                    <a:pt x="1930670" y="0"/>
                  </a:moveTo>
                  <a:lnTo>
                    <a:pt x="1931315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930670" y="0"/>
                  </a:lnTo>
                  <a:close/>
                </a:path>
              </a:pathLst>
            </a:custGeom>
            <a:solidFill>
              <a:srgbClr val="6DB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6" name="object 2976"/>
            <p:cNvSpPr/>
            <p:nvPr/>
          </p:nvSpPr>
          <p:spPr>
            <a:xfrm>
              <a:off x="5172835" y="2776707"/>
              <a:ext cx="1931670" cy="1905"/>
            </a:xfrm>
            <a:custGeom>
              <a:avLst/>
              <a:gdLst/>
              <a:ahLst/>
              <a:cxnLst/>
              <a:rect l="l" t="t" r="r" b="b"/>
              <a:pathLst>
                <a:path w="1931670" h="1905">
                  <a:moveTo>
                    <a:pt x="1931315" y="1293"/>
                  </a:moveTo>
                  <a:lnTo>
                    <a:pt x="0" y="1293"/>
                  </a:lnTo>
                </a:path>
                <a:path w="1931670" h="1905">
                  <a:moveTo>
                    <a:pt x="787" y="0"/>
                  </a:moveTo>
                  <a:lnTo>
                    <a:pt x="1930670" y="0"/>
                  </a:lnTo>
                </a:path>
                <a:path w="1931670" h="1905">
                  <a:moveTo>
                    <a:pt x="1931315" y="1293"/>
                  </a:moveTo>
                  <a:lnTo>
                    <a:pt x="0" y="1293"/>
                  </a:lnTo>
                </a:path>
                <a:path w="1931670" h="1905">
                  <a:moveTo>
                    <a:pt x="0" y="1293"/>
                  </a:moveTo>
                  <a:lnTo>
                    <a:pt x="1931315" y="1293"/>
                  </a:lnTo>
                </a:path>
                <a:path w="1931670" h="1905">
                  <a:moveTo>
                    <a:pt x="1931315" y="1293"/>
                  </a:moveTo>
                  <a:lnTo>
                    <a:pt x="0" y="1293"/>
                  </a:lnTo>
                </a:path>
                <a:path w="1931670" h="1905">
                  <a:moveTo>
                    <a:pt x="0" y="1293"/>
                  </a:moveTo>
                  <a:lnTo>
                    <a:pt x="1931315" y="1293"/>
                  </a:lnTo>
                </a:path>
              </a:pathLst>
            </a:custGeom>
            <a:ln w="3175">
              <a:solidFill>
                <a:srgbClr val="6DBA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7" name="object 2977"/>
            <p:cNvSpPr/>
            <p:nvPr/>
          </p:nvSpPr>
          <p:spPr>
            <a:xfrm>
              <a:off x="5172146" y="2778000"/>
              <a:ext cx="1932939" cy="1270"/>
            </a:xfrm>
            <a:custGeom>
              <a:avLst/>
              <a:gdLst/>
              <a:ahLst/>
              <a:cxnLst/>
              <a:rect l="l" t="t" r="r" b="b"/>
              <a:pathLst>
                <a:path w="1932940" h="1269">
                  <a:moveTo>
                    <a:pt x="1932004" y="0"/>
                  </a:moveTo>
                  <a:lnTo>
                    <a:pt x="1932568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932004" y="0"/>
                  </a:lnTo>
                  <a:close/>
                </a:path>
              </a:pathLst>
            </a:custGeom>
            <a:solidFill>
              <a:srgbClr val="6DB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8" name="object 2978"/>
            <p:cNvSpPr/>
            <p:nvPr/>
          </p:nvSpPr>
          <p:spPr>
            <a:xfrm>
              <a:off x="5172146" y="2778001"/>
              <a:ext cx="1932939" cy="1270"/>
            </a:xfrm>
            <a:custGeom>
              <a:avLst/>
              <a:gdLst/>
              <a:ahLst/>
              <a:cxnLst/>
              <a:rect l="l" t="t" r="r" b="b"/>
              <a:pathLst>
                <a:path w="1932940" h="1269">
                  <a:moveTo>
                    <a:pt x="1932568" y="1131"/>
                  </a:moveTo>
                  <a:lnTo>
                    <a:pt x="0" y="1131"/>
                  </a:lnTo>
                </a:path>
                <a:path w="1932940" h="1269">
                  <a:moveTo>
                    <a:pt x="688" y="0"/>
                  </a:moveTo>
                  <a:lnTo>
                    <a:pt x="1932004" y="0"/>
                  </a:lnTo>
                </a:path>
                <a:path w="1932940" h="1269">
                  <a:moveTo>
                    <a:pt x="1932568" y="1131"/>
                  </a:moveTo>
                  <a:lnTo>
                    <a:pt x="0" y="1131"/>
                  </a:lnTo>
                </a:path>
                <a:path w="1932940" h="1269">
                  <a:moveTo>
                    <a:pt x="0" y="1131"/>
                  </a:moveTo>
                  <a:lnTo>
                    <a:pt x="1932568" y="1131"/>
                  </a:lnTo>
                </a:path>
              </a:pathLst>
            </a:custGeom>
            <a:ln w="3175">
              <a:solidFill>
                <a:srgbClr val="6DBA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9" name="object 2979"/>
            <p:cNvSpPr/>
            <p:nvPr/>
          </p:nvSpPr>
          <p:spPr>
            <a:xfrm>
              <a:off x="5171359" y="2779132"/>
              <a:ext cx="1934210" cy="1905"/>
            </a:xfrm>
            <a:custGeom>
              <a:avLst/>
              <a:gdLst/>
              <a:ahLst/>
              <a:cxnLst/>
              <a:rect l="l" t="t" r="r" b="b"/>
              <a:pathLst>
                <a:path w="1934209" h="1905">
                  <a:moveTo>
                    <a:pt x="1933355" y="0"/>
                  </a:moveTo>
                  <a:lnTo>
                    <a:pt x="1934000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933355" y="0"/>
                  </a:lnTo>
                  <a:close/>
                </a:path>
              </a:pathLst>
            </a:custGeom>
            <a:solidFill>
              <a:srgbClr val="6DB9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0" name="object 2980"/>
            <p:cNvSpPr/>
            <p:nvPr/>
          </p:nvSpPr>
          <p:spPr>
            <a:xfrm>
              <a:off x="5171359" y="2779132"/>
              <a:ext cx="1934210" cy="1905"/>
            </a:xfrm>
            <a:custGeom>
              <a:avLst/>
              <a:gdLst/>
              <a:ahLst/>
              <a:cxnLst/>
              <a:rect l="l" t="t" r="r" b="b"/>
              <a:pathLst>
                <a:path w="1934209" h="1905">
                  <a:moveTo>
                    <a:pt x="1934000" y="1293"/>
                  </a:moveTo>
                  <a:lnTo>
                    <a:pt x="0" y="1293"/>
                  </a:lnTo>
                </a:path>
                <a:path w="1934209" h="1905">
                  <a:moveTo>
                    <a:pt x="787" y="0"/>
                  </a:moveTo>
                  <a:lnTo>
                    <a:pt x="1933355" y="0"/>
                  </a:lnTo>
                </a:path>
                <a:path w="1934209" h="1905">
                  <a:moveTo>
                    <a:pt x="1934000" y="1293"/>
                  </a:moveTo>
                  <a:lnTo>
                    <a:pt x="0" y="1293"/>
                  </a:lnTo>
                </a:path>
                <a:path w="1934209" h="1905">
                  <a:moveTo>
                    <a:pt x="0" y="1293"/>
                  </a:moveTo>
                  <a:lnTo>
                    <a:pt x="1934000" y="1293"/>
                  </a:lnTo>
                </a:path>
                <a:path w="1934209" h="1905">
                  <a:moveTo>
                    <a:pt x="1934000" y="1293"/>
                  </a:moveTo>
                  <a:lnTo>
                    <a:pt x="0" y="1293"/>
                  </a:lnTo>
                </a:path>
                <a:path w="1934209" h="1905">
                  <a:moveTo>
                    <a:pt x="0" y="1293"/>
                  </a:moveTo>
                  <a:lnTo>
                    <a:pt x="1934000" y="1293"/>
                  </a:lnTo>
                </a:path>
              </a:pathLst>
            </a:custGeom>
            <a:ln w="3175">
              <a:solidFill>
                <a:srgbClr val="6DB9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1" name="object 2981"/>
            <p:cNvSpPr/>
            <p:nvPr/>
          </p:nvSpPr>
          <p:spPr>
            <a:xfrm>
              <a:off x="5170670" y="2780425"/>
              <a:ext cx="1935480" cy="1270"/>
            </a:xfrm>
            <a:custGeom>
              <a:avLst/>
              <a:gdLst/>
              <a:ahLst/>
              <a:cxnLst/>
              <a:rect l="l" t="t" r="r" b="b"/>
              <a:pathLst>
                <a:path w="1935479" h="1269">
                  <a:moveTo>
                    <a:pt x="1934689" y="0"/>
                  </a:moveTo>
                  <a:lnTo>
                    <a:pt x="1935253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934689" y="0"/>
                  </a:lnTo>
                  <a:close/>
                </a:path>
              </a:pathLst>
            </a:custGeom>
            <a:solidFill>
              <a:srgbClr val="6DB9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2" name="object 2982"/>
            <p:cNvSpPr/>
            <p:nvPr/>
          </p:nvSpPr>
          <p:spPr>
            <a:xfrm>
              <a:off x="5170670" y="2780425"/>
              <a:ext cx="1935480" cy="1270"/>
            </a:xfrm>
            <a:custGeom>
              <a:avLst/>
              <a:gdLst/>
              <a:ahLst/>
              <a:cxnLst/>
              <a:rect l="l" t="t" r="r" b="b"/>
              <a:pathLst>
                <a:path w="1935479" h="1269">
                  <a:moveTo>
                    <a:pt x="1935253" y="1131"/>
                  </a:moveTo>
                  <a:lnTo>
                    <a:pt x="0" y="1131"/>
                  </a:lnTo>
                </a:path>
                <a:path w="1935479" h="1269">
                  <a:moveTo>
                    <a:pt x="688" y="0"/>
                  </a:moveTo>
                  <a:lnTo>
                    <a:pt x="1934689" y="0"/>
                  </a:lnTo>
                </a:path>
                <a:path w="1935479" h="1269">
                  <a:moveTo>
                    <a:pt x="1935253" y="1131"/>
                  </a:moveTo>
                  <a:lnTo>
                    <a:pt x="0" y="1131"/>
                  </a:lnTo>
                </a:path>
                <a:path w="1935479" h="1269">
                  <a:moveTo>
                    <a:pt x="0" y="1131"/>
                  </a:moveTo>
                  <a:lnTo>
                    <a:pt x="1935253" y="1131"/>
                  </a:lnTo>
                </a:path>
              </a:pathLst>
            </a:custGeom>
            <a:ln w="3175">
              <a:solidFill>
                <a:srgbClr val="6DB9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3" name="object 2983"/>
            <p:cNvSpPr/>
            <p:nvPr/>
          </p:nvSpPr>
          <p:spPr>
            <a:xfrm>
              <a:off x="5169883" y="2781556"/>
              <a:ext cx="1936750" cy="1905"/>
            </a:xfrm>
            <a:custGeom>
              <a:avLst/>
              <a:gdLst/>
              <a:ahLst/>
              <a:cxnLst/>
              <a:rect l="l" t="t" r="r" b="b"/>
              <a:pathLst>
                <a:path w="1936750" h="1905">
                  <a:moveTo>
                    <a:pt x="1936041" y="0"/>
                  </a:moveTo>
                  <a:lnTo>
                    <a:pt x="1936686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936041" y="0"/>
                  </a:lnTo>
                  <a:close/>
                </a:path>
              </a:pathLst>
            </a:custGeom>
            <a:solidFill>
              <a:srgbClr val="6CB9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4" name="object 2984"/>
            <p:cNvSpPr/>
            <p:nvPr/>
          </p:nvSpPr>
          <p:spPr>
            <a:xfrm>
              <a:off x="5169883" y="2781556"/>
              <a:ext cx="1936750" cy="1905"/>
            </a:xfrm>
            <a:custGeom>
              <a:avLst/>
              <a:gdLst/>
              <a:ahLst/>
              <a:cxnLst/>
              <a:rect l="l" t="t" r="r" b="b"/>
              <a:pathLst>
                <a:path w="1936750" h="1905">
                  <a:moveTo>
                    <a:pt x="1936686" y="1293"/>
                  </a:moveTo>
                  <a:lnTo>
                    <a:pt x="0" y="1293"/>
                  </a:lnTo>
                </a:path>
                <a:path w="1936750" h="1905">
                  <a:moveTo>
                    <a:pt x="787" y="0"/>
                  </a:moveTo>
                  <a:lnTo>
                    <a:pt x="1936041" y="0"/>
                  </a:lnTo>
                </a:path>
                <a:path w="1936750" h="1905">
                  <a:moveTo>
                    <a:pt x="1936686" y="1293"/>
                  </a:moveTo>
                  <a:lnTo>
                    <a:pt x="0" y="1293"/>
                  </a:lnTo>
                </a:path>
                <a:path w="1936750" h="1905">
                  <a:moveTo>
                    <a:pt x="0" y="1293"/>
                  </a:moveTo>
                  <a:lnTo>
                    <a:pt x="1936686" y="1293"/>
                  </a:lnTo>
                </a:path>
              </a:pathLst>
            </a:custGeom>
            <a:ln w="3175">
              <a:solidFill>
                <a:srgbClr val="6CB9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5" name="object 2985"/>
            <p:cNvSpPr/>
            <p:nvPr/>
          </p:nvSpPr>
          <p:spPr>
            <a:xfrm>
              <a:off x="5169194" y="2782849"/>
              <a:ext cx="1938020" cy="1270"/>
            </a:xfrm>
            <a:custGeom>
              <a:avLst/>
              <a:gdLst/>
              <a:ahLst/>
              <a:cxnLst/>
              <a:rect l="l" t="t" r="r" b="b"/>
              <a:pathLst>
                <a:path w="1938020" h="1269">
                  <a:moveTo>
                    <a:pt x="1937374" y="0"/>
                  </a:moveTo>
                  <a:lnTo>
                    <a:pt x="1937939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937374" y="0"/>
                  </a:lnTo>
                  <a:close/>
                </a:path>
              </a:pathLst>
            </a:custGeom>
            <a:solidFill>
              <a:srgbClr val="6CB9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6" name="object 2986"/>
            <p:cNvSpPr/>
            <p:nvPr/>
          </p:nvSpPr>
          <p:spPr>
            <a:xfrm>
              <a:off x="5169194" y="2782849"/>
              <a:ext cx="1938020" cy="1270"/>
            </a:xfrm>
            <a:custGeom>
              <a:avLst/>
              <a:gdLst/>
              <a:ahLst/>
              <a:cxnLst/>
              <a:rect l="l" t="t" r="r" b="b"/>
              <a:pathLst>
                <a:path w="1938020" h="1269">
                  <a:moveTo>
                    <a:pt x="1937939" y="1131"/>
                  </a:moveTo>
                  <a:lnTo>
                    <a:pt x="0" y="1131"/>
                  </a:lnTo>
                </a:path>
                <a:path w="1938020" h="1269">
                  <a:moveTo>
                    <a:pt x="688" y="0"/>
                  </a:moveTo>
                  <a:lnTo>
                    <a:pt x="1937374" y="0"/>
                  </a:lnTo>
                </a:path>
                <a:path w="1938020" h="1269">
                  <a:moveTo>
                    <a:pt x="1937939" y="1131"/>
                  </a:moveTo>
                  <a:lnTo>
                    <a:pt x="0" y="1131"/>
                  </a:lnTo>
                </a:path>
                <a:path w="1938020" h="1269">
                  <a:moveTo>
                    <a:pt x="0" y="1131"/>
                  </a:moveTo>
                  <a:lnTo>
                    <a:pt x="1937939" y="1131"/>
                  </a:lnTo>
                </a:path>
                <a:path w="1938020" h="1269">
                  <a:moveTo>
                    <a:pt x="1937939" y="1131"/>
                  </a:moveTo>
                  <a:lnTo>
                    <a:pt x="0" y="1131"/>
                  </a:lnTo>
                </a:path>
                <a:path w="1938020" h="1269">
                  <a:moveTo>
                    <a:pt x="0" y="1131"/>
                  </a:moveTo>
                  <a:lnTo>
                    <a:pt x="1937939" y="1131"/>
                  </a:lnTo>
                </a:path>
              </a:pathLst>
            </a:custGeom>
            <a:ln w="3175">
              <a:solidFill>
                <a:srgbClr val="6CB9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7" name="object 2987"/>
            <p:cNvSpPr/>
            <p:nvPr/>
          </p:nvSpPr>
          <p:spPr>
            <a:xfrm>
              <a:off x="5168407" y="2783981"/>
              <a:ext cx="1939925" cy="1905"/>
            </a:xfrm>
            <a:custGeom>
              <a:avLst/>
              <a:gdLst/>
              <a:ahLst/>
              <a:cxnLst/>
              <a:rect l="l" t="t" r="r" b="b"/>
              <a:pathLst>
                <a:path w="1939925" h="1905">
                  <a:moveTo>
                    <a:pt x="1938726" y="0"/>
                  </a:moveTo>
                  <a:lnTo>
                    <a:pt x="1939371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938726" y="0"/>
                  </a:lnTo>
                  <a:close/>
                </a:path>
              </a:pathLst>
            </a:custGeom>
            <a:solidFill>
              <a:srgbClr val="6CB9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8" name="object 2988"/>
            <p:cNvSpPr/>
            <p:nvPr/>
          </p:nvSpPr>
          <p:spPr>
            <a:xfrm>
              <a:off x="5168407" y="2783981"/>
              <a:ext cx="1939925" cy="1905"/>
            </a:xfrm>
            <a:custGeom>
              <a:avLst/>
              <a:gdLst/>
              <a:ahLst/>
              <a:cxnLst/>
              <a:rect l="l" t="t" r="r" b="b"/>
              <a:pathLst>
                <a:path w="1939925" h="1905">
                  <a:moveTo>
                    <a:pt x="1939371" y="1293"/>
                  </a:moveTo>
                  <a:lnTo>
                    <a:pt x="0" y="1293"/>
                  </a:lnTo>
                </a:path>
                <a:path w="1939925" h="1905">
                  <a:moveTo>
                    <a:pt x="787" y="0"/>
                  </a:moveTo>
                  <a:lnTo>
                    <a:pt x="1938726" y="0"/>
                  </a:lnTo>
                </a:path>
                <a:path w="1939925" h="1905">
                  <a:moveTo>
                    <a:pt x="1939371" y="1293"/>
                  </a:moveTo>
                  <a:lnTo>
                    <a:pt x="0" y="1293"/>
                  </a:lnTo>
                </a:path>
                <a:path w="1939925" h="1905">
                  <a:moveTo>
                    <a:pt x="0" y="1293"/>
                  </a:moveTo>
                  <a:lnTo>
                    <a:pt x="1939371" y="1293"/>
                  </a:lnTo>
                </a:path>
              </a:pathLst>
            </a:custGeom>
            <a:ln w="3175">
              <a:solidFill>
                <a:srgbClr val="6CB9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9" name="object 2989"/>
            <p:cNvSpPr/>
            <p:nvPr/>
          </p:nvSpPr>
          <p:spPr>
            <a:xfrm>
              <a:off x="5167718" y="2785274"/>
              <a:ext cx="1941195" cy="1270"/>
            </a:xfrm>
            <a:custGeom>
              <a:avLst/>
              <a:gdLst/>
              <a:ahLst/>
              <a:cxnLst/>
              <a:rect l="l" t="t" r="r" b="b"/>
              <a:pathLst>
                <a:path w="1941195" h="1269">
                  <a:moveTo>
                    <a:pt x="1940060" y="0"/>
                  </a:moveTo>
                  <a:lnTo>
                    <a:pt x="1940624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940060" y="0"/>
                  </a:lnTo>
                  <a:close/>
                </a:path>
              </a:pathLst>
            </a:custGeom>
            <a:solidFill>
              <a:srgbClr val="6CB9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0" name="object 2990"/>
            <p:cNvSpPr/>
            <p:nvPr/>
          </p:nvSpPr>
          <p:spPr>
            <a:xfrm>
              <a:off x="5167718" y="2785274"/>
              <a:ext cx="1941195" cy="1270"/>
            </a:xfrm>
            <a:custGeom>
              <a:avLst/>
              <a:gdLst/>
              <a:ahLst/>
              <a:cxnLst/>
              <a:rect l="l" t="t" r="r" b="b"/>
              <a:pathLst>
                <a:path w="1941195" h="1269">
                  <a:moveTo>
                    <a:pt x="1940624" y="1131"/>
                  </a:moveTo>
                  <a:lnTo>
                    <a:pt x="0" y="1131"/>
                  </a:lnTo>
                </a:path>
                <a:path w="1941195" h="1269">
                  <a:moveTo>
                    <a:pt x="688" y="0"/>
                  </a:moveTo>
                  <a:lnTo>
                    <a:pt x="1940060" y="0"/>
                  </a:lnTo>
                </a:path>
                <a:path w="1941195" h="1269">
                  <a:moveTo>
                    <a:pt x="1940624" y="1131"/>
                  </a:moveTo>
                  <a:lnTo>
                    <a:pt x="0" y="1131"/>
                  </a:lnTo>
                </a:path>
                <a:path w="1941195" h="1269">
                  <a:moveTo>
                    <a:pt x="0" y="1131"/>
                  </a:moveTo>
                  <a:lnTo>
                    <a:pt x="1940624" y="1131"/>
                  </a:lnTo>
                </a:path>
              </a:pathLst>
            </a:custGeom>
            <a:ln w="3175">
              <a:solidFill>
                <a:srgbClr val="6CB9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1" name="object 2991"/>
            <p:cNvSpPr/>
            <p:nvPr/>
          </p:nvSpPr>
          <p:spPr>
            <a:xfrm>
              <a:off x="5166931" y="2786405"/>
              <a:ext cx="1942464" cy="1905"/>
            </a:xfrm>
            <a:custGeom>
              <a:avLst/>
              <a:gdLst/>
              <a:ahLst/>
              <a:cxnLst/>
              <a:rect l="l" t="t" r="r" b="b"/>
              <a:pathLst>
                <a:path w="1942465" h="1905">
                  <a:moveTo>
                    <a:pt x="1941411" y="0"/>
                  </a:moveTo>
                  <a:lnTo>
                    <a:pt x="1942056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941411" y="0"/>
                  </a:lnTo>
                  <a:close/>
                </a:path>
              </a:pathLst>
            </a:custGeom>
            <a:solidFill>
              <a:srgbClr val="6CB9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2" name="object 2992"/>
            <p:cNvSpPr/>
            <p:nvPr/>
          </p:nvSpPr>
          <p:spPr>
            <a:xfrm>
              <a:off x="5166931" y="2786405"/>
              <a:ext cx="1942464" cy="1905"/>
            </a:xfrm>
            <a:custGeom>
              <a:avLst/>
              <a:gdLst/>
              <a:ahLst/>
              <a:cxnLst/>
              <a:rect l="l" t="t" r="r" b="b"/>
              <a:pathLst>
                <a:path w="1942465" h="1905">
                  <a:moveTo>
                    <a:pt x="1942056" y="1293"/>
                  </a:moveTo>
                  <a:lnTo>
                    <a:pt x="0" y="1293"/>
                  </a:lnTo>
                </a:path>
                <a:path w="1942465" h="1905">
                  <a:moveTo>
                    <a:pt x="787" y="0"/>
                  </a:moveTo>
                  <a:lnTo>
                    <a:pt x="1941411" y="0"/>
                  </a:lnTo>
                </a:path>
                <a:path w="1942465" h="1905">
                  <a:moveTo>
                    <a:pt x="1942056" y="1293"/>
                  </a:moveTo>
                  <a:lnTo>
                    <a:pt x="0" y="1293"/>
                  </a:lnTo>
                </a:path>
                <a:path w="1942465" h="1905">
                  <a:moveTo>
                    <a:pt x="0" y="1293"/>
                  </a:moveTo>
                  <a:lnTo>
                    <a:pt x="1942056" y="1293"/>
                  </a:lnTo>
                </a:path>
                <a:path w="1942465" h="1905">
                  <a:moveTo>
                    <a:pt x="1942056" y="1293"/>
                  </a:moveTo>
                  <a:lnTo>
                    <a:pt x="0" y="1293"/>
                  </a:lnTo>
                </a:path>
                <a:path w="1942465" h="1905">
                  <a:moveTo>
                    <a:pt x="0" y="1293"/>
                  </a:moveTo>
                  <a:lnTo>
                    <a:pt x="1942056" y="1293"/>
                  </a:lnTo>
                </a:path>
              </a:pathLst>
            </a:custGeom>
            <a:ln w="3175">
              <a:solidFill>
                <a:srgbClr val="6CB9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3" name="object 2993"/>
            <p:cNvSpPr/>
            <p:nvPr/>
          </p:nvSpPr>
          <p:spPr>
            <a:xfrm>
              <a:off x="5166242" y="2787698"/>
              <a:ext cx="1943735" cy="1270"/>
            </a:xfrm>
            <a:custGeom>
              <a:avLst/>
              <a:gdLst/>
              <a:ahLst/>
              <a:cxnLst/>
              <a:rect l="l" t="t" r="r" b="b"/>
              <a:pathLst>
                <a:path w="1943734" h="1269">
                  <a:moveTo>
                    <a:pt x="1942745" y="0"/>
                  </a:moveTo>
                  <a:lnTo>
                    <a:pt x="1943310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942745" y="0"/>
                  </a:lnTo>
                  <a:close/>
                </a:path>
              </a:pathLst>
            </a:custGeom>
            <a:solidFill>
              <a:srgbClr val="6CB9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4" name="object 2994"/>
            <p:cNvSpPr/>
            <p:nvPr/>
          </p:nvSpPr>
          <p:spPr>
            <a:xfrm>
              <a:off x="5166242" y="2787698"/>
              <a:ext cx="1943735" cy="1270"/>
            </a:xfrm>
            <a:custGeom>
              <a:avLst/>
              <a:gdLst/>
              <a:ahLst/>
              <a:cxnLst/>
              <a:rect l="l" t="t" r="r" b="b"/>
              <a:pathLst>
                <a:path w="1943734" h="1269">
                  <a:moveTo>
                    <a:pt x="1943309" y="1131"/>
                  </a:moveTo>
                  <a:lnTo>
                    <a:pt x="0" y="1131"/>
                  </a:lnTo>
                </a:path>
                <a:path w="1943734" h="1269">
                  <a:moveTo>
                    <a:pt x="688" y="0"/>
                  </a:moveTo>
                  <a:lnTo>
                    <a:pt x="1942745" y="0"/>
                  </a:lnTo>
                </a:path>
                <a:path w="1943734" h="1269">
                  <a:moveTo>
                    <a:pt x="1943309" y="1131"/>
                  </a:moveTo>
                  <a:lnTo>
                    <a:pt x="0" y="1131"/>
                  </a:lnTo>
                </a:path>
                <a:path w="1943734" h="1269">
                  <a:moveTo>
                    <a:pt x="0" y="1131"/>
                  </a:moveTo>
                  <a:lnTo>
                    <a:pt x="1943309" y="1131"/>
                  </a:lnTo>
                </a:path>
              </a:pathLst>
            </a:custGeom>
            <a:ln w="3175">
              <a:solidFill>
                <a:srgbClr val="6CB9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5" name="object 2995"/>
            <p:cNvSpPr/>
            <p:nvPr/>
          </p:nvSpPr>
          <p:spPr>
            <a:xfrm>
              <a:off x="5165455" y="2788830"/>
              <a:ext cx="1945005" cy="1905"/>
            </a:xfrm>
            <a:custGeom>
              <a:avLst/>
              <a:gdLst/>
              <a:ahLst/>
              <a:cxnLst/>
              <a:rect l="l" t="t" r="r" b="b"/>
              <a:pathLst>
                <a:path w="1945004" h="1905">
                  <a:moveTo>
                    <a:pt x="1944097" y="0"/>
                  </a:moveTo>
                  <a:lnTo>
                    <a:pt x="1944742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944097" y="0"/>
                  </a:lnTo>
                  <a:close/>
                </a:path>
              </a:pathLst>
            </a:custGeom>
            <a:solidFill>
              <a:srgbClr val="6CB9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6" name="object 2996"/>
            <p:cNvSpPr/>
            <p:nvPr/>
          </p:nvSpPr>
          <p:spPr>
            <a:xfrm>
              <a:off x="5165455" y="2788830"/>
              <a:ext cx="1945005" cy="1905"/>
            </a:xfrm>
            <a:custGeom>
              <a:avLst/>
              <a:gdLst/>
              <a:ahLst/>
              <a:cxnLst/>
              <a:rect l="l" t="t" r="r" b="b"/>
              <a:pathLst>
                <a:path w="1945004" h="1905">
                  <a:moveTo>
                    <a:pt x="1944742" y="1293"/>
                  </a:moveTo>
                  <a:lnTo>
                    <a:pt x="0" y="1293"/>
                  </a:lnTo>
                </a:path>
                <a:path w="1945004" h="1905">
                  <a:moveTo>
                    <a:pt x="787" y="0"/>
                  </a:moveTo>
                  <a:lnTo>
                    <a:pt x="1944097" y="0"/>
                  </a:lnTo>
                </a:path>
                <a:path w="1945004" h="1905">
                  <a:moveTo>
                    <a:pt x="1944742" y="1293"/>
                  </a:moveTo>
                  <a:lnTo>
                    <a:pt x="0" y="1293"/>
                  </a:lnTo>
                </a:path>
                <a:path w="1945004" h="1905">
                  <a:moveTo>
                    <a:pt x="0" y="1293"/>
                  </a:moveTo>
                  <a:lnTo>
                    <a:pt x="1944742" y="1293"/>
                  </a:lnTo>
                </a:path>
              </a:pathLst>
            </a:custGeom>
            <a:ln w="3175">
              <a:solidFill>
                <a:srgbClr val="6CB9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7" name="object 2997"/>
            <p:cNvSpPr/>
            <p:nvPr/>
          </p:nvSpPr>
          <p:spPr>
            <a:xfrm>
              <a:off x="5164766" y="2790123"/>
              <a:ext cx="1946275" cy="1270"/>
            </a:xfrm>
            <a:custGeom>
              <a:avLst/>
              <a:gdLst/>
              <a:ahLst/>
              <a:cxnLst/>
              <a:rect l="l" t="t" r="r" b="b"/>
              <a:pathLst>
                <a:path w="1946275" h="1269">
                  <a:moveTo>
                    <a:pt x="1945430" y="0"/>
                  </a:moveTo>
                  <a:lnTo>
                    <a:pt x="1945995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945430" y="0"/>
                  </a:lnTo>
                  <a:close/>
                </a:path>
              </a:pathLst>
            </a:custGeom>
            <a:solidFill>
              <a:srgbClr val="6BB9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8" name="object 2998"/>
            <p:cNvSpPr/>
            <p:nvPr/>
          </p:nvSpPr>
          <p:spPr>
            <a:xfrm>
              <a:off x="5164766" y="2790123"/>
              <a:ext cx="1946275" cy="1270"/>
            </a:xfrm>
            <a:custGeom>
              <a:avLst/>
              <a:gdLst/>
              <a:ahLst/>
              <a:cxnLst/>
              <a:rect l="l" t="t" r="r" b="b"/>
              <a:pathLst>
                <a:path w="1946275" h="1269">
                  <a:moveTo>
                    <a:pt x="1945995" y="1131"/>
                  </a:moveTo>
                  <a:lnTo>
                    <a:pt x="0" y="1131"/>
                  </a:lnTo>
                </a:path>
                <a:path w="1946275" h="1269">
                  <a:moveTo>
                    <a:pt x="688" y="0"/>
                  </a:moveTo>
                  <a:lnTo>
                    <a:pt x="1945430" y="0"/>
                  </a:lnTo>
                </a:path>
                <a:path w="1946275" h="1269">
                  <a:moveTo>
                    <a:pt x="1945995" y="1131"/>
                  </a:moveTo>
                  <a:lnTo>
                    <a:pt x="0" y="1131"/>
                  </a:lnTo>
                </a:path>
                <a:path w="1946275" h="1269">
                  <a:moveTo>
                    <a:pt x="0" y="1131"/>
                  </a:moveTo>
                  <a:lnTo>
                    <a:pt x="1945995" y="1131"/>
                  </a:lnTo>
                </a:path>
                <a:path w="1946275" h="1269">
                  <a:moveTo>
                    <a:pt x="1945995" y="1131"/>
                  </a:moveTo>
                  <a:lnTo>
                    <a:pt x="0" y="1131"/>
                  </a:lnTo>
                </a:path>
                <a:path w="1946275" h="1269">
                  <a:moveTo>
                    <a:pt x="0" y="1131"/>
                  </a:moveTo>
                  <a:lnTo>
                    <a:pt x="1945995" y="1131"/>
                  </a:lnTo>
                </a:path>
              </a:pathLst>
            </a:custGeom>
            <a:ln w="3175">
              <a:solidFill>
                <a:srgbClr val="6BB9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9" name="object 2999"/>
            <p:cNvSpPr/>
            <p:nvPr/>
          </p:nvSpPr>
          <p:spPr>
            <a:xfrm>
              <a:off x="5163979" y="2791254"/>
              <a:ext cx="1947545" cy="1905"/>
            </a:xfrm>
            <a:custGeom>
              <a:avLst/>
              <a:gdLst/>
              <a:ahLst/>
              <a:cxnLst/>
              <a:rect l="l" t="t" r="r" b="b"/>
              <a:pathLst>
                <a:path w="1947545" h="1905">
                  <a:moveTo>
                    <a:pt x="1946782" y="0"/>
                  </a:moveTo>
                  <a:lnTo>
                    <a:pt x="1947427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946782" y="0"/>
                  </a:lnTo>
                  <a:close/>
                </a:path>
              </a:pathLst>
            </a:custGeom>
            <a:solidFill>
              <a:srgbClr val="6BB9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0" name="object 3000"/>
            <p:cNvSpPr/>
            <p:nvPr/>
          </p:nvSpPr>
          <p:spPr>
            <a:xfrm>
              <a:off x="5163979" y="2791254"/>
              <a:ext cx="1947545" cy="1905"/>
            </a:xfrm>
            <a:custGeom>
              <a:avLst/>
              <a:gdLst/>
              <a:ahLst/>
              <a:cxnLst/>
              <a:rect l="l" t="t" r="r" b="b"/>
              <a:pathLst>
                <a:path w="1947545" h="1905">
                  <a:moveTo>
                    <a:pt x="1947427" y="1293"/>
                  </a:moveTo>
                  <a:lnTo>
                    <a:pt x="0" y="1293"/>
                  </a:lnTo>
                </a:path>
                <a:path w="1947545" h="1905">
                  <a:moveTo>
                    <a:pt x="787" y="0"/>
                  </a:moveTo>
                  <a:lnTo>
                    <a:pt x="1946782" y="0"/>
                  </a:lnTo>
                </a:path>
                <a:path w="1947545" h="1905">
                  <a:moveTo>
                    <a:pt x="1947427" y="1293"/>
                  </a:moveTo>
                  <a:lnTo>
                    <a:pt x="0" y="1293"/>
                  </a:lnTo>
                </a:path>
                <a:path w="1947545" h="1905">
                  <a:moveTo>
                    <a:pt x="0" y="1293"/>
                  </a:moveTo>
                  <a:lnTo>
                    <a:pt x="1947427" y="1293"/>
                  </a:lnTo>
                </a:path>
              </a:pathLst>
            </a:custGeom>
            <a:ln w="3175">
              <a:solidFill>
                <a:srgbClr val="6BB9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1" name="object 3001"/>
            <p:cNvSpPr/>
            <p:nvPr/>
          </p:nvSpPr>
          <p:spPr>
            <a:xfrm>
              <a:off x="5163290" y="2792547"/>
              <a:ext cx="1948814" cy="1270"/>
            </a:xfrm>
            <a:custGeom>
              <a:avLst/>
              <a:gdLst/>
              <a:ahLst/>
              <a:cxnLst/>
              <a:rect l="l" t="t" r="r" b="b"/>
              <a:pathLst>
                <a:path w="1948815" h="1269">
                  <a:moveTo>
                    <a:pt x="1948116" y="0"/>
                  </a:moveTo>
                  <a:lnTo>
                    <a:pt x="1948680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948116" y="0"/>
                  </a:lnTo>
                  <a:close/>
                </a:path>
              </a:pathLst>
            </a:custGeom>
            <a:solidFill>
              <a:srgbClr val="6BB8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2" name="object 3002"/>
            <p:cNvSpPr/>
            <p:nvPr/>
          </p:nvSpPr>
          <p:spPr>
            <a:xfrm>
              <a:off x="5163290" y="2792547"/>
              <a:ext cx="1948814" cy="1270"/>
            </a:xfrm>
            <a:custGeom>
              <a:avLst/>
              <a:gdLst/>
              <a:ahLst/>
              <a:cxnLst/>
              <a:rect l="l" t="t" r="r" b="b"/>
              <a:pathLst>
                <a:path w="1948815" h="1269">
                  <a:moveTo>
                    <a:pt x="1948680" y="1131"/>
                  </a:moveTo>
                  <a:lnTo>
                    <a:pt x="0" y="1131"/>
                  </a:lnTo>
                </a:path>
                <a:path w="1948815" h="1269">
                  <a:moveTo>
                    <a:pt x="688" y="0"/>
                  </a:moveTo>
                  <a:lnTo>
                    <a:pt x="1948116" y="0"/>
                  </a:lnTo>
                </a:path>
                <a:path w="1948815" h="1269">
                  <a:moveTo>
                    <a:pt x="1948680" y="1131"/>
                  </a:moveTo>
                  <a:lnTo>
                    <a:pt x="0" y="1131"/>
                  </a:lnTo>
                </a:path>
                <a:path w="1948815" h="1269">
                  <a:moveTo>
                    <a:pt x="0" y="1131"/>
                  </a:moveTo>
                  <a:lnTo>
                    <a:pt x="1948680" y="1131"/>
                  </a:lnTo>
                </a:path>
              </a:pathLst>
            </a:custGeom>
            <a:ln w="3175">
              <a:solidFill>
                <a:srgbClr val="6BB8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3" name="object 3003"/>
            <p:cNvSpPr/>
            <p:nvPr/>
          </p:nvSpPr>
          <p:spPr>
            <a:xfrm>
              <a:off x="5162503" y="2793679"/>
              <a:ext cx="1950720" cy="1905"/>
            </a:xfrm>
            <a:custGeom>
              <a:avLst/>
              <a:gdLst/>
              <a:ahLst/>
              <a:cxnLst/>
              <a:rect l="l" t="t" r="r" b="b"/>
              <a:pathLst>
                <a:path w="1950720" h="1905">
                  <a:moveTo>
                    <a:pt x="1949467" y="0"/>
                  </a:moveTo>
                  <a:lnTo>
                    <a:pt x="1950112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949467" y="0"/>
                  </a:lnTo>
                  <a:close/>
                </a:path>
              </a:pathLst>
            </a:custGeom>
            <a:solidFill>
              <a:srgbClr val="6BB8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4" name="object 3004"/>
            <p:cNvSpPr/>
            <p:nvPr/>
          </p:nvSpPr>
          <p:spPr>
            <a:xfrm>
              <a:off x="5162503" y="2793679"/>
              <a:ext cx="1950720" cy="1905"/>
            </a:xfrm>
            <a:custGeom>
              <a:avLst/>
              <a:gdLst/>
              <a:ahLst/>
              <a:cxnLst/>
              <a:rect l="l" t="t" r="r" b="b"/>
              <a:pathLst>
                <a:path w="1950720" h="1905">
                  <a:moveTo>
                    <a:pt x="1950112" y="1293"/>
                  </a:moveTo>
                  <a:lnTo>
                    <a:pt x="0" y="1293"/>
                  </a:lnTo>
                </a:path>
                <a:path w="1950720" h="1905">
                  <a:moveTo>
                    <a:pt x="787" y="0"/>
                  </a:moveTo>
                  <a:lnTo>
                    <a:pt x="1949467" y="0"/>
                  </a:lnTo>
                </a:path>
                <a:path w="1950720" h="1905">
                  <a:moveTo>
                    <a:pt x="1950112" y="1293"/>
                  </a:moveTo>
                  <a:lnTo>
                    <a:pt x="0" y="1293"/>
                  </a:lnTo>
                </a:path>
                <a:path w="1950720" h="1905">
                  <a:moveTo>
                    <a:pt x="0" y="1293"/>
                  </a:moveTo>
                  <a:lnTo>
                    <a:pt x="1950112" y="1293"/>
                  </a:lnTo>
                </a:path>
                <a:path w="1950720" h="1905">
                  <a:moveTo>
                    <a:pt x="1950112" y="1293"/>
                  </a:moveTo>
                  <a:lnTo>
                    <a:pt x="0" y="1293"/>
                  </a:lnTo>
                </a:path>
                <a:path w="1950720" h="1905">
                  <a:moveTo>
                    <a:pt x="0" y="1293"/>
                  </a:moveTo>
                  <a:lnTo>
                    <a:pt x="1950112" y="1293"/>
                  </a:lnTo>
                </a:path>
              </a:pathLst>
            </a:custGeom>
            <a:ln w="3175">
              <a:solidFill>
                <a:srgbClr val="6BB8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5" name="object 3005"/>
            <p:cNvSpPr/>
            <p:nvPr/>
          </p:nvSpPr>
          <p:spPr>
            <a:xfrm>
              <a:off x="5161814" y="2794972"/>
              <a:ext cx="1951989" cy="1270"/>
            </a:xfrm>
            <a:custGeom>
              <a:avLst/>
              <a:gdLst/>
              <a:ahLst/>
              <a:cxnLst/>
              <a:rect l="l" t="t" r="r" b="b"/>
              <a:pathLst>
                <a:path w="1951990" h="1269">
                  <a:moveTo>
                    <a:pt x="1950801" y="0"/>
                  </a:moveTo>
                  <a:lnTo>
                    <a:pt x="1951366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950801" y="0"/>
                  </a:lnTo>
                  <a:close/>
                </a:path>
              </a:pathLst>
            </a:custGeom>
            <a:solidFill>
              <a:srgbClr val="6BB8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6" name="object 3006"/>
            <p:cNvSpPr/>
            <p:nvPr/>
          </p:nvSpPr>
          <p:spPr>
            <a:xfrm>
              <a:off x="5161814" y="2794972"/>
              <a:ext cx="1951989" cy="1270"/>
            </a:xfrm>
            <a:custGeom>
              <a:avLst/>
              <a:gdLst/>
              <a:ahLst/>
              <a:cxnLst/>
              <a:rect l="l" t="t" r="r" b="b"/>
              <a:pathLst>
                <a:path w="1951990" h="1269">
                  <a:moveTo>
                    <a:pt x="1951366" y="1131"/>
                  </a:moveTo>
                  <a:lnTo>
                    <a:pt x="0" y="1131"/>
                  </a:lnTo>
                </a:path>
                <a:path w="1951990" h="1269">
                  <a:moveTo>
                    <a:pt x="688" y="0"/>
                  </a:moveTo>
                  <a:lnTo>
                    <a:pt x="1950801" y="0"/>
                  </a:lnTo>
                </a:path>
              </a:pathLst>
            </a:custGeom>
            <a:ln w="3175">
              <a:solidFill>
                <a:srgbClr val="6BB8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7" name="object 3007"/>
            <p:cNvSpPr/>
            <p:nvPr/>
          </p:nvSpPr>
          <p:spPr>
            <a:xfrm>
              <a:off x="5161814" y="2796103"/>
              <a:ext cx="1951989" cy="0"/>
            </a:xfrm>
            <a:custGeom>
              <a:avLst/>
              <a:gdLst/>
              <a:ahLst/>
              <a:cxnLst/>
              <a:rect l="l" t="t" r="r" b="b"/>
              <a:pathLst>
                <a:path w="1951990">
                  <a:moveTo>
                    <a:pt x="1951366" y="0"/>
                  </a:moveTo>
                  <a:lnTo>
                    <a:pt x="0" y="0"/>
                  </a:lnTo>
                </a:path>
                <a:path w="1951990">
                  <a:moveTo>
                    <a:pt x="0" y="0"/>
                  </a:moveTo>
                  <a:lnTo>
                    <a:pt x="1951366" y="0"/>
                  </a:lnTo>
                </a:path>
              </a:pathLst>
            </a:custGeom>
            <a:ln w="3175">
              <a:solidFill>
                <a:srgbClr val="6AB8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8" name="object 3008"/>
            <p:cNvSpPr/>
            <p:nvPr/>
          </p:nvSpPr>
          <p:spPr>
            <a:xfrm>
              <a:off x="5161027" y="2796103"/>
              <a:ext cx="1953260" cy="1905"/>
            </a:xfrm>
            <a:custGeom>
              <a:avLst/>
              <a:gdLst/>
              <a:ahLst/>
              <a:cxnLst/>
              <a:rect l="l" t="t" r="r" b="b"/>
              <a:pathLst>
                <a:path w="1953259" h="1905">
                  <a:moveTo>
                    <a:pt x="1952153" y="0"/>
                  </a:moveTo>
                  <a:lnTo>
                    <a:pt x="1952798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952153" y="0"/>
                  </a:lnTo>
                  <a:close/>
                </a:path>
              </a:pathLst>
            </a:custGeom>
            <a:solidFill>
              <a:srgbClr val="6AB8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9" name="object 3009"/>
            <p:cNvSpPr/>
            <p:nvPr/>
          </p:nvSpPr>
          <p:spPr>
            <a:xfrm>
              <a:off x="5161027" y="2796103"/>
              <a:ext cx="1953260" cy="1905"/>
            </a:xfrm>
            <a:custGeom>
              <a:avLst/>
              <a:gdLst/>
              <a:ahLst/>
              <a:cxnLst/>
              <a:rect l="l" t="t" r="r" b="b"/>
              <a:pathLst>
                <a:path w="1953259" h="1905">
                  <a:moveTo>
                    <a:pt x="1952798" y="1293"/>
                  </a:moveTo>
                  <a:lnTo>
                    <a:pt x="0" y="1293"/>
                  </a:lnTo>
                </a:path>
                <a:path w="1953259" h="1905">
                  <a:moveTo>
                    <a:pt x="787" y="0"/>
                  </a:moveTo>
                  <a:lnTo>
                    <a:pt x="1952153" y="0"/>
                  </a:lnTo>
                </a:path>
                <a:path w="1953259" h="1905">
                  <a:moveTo>
                    <a:pt x="1952798" y="1293"/>
                  </a:moveTo>
                  <a:lnTo>
                    <a:pt x="0" y="1293"/>
                  </a:lnTo>
                </a:path>
                <a:path w="1953259" h="1905">
                  <a:moveTo>
                    <a:pt x="0" y="1293"/>
                  </a:moveTo>
                  <a:lnTo>
                    <a:pt x="1952798" y="1293"/>
                  </a:lnTo>
                </a:path>
              </a:pathLst>
            </a:custGeom>
            <a:ln w="3175">
              <a:solidFill>
                <a:srgbClr val="6AB8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0" name="object 3010"/>
            <p:cNvSpPr/>
            <p:nvPr/>
          </p:nvSpPr>
          <p:spPr>
            <a:xfrm>
              <a:off x="5160338" y="2797396"/>
              <a:ext cx="1954530" cy="1270"/>
            </a:xfrm>
            <a:custGeom>
              <a:avLst/>
              <a:gdLst/>
              <a:ahLst/>
              <a:cxnLst/>
              <a:rect l="l" t="t" r="r" b="b"/>
              <a:pathLst>
                <a:path w="1954529" h="1269">
                  <a:moveTo>
                    <a:pt x="1953487" y="0"/>
                  </a:moveTo>
                  <a:lnTo>
                    <a:pt x="1954051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953487" y="0"/>
                  </a:lnTo>
                  <a:close/>
                </a:path>
              </a:pathLst>
            </a:custGeom>
            <a:solidFill>
              <a:srgbClr val="6AB8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1" name="object 3011"/>
            <p:cNvSpPr/>
            <p:nvPr/>
          </p:nvSpPr>
          <p:spPr>
            <a:xfrm>
              <a:off x="5160338" y="2797396"/>
              <a:ext cx="1954530" cy="1270"/>
            </a:xfrm>
            <a:custGeom>
              <a:avLst/>
              <a:gdLst/>
              <a:ahLst/>
              <a:cxnLst/>
              <a:rect l="l" t="t" r="r" b="b"/>
              <a:pathLst>
                <a:path w="1954529" h="1269">
                  <a:moveTo>
                    <a:pt x="1954051" y="1131"/>
                  </a:moveTo>
                  <a:lnTo>
                    <a:pt x="0" y="1131"/>
                  </a:lnTo>
                </a:path>
                <a:path w="1954529" h="1269">
                  <a:moveTo>
                    <a:pt x="688" y="0"/>
                  </a:moveTo>
                  <a:lnTo>
                    <a:pt x="1953487" y="0"/>
                  </a:lnTo>
                </a:path>
                <a:path w="1954529" h="1269">
                  <a:moveTo>
                    <a:pt x="1954051" y="1131"/>
                  </a:moveTo>
                  <a:lnTo>
                    <a:pt x="0" y="1131"/>
                  </a:lnTo>
                </a:path>
                <a:path w="1954529" h="1269">
                  <a:moveTo>
                    <a:pt x="0" y="1131"/>
                  </a:moveTo>
                  <a:lnTo>
                    <a:pt x="1954051" y="1131"/>
                  </a:lnTo>
                </a:path>
                <a:path w="1954529" h="1269">
                  <a:moveTo>
                    <a:pt x="1954051" y="1131"/>
                  </a:moveTo>
                  <a:lnTo>
                    <a:pt x="0" y="1131"/>
                  </a:lnTo>
                </a:path>
                <a:path w="1954529" h="1269">
                  <a:moveTo>
                    <a:pt x="0" y="1131"/>
                  </a:moveTo>
                  <a:lnTo>
                    <a:pt x="1954051" y="1131"/>
                  </a:lnTo>
                </a:path>
              </a:pathLst>
            </a:custGeom>
            <a:ln w="3175">
              <a:solidFill>
                <a:srgbClr val="6AB8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2" name="object 3012"/>
            <p:cNvSpPr/>
            <p:nvPr/>
          </p:nvSpPr>
          <p:spPr>
            <a:xfrm>
              <a:off x="5159551" y="2798528"/>
              <a:ext cx="1955800" cy="1905"/>
            </a:xfrm>
            <a:custGeom>
              <a:avLst/>
              <a:gdLst/>
              <a:ahLst/>
              <a:cxnLst/>
              <a:rect l="l" t="t" r="r" b="b"/>
              <a:pathLst>
                <a:path w="1955800" h="1905">
                  <a:moveTo>
                    <a:pt x="1954838" y="0"/>
                  </a:moveTo>
                  <a:lnTo>
                    <a:pt x="1955483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954838" y="0"/>
                  </a:lnTo>
                  <a:close/>
                </a:path>
              </a:pathLst>
            </a:custGeom>
            <a:solidFill>
              <a:srgbClr val="6AB8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3" name="object 3013"/>
            <p:cNvSpPr/>
            <p:nvPr/>
          </p:nvSpPr>
          <p:spPr>
            <a:xfrm>
              <a:off x="5159551" y="2798528"/>
              <a:ext cx="1955800" cy="1905"/>
            </a:xfrm>
            <a:custGeom>
              <a:avLst/>
              <a:gdLst/>
              <a:ahLst/>
              <a:cxnLst/>
              <a:rect l="l" t="t" r="r" b="b"/>
              <a:pathLst>
                <a:path w="1955800" h="1905">
                  <a:moveTo>
                    <a:pt x="1955483" y="1293"/>
                  </a:moveTo>
                  <a:lnTo>
                    <a:pt x="0" y="1293"/>
                  </a:lnTo>
                </a:path>
                <a:path w="1955800" h="1905">
                  <a:moveTo>
                    <a:pt x="787" y="0"/>
                  </a:moveTo>
                  <a:lnTo>
                    <a:pt x="1954838" y="0"/>
                  </a:lnTo>
                </a:path>
                <a:path w="1955800" h="1905">
                  <a:moveTo>
                    <a:pt x="1955483" y="1293"/>
                  </a:moveTo>
                  <a:lnTo>
                    <a:pt x="0" y="1293"/>
                  </a:lnTo>
                </a:path>
                <a:path w="1955800" h="1905">
                  <a:moveTo>
                    <a:pt x="0" y="1293"/>
                  </a:moveTo>
                  <a:lnTo>
                    <a:pt x="1955483" y="1293"/>
                  </a:lnTo>
                </a:path>
              </a:pathLst>
            </a:custGeom>
            <a:ln w="3175">
              <a:solidFill>
                <a:srgbClr val="6AB8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4" name="object 3014"/>
            <p:cNvSpPr/>
            <p:nvPr/>
          </p:nvSpPr>
          <p:spPr>
            <a:xfrm>
              <a:off x="5158862" y="2799821"/>
              <a:ext cx="1957070" cy="1270"/>
            </a:xfrm>
            <a:custGeom>
              <a:avLst/>
              <a:gdLst/>
              <a:ahLst/>
              <a:cxnLst/>
              <a:rect l="l" t="t" r="r" b="b"/>
              <a:pathLst>
                <a:path w="1957070" h="1269">
                  <a:moveTo>
                    <a:pt x="1956172" y="0"/>
                  </a:moveTo>
                  <a:lnTo>
                    <a:pt x="1956736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956172" y="0"/>
                  </a:lnTo>
                  <a:close/>
                </a:path>
              </a:pathLst>
            </a:custGeom>
            <a:solidFill>
              <a:srgbClr val="6AB8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5" name="object 3015"/>
            <p:cNvSpPr/>
            <p:nvPr/>
          </p:nvSpPr>
          <p:spPr>
            <a:xfrm>
              <a:off x="5158862" y="2799821"/>
              <a:ext cx="1957070" cy="1270"/>
            </a:xfrm>
            <a:custGeom>
              <a:avLst/>
              <a:gdLst/>
              <a:ahLst/>
              <a:cxnLst/>
              <a:rect l="l" t="t" r="r" b="b"/>
              <a:pathLst>
                <a:path w="1957070" h="1269">
                  <a:moveTo>
                    <a:pt x="1956736" y="1131"/>
                  </a:moveTo>
                  <a:lnTo>
                    <a:pt x="0" y="1131"/>
                  </a:lnTo>
                </a:path>
                <a:path w="1957070" h="1269">
                  <a:moveTo>
                    <a:pt x="688" y="0"/>
                  </a:moveTo>
                  <a:lnTo>
                    <a:pt x="1956172" y="0"/>
                  </a:lnTo>
                </a:path>
                <a:path w="1957070" h="1269">
                  <a:moveTo>
                    <a:pt x="1956736" y="1131"/>
                  </a:moveTo>
                  <a:lnTo>
                    <a:pt x="0" y="1131"/>
                  </a:lnTo>
                </a:path>
                <a:path w="1957070" h="1269">
                  <a:moveTo>
                    <a:pt x="0" y="1131"/>
                  </a:moveTo>
                  <a:lnTo>
                    <a:pt x="1956736" y="1131"/>
                  </a:lnTo>
                </a:path>
              </a:pathLst>
            </a:custGeom>
            <a:ln w="3175">
              <a:solidFill>
                <a:srgbClr val="6AB8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6" name="object 3016"/>
            <p:cNvSpPr/>
            <p:nvPr/>
          </p:nvSpPr>
          <p:spPr>
            <a:xfrm>
              <a:off x="5158075" y="2800952"/>
              <a:ext cx="1958339" cy="1905"/>
            </a:xfrm>
            <a:custGeom>
              <a:avLst/>
              <a:gdLst/>
              <a:ahLst/>
              <a:cxnLst/>
              <a:rect l="l" t="t" r="r" b="b"/>
              <a:pathLst>
                <a:path w="1958340" h="1905">
                  <a:moveTo>
                    <a:pt x="1957524" y="0"/>
                  </a:moveTo>
                  <a:lnTo>
                    <a:pt x="1958169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957524" y="0"/>
                  </a:lnTo>
                  <a:close/>
                </a:path>
              </a:pathLst>
            </a:custGeom>
            <a:solidFill>
              <a:srgbClr val="69B8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7" name="object 3017"/>
            <p:cNvSpPr/>
            <p:nvPr/>
          </p:nvSpPr>
          <p:spPr>
            <a:xfrm>
              <a:off x="5158075" y="2800952"/>
              <a:ext cx="1958339" cy="1905"/>
            </a:xfrm>
            <a:custGeom>
              <a:avLst/>
              <a:gdLst/>
              <a:ahLst/>
              <a:cxnLst/>
              <a:rect l="l" t="t" r="r" b="b"/>
              <a:pathLst>
                <a:path w="1958340" h="1905">
                  <a:moveTo>
                    <a:pt x="1958168" y="1293"/>
                  </a:moveTo>
                  <a:lnTo>
                    <a:pt x="0" y="1293"/>
                  </a:lnTo>
                </a:path>
                <a:path w="1958340" h="1905">
                  <a:moveTo>
                    <a:pt x="787" y="0"/>
                  </a:moveTo>
                  <a:lnTo>
                    <a:pt x="1957523" y="0"/>
                  </a:lnTo>
                </a:path>
                <a:path w="1958340" h="1905">
                  <a:moveTo>
                    <a:pt x="1958168" y="1293"/>
                  </a:moveTo>
                  <a:lnTo>
                    <a:pt x="0" y="1293"/>
                  </a:lnTo>
                </a:path>
                <a:path w="1958340" h="1905">
                  <a:moveTo>
                    <a:pt x="0" y="1293"/>
                  </a:moveTo>
                  <a:lnTo>
                    <a:pt x="1958168" y="1293"/>
                  </a:lnTo>
                </a:path>
                <a:path w="1958340" h="1905">
                  <a:moveTo>
                    <a:pt x="1958168" y="1293"/>
                  </a:moveTo>
                  <a:lnTo>
                    <a:pt x="0" y="1293"/>
                  </a:lnTo>
                </a:path>
                <a:path w="1958340" h="1905">
                  <a:moveTo>
                    <a:pt x="0" y="1293"/>
                  </a:moveTo>
                  <a:lnTo>
                    <a:pt x="1958168" y="1293"/>
                  </a:lnTo>
                </a:path>
              </a:pathLst>
            </a:custGeom>
            <a:ln w="3175">
              <a:solidFill>
                <a:srgbClr val="69B8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8" name="object 3018"/>
            <p:cNvSpPr/>
            <p:nvPr/>
          </p:nvSpPr>
          <p:spPr>
            <a:xfrm>
              <a:off x="5157386" y="2802245"/>
              <a:ext cx="1959610" cy="1270"/>
            </a:xfrm>
            <a:custGeom>
              <a:avLst/>
              <a:gdLst/>
              <a:ahLst/>
              <a:cxnLst/>
              <a:rect l="l" t="t" r="r" b="b"/>
              <a:pathLst>
                <a:path w="1959609" h="1269">
                  <a:moveTo>
                    <a:pt x="1958857" y="0"/>
                  </a:moveTo>
                  <a:lnTo>
                    <a:pt x="1959422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958857" y="0"/>
                  </a:lnTo>
                  <a:close/>
                </a:path>
              </a:pathLst>
            </a:custGeom>
            <a:solidFill>
              <a:srgbClr val="69B8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9" name="object 3019"/>
            <p:cNvSpPr/>
            <p:nvPr/>
          </p:nvSpPr>
          <p:spPr>
            <a:xfrm>
              <a:off x="5157386" y="2802245"/>
              <a:ext cx="1959610" cy="1270"/>
            </a:xfrm>
            <a:custGeom>
              <a:avLst/>
              <a:gdLst/>
              <a:ahLst/>
              <a:cxnLst/>
              <a:rect l="l" t="t" r="r" b="b"/>
              <a:pathLst>
                <a:path w="1959609" h="1269">
                  <a:moveTo>
                    <a:pt x="1959422" y="1131"/>
                  </a:moveTo>
                  <a:lnTo>
                    <a:pt x="0" y="1131"/>
                  </a:lnTo>
                </a:path>
                <a:path w="1959609" h="1269">
                  <a:moveTo>
                    <a:pt x="688" y="0"/>
                  </a:moveTo>
                  <a:lnTo>
                    <a:pt x="1958857" y="0"/>
                  </a:lnTo>
                </a:path>
                <a:path w="1959609" h="1269">
                  <a:moveTo>
                    <a:pt x="1959422" y="1131"/>
                  </a:moveTo>
                  <a:lnTo>
                    <a:pt x="0" y="1131"/>
                  </a:lnTo>
                </a:path>
                <a:path w="1959609" h="1269">
                  <a:moveTo>
                    <a:pt x="0" y="1131"/>
                  </a:moveTo>
                  <a:lnTo>
                    <a:pt x="1959422" y="1131"/>
                  </a:lnTo>
                </a:path>
              </a:pathLst>
            </a:custGeom>
            <a:ln w="3175">
              <a:solidFill>
                <a:srgbClr val="69B8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0" name="object 3020"/>
            <p:cNvSpPr/>
            <p:nvPr/>
          </p:nvSpPr>
          <p:spPr>
            <a:xfrm>
              <a:off x="5156599" y="2803377"/>
              <a:ext cx="1960880" cy="1905"/>
            </a:xfrm>
            <a:custGeom>
              <a:avLst/>
              <a:gdLst/>
              <a:ahLst/>
              <a:cxnLst/>
              <a:rect l="l" t="t" r="r" b="b"/>
              <a:pathLst>
                <a:path w="1960879" h="1905">
                  <a:moveTo>
                    <a:pt x="1960209" y="0"/>
                  </a:moveTo>
                  <a:lnTo>
                    <a:pt x="1960854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960209" y="0"/>
                  </a:lnTo>
                  <a:close/>
                </a:path>
              </a:pathLst>
            </a:custGeom>
            <a:solidFill>
              <a:srgbClr val="69B8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1" name="object 3021"/>
            <p:cNvSpPr/>
            <p:nvPr/>
          </p:nvSpPr>
          <p:spPr>
            <a:xfrm>
              <a:off x="5156599" y="2803377"/>
              <a:ext cx="1960880" cy="1905"/>
            </a:xfrm>
            <a:custGeom>
              <a:avLst/>
              <a:gdLst/>
              <a:ahLst/>
              <a:cxnLst/>
              <a:rect l="l" t="t" r="r" b="b"/>
              <a:pathLst>
                <a:path w="1960879" h="1905">
                  <a:moveTo>
                    <a:pt x="1960854" y="1293"/>
                  </a:moveTo>
                  <a:lnTo>
                    <a:pt x="0" y="1293"/>
                  </a:lnTo>
                </a:path>
                <a:path w="1960879" h="1905">
                  <a:moveTo>
                    <a:pt x="787" y="0"/>
                  </a:moveTo>
                  <a:lnTo>
                    <a:pt x="1960209" y="0"/>
                  </a:lnTo>
                </a:path>
                <a:path w="1960879" h="1905">
                  <a:moveTo>
                    <a:pt x="1960854" y="1293"/>
                  </a:moveTo>
                  <a:lnTo>
                    <a:pt x="0" y="1293"/>
                  </a:lnTo>
                </a:path>
                <a:path w="1960879" h="1905">
                  <a:moveTo>
                    <a:pt x="0" y="1293"/>
                  </a:moveTo>
                  <a:lnTo>
                    <a:pt x="1960854" y="1293"/>
                  </a:lnTo>
                </a:path>
              </a:pathLst>
            </a:custGeom>
            <a:ln w="3175">
              <a:solidFill>
                <a:srgbClr val="69B8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2" name="object 3022"/>
            <p:cNvSpPr/>
            <p:nvPr/>
          </p:nvSpPr>
          <p:spPr>
            <a:xfrm>
              <a:off x="5155910" y="2804670"/>
              <a:ext cx="1962150" cy="1270"/>
            </a:xfrm>
            <a:custGeom>
              <a:avLst/>
              <a:gdLst/>
              <a:ahLst/>
              <a:cxnLst/>
              <a:rect l="l" t="t" r="r" b="b"/>
              <a:pathLst>
                <a:path w="1962150" h="1269">
                  <a:moveTo>
                    <a:pt x="1961543" y="0"/>
                  </a:moveTo>
                  <a:lnTo>
                    <a:pt x="1962107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961543" y="0"/>
                  </a:lnTo>
                  <a:close/>
                </a:path>
              </a:pathLst>
            </a:custGeom>
            <a:solidFill>
              <a:srgbClr val="69B8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3" name="object 3023"/>
            <p:cNvSpPr/>
            <p:nvPr/>
          </p:nvSpPr>
          <p:spPr>
            <a:xfrm>
              <a:off x="5155910" y="2804670"/>
              <a:ext cx="1962150" cy="1270"/>
            </a:xfrm>
            <a:custGeom>
              <a:avLst/>
              <a:gdLst/>
              <a:ahLst/>
              <a:cxnLst/>
              <a:rect l="l" t="t" r="r" b="b"/>
              <a:pathLst>
                <a:path w="1962150" h="1269">
                  <a:moveTo>
                    <a:pt x="1962107" y="1131"/>
                  </a:moveTo>
                  <a:lnTo>
                    <a:pt x="0" y="1131"/>
                  </a:lnTo>
                </a:path>
                <a:path w="1962150" h="1269">
                  <a:moveTo>
                    <a:pt x="688" y="0"/>
                  </a:moveTo>
                  <a:lnTo>
                    <a:pt x="1961543" y="0"/>
                  </a:lnTo>
                </a:path>
                <a:path w="1962150" h="1269">
                  <a:moveTo>
                    <a:pt x="1962107" y="1131"/>
                  </a:moveTo>
                  <a:lnTo>
                    <a:pt x="0" y="1131"/>
                  </a:lnTo>
                </a:path>
                <a:path w="1962150" h="1269">
                  <a:moveTo>
                    <a:pt x="0" y="1131"/>
                  </a:moveTo>
                  <a:lnTo>
                    <a:pt x="1962107" y="1131"/>
                  </a:lnTo>
                </a:path>
                <a:path w="1962150" h="1269">
                  <a:moveTo>
                    <a:pt x="1962107" y="1131"/>
                  </a:moveTo>
                  <a:lnTo>
                    <a:pt x="0" y="1131"/>
                  </a:lnTo>
                </a:path>
                <a:path w="1962150" h="1269">
                  <a:moveTo>
                    <a:pt x="0" y="1131"/>
                  </a:moveTo>
                  <a:lnTo>
                    <a:pt x="1962107" y="1131"/>
                  </a:lnTo>
                </a:path>
              </a:pathLst>
            </a:custGeom>
            <a:ln w="3175">
              <a:solidFill>
                <a:srgbClr val="69B8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4" name="object 3024"/>
            <p:cNvSpPr/>
            <p:nvPr/>
          </p:nvSpPr>
          <p:spPr>
            <a:xfrm>
              <a:off x="5155123" y="2805801"/>
              <a:ext cx="1964055" cy="1905"/>
            </a:xfrm>
            <a:custGeom>
              <a:avLst/>
              <a:gdLst/>
              <a:ahLst/>
              <a:cxnLst/>
              <a:rect l="l" t="t" r="r" b="b"/>
              <a:pathLst>
                <a:path w="1964054" h="1905">
                  <a:moveTo>
                    <a:pt x="1962894" y="0"/>
                  </a:moveTo>
                  <a:lnTo>
                    <a:pt x="1963539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962894" y="0"/>
                  </a:lnTo>
                  <a:close/>
                </a:path>
              </a:pathLst>
            </a:custGeom>
            <a:solidFill>
              <a:srgbClr val="69B8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5" name="object 3025"/>
            <p:cNvSpPr/>
            <p:nvPr/>
          </p:nvSpPr>
          <p:spPr>
            <a:xfrm>
              <a:off x="5155123" y="2805801"/>
              <a:ext cx="1964055" cy="1905"/>
            </a:xfrm>
            <a:custGeom>
              <a:avLst/>
              <a:gdLst/>
              <a:ahLst/>
              <a:cxnLst/>
              <a:rect l="l" t="t" r="r" b="b"/>
              <a:pathLst>
                <a:path w="1964054" h="1905">
                  <a:moveTo>
                    <a:pt x="1963539" y="1293"/>
                  </a:moveTo>
                  <a:lnTo>
                    <a:pt x="0" y="1293"/>
                  </a:lnTo>
                </a:path>
                <a:path w="1964054" h="1905">
                  <a:moveTo>
                    <a:pt x="787" y="0"/>
                  </a:moveTo>
                  <a:lnTo>
                    <a:pt x="1962894" y="0"/>
                  </a:lnTo>
                </a:path>
              </a:pathLst>
            </a:custGeom>
            <a:ln w="3175">
              <a:solidFill>
                <a:srgbClr val="69B8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6" name="object 3026"/>
            <p:cNvSpPr/>
            <p:nvPr/>
          </p:nvSpPr>
          <p:spPr>
            <a:xfrm>
              <a:off x="5155123" y="2807094"/>
              <a:ext cx="1964055" cy="0"/>
            </a:xfrm>
            <a:custGeom>
              <a:avLst/>
              <a:gdLst/>
              <a:ahLst/>
              <a:cxnLst/>
              <a:rect l="l" t="t" r="r" b="b"/>
              <a:pathLst>
                <a:path w="1964054">
                  <a:moveTo>
                    <a:pt x="1963539" y="0"/>
                  </a:moveTo>
                  <a:lnTo>
                    <a:pt x="0" y="0"/>
                  </a:lnTo>
                </a:path>
                <a:path w="1964054">
                  <a:moveTo>
                    <a:pt x="0" y="0"/>
                  </a:moveTo>
                  <a:lnTo>
                    <a:pt x="1963539" y="0"/>
                  </a:lnTo>
                </a:path>
              </a:pathLst>
            </a:custGeom>
            <a:ln w="3175">
              <a:solidFill>
                <a:srgbClr val="68B8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7" name="object 3027"/>
            <p:cNvSpPr/>
            <p:nvPr/>
          </p:nvSpPr>
          <p:spPr>
            <a:xfrm>
              <a:off x="5154434" y="2807094"/>
              <a:ext cx="1965325" cy="1270"/>
            </a:xfrm>
            <a:custGeom>
              <a:avLst/>
              <a:gdLst/>
              <a:ahLst/>
              <a:cxnLst/>
              <a:rect l="l" t="t" r="r" b="b"/>
              <a:pathLst>
                <a:path w="1965325" h="1269">
                  <a:moveTo>
                    <a:pt x="1964228" y="0"/>
                  </a:moveTo>
                  <a:lnTo>
                    <a:pt x="1964792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964228" y="0"/>
                  </a:lnTo>
                  <a:close/>
                </a:path>
              </a:pathLst>
            </a:custGeom>
            <a:solidFill>
              <a:srgbClr val="68B8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8" name="object 3028"/>
            <p:cNvSpPr/>
            <p:nvPr/>
          </p:nvSpPr>
          <p:spPr>
            <a:xfrm>
              <a:off x="5154434" y="2807094"/>
              <a:ext cx="1965325" cy="1270"/>
            </a:xfrm>
            <a:custGeom>
              <a:avLst/>
              <a:gdLst/>
              <a:ahLst/>
              <a:cxnLst/>
              <a:rect l="l" t="t" r="r" b="b"/>
              <a:pathLst>
                <a:path w="1965325" h="1269">
                  <a:moveTo>
                    <a:pt x="1964792" y="1131"/>
                  </a:moveTo>
                  <a:lnTo>
                    <a:pt x="0" y="1131"/>
                  </a:lnTo>
                </a:path>
                <a:path w="1965325" h="1269">
                  <a:moveTo>
                    <a:pt x="688" y="0"/>
                  </a:moveTo>
                  <a:lnTo>
                    <a:pt x="1964228" y="0"/>
                  </a:lnTo>
                </a:path>
                <a:path w="1965325" h="1269">
                  <a:moveTo>
                    <a:pt x="1964792" y="1131"/>
                  </a:moveTo>
                  <a:lnTo>
                    <a:pt x="0" y="1131"/>
                  </a:lnTo>
                </a:path>
                <a:path w="1965325" h="1269">
                  <a:moveTo>
                    <a:pt x="0" y="1131"/>
                  </a:moveTo>
                  <a:lnTo>
                    <a:pt x="1964792" y="1131"/>
                  </a:lnTo>
                </a:path>
              </a:pathLst>
            </a:custGeom>
            <a:ln w="3175">
              <a:solidFill>
                <a:srgbClr val="68B8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9" name="object 3029"/>
            <p:cNvSpPr/>
            <p:nvPr/>
          </p:nvSpPr>
          <p:spPr>
            <a:xfrm>
              <a:off x="5153647" y="2808226"/>
              <a:ext cx="1966595" cy="1905"/>
            </a:xfrm>
            <a:custGeom>
              <a:avLst/>
              <a:gdLst/>
              <a:ahLst/>
              <a:cxnLst/>
              <a:rect l="l" t="t" r="r" b="b"/>
              <a:pathLst>
                <a:path w="1966595" h="1905">
                  <a:moveTo>
                    <a:pt x="1965580" y="0"/>
                  </a:moveTo>
                  <a:lnTo>
                    <a:pt x="1966225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965580" y="0"/>
                  </a:lnTo>
                  <a:close/>
                </a:path>
              </a:pathLst>
            </a:custGeom>
            <a:solidFill>
              <a:srgbClr val="68B8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0" name="object 3030"/>
            <p:cNvSpPr/>
            <p:nvPr/>
          </p:nvSpPr>
          <p:spPr>
            <a:xfrm>
              <a:off x="5153647" y="2808226"/>
              <a:ext cx="1966595" cy="1905"/>
            </a:xfrm>
            <a:custGeom>
              <a:avLst/>
              <a:gdLst/>
              <a:ahLst/>
              <a:cxnLst/>
              <a:rect l="l" t="t" r="r" b="b"/>
              <a:pathLst>
                <a:path w="1966595" h="1905">
                  <a:moveTo>
                    <a:pt x="1966225" y="1293"/>
                  </a:moveTo>
                  <a:lnTo>
                    <a:pt x="0" y="1293"/>
                  </a:lnTo>
                </a:path>
                <a:path w="1966595" h="1905">
                  <a:moveTo>
                    <a:pt x="787" y="0"/>
                  </a:moveTo>
                  <a:lnTo>
                    <a:pt x="1965580" y="0"/>
                  </a:lnTo>
                </a:path>
                <a:path w="1966595" h="1905">
                  <a:moveTo>
                    <a:pt x="1966225" y="1293"/>
                  </a:moveTo>
                  <a:lnTo>
                    <a:pt x="0" y="1293"/>
                  </a:lnTo>
                </a:path>
                <a:path w="1966595" h="1905">
                  <a:moveTo>
                    <a:pt x="0" y="1293"/>
                  </a:moveTo>
                  <a:lnTo>
                    <a:pt x="1966225" y="1293"/>
                  </a:lnTo>
                </a:path>
                <a:path w="1966595" h="1905">
                  <a:moveTo>
                    <a:pt x="1966225" y="1293"/>
                  </a:moveTo>
                  <a:lnTo>
                    <a:pt x="0" y="1293"/>
                  </a:lnTo>
                </a:path>
                <a:path w="1966595" h="1905">
                  <a:moveTo>
                    <a:pt x="0" y="1293"/>
                  </a:moveTo>
                  <a:lnTo>
                    <a:pt x="1966225" y="1293"/>
                  </a:lnTo>
                </a:path>
              </a:pathLst>
            </a:custGeom>
            <a:ln w="3175">
              <a:solidFill>
                <a:srgbClr val="68B8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1" name="object 3031"/>
            <p:cNvSpPr/>
            <p:nvPr/>
          </p:nvSpPr>
          <p:spPr>
            <a:xfrm>
              <a:off x="5152958" y="2809519"/>
              <a:ext cx="1967864" cy="1270"/>
            </a:xfrm>
            <a:custGeom>
              <a:avLst/>
              <a:gdLst/>
              <a:ahLst/>
              <a:cxnLst/>
              <a:rect l="l" t="t" r="r" b="b"/>
              <a:pathLst>
                <a:path w="1967865" h="1269">
                  <a:moveTo>
                    <a:pt x="1966913" y="0"/>
                  </a:moveTo>
                  <a:lnTo>
                    <a:pt x="1967478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966913" y="0"/>
                  </a:lnTo>
                  <a:close/>
                </a:path>
              </a:pathLst>
            </a:custGeom>
            <a:solidFill>
              <a:srgbClr val="68B8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2" name="object 3032"/>
            <p:cNvSpPr/>
            <p:nvPr/>
          </p:nvSpPr>
          <p:spPr>
            <a:xfrm>
              <a:off x="5152958" y="2809519"/>
              <a:ext cx="1967864" cy="1270"/>
            </a:xfrm>
            <a:custGeom>
              <a:avLst/>
              <a:gdLst/>
              <a:ahLst/>
              <a:cxnLst/>
              <a:rect l="l" t="t" r="r" b="b"/>
              <a:pathLst>
                <a:path w="1967865" h="1269">
                  <a:moveTo>
                    <a:pt x="1967478" y="1131"/>
                  </a:moveTo>
                  <a:lnTo>
                    <a:pt x="0" y="1131"/>
                  </a:lnTo>
                </a:path>
                <a:path w="1967865" h="1269">
                  <a:moveTo>
                    <a:pt x="688" y="0"/>
                  </a:moveTo>
                  <a:lnTo>
                    <a:pt x="1966913" y="0"/>
                  </a:lnTo>
                </a:path>
                <a:path w="1967865" h="1269">
                  <a:moveTo>
                    <a:pt x="1967478" y="1131"/>
                  </a:moveTo>
                  <a:lnTo>
                    <a:pt x="0" y="1131"/>
                  </a:lnTo>
                </a:path>
                <a:path w="1967865" h="1269">
                  <a:moveTo>
                    <a:pt x="0" y="1131"/>
                  </a:moveTo>
                  <a:lnTo>
                    <a:pt x="1967478" y="1131"/>
                  </a:lnTo>
                </a:path>
              </a:pathLst>
            </a:custGeom>
            <a:ln w="3175">
              <a:solidFill>
                <a:srgbClr val="68B8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3" name="object 3033"/>
            <p:cNvSpPr/>
            <p:nvPr/>
          </p:nvSpPr>
          <p:spPr>
            <a:xfrm>
              <a:off x="5152171" y="2810650"/>
              <a:ext cx="1969135" cy="1905"/>
            </a:xfrm>
            <a:custGeom>
              <a:avLst/>
              <a:gdLst/>
              <a:ahLst/>
              <a:cxnLst/>
              <a:rect l="l" t="t" r="r" b="b"/>
              <a:pathLst>
                <a:path w="1969134" h="1905">
                  <a:moveTo>
                    <a:pt x="1968265" y="0"/>
                  </a:moveTo>
                  <a:lnTo>
                    <a:pt x="1968910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968265" y="0"/>
                  </a:lnTo>
                  <a:close/>
                </a:path>
              </a:pathLst>
            </a:custGeom>
            <a:solidFill>
              <a:srgbClr val="68B8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4" name="object 3034"/>
            <p:cNvSpPr/>
            <p:nvPr/>
          </p:nvSpPr>
          <p:spPr>
            <a:xfrm>
              <a:off x="5152171" y="2810650"/>
              <a:ext cx="1969135" cy="1905"/>
            </a:xfrm>
            <a:custGeom>
              <a:avLst/>
              <a:gdLst/>
              <a:ahLst/>
              <a:cxnLst/>
              <a:rect l="l" t="t" r="r" b="b"/>
              <a:pathLst>
                <a:path w="1969134" h="1905">
                  <a:moveTo>
                    <a:pt x="1968910" y="1293"/>
                  </a:moveTo>
                  <a:lnTo>
                    <a:pt x="0" y="1293"/>
                  </a:lnTo>
                </a:path>
                <a:path w="1969134" h="1905">
                  <a:moveTo>
                    <a:pt x="787" y="0"/>
                  </a:moveTo>
                  <a:lnTo>
                    <a:pt x="1968265" y="0"/>
                  </a:lnTo>
                </a:path>
                <a:path w="1969134" h="1905">
                  <a:moveTo>
                    <a:pt x="1968910" y="1293"/>
                  </a:moveTo>
                  <a:lnTo>
                    <a:pt x="0" y="1293"/>
                  </a:lnTo>
                </a:path>
                <a:path w="1969134" h="1905">
                  <a:moveTo>
                    <a:pt x="0" y="1293"/>
                  </a:moveTo>
                  <a:lnTo>
                    <a:pt x="1968910" y="1293"/>
                  </a:lnTo>
                </a:path>
              </a:pathLst>
            </a:custGeom>
            <a:ln w="3175">
              <a:solidFill>
                <a:srgbClr val="68B8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5" name="object 3035"/>
            <p:cNvSpPr/>
            <p:nvPr/>
          </p:nvSpPr>
          <p:spPr>
            <a:xfrm>
              <a:off x="5151482" y="2811943"/>
              <a:ext cx="1970405" cy="1270"/>
            </a:xfrm>
            <a:custGeom>
              <a:avLst/>
              <a:gdLst/>
              <a:ahLst/>
              <a:cxnLst/>
              <a:rect l="l" t="t" r="r" b="b"/>
              <a:pathLst>
                <a:path w="1970404" h="1269">
                  <a:moveTo>
                    <a:pt x="1969599" y="0"/>
                  </a:moveTo>
                  <a:lnTo>
                    <a:pt x="1970163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969599" y="0"/>
                  </a:lnTo>
                  <a:close/>
                </a:path>
              </a:pathLst>
            </a:custGeom>
            <a:solidFill>
              <a:srgbClr val="68B8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6" name="object 3036"/>
            <p:cNvSpPr/>
            <p:nvPr/>
          </p:nvSpPr>
          <p:spPr>
            <a:xfrm>
              <a:off x="5151482" y="2811943"/>
              <a:ext cx="1970405" cy="1270"/>
            </a:xfrm>
            <a:custGeom>
              <a:avLst/>
              <a:gdLst/>
              <a:ahLst/>
              <a:cxnLst/>
              <a:rect l="l" t="t" r="r" b="b"/>
              <a:pathLst>
                <a:path w="1970404" h="1269">
                  <a:moveTo>
                    <a:pt x="1970163" y="1131"/>
                  </a:moveTo>
                  <a:lnTo>
                    <a:pt x="0" y="1131"/>
                  </a:lnTo>
                </a:path>
                <a:path w="1970404" h="1269">
                  <a:moveTo>
                    <a:pt x="688" y="0"/>
                  </a:moveTo>
                  <a:lnTo>
                    <a:pt x="1969599" y="0"/>
                  </a:lnTo>
                </a:path>
              </a:pathLst>
            </a:custGeom>
            <a:ln w="3175">
              <a:solidFill>
                <a:srgbClr val="68B8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7" name="object 3037"/>
            <p:cNvSpPr/>
            <p:nvPr/>
          </p:nvSpPr>
          <p:spPr>
            <a:xfrm>
              <a:off x="5151482" y="2813075"/>
              <a:ext cx="1970405" cy="0"/>
            </a:xfrm>
            <a:custGeom>
              <a:avLst/>
              <a:gdLst/>
              <a:ahLst/>
              <a:cxnLst/>
              <a:rect l="l" t="t" r="r" b="b"/>
              <a:pathLst>
                <a:path w="1970404">
                  <a:moveTo>
                    <a:pt x="1970163" y="0"/>
                  </a:moveTo>
                  <a:lnTo>
                    <a:pt x="0" y="0"/>
                  </a:lnTo>
                </a:path>
                <a:path w="1970404">
                  <a:moveTo>
                    <a:pt x="0" y="0"/>
                  </a:moveTo>
                  <a:lnTo>
                    <a:pt x="1970163" y="0"/>
                  </a:lnTo>
                </a:path>
                <a:path w="1970404">
                  <a:moveTo>
                    <a:pt x="1970163" y="0"/>
                  </a:moveTo>
                  <a:lnTo>
                    <a:pt x="0" y="0"/>
                  </a:lnTo>
                </a:path>
                <a:path w="1970404">
                  <a:moveTo>
                    <a:pt x="0" y="0"/>
                  </a:moveTo>
                  <a:lnTo>
                    <a:pt x="1970163" y="0"/>
                  </a:lnTo>
                </a:path>
              </a:pathLst>
            </a:custGeom>
            <a:ln w="3175">
              <a:solidFill>
                <a:srgbClr val="67B8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8" name="object 3038"/>
            <p:cNvSpPr/>
            <p:nvPr/>
          </p:nvSpPr>
          <p:spPr>
            <a:xfrm>
              <a:off x="5150695" y="2813075"/>
              <a:ext cx="1971675" cy="1905"/>
            </a:xfrm>
            <a:custGeom>
              <a:avLst/>
              <a:gdLst/>
              <a:ahLst/>
              <a:cxnLst/>
              <a:rect l="l" t="t" r="r" b="b"/>
              <a:pathLst>
                <a:path w="1971675" h="1905">
                  <a:moveTo>
                    <a:pt x="1970950" y="0"/>
                  </a:moveTo>
                  <a:lnTo>
                    <a:pt x="1971595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970950" y="0"/>
                  </a:lnTo>
                  <a:close/>
                </a:path>
              </a:pathLst>
            </a:custGeom>
            <a:solidFill>
              <a:srgbClr val="67B8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9" name="object 3039"/>
            <p:cNvSpPr/>
            <p:nvPr/>
          </p:nvSpPr>
          <p:spPr>
            <a:xfrm>
              <a:off x="5150695" y="2813075"/>
              <a:ext cx="1971675" cy="1905"/>
            </a:xfrm>
            <a:custGeom>
              <a:avLst/>
              <a:gdLst/>
              <a:ahLst/>
              <a:cxnLst/>
              <a:rect l="l" t="t" r="r" b="b"/>
              <a:pathLst>
                <a:path w="1971675" h="1905">
                  <a:moveTo>
                    <a:pt x="1971595" y="1293"/>
                  </a:moveTo>
                  <a:lnTo>
                    <a:pt x="0" y="1293"/>
                  </a:lnTo>
                </a:path>
                <a:path w="1971675" h="1905">
                  <a:moveTo>
                    <a:pt x="787" y="0"/>
                  </a:moveTo>
                  <a:lnTo>
                    <a:pt x="1970950" y="0"/>
                  </a:lnTo>
                </a:path>
                <a:path w="1971675" h="1905">
                  <a:moveTo>
                    <a:pt x="1971595" y="1293"/>
                  </a:moveTo>
                  <a:lnTo>
                    <a:pt x="0" y="1293"/>
                  </a:lnTo>
                </a:path>
                <a:path w="1971675" h="1905">
                  <a:moveTo>
                    <a:pt x="0" y="1293"/>
                  </a:moveTo>
                  <a:lnTo>
                    <a:pt x="1971595" y="1293"/>
                  </a:lnTo>
                </a:path>
              </a:pathLst>
            </a:custGeom>
            <a:ln w="3175">
              <a:solidFill>
                <a:srgbClr val="67B8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0" name="object 3040"/>
            <p:cNvSpPr/>
            <p:nvPr/>
          </p:nvSpPr>
          <p:spPr>
            <a:xfrm>
              <a:off x="5150006" y="2814368"/>
              <a:ext cx="1972945" cy="1270"/>
            </a:xfrm>
            <a:custGeom>
              <a:avLst/>
              <a:gdLst/>
              <a:ahLst/>
              <a:cxnLst/>
              <a:rect l="l" t="t" r="r" b="b"/>
              <a:pathLst>
                <a:path w="1972945" h="1269">
                  <a:moveTo>
                    <a:pt x="1972284" y="0"/>
                  </a:moveTo>
                  <a:lnTo>
                    <a:pt x="1972849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972284" y="0"/>
                  </a:lnTo>
                  <a:close/>
                </a:path>
              </a:pathLst>
            </a:custGeom>
            <a:solidFill>
              <a:srgbClr val="67B8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1" name="object 3041"/>
            <p:cNvSpPr/>
            <p:nvPr/>
          </p:nvSpPr>
          <p:spPr>
            <a:xfrm>
              <a:off x="5150006" y="2814368"/>
              <a:ext cx="1972945" cy="1270"/>
            </a:xfrm>
            <a:custGeom>
              <a:avLst/>
              <a:gdLst/>
              <a:ahLst/>
              <a:cxnLst/>
              <a:rect l="l" t="t" r="r" b="b"/>
              <a:pathLst>
                <a:path w="1972945" h="1269">
                  <a:moveTo>
                    <a:pt x="1972849" y="1131"/>
                  </a:moveTo>
                  <a:lnTo>
                    <a:pt x="0" y="1131"/>
                  </a:lnTo>
                </a:path>
                <a:path w="1972945" h="1269">
                  <a:moveTo>
                    <a:pt x="688" y="0"/>
                  </a:moveTo>
                  <a:lnTo>
                    <a:pt x="1972284" y="0"/>
                  </a:lnTo>
                </a:path>
              </a:pathLst>
            </a:custGeom>
            <a:ln w="3175">
              <a:solidFill>
                <a:srgbClr val="67B8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2" name="object 3042"/>
            <p:cNvSpPr/>
            <p:nvPr/>
          </p:nvSpPr>
          <p:spPr>
            <a:xfrm>
              <a:off x="5150006" y="2815499"/>
              <a:ext cx="1972945" cy="0"/>
            </a:xfrm>
            <a:custGeom>
              <a:avLst/>
              <a:gdLst/>
              <a:ahLst/>
              <a:cxnLst/>
              <a:rect l="l" t="t" r="r" b="b"/>
              <a:pathLst>
                <a:path w="1972945">
                  <a:moveTo>
                    <a:pt x="1972849" y="0"/>
                  </a:moveTo>
                  <a:lnTo>
                    <a:pt x="0" y="0"/>
                  </a:lnTo>
                </a:path>
                <a:path w="1972945">
                  <a:moveTo>
                    <a:pt x="0" y="0"/>
                  </a:moveTo>
                  <a:lnTo>
                    <a:pt x="1972849" y="0"/>
                  </a:lnTo>
                </a:path>
              </a:pathLst>
            </a:custGeom>
            <a:ln w="3175">
              <a:solidFill>
                <a:srgbClr val="66B8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3" name="object 3043"/>
            <p:cNvSpPr/>
            <p:nvPr/>
          </p:nvSpPr>
          <p:spPr>
            <a:xfrm>
              <a:off x="5149219" y="2815499"/>
              <a:ext cx="1974850" cy="1905"/>
            </a:xfrm>
            <a:custGeom>
              <a:avLst/>
              <a:gdLst/>
              <a:ahLst/>
              <a:cxnLst/>
              <a:rect l="l" t="t" r="r" b="b"/>
              <a:pathLst>
                <a:path w="1974850" h="1905">
                  <a:moveTo>
                    <a:pt x="1973636" y="0"/>
                  </a:moveTo>
                  <a:lnTo>
                    <a:pt x="1974281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973636" y="0"/>
                  </a:lnTo>
                  <a:close/>
                </a:path>
              </a:pathLst>
            </a:custGeom>
            <a:solidFill>
              <a:srgbClr val="66B8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4" name="object 3044"/>
            <p:cNvSpPr/>
            <p:nvPr/>
          </p:nvSpPr>
          <p:spPr>
            <a:xfrm>
              <a:off x="5149219" y="2815499"/>
              <a:ext cx="1974850" cy="1905"/>
            </a:xfrm>
            <a:custGeom>
              <a:avLst/>
              <a:gdLst/>
              <a:ahLst/>
              <a:cxnLst/>
              <a:rect l="l" t="t" r="r" b="b"/>
              <a:pathLst>
                <a:path w="1974850" h="1905">
                  <a:moveTo>
                    <a:pt x="1974281" y="1293"/>
                  </a:moveTo>
                  <a:lnTo>
                    <a:pt x="0" y="1293"/>
                  </a:lnTo>
                </a:path>
                <a:path w="1974850" h="1905">
                  <a:moveTo>
                    <a:pt x="787" y="0"/>
                  </a:moveTo>
                  <a:lnTo>
                    <a:pt x="1973636" y="0"/>
                  </a:lnTo>
                </a:path>
                <a:path w="1974850" h="1905">
                  <a:moveTo>
                    <a:pt x="1974281" y="1293"/>
                  </a:moveTo>
                  <a:lnTo>
                    <a:pt x="0" y="1293"/>
                  </a:lnTo>
                </a:path>
                <a:path w="1974850" h="1905">
                  <a:moveTo>
                    <a:pt x="0" y="1293"/>
                  </a:moveTo>
                  <a:lnTo>
                    <a:pt x="1974281" y="1293"/>
                  </a:lnTo>
                </a:path>
                <a:path w="1974850" h="1905">
                  <a:moveTo>
                    <a:pt x="1974281" y="1293"/>
                  </a:moveTo>
                  <a:lnTo>
                    <a:pt x="0" y="1293"/>
                  </a:lnTo>
                </a:path>
                <a:path w="1974850" h="1905">
                  <a:moveTo>
                    <a:pt x="0" y="1293"/>
                  </a:moveTo>
                  <a:lnTo>
                    <a:pt x="1974281" y="1293"/>
                  </a:lnTo>
                </a:path>
              </a:pathLst>
            </a:custGeom>
            <a:ln w="3175">
              <a:solidFill>
                <a:srgbClr val="66B8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5" name="object 3045"/>
            <p:cNvSpPr/>
            <p:nvPr/>
          </p:nvSpPr>
          <p:spPr>
            <a:xfrm>
              <a:off x="5148530" y="2816792"/>
              <a:ext cx="1976120" cy="1270"/>
            </a:xfrm>
            <a:custGeom>
              <a:avLst/>
              <a:gdLst/>
              <a:ahLst/>
              <a:cxnLst/>
              <a:rect l="l" t="t" r="r" b="b"/>
              <a:pathLst>
                <a:path w="1976120" h="1269">
                  <a:moveTo>
                    <a:pt x="1974970" y="0"/>
                  </a:moveTo>
                  <a:lnTo>
                    <a:pt x="1975534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974970" y="0"/>
                  </a:lnTo>
                  <a:close/>
                </a:path>
              </a:pathLst>
            </a:custGeom>
            <a:solidFill>
              <a:srgbClr val="66B8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6" name="object 3046"/>
            <p:cNvSpPr/>
            <p:nvPr/>
          </p:nvSpPr>
          <p:spPr>
            <a:xfrm>
              <a:off x="5148530" y="2816792"/>
              <a:ext cx="1976120" cy="1270"/>
            </a:xfrm>
            <a:custGeom>
              <a:avLst/>
              <a:gdLst/>
              <a:ahLst/>
              <a:cxnLst/>
              <a:rect l="l" t="t" r="r" b="b"/>
              <a:pathLst>
                <a:path w="1976120" h="1269">
                  <a:moveTo>
                    <a:pt x="1975534" y="1131"/>
                  </a:moveTo>
                  <a:lnTo>
                    <a:pt x="0" y="1131"/>
                  </a:lnTo>
                </a:path>
                <a:path w="1976120" h="1269">
                  <a:moveTo>
                    <a:pt x="688" y="0"/>
                  </a:moveTo>
                  <a:lnTo>
                    <a:pt x="1974969" y="0"/>
                  </a:lnTo>
                </a:path>
                <a:path w="1976120" h="1269">
                  <a:moveTo>
                    <a:pt x="1975534" y="1131"/>
                  </a:moveTo>
                  <a:lnTo>
                    <a:pt x="0" y="1131"/>
                  </a:lnTo>
                </a:path>
                <a:path w="1976120" h="1269">
                  <a:moveTo>
                    <a:pt x="0" y="1131"/>
                  </a:moveTo>
                  <a:lnTo>
                    <a:pt x="1975534" y="1131"/>
                  </a:lnTo>
                </a:path>
              </a:pathLst>
            </a:custGeom>
            <a:ln w="3175">
              <a:solidFill>
                <a:srgbClr val="66B8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7" name="object 3047"/>
            <p:cNvSpPr/>
            <p:nvPr/>
          </p:nvSpPr>
          <p:spPr>
            <a:xfrm>
              <a:off x="5147743" y="2817924"/>
              <a:ext cx="1977389" cy="1905"/>
            </a:xfrm>
            <a:custGeom>
              <a:avLst/>
              <a:gdLst/>
              <a:ahLst/>
              <a:cxnLst/>
              <a:rect l="l" t="t" r="r" b="b"/>
              <a:pathLst>
                <a:path w="1977390" h="1905">
                  <a:moveTo>
                    <a:pt x="1976321" y="0"/>
                  </a:moveTo>
                  <a:lnTo>
                    <a:pt x="1976966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976321" y="0"/>
                  </a:lnTo>
                  <a:close/>
                </a:path>
              </a:pathLst>
            </a:custGeom>
            <a:solidFill>
              <a:srgbClr val="66B8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8" name="object 3048"/>
            <p:cNvSpPr/>
            <p:nvPr/>
          </p:nvSpPr>
          <p:spPr>
            <a:xfrm>
              <a:off x="5147743" y="2817924"/>
              <a:ext cx="1977389" cy="1905"/>
            </a:xfrm>
            <a:custGeom>
              <a:avLst/>
              <a:gdLst/>
              <a:ahLst/>
              <a:cxnLst/>
              <a:rect l="l" t="t" r="r" b="b"/>
              <a:pathLst>
                <a:path w="1977390" h="1905">
                  <a:moveTo>
                    <a:pt x="1976966" y="1293"/>
                  </a:moveTo>
                  <a:lnTo>
                    <a:pt x="0" y="1293"/>
                  </a:lnTo>
                </a:path>
                <a:path w="1977390" h="1905">
                  <a:moveTo>
                    <a:pt x="787" y="0"/>
                  </a:moveTo>
                  <a:lnTo>
                    <a:pt x="1976321" y="0"/>
                  </a:lnTo>
                </a:path>
                <a:path w="1977390" h="1905">
                  <a:moveTo>
                    <a:pt x="1976966" y="1293"/>
                  </a:moveTo>
                  <a:lnTo>
                    <a:pt x="0" y="1293"/>
                  </a:lnTo>
                </a:path>
                <a:path w="1977390" h="1905">
                  <a:moveTo>
                    <a:pt x="0" y="1293"/>
                  </a:moveTo>
                  <a:lnTo>
                    <a:pt x="1976966" y="1293"/>
                  </a:lnTo>
                </a:path>
              </a:pathLst>
            </a:custGeom>
            <a:ln w="3175">
              <a:solidFill>
                <a:srgbClr val="66B8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9" name="object 3049"/>
            <p:cNvSpPr/>
            <p:nvPr/>
          </p:nvSpPr>
          <p:spPr>
            <a:xfrm>
              <a:off x="5147054" y="2819217"/>
              <a:ext cx="1978660" cy="1270"/>
            </a:xfrm>
            <a:custGeom>
              <a:avLst/>
              <a:gdLst/>
              <a:ahLst/>
              <a:cxnLst/>
              <a:rect l="l" t="t" r="r" b="b"/>
              <a:pathLst>
                <a:path w="1978659" h="1269">
                  <a:moveTo>
                    <a:pt x="1977655" y="0"/>
                  </a:moveTo>
                  <a:lnTo>
                    <a:pt x="1978219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977655" y="0"/>
                  </a:lnTo>
                  <a:close/>
                </a:path>
              </a:pathLst>
            </a:custGeom>
            <a:solidFill>
              <a:srgbClr val="66B8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0" name="object 3050"/>
            <p:cNvSpPr/>
            <p:nvPr/>
          </p:nvSpPr>
          <p:spPr>
            <a:xfrm>
              <a:off x="5147054" y="2819217"/>
              <a:ext cx="1978660" cy="1270"/>
            </a:xfrm>
            <a:custGeom>
              <a:avLst/>
              <a:gdLst/>
              <a:ahLst/>
              <a:cxnLst/>
              <a:rect l="l" t="t" r="r" b="b"/>
              <a:pathLst>
                <a:path w="1978659" h="1269">
                  <a:moveTo>
                    <a:pt x="1978219" y="1131"/>
                  </a:moveTo>
                  <a:lnTo>
                    <a:pt x="0" y="1131"/>
                  </a:lnTo>
                </a:path>
                <a:path w="1978659" h="1269">
                  <a:moveTo>
                    <a:pt x="688" y="0"/>
                  </a:moveTo>
                  <a:lnTo>
                    <a:pt x="1977655" y="0"/>
                  </a:lnTo>
                </a:path>
                <a:path w="1978659" h="1269">
                  <a:moveTo>
                    <a:pt x="1978219" y="1131"/>
                  </a:moveTo>
                  <a:lnTo>
                    <a:pt x="0" y="1131"/>
                  </a:lnTo>
                </a:path>
                <a:path w="1978659" h="1269">
                  <a:moveTo>
                    <a:pt x="0" y="1131"/>
                  </a:moveTo>
                  <a:lnTo>
                    <a:pt x="1978219" y="1131"/>
                  </a:lnTo>
                </a:path>
                <a:path w="1978659" h="1269">
                  <a:moveTo>
                    <a:pt x="1978219" y="1131"/>
                  </a:moveTo>
                  <a:lnTo>
                    <a:pt x="0" y="1131"/>
                  </a:lnTo>
                </a:path>
                <a:path w="1978659" h="1269">
                  <a:moveTo>
                    <a:pt x="0" y="1131"/>
                  </a:moveTo>
                  <a:lnTo>
                    <a:pt x="1978219" y="1131"/>
                  </a:lnTo>
                </a:path>
              </a:pathLst>
            </a:custGeom>
            <a:ln w="3175">
              <a:solidFill>
                <a:srgbClr val="66B8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1" name="object 3051"/>
            <p:cNvSpPr/>
            <p:nvPr/>
          </p:nvSpPr>
          <p:spPr>
            <a:xfrm>
              <a:off x="5146267" y="2820348"/>
              <a:ext cx="1979930" cy="1905"/>
            </a:xfrm>
            <a:custGeom>
              <a:avLst/>
              <a:gdLst/>
              <a:ahLst/>
              <a:cxnLst/>
              <a:rect l="l" t="t" r="r" b="b"/>
              <a:pathLst>
                <a:path w="1979929" h="1905">
                  <a:moveTo>
                    <a:pt x="1979006" y="0"/>
                  </a:moveTo>
                  <a:lnTo>
                    <a:pt x="1979651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979006" y="0"/>
                  </a:lnTo>
                  <a:close/>
                </a:path>
              </a:pathLst>
            </a:custGeom>
            <a:solidFill>
              <a:srgbClr val="64B8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2" name="object 3052"/>
            <p:cNvSpPr/>
            <p:nvPr/>
          </p:nvSpPr>
          <p:spPr>
            <a:xfrm>
              <a:off x="5146267" y="2820348"/>
              <a:ext cx="1979930" cy="1905"/>
            </a:xfrm>
            <a:custGeom>
              <a:avLst/>
              <a:gdLst/>
              <a:ahLst/>
              <a:cxnLst/>
              <a:rect l="l" t="t" r="r" b="b"/>
              <a:pathLst>
                <a:path w="1979929" h="1905">
                  <a:moveTo>
                    <a:pt x="1979651" y="1293"/>
                  </a:moveTo>
                  <a:lnTo>
                    <a:pt x="0" y="1293"/>
                  </a:lnTo>
                </a:path>
                <a:path w="1979929" h="1905">
                  <a:moveTo>
                    <a:pt x="787" y="0"/>
                  </a:moveTo>
                  <a:lnTo>
                    <a:pt x="1979006" y="0"/>
                  </a:lnTo>
                </a:path>
                <a:path w="1979929" h="1905">
                  <a:moveTo>
                    <a:pt x="1979651" y="1293"/>
                  </a:moveTo>
                  <a:lnTo>
                    <a:pt x="0" y="1293"/>
                  </a:lnTo>
                </a:path>
                <a:path w="1979929" h="1905">
                  <a:moveTo>
                    <a:pt x="0" y="1293"/>
                  </a:moveTo>
                  <a:lnTo>
                    <a:pt x="1979651" y="1293"/>
                  </a:lnTo>
                </a:path>
              </a:pathLst>
            </a:custGeom>
            <a:ln w="3175">
              <a:solidFill>
                <a:srgbClr val="64B8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3" name="object 3053"/>
            <p:cNvSpPr/>
            <p:nvPr/>
          </p:nvSpPr>
          <p:spPr>
            <a:xfrm>
              <a:off x="5145578" y="2821641"/>
              <a:ext cx="1981200" cy="1270"/>
            </a:xfrm>
            <a:custGeom>
              <a:avLst/>
              <a:gdLst/>
              <a:ahLst/>
              <a:cxnLst/>
              <a:rect l="l" t="t" r="r" b="b"/>
              <a:pathLst>
                <a:path w="1981200" h="1269">
                  <a:moveTo>
                    <a:pt x="1980340" y="0"/>
                  </a:moveTo>
                  <a:lnTo>
                    <a:pt x="1980905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980340" y="0"/>
                  </a:lnTo>
                  <a:close/>
                </a:path>
              </a:pathLst>
            </a:custGeom>
            <a:solidFill>
              <a:srgbClr val="64B8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4" name="object 3054"/>
            <p:cNvSpPr/>
            <p:nvPr/>
          </p:nvSpPr>
          <p:spPr>
            <a:xfrm>
              <a:off x="5145578" y="2821641"/>
              <a:ext cx="1981200" cy="1270"/>
            </a:xfrm>
            <a:custGeom>
              <a:avLst/>
              <a:gdLst/>
              <a:ahLst/>
              <a:cxnLst/>
              <a:rect l="l" t="t" r="r" b="b"/>
              <a:pathLst>
                <a:path w="1981200" h="1269">
                  <a:moveTo>
                    <a:pt x="1980905" y="1131"/>
                  </a:moveTo>
                  <a:lnTo>
                    <a:pt x="0" y="1131"/>
                  </a:lnTo>
                </a:path>
                <a:path w="1981200" h="1269">
                  <a:moveTo>
                    <a:pt x="688" y="0"/>
                  </a:moveTo>
                  <a:lnTo>
                    <a:pt x="1980340" y="0"/>
                  </a:lnTo>
                </a:path>
                <a:path w="1981200" h="1269">
                  <a:moveTo>
                    <a:pt x="1980905" y="1131"/>
                  </a:moveTo>
                  <a:lnTo>
                    <a:pt x="0" y="1131"/>
                  </a:lnTo>
                </a:path>
                <a:path w="1981200" h="1269">
                  <a:moveTo>
                    <a:pt x="0" y="1131"/>
                  </a:moveTo>
                  <a:lnTo>
                    <a:pt x="1980905" y="1131"/>
                  </a:lnTo>
                </a:path>
              </a:pathLst>
            </a:custGeom>
            <a:ln w="3175">
              <a:solidFill>
                <a:srgbClr val="64B8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5" name="object 3055"/>
            <p:cNvSpPr/>
            <p:nvPr/>
          </p:nvSpPr>
          <p:spPr>
            <a:xfrm>
              <a:off x="5144791" y="2822773"/>
              <a:ext cx="1982470" cy="1905"/>
            </a:xfrm>
            <a:custGeom>
              <a:avLst/>
              <a:gdLst/>
              <a:ahLst/>
              <a:cxnLst/>
              <a:rect l="l" t="t" r="r" b="b"/>
              <a:pathLst>
                <a:path w="1982470" h="1905">
                  <a:moveTo>
                    <a:pt x="1981692" y="0"/>
                  </a:moveTo>
                  <a:lnTo>
                    <a:pt x="1982337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981692" y="0"/>
                  </a:lnTo>
                  <a:close/>
                </a:path>
              </a:pathLst>
            </a:custGeom>
            <a:solidFill>
              <a:srgbClr val="64B8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6" name="object 3056"/>
            <p:cNvSpPr/>
            <p:nvPr/>
          </p:nvSpPr>
          <p:spPr>
            <a:xfrm>
              <a:off x="5144791" y="2822773"/>
              <a:ext cx="1982470" cy="1905"/>
            </a:xfrm>
            <a:custGeom>
              <a:avLst/>
              <a:gdLst/>
              <a:ahLst/>
              <a:cxnLst/>
              <a:rect l="l" t="t" r="r" b="b"/>
              <a:pathLst>
                <a:path w="1982470" h="1905">
                  <a:moveTo>
                    <a:pt x="1982337" y="1293"/>
                  </a:moveTo>
                  <a:lnTo>
                    <a:pt x="0" y="1293"/>
                  </a:lnTo>
                </a:path>
                <a:path w="1982470" h="1905">
                  <a:moveTo>
                    <a:pt x="787" y="0"/>
                  </a:moveTo>
                  <a:lnTo>
                    <a:pt x="1981692" y="0"/>
                  </a:lnTo>
                </a:path>
              </a:pathLst>
            </a:custGeom>
            <a:ln w="3175">
              <a:solidFill>
                <a:srgbClr val="64B8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7" name="object 3057"/>
            <p:cNvSpPr/>
            <p:nvPr/>
          </p:nvSpPr>
          <p:spPr>
            <a:xfrm>
              <a:off x="5144791" y="2824066"/>
              <a:ext cx="1982470" cy="0"/>
            </a:xfrm>
            <a:custGeom>
              <a:avLst/>
              <a:gdLst/>
              <a:ahLst/>
              <a:cxnLst/>
              <a:rect l="l" t="t" r="r" b="b"/>
              <a:pathLst>
                <a:path w="1982470">
                  <a:moveTo>
                    <a:pt x="1982337" y="0"/>
                  </a:moveTo>
                  <a:lnTo>
                    <a:pt x="0" y="0"/>
                  </a:lnTo>
                </a:path>
                <a:path w="1982470">
                  <a:moveTo>
                    <a:pt x="0" y="0"/>
                  </a:moveTo>
                  <a:lnTo>
                    <a:pt x="1982337" y="0"/>
                  </a:lnTo>
                </a:path>
                <a:path w="1982470">
                  <a:moveTo>
                    <a:pt x="1982337" y="0"/>
                  </a:moveTo>
                  <a:lnTo>
                    <a:pt x="0" y="0"/>
                  </a:lnTo>
                </a:path>
                <a:path w="1982470">
                  <a:moveTo>
                    <a:pt x="0" y="0"/>
                  </a:moveTo>
                  <a:lnTo>
                    <a:pt x="1982337" y="0"/>
                  </a:lnTo>
                </a:path>
              </a:pathLst>
            </a:custGeom>
            <a:ln w="3175">
              <a:solidFill>
                <a:srgbClr val="64B7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8" name="object 3058"/>
            <p:cNvSpPr/>
            <p:nvPr/>
          </p:nvSpPr>
          <p:spPr>
            <a:xfrm>
              <a:off x="5144102" y="2824066"/>
              <a:ext cx="1983739" cy="1270"/>
            </a:xfrm>
            <a:custGeom>
              <a:avLst/>
              <a:gdLst/>
              <a:ahLst/>
              <a:cxnLst/>
              <a:rect l="l" t="t" r="r" b="b"/>
              <a:pathLst>
                <a:path w="1983740" h="1269">
                  <a:moveTo>
                    <a:pt x="1983026" y="0"/>
                  </a:moveTo>
                  <a:lnTo>
                    <a:pt x="1983590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983026" y="0"/>
                  </a:lnTo>
                  <a:close/>
                </a:path>
              </a:pathLst>
            </a:custGeom>
            <a:solidFill>
              <a:srgbClr val="64B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9" name="object 3059"/>
            <p:cNvSpPr/>
            <p:nvPr/>
          </p:nvSpPr>
          <p:spPr>
            <a:xfrm>
              <a:off x="5144102" y="2824066"/>
              <a:ext cx="1983739" cy="1270"/>
            </a:xfrm>
            <a:custGeom>
              <a:avLst/>
              <a:gdLst/>
              <a:ahLst/>
              <a:cxnLst/>
              <a:rect l="l" t="t" r="r" b="b"/>
              <a:pathLst>
                <a:path w="1983740" h="1269">
                  <a:moveTo>
                    <a:pt x="1983590" y="1131"/>
                  </a:moveTo>
                  <a:lnTo>
                    <a:pt x="0" y="1131"/>
                  </a:lnTo>
                </a:path>
                <a:path w="1983740" h="1269">
                  <a:moveTo>
                    <a:pt x="688" y="0"/>
                  </a:moveTo>
                  <a:lnTo>
                    <a:pt x="1983026" y="0"/>
                  </a:lnTo>
                </a:path>
                <a:path w="1983740" h="1269">
                  <a:moveTo>
                    <a:pt x="1983590" y="1131"/>
                  </a:moveTo>
                  <a:lnTo>
                    <a:pt x="0" y="1131"/>
                  </a:lnTo>
                </a:path>
                <a:path w="1983740" h="1269">
                  <a:moveTo>
                    <a:pt x="0" y="1131"/>
                  </a:moveTo>
                  <a:lnTo>
                    <a:pt x="1983590" y="1131"/>
                  </a:lnTo>
                </a:path>
              </a:pathLst>
            </a:custGeom>
            <a:ln w="3175">
              <a:solidFill>
                <a:srgbClr val="64B7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0" name="object 3060"/>
            <p:cNvSpPr/>
            <p:nvPr/>
          </p:nvSpPr>
          <p:spPr>
            <a:xfrm>
              <a:off x="5143315" y="2825197"/>
              <a:ext cx="1985645" cy="1905"/>
            </a:xfrm>
            <a:custGeom>
              <a:avLst/>
              <a:gdLst/>
              <a:ahLst/>
              <a:cxnLst/>
              <a:rect l="l" t="t" r="r" b="b"/>
              <a:pathLst>
                <a:path w="1985645" h="1905">
                  <a:moveTo>
                    <a:pt x="1984377" y="0"/>
                  </a:moveTo>
                  <a:lnTo>
                    <a:pt x="1985022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984377" y="0"/>
                  </a:lnTo>
                  <a:close/>
                </a:path>
              </a:pathLst>
            </a:custGeom>
            <a:solidFill>
              <a:srgbClr val="64B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1" name="object 3061"/>
            <p:cNvSpPr/>
            <p:nvPr/>
          </p:nvSpPr>
          <p:spPr>
            <a:xfrm>
              <a:off x="5143315" y="2825197"/>
              <a:ext cx="1985645" cy="1905"/>
            </a:xfrm>
            <a:custGeom>
              <a:avLst/>
              <a:gdLst/>
              <a:ahLst/>
              <a:cxnLst/>
              <a:rect l="l" t="t" r="r" b="b"/>
              <a:pathLst>
                <a:path w="1985645" h="1905">
                  <a:moveTo>
                    <a:pt x="1985022" y="1293"/>
                  </a:moveTo>
                  <a:lnTo>
                    <a:pt x="0" y="1293"/>
                  </a:lnTo>
                </a:path>
                <a:path w="1985645" h="1905">
                  <a:moveTo>
                    <a:pt x="787" y="0"/>
                  </a:moveTo>
                  <a:lnTo>
                    <a:pt x="1984377" y="0"/>
                  </a:lnTo>
                </a:path>
                <a:path w="1985645" h="1905">
                  <a:moveTo>
                    <a:pt x="1985022" y="1293"/>
                  </a:moveTo>
                  <a:lnTo>
                    <a:pt x="0" y="1293"/>
                  </a:lnTo>
                </a:path>
                <a:path w="1985645" h="1905">
                  <a:moveTo>
                    <a:pt x="0" y="1293"/>
                  </a:moveTo>
                  <a:lnTo>
                    <a:pt x="1985022" y="1293"/>
                  </a:lnTo>
                </a:path>
              </a:pathLst>
            </a:custGeom>
            <a:ln w="3175">
              <a:solidFill>
                <a:srgbClr val="64B7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2" name="object 3062"/>
            <p:cNvSpPr/>
            <p:nvPr/>
          </p:nvSpPr>
          <p:spPr>
            <a:xfrm>
              <a:off x="5143315" y="2826490"/>
              <a:ext cx="1985645" cy="0"/>
            </a:xfrm>
            <a:custGeom>
              <a:avLst/>
              <a:gdLst/>
              <a:ahLst/>
              <a:cxnLst/>
              <a:rect l="l" t="t" r="r" b="b"/>
              <a:pathLst>
                <a:path w="1985645">
                  <a:moveTo>
                    <a:pt x="1985022" y="0"/>
                  </a:moveTo>
                  <a:lnTo>
                    <a:pt x="0" y="0"/>
                  </a:lnTo>
                </a:path>
                <a:path w="1985645">
                  <a:moveTo>
                    <a:pt x="0" y="0"/>
                  </a:moveTo>
                  <a:lnTo>
                    <a:pt x="1985022" y="0"/>
                  </a:lnTo>
                </a:path>
              </a:pathLst>
            </a:custGeom>
            <a:ln w="3175">
              <a:solidFill>
                <a:srgbClr val="63B7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3" name="object 3063"/>
            <p:cNvSpPr/>
            <p:nvPr/>
          </p:nvSpPr>
          <p:spPr>
            <a:xfrm>
              <a:off x="5142626" y="2826490"/>
              <a:ext cx="1986280" cy="1270"/>
            </a:xfrm>
            <a:custGeom>
              <a:avLst/>
              <a:gdLst/>
              <a:ahLst/>
              <a:cxnLst/>
              <a:rect l="l" t="t" r="r" b="b"/>
              <a:pathLst>
                <a:path w="1986279" h="1269">
                  <a:moveTo>
                    <a:pt x="1985711" y="0"/>
                  </a:moveTo>
                  <a:lnTo>
                    <a:pt x="1986275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985711" y="0"/>
                  </a:lnTo>
                  <a:close/>
                </a:path>
              </a:pathLst>
            </a:custGeom>
            <a:solidFill>
              <a:srgbClr val="63B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4" name="object 3064"/>
            <p:cNvSpPr/>
            <p:nvPr/>
          </p:nvSpPr>
          <p:spPr>
            <a:xfrm>
              <a:off x="5142626" y="2826490"/>
              <a:ext cx="1986280" cy="1270"/>
            </a:xfrm>
            <a:custGeom>
              <a:avLst/>
              <a:gdLst/>
              <a:ahLst/>
              <a:cxnLst/>
              <a:rect l="l" t="t" r="r" b="b"/>
              <a:pathLst>
                <a:path w="1986279" h="1269">
                  <a:moveTo>
                    <a:pt x="1986275" y="1131"/>
                  </a:moveTo>
                  <a:lnTo>
                    <a:pt x="0" y="1131"/>
                  </a:lnTo>
                </a:path>
                <a:path w="1986279" h="1269">
                  <a:moveTo>
                    <a:pt x="688" y="0"/>
                  </a:moveTo>
                  <a:lnTo>
                    <a:pt x="1985711" y="0"/>
                  </a:lnTo>
                </a:path>
                <a:path w="1986279" h="1269">
                  <a:moveTo>
                    <a:pt x="1986275" y="1131"/>
                  </a:moveTo>
                  <a:lnTo>
                    <a:pt x="0" y="1131"/>
                  </a:lnTo>
                </a:path>
                <a:path w="1986279" h="1269">
                  <a:moveTo>
                    <a:pt x="0" y="1131"/>
                  </a:moveTo>
                  <a:lnTo>
                    <a:pt x="1986275" y="1131"/>
                  </a:lnTo>
                </a:path>
              </a:pathLst>
            </a:custGeom>
            <a:ln w="3175">
              <a:solidFill>
                <a:srgbClr val="63B7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5" name="object 3065"/>
            <p:cNvSpPr/>
            <p:nvPr/>
          </p:nvSpPr>
          <p:spPr>
            <a:xfrm>
              <a:off x="5141839" y="2827622"/>
              <a:ext cx="1988185" cy="1905"/>
            </a:xfrm>
            <a:custGeom>
              <a:avLst/>
              <a:gdLst/>
              <a:ahLst/>
              <a:cxnLst/>
              <a:rect l="l" t="t" r="r" b="b"/>
              <a:pathLst>
                <a:path w="1988184" h="1905">
                  <a:moveTo>
                    <a:pt x="1987063" y="0"/>
                  </a:moveTo>
                  <a:lnTo>
                    <a:pt x="1987708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987063" y="0"/>
                  </a:lnTo>
                  <a:close/>
                </a:path>
              </a:pathLst>
            </a:custGeom>
            <a:solidFill>
              <a:srgbClr val="63B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6" name="object 3066"/>
            <p:cNvSpPr/>
            <p:nvPr/>
          </p:nvSpPr>
          <p:spPr>
            <a:xfrm>
              <a:off x="5141839" y="2827622"/>
              <a:ext cx="1988185" cy="1905"/>
            </a:xfrm>
            <a:custGeom>
              <a:avLst/>
              <a:gdLst/>
              <a:ahLst/>
              <a:cxnLst/>
              <a:rect l="l" t="t" r="r" b="b"/>
              <a:pathLst>
                <a:path w="1988184" h="1905">
                  <a:moveTo>
                    <a:pt x="1987708" y="1293"/>
                  </a:moveTo>
                  <a:lnTo>
                    <a:pt x="0" y="1293"/>
                  </a:lnTo>
                </a:path>
                <a:path w="1988184" h="1905">
                  <a:moveTo>
                    <a:pt x="787" y="0"/>
                  </a:moveTo>
                  <a:lnTo>
                    <a:pt x="1987063" y="0"/>
                  </a:lnTo>
                </a:path>
                <a:path w="1988184" h="1905">
                  <a:moveTo>
                    <a:pt x="1987708" y="1293"/>
                  </a:moveTo>
                  <a:lnTo>
                    <a:pt x="0" y="1293"/>
                  </a:lnTo>
                </a:path>
                <a:path w="1988184" h="1905">
                  <a:moveTo>
                    <a:pt x="0" y="1293"/>
                  </a:moveTo>
                  <a:lnTo>
                    <a:pt x="1987708" y="1293"/>
                  </a:lnTo>
                </a:path>
              </a:pathLst>
            </a:custGeom>
            <a:ln w="3175">
              <a:solidFill>
                <a:srgbClr val="63B7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7" name="object 3067"/>
            <p:cNvSpPr/>
            <p:nvPr/>
          </p:nvSpPr>
          <p:spPr>
            <a:xfrm>
              <a:off x="5141150" y="2828915"/>
              <a:ext cx="1989455" cy="1270"/>
            </a:xfrm>
            <a:custGeom>
              <a:avLst/>
              <a:gdLst/>
              <a:ahLst/>
              <a:cxnLst/>
              <a:rect l="l" t="t" r="r" b="b"/>
              <a:pathLst>
                <a:path w="1989454" h="1269">
                  <a:moveTo>
                    <a:pt x="1988396" y="0"/>
                  </a:moveTo>
                  <a:lnTo>
                    <a:pt x="1988961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988396" y="0"/>
                  </a:lnTo>
                  <a:close/>
                </a:path>
              </a:pathLst>
            </a:custGeom>
            <a:solidFill>
              <a:srgbClr val="63B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8" name="object 3068"/>
            <p:cNvSpPr/>
            <p:nvPr/>
          </p:nvSpPr>
          <p:spPr>
            <a:xfrm>
              <a:off x="5141150" y="2828915"/>
              <a:ext cx="1989455" cy="1270"/>
            </a:xfrm>
            <a:custGeom>
              <a:avLst/>
              <a:gdLst/>
              <a:ahLst/>
              <a:cxnLst/>
              <a:rect l="l" t="t" r="r" b="b"/>
              <a:pathLst>
                <a:path w="1989454" h="1269">
                  <a:moveTo>
                    <a:pt x="1988961" y="1131"/>
                  </a:moveTo>
                  <a:lnTo>
                    <a:pt x="0" y="1131"/>
                  </a:lnTo>
                </a:path>
                <a:path w="1989454" h="1269">
                  <a:moveTo>
                    <a:pt x="688" y="0"/>
                  </a:moveTo>
                  <a:lnTo>
                    <a:pt x="1988396" y="0"/>
                  </a:lnTo>
                </a:path>
                <a:path w="1989454" h="1269">
                  <a:moveTo>
                    <a:pt x="1988961" y="1131"/>
                  </a:moveTo>
                  <a:lnTo>
                    <a:pt x="0" y="1131"/>
                  </a:lnTo>
                </a:path>
                <a:path w="1989454" h="1269">
                  <a:moveTo>
                    <a:pt x="0" y="1131"/>
                  </a:moveTo>
                  <a:lnTo>
                    <a:pt x="1988961" y="1131"/>
                  </a:lnTo>
                </a:path>
                <a:path w="1989454" h="1269">
                  <a:moveTo>
                    <a:pt x="1988961" y="1131"/>
                  </a:moveTo>
                  <a:lnTo>
                    <a:pt x="0" y="1131"/>
                  </a:lnTo>
                </a:path>
                <a:path w="1989454" h="1269">
                  <a:moveTo>
                    <a:pt x="0" y="1131"/>
                  </a:moveTo>
                  <a:lnTo>
                    <a:pt x="1988961" y="1131"/>
                  </a:lnTo>
                </a:path>
              </a:pathLst>
            </a:custGeom>
            <a:ln w="3175">
              <a:solidFill>
                <a:srgbClr val="63B7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9" name="object 3069"/>
            <p:cNvSpPr/>
            <p:nvPr/>
          </p:nvSpPr>
          <p:spPr>
            <a:xfrm>
              <a:off x="5140363" y="2830046"/>
              <a:ext cx="1990725" cy="1905"/>
            </a:xfrm>
            <a:custGeom>
              <a:avLst/>
              <a:gdLst/>
              <a:ahLst/>
              <a:cxnLst/>
              <a:rect l="l" t="t" r="r" b="b"/>
              <a:pathLst>
                <a:path w="1990725" h="1905">
                  <a:moveTo>
                    <a:pt x="1989748" y="0"/>
                  </a:moveTo>
                  <a:lnTo>
                    <a:pt x="1990393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989748" y="0"/>
                  </a:lnTo>
                  <a:close/>
                </a:path>
              </a:pathLst>
            </a:custGeom>
            <a:solidFill>
              <a:srgbClr val="63B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0" name="object 3070"/>
            <p:cNvSpPr/>
            <p:nvPr/>
          </p:nvSpPr>
          <p:spPr>
            <a:xfrm>
              <a:off x="5140363" y="2830046"/>
              <a:ext cx="1990725" cy="1905"/>
            </a:xfrm>
            <a:custGeom>
              <a:avLst/>
              <a:gdLst/>
              <a:ahLst/>
              <a:cxnLst/>
              <a:rect l="l" t="t" r="r" b="b"/>
              <a:pathLst>
                <a:path w="1990725" h="1905">
                  <a:moveTo>
                    <a:pt x="1990393" y="1293"/>
                  </a:moveTo>
                  <a:lnTo>
                    <a:pt x="0" y="1293"/>
                  </a:lnTo>
                </a:path>
                <a:path w="1990725" h="1905">
                  <a:moveTo>
                    <a:pt x="787" y="0"/>
                  </a:moveTo>
                  <a:lnTo>
                    <a:pt x="1989748" y="0"/>
                  </a:lnTo>
                </a:path>
                <a:path w="1990725" h="1905">
                  <a:moveTo>
                    <a:pt x="1990393" y="1293"/>
                  </a:moveTo>
                  <a:lnTo>
                    <a:pt x="0" y="1293"/>
                  </a:lnTo>
                </a:path>
                <a:path w="1990725" h="1905">
                  <a:moveTo>
                    <a:pt x="0" y="1293"/>
                  </a:moveTo>
                  <a:lnTo>
                    <a:pt x="1990393" y="1293"/>
                  </a:lnTo>
                </a:path>
              </a:pathLst>
            </a:custGeom>
            <a:ln w="3175">
              <a:solidFill>
                <a:srgbClr val="63B7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1" name="object 3071"/>
            <p:cNvSpPr/>
            <p:nvPr/>
          </p:nvSpPr>
          <p:spPr>
            <a:xfrm>
              <a:off x="5139674" y="2831339"/>
              <a:ext cx="1991995" cy="1270"/>
            </a:xfrm>
            <a:custGeom>
              <a:avLst/>
              <a:gdLst/>
              <a:ahLst/>
              <a:cxnLst/>
              <a:rect l="l" t="t" r="r" b="b"/>
              <a:pathLst>
                <a:path w="1991995" h="1269">
                  <a:moveTo>
                    <a:pt x="1991082" y="0"/>
                  </a:moveTo>
                  <a:lnTo>
                    <a:pt x="1991646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991082" y="0"/>
                  </a:lnTo>
                  <a:close/>
                </a:path>
              </a:pathLst>
            </a:custGeom>
            <a:solidFill>
              <a:srgbClr val="62B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2" name="object 3072"/>
            <p:cNvSpPr/>
            <p:nvPr/>
          </p:nvSpPr>
          <p:spPr>
            <a:xfrm>
              <a:off x="5139674" y="2831339"/>
              <a:ext cx="1991995" cy="1270"/>
            </a:xfrm>
            <a:custGeom>
              <a:avLst/>
              <a:gdLst/>
              <a:ahLst/>
              <a:cxnLst/>
              <a:rect l="l" t="t" r="r" b="b"/>
              <a:pathLst>
                <a:path w="1991995" h="1269">
                  <a:moveTo>
                    <a:pt x="1991646" y="1131"/>
                  </a:moveTo>
                  <a:lnTo>
                    <a:pt x="0" y="1131"/>
                  </a:lnTo>
                </a:path>
                <a:path w="1991995" h="1269">
                  <a:moveTo>
                    <a:pt x="688" y="0"/>
                  </a:moveTo>
                  <a:lnTo>
                    <a:pt x="1991082" y="0"/>
                  </a:lnTo>
                </a:path>
                <a:path w="1991995" h="1269">
                  <a:moveTo>
                    <a:pt x="1991646" y="1131"/>
                  </a:moveTo>
                  <a:lnTo>
                    <a:pt x="0" y="1131"/>
                  </a:lnTo>
                </a:path>
                <a:path w="1991995" h="1269">
                  <a:moveTo>
                    <a:pt x="0" y="1131"/>
                  </a:moveTo>
                  <a:lnTo>
                    <a:pt x="1991646" y="1131"/>
                  </a:lnTo>
                </a:path>
              </a:pathLst>
            </a:custGeom>
            <a:ln w="3175">
              <a:solidFill>
                <a:srgbClr val="62B7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3" name="object 3073"/>
            <p:cNvSpPr/>
            <p:nvPr/>
          </p:nvSpPr>
          <p:spPr>
            <a:xfrm>
              <a:off x="5138887" y="2832471"/>
              <a:ext cx="1993264" cy="1905"/>
            </a:xfrm>
            <a:custGeom>
              <a:avLst/>
              <a:gdLst/>
              <a:ahLst/>
              <a:cxnLst/>
              <a:rect l="l" t="t" r="r" b="b"/>
              <a:pathLst>
                <a:path w="1993265" h="1905">
                  <a:moveTo>
                    <a:pt x="1992433" y="0"/>
                  </a:moveTo>
                  <a:lnTo>
                    <a:pt x="1993078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992433" y="0"/>
                  </a:lnTo>
                  <a:close/>
                </a:path>
              </a:pathLst>
            </a:custGeom>
            <a:solidFill>
              <a:srgbClr val="62B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4" name="object 3074"/>
            <p:cNvSpPr/>
            <p:nvPr/>
          </p:nvSpPr>
          <p:spPr>
            <a:xfrm>
              <a:off x="5138887" y="2832471"/>
              <a:ext cx="1993264" cy="1905"/>
            </a:xfrm>
            <a:custGeom>
              <a:avLst/>
              <a:gdLst/>
              <a:ahLst/>
              <a:cxnLst/>
              <a:rect l="l" t="t" r="r" b="b"/>
              <a:pathLst>
                <a:path w="1993265" h="1905">
                  <a:moveTo>
                    <a:pt x="1993078" y="1293"/>
                  </a:moveTo>
                  <a:lnTo>
                    <a:pt x="0" y="1293"/>
                  </a:lnTo>
                </a:path>
                <a:path w="1993265" h="1905">
                  <a:moveTo>
                    <a:pt x="787" y="0"/>
                  </a:moveTo>
                  <a:lnTo>
                    <a:pt x="1992433" y="0"/>
                  </a:lnTo>
                </a:path>
                <a:path w="1993265" h="1905">
                  <a:moveTo>
                    <a:pt x="1993078" y="1293"/>
                  </a:moveTo>
                  <a:lnTo>
                    <a:pt x="0" y="1293"/>
                  </a:lnTo>
                </a:path>
                <a:path w="1993265" h="1905">
                  <a:moveTo>
                    <a:pt x="0" y="1293"/>
                  </a:moveTo>
                  <a:lnTo>
                    <a:pt x="1993078" y="1293"/>
                  </a:lnTo>
                </a:path>
                <a:path w="1993265" h="1905">
                  <a:moveTo>
                    <a:pt x="1993078" y="1293"/>
                  </a:moveTo>
                  <a:lnTo>
                    <a:pt x="0" y="1293"/>
                  </a:lnTo>
                </a:path>
                <a:path w="1993265" h="1905">
                  <a:moveTo>
                    <a:pt x="0" y="1293"/>
                  </a:moveTo>
                  <a:lnTo>
                    <a:pt x="1993078" y="1293"/>
                  </a:lnTo>
                </a:path>
              </a:pathLst>
            </a:custGeom>
            <a:ln w="3175">
              <a:solidFill>
                <a:srgbClr val="62B7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5" name="object 3075"/>
            <p:cNvSpPr/>
            <p:nvPr/>
          </p:nvSpPr>
          <p:spPr>
            <a:xfrm>
              <a:off x="5138198" y="2833764"/>
              <a:ext cx="1994535" cy="1270"/>
            </a:xfrm>
            <a:custGeom>
              <a:avLst/>
              <a:gdLst/>
              <a:ahLst/>
              <a:cxnLst/>
              <a:rect l="l" t="t" r="r" b="b"/>
              <a:pathLst>
                <a:path w="1994534" h="1269">
                  <a:moveTo>
                    <a:pt x="1993767" y="0"/>
                  </a:moveTo>
                  <a:lnTo>
                    <a:pt x="1994331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993767" y="0"/>
                  </a:lnTo>
                  <a:close/>
                </a:path>
              </a:pathLst>
            </a:custGeom>
            <a:solidFill>
              <a:srgbClr val="62B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6" name="object 3076"/>
            <p:cNvSpPr/>
            <p:nvPr/>
          </p:nvSpPr>
          <p:spPr>
            <a:xfrm>
              <a:off x="5138198" y="2833764"/>
              <a:ext cx="1994535" cy="1270"/>
            </a:xfrm>
            <a:custGeom>
              <a:avLst/>
              <a:gdLst/>
              <a:ahLst/>
              <a:cxnLst/>
              <a:rect l="l" t="t" r="r" b="b"/>
              <a:pathLst>
                <a:path w="1994534" h="1269">
                  <a:moveTo>
                    <a:pt x="1994331" y="1131"/>
                  </a:moveTo>
                  <a:lnTo>
                    <a:pt x="0" y="1131"/>
                  </a:lnTo>
                </a:path>
                <a:path w="1994534" h="1269">
                  <a:moveTo>
                    <a:pt x="688" y="0"/>
                  </a:moveTo>
                  <a:lnTo>
                    <a:pt x="1993767" y="0"/>
                  </a:lnTo>
                </a:path>
                <a:path w="1994534" h="1269">
                  <a:moveTo>
                    <a:pt x="1994331" y="1131"/>
                  </a:moveTo>
                  <a:lnTo>
                    <a:pt x="0" y="1131"/>
                  </a:lnTo>
                </a:path>
                <a:path w="1994534" h="1269">
                  <a:moveTo>
                    <a:pt x="0" y="1131"/>
                  </a:moveTo>
                  <a:lnTo>
                    <a:pt x="1994331" y="1131"/>
                  </a:lnTo>
                </a:path>
              </a:pathLst>
            </a:custGeom>
            <a:ln w="3175">
              <a:solidFill>
                <a:srgbClr val="62B7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7" name="object 3077"/>
            <p:cNvSpPr/>
            <p:nvPr/>
          </p:nvSpPr>
          <p:spPr>
            <a:xfrm>
              <a:off x="5137411" y="2834895"/>
              <a:ext cx="1995805" cy="1905"/>
            </a:xfrm>
            <a:custGeom>
              <a:avLst/>
              <a:gdLst/>
              <a:ahLst/>
              <a:cxnLst/>
              <a:rect l="l" t="t" r="r" b="b"/>
              <a:pathLst>
                <a:path w="1995804" h="1905">
                  <a:moveTo>
                    <a:pt x="1995119" y="0"/>
                  </a:moveTo>
                  <a:lnTo>
                    <a:pt x="1995764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995119" y="0"/>
                  </a:lnTo>
                  <a:close/>
                </a:path>
              </a:pathLst>
            </a:custGeom>
            <a:solidFill>
              <a:srgbClr val="62B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8" name="object 3078"/>
            <p:cNvSpPr/>
            <p:nvPr/>
          </p:nvSpPr>
          <p:spPr>
            <a:xfrm>
              <a:off x="5137411" y="2834895"/>
              <a:ext cx="1995805" cy="1905"/>
            </a:xfrm>
            <a:custGeom>
              <a:avLst/>
              <a:gdLst/>
              <a:ahLst/>
              <a:cxnLst/>
              <a:rect l="l" t="t" r="r" b="b"/>
              <a:pathLst>
                <a:path w="1995804" h="1905">
                  <a:moveTo>
                    <a:pt x="1995764" y="1293"/>
                  </a:moveTo>
                  <a:lnTo>
                    <a:pt x="0" y="1293"/>
                  </a:lnTo>
                </a:path>
                <a:path w="1995804" h="1905">
                  <a:moveTo>
                    <a:pt x="787" y="0"/>
                  </a:moveTo>
                  <a:lnTo>
                    <a:pt x="1995119" y="0"/>
                  </a:lnTo>
                </a:path>
                <a:path w="1995804" h="1905">
                  <a:moveTo>
                    <a:pt x="1995764" y="1293"/>
                  </a:moveTo>
                  <a:lnTo>
                    <a:pt x="0" y="1293"/>
                  </a:lnTo>
                </a:path>
                <a:path w="1995804" h="1905">
                  <a:moveTo>
                    <a:pt x="0" y="1293"/>
                  </a:moveTo>
                  <a:lnTo>
                    <a:pt x="1995764" y="1293"/>
                  </a:lnTo>
                </a:path>
              </a:pathLst>
            </a:custGeom>
            <a:ln w="3175">
              <a:solidFill>
                <a:srgbClr val="62B7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9" name="object 3079"/>
            <p:cNvSpPr/>
            <p:nvPr/>
          </p:nvSpPr>
          <p:spPr>
            <a:xfrm>
              <a:off x="5136722" y="2836188"/>
              <a:ext cx="1997075" cy="1270"/>
            </a:xfrm>
            <a:custGeom>
              <a:avLst/>
              <a:gdLst/>
              <a:ahLst/>
              <a:cxnLst/>
              <a:rect l="l" t="t" r="r" b="b"/>
              <a:pathLst>
                <a:path w="1997075" h="1269">
                  <a:moveTo>
                    <a:pt x="1996452" y="0"/>
                  </a:moveTo>
                  <a:lnTo>
                    <a:pt x="1997017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996452" y="0"/>
                  </a:lnTo>
                  <a:close/>
                </a:path>
              </a:pathLst>
            </a:custGeom>
            <a:solidFill>
              <a:srgbClr val="62B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0" name="object 3080"/>
            <p:cNvSpPr/>
            <p:nvPr/>
          </p:nvSpPr>
          <p:spPr>
            <a:xfrm>
              <a:off x="5136722" y="2836188"/>
              <a:ext cx="1997075" cy="1270"/>
            </a:xfrm>
            <a:custGeom>
              <a:avLst/>
              <a:gdLst/>
              <a:ahLst/>
              <a:cxnLst/>
              <a:rect l="l" t="t" r="r" b="b"/>
              <a:pathLst>
                <a:path w="1997075" h="1269">
                  <a:moveTo>
                    <a:pt x="1997017" y="1131"/>
                  </a:moveTo>
                  <a:lnTo>
                    <a:pt x="0" y="1131"/>
                  </a:lnTo>
                </a:path>
                <a:path w="1997075" h="1269">
                  <a:moveTo>
                    <a:pt x="688" y="0"/>
                  </a:moveTo>
                  <a:lnTo>
                    <a:pt x="1996452" y="0"/>
                  </a:lnTo>
                </a:path>
                <a:path w="1997075" h="1269">
                  <a:moveTo>
                    <a:pt x="1997017" y="1131"/>
                  </a:moveTo>
                  <a:lnTo>
                    <a:pt x="0" y="1131"/>
                  </a:lnTo>
                </a:path>
                <a:path w="1997075" h="1269">
                  <a:moveTo>
                    <a:pt x="0" y="1131"/>
                  </a:moveTo>
                  <a:lnTo>
                    <a:pt x="1997017" y="1131"/>
                  </a:lnTo>
                </a:path>
              </a:pathLst>
            </a:custGeom>
            <a:ln w="3175">
              <a:solidFill>
                <a:srgbClr val="62B7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1" name="object 3081"/>
            <p:cNvSpPr/>
            <p:nvPr/>
          </p:nvSpPr>
          <p:spPr>
            <a:xfrm>
              <a:off x="5136722" y="2837320"/>
              <a:ext cx="1997075" cy="0"/>
            </a:xfrm>
            <a:custGeom>
              <a:avLst/>
              <a:gdLst/>
              <a:ahLst/>
              <a:cxnLst/>
              <a:rect l="l" t="t" r="r" b="b"/>
              <a:pathLst>
                <a:path w="1997075">
                  <a:moveTo>
                    <a:pt x="1997017" y="0"/>
                  </a:moveTo>
                  <a:lnTo>
                    <a:pt x="0" y="0"/>
                  </a:lnTo>
                </a:path>
                <a:path w="1997075">
                  <a:moveTo>
                    <a:pt x="0" y="0"/>
                  </a:moveTo>
                  <a:lnTo>
                    <a:pt x="1997017" y="0"/>
                  </a:lnTo>
                </a:path>
              </a:pathLst>
            </a:custGeom>
            <a:ln w="3175">
              <a:solidFill>
                <a:srgbClr val="61B6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2" name="object 3082"/>
            <p:cNvSpPr/>
            <p:nvPr/>
          </p:nvSpPr>
          <p:spPr>
            <a:xfrm>
              <a:off x="5135935" y="2837320"/>
              <a:ext cx="1998980" cy="1905"/>
            </a:xfrm>
            <a:custGeom>
              <a:avLst/>
              <a:gdLst/>
              <a:ahLst/>
              <a:cxnLst/>
              <a:rect l="l" t="t" r="r" b="b"/>
              <a:pathLst>
                <a:path w="1998979" h="1905">
                  <a:moveTo>
                    <a:pt x="1997804" y="0"/>
                  </a:moveTo>
                  <a:lnTo>
                    <a:pt x="1998449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1997804" y="0"/>
                  </a:lnTo>
                  <a:close/>
                </a:path>
              </a:pathLst>
            </a:custGeom>
            <a:solidFill>
              <a:srgbClr val="61B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3" name="object 3083"/>
            <p:cNvSpPr/>
            <p:nvPr/>
          </p:nvSpPr>
          <p:spPr>
            <a:xfrm>
              <a:off x="5135935" y="2837320"/>
              <a:ext cx="1998980" cy="1905"/>
            </a:xfrm>
            <a:custGeom>
              <a:avLst/>
              <a:gdLst/>
              <a:ahLst/>
              <a:cxnLst/>
              <a:rect l="l" t="t" r="r" b="b"/>
              <a:pathLst>
                <a:path w="1998979" h="1905">
                  <a:moveTo>
                    <a:pt x="1998449" y="1293"/>
                  </a:moveTo>
                  <a:lnTo>
                    <a:pt x="0" y="1293"/>
                  </a:lnTo>
                </a:path>
                <a:path w="1998979" h="1905">
                  <a:moveTo>
                    <a:pt x="787" y="0"/>
                  </a:moveTo>
                  <a:lnTo>
                    <a:pt x="1997804" y="0"/>
                  </a:lnTo>
                </a:path>
                <a:path w="1998979" h="1905">
                  <a:moveTo>
                    <a:pt x="1998449" y="1293"/>
                  </a:moveTo>
                  <a:lnTo>
                    <a:pt x="0" y="1293"/>
                  </a:lnTo>
                </a:path>
                <a:path w="1998979" h="1905">
                  <a:moveTo>
                    <a:pt x="0" y="1293"/>
                  </a:moveTo>
                  <a:lnTo>
                    <a:pt x="1998449" y="1293"/>
                  </a:lnTo>
                </a:path>
              </a:pathLst>
            </a:custGeom>
            <a:ln w="3175">
              <a:solidFill>
                <a:srgbClr val="61B6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4" name="object 3084"/>
            <p:cNvSpPr/>
            <p:nvPr/>
          </p:nvSpPr>
          <p:spPr>
            <a:xfrm>
              <a:off x="5135246" y="2838613"/>
              <a:ext cx="2000250" cy="1270"/>
            </a:xfrm>
            <a:custGeom>
              <a:avLst/>
              <a:gdLst/>
              <a:ahLst/>
              <a:cxnLst/>
              <a:rect l="l" t="t" r="r" b="b"/>
              <a:pathLst>
                <a:path w="2000250" h="1269">
                  <a:moveTo>
                    <a:pt x="1999138" y="0"/>
                  </a:moveTo>
                  <a:lnTo>
                    <a:pt x="1999702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1999138" y="0"/>
                  </a:lnTo>
                  <a:close/>
                </a:path>
              </a:pathLst>
            </a:custGeom>
            <a:solidFill>
              <a:srgbClr val="61B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5" name="object 3085"/>
            <p:cNvSpPr/>
            <p:nvPr/>
          </p:nvSpPr>
          <p:spPr>
            <a:xfrm>
              <a:off x="5135246" y="2838613"/>
              <a:ext cx="2000250" cy="1270"/>
            </a:xfrm>
            <a:custGeom>
              <a:avLst/>
              <a:gdLst/>
              <a:ahLst/>
              <a:cxnLst/>
              <a:rect l="l" t="t" r="r" b="b"/>
              <a:pathLst>
                <a:path w="2000250" h="1269">
                  <a:moveTo>
                    <a:pt x="1999702" y="1131"/>
                  </a:moveTo>
                  <a:lnTo>
                    <a:pt x="0" y="1131"/>
                  </a:lnTo>
                </a:path>
                <a:path w="2000250" h="1269">
                  <a:moveTo>
                    <a:pt x="688" y="0"/>
                  </a:moveTo>
                  <a:lnTo>
                    <a:pt x="1999138" y="0"/>
                  </a:lnTo>
                </a:path>
                <a:path w="2000250" h="1269">
                  <a:moveTo>
                    <a:pt x="1999702" y="1131"/>
                  </a:moveTo>
                  <a:lnTo>
                    <a:pt x="0" y="1131"/>
                  </a:lnTo>
                </a:path>
                <a:path w="2000250" h="1269">
                  <a:moveTo>
                    <a:pt x="0" y="1131"/>
                  </a:moveTo>
                  <a:lnTo>
                    <a:pt x="1999702" y="1131"/>
                  </a:lnTo>
                </a:path>
              </a:pathLst>
            </a:custGeom>
            <a:ln w="3175">
              <a:solidFill>
                <a:srgbClr val="61B6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6" name="object 3086"/>
            <p:cNvSpPr/>
            <p:nvPr/>
          </p:nvSpPr>
          <p:spPr>
            <a:xfrm>
              <a:off x="5134459" y="2839744"/>
              <a:ext cx="2001520" cy="1905"/>
            </a:xfrm>
            <a:custGeom>
              <a:avLst/>
              <a:gdLst/>
              <a:ahLst/>
              <a:cxnLst/>
              <a:rect l="l" t="t" r="r" b="b"/>
              <a:pathLst>
                <a:path w="2001520" h="1905">
                  <a:moveTo>
                    <a:pt x="2000489" y="0"/>
                  </a:moveTo>
                  <a:lnTo>
                    <a:pt x="2001134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000489" y="0"/>
                  </a:lnTo>
                  <a:close/>
                </a:path>
              </a:pathLst>
            </a:custGeom>
            <a:solidFill>
              <a:srgbClr val="61B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7" name="object 3087"/>
            <p:cNvSpPr/>
            <p:nvPr/>
          </p:nvSpPr>
          <p:spPr>
            <a:xfrm>
              <a:off x="5134459" y="2839744"/>
              <a:ext cx="2001520" cy="1905"/>
            </a:xfrm>
            <a:custGeom>
              <a:avLst/>
              <a:gdLst/>
              <a:ahLst/>
              <a:cxnLst/>
              <a:rect l="l" t="t" r="r" b="b"/>
              <a:pathLst>
                <a:path w="2001520" h="1905">
                  <a:moveTo>
                    <a:pt x="2001134" y="1293"/>
                  </a:moveTo>
                  <a:lnTo>
                    <a:pt x="0" y="1293"/>
                  </a:lnTo>
                </a:path>
                <a:path w="2001520" h="1905">
                  <a:moveTo>
                    <a:pt x="787" y="0"/>
                  </a:moveTo>
                  <a:lnTo>
                    <a:pt x="2000489" y="0"/>
                  </a:lnTo>
                </a:path>
                <a:path w="2001520" h="1905">
                  <a:moveTo>
                    <a:pt x="2001134" y="1293"/>
                  </a:moveTo>
                  <a:lnTo>
                    <a:pt x="0" y="1293"/>
                  </a:lnTo>
                </a:path>
                <a:path w="2001520" h="1905">
                  <a:moveTo>
                    <a:pt x="0" y="1293"/>
                  </a:moveTo>
                  <a:lnTo>
                    <a:pt x="2001134" y="1293"/>
                  </a:lnTo>
                </a:path>
                <a:path w="2001520" h="1905">
                  <a:moveTo>
                    <a:pt x="2001134" y="1293"/>
                  </a:moveTo>
                  <a:lnTo>
                    <a:pt x="0" y="1293"/>
                  </a:lnTo>
                </a:path>
                <a:path w="2001520" h="1905">
                  <a:moveTo>
                    <a:pt x="0" y="1293"/>
                  </a:moveTo>
                  <a:lnTo>
                    <a:pt x="2001134" y="1293"/>
                  </a:lnTo>
                </a:path>
              </a:pathLst>
            </a:custGeom>
            <a:ln w="3175">
              <a:solidFill>
                <a:srgbClr val="61B6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8" name="object 3088"/>
            <p:cNvSpPr/>
            <p:nvPr/>
          </p:nvSpPr>
          <p:spPr>
            <a:xfrm>
              <a:off x="5133770" y="2841037"/>
              <a:ext cx="2002789" cy="1270"/>
            </a:xfrm>
            <a:custGeom>
              <a:avLst/>
              <a:gdLst/>
              <a:ahLst/>
              <a:cxnLst/>
              <a:rect l="l" t="t" r="r" b="b"/>
              <a:pathLst>
                <a:path w="2002790" h="1269">
                  <a:moveTo>
                    <a:pt x="2001823" y="0"/>
                  </a:moveTo>
                  <a:lnTo>
                    <a:pt x="2002388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001823" y="0"/>
                  </a:lnTo>
                  <a:close/>
                </a:path>
              </a:pathLst>
            </a:custGeom>
            <a:solidFill>
              <a:srgbClr val="61B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9" name="object 3089"/>
            <p:cNvSpPr/>
            <p:nvPr/>
          </p:nvSpPr>
          <p:spPr>
            <a:xfrm>
              <a:off x="5133770" y="2841037"/>
              <a:ext cx="2002789" cy="1270"/>
            </a:xfrm>
            <a:custGeom>
              <a:avLst/>
              <a:gdLst/>
              <a:ahLst/>
              <a:cxnLst/>
              <a:rect l="l" t="t" r="r" b="b"/>
              <a:pathLst>
                <a:path w="2002790" h="1269">
                  <a:moveTo>
                    <a:pt x="2002388" y="1131"/>
                  </a:moveTo>
                  <a:lnTo>
                    <a:pt x="0" y="1131"/>
                  </a:lnTo>
                </a:path>
                <a:path w="2002790" h="1269">
                  <a:moveTo>
                    <a:pt x="688" y="0"/>
                  </a:moveTo>
                  <a:lnTo>
                    <a:pt x="2001823" y="0"/>
                  </a:lnTo>
                </a:path>
                <a:path w="2002790" h="1269">
                  <a:moveTo>
                    <a:pt x="2002388" y="1131"/>
                  </a:moveTo>
                  <a:lnTo>
                    <a:pt x="0" y="1131"/>
                  </a:lnTo>
                </a:path>
                <a:path w="2002790" h="1269">
                  <a:moveTo>
                    <a:pt x="0" y="1131"/>
                  </a:moveTo>
                  <a:lnTo>
                    <a:pt x="2002388" y="1131"/>
                  </a:lnTo>
                </a:path>
              </a:pathLst>
            </a:custGeom>
            <a:ln w="3175">
              <a:solidFill>
                <a:srgbClr val="61B6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0" name="object 3090"/>
            <p:cNvSpPr/>
            <p:nvPr/>
          </p:nvSpPr>
          <p:spPr>
            <a:xfrm>
              <a:off x="5132983" y="2842169"/>
              <a:ext cx="2004060" cy="1905"/>
            </a:xfrm>
            <a:custGeom>
              <a:avLst/>
              <a:gdLst/>
              <a:ahLst/>
              <a:cxnLst/>
              <a:rect l="l" t="t" r="r" b="b"/>
              <a:pathLst>
                <a:path w="2004059" h="1905">
                  <a:moveTo>
                    <a:pt x="2003175" y="0"/>
                  </a:moveTo>
                  <a:lnTo>
                    <a:pt x="2003820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003175" y="0"/>
                  </a:lnTo>
                  <a:close/>
                </a:path>
              </a:pathLst>
            </a:custGeom>
            <a:solidFill>
              <a:srgbClr val="61B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1" name="object 3091"/>
            <p:cNvSpPr/>
            <p:nvPr/>
          </p:nvSpPr>
          <p:spPr>
            <a:xfrm>
              <a:off x="5132983" y="2842169"/>
              <a:ext cx="2004060" cy="1905"/>
            </a:xfrm>
            <a:custGeom>
              <a:avLst/>
              <a:gdLst/>
              <a:ahLst/>
              <a:cxnLst/>
              <a:rect l="l" t="t" r="r" b="b"/>
              <a:pathLst>
                <a:path w="2004059" h="1905">
                  <a:moveTo>
                    <a:pt x="2003820" y="1293"/>
                  </a:moveTo>
                  <a:lnTo>
                    <a:pt x="0" y="1293"/>
                  </a:lnTo>
                </a:path>
                <a:path w="2004059" h="1905">
                  <a:moveTo>
                    <a:pt x="787" y="0"/>
                  </a:moveTo>
                  <a:lnTo>
                    <a:pt x="2003175" y="0"/>
                  </a:lnTo>
                </a:path>
              </a:pathLst>
            </a:custGeom>
            <a:ln w="3175">
              <a:solidFill>
                <a:srgbClr val="61B6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2" name="object 3092"/>
            <p:cNvSpPr/>
            <p:nvPr/>
          </p:nvSpPr>
          <p:spPr>
            <a:xfrm>
              <a:off x="5132983" y="2843462"/>
              <a:ext cx="2004060" cy="0"/>
            </a:xfrm>
            <a:custGeom>
              <a:avLst/>
              <a:gdLst/>
              <a:ahLst/>
              <a:cxnLst/>
              <a:rect l="l" t="t" r="r" b="b"/>
              <a:pathLst>
                <a:path w="2004059">
                  <a:moveTo>
                    <a:pt x="2003820" y="0"/>
                  </a:moveTo>
                  <a:lnTo>
                    <a:pt x="0" y="0"/>
                  </a:lnTo>
                </a:path>
                <a:path w="2004059">
                  <a:moveTo>
                    <a:pt x="0" y="0"/>
                  </a:moveTo>
                  <a:lnTo>
                    <a:pt x="2003820" y="0"/>
                  </a:lnTo>
                </a:path>
              </a:pathLst>
            </a:custGeom>
            <a:ln w="3175">
              <a:solidFill>
                <a:srgbClr val="60B6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3" name="object 3093"/>
            <p:cNvSpPr/>
            <p:nvPr/>
          </p:nvSpPr>
          <p:spPr>
            <a:xfrm>
              <a:off x="5132294" y="2843462"/>
              <a:ext cx="2005330" cy="1270"/>
            </a:xfrm>
            <a:custGeom>
              <a:avLst/>
              <a:gdLst/>
              <a:ahLst/>
              <a:cxnLst/>
              <a:rect l="l" t="t" r="r" b="b"/>
              <a:pathLst>
                <a:path w="2005329" h="1269">
                  <a:moveTo>
                    <a:pt x="2004509" y="0"/>
                  </a:moveTo>
                  <a:lnTo>
                    <a:pt x="2005073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004509" y="0"/>
                  </a:lnTo>
                  <a:close/>
                </a:path>
              </a:pathLst>
            </a:custGeom>
            <a:solidFill>
              <a:srgbClr val="60B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4" name="object 3094"/>
            <p:cNvSpPr/>
            <p:nvPr/>
          </p:nvSpPr>
          <p:spPr>
            <a:xfrm>
              <a:off x="5132294" y="2843462"/>
              <a:ext cx="2005330" cy="1270"/>
            </a:xfrm>
            <a:custGeom>
              <a:avLst/>
              <a:gdLst/>
              <a:ahLst/>
              <a:cxnLst/>
              <a:rect l="l" t="t" r="r" b="b"/>
              <a:pathLst>
                <a:path w="2005329" h="1269">
                  <a:moveTo>
                    <a:pt x="2005073" y="1131"/>
                  </a:moveTo>
                  <a:lnTo>
                    <a:pt x="0" y="1131"/>
                  </a:lnTo>
                </a:path>
                <a:path w="2005329" h="1269">
                  <a:moveTo>
                    <a:pt x="688" y="0"/>
                  </a:moveTo>
                  <a:lnTo>
                    <a:pt x="2004509" y="0"/>
                  </a:lnTo>
                </a:path>
                <a:path w="2005329" h="1269">
                  <a:moveTo>
                    <a:pt x="2005073" y="1131"/>
                  </a:moveTo>
                  <a:lnTo>
                    <a:pt x="0" y="1131"/>
                  </a:lnTo>
                </a:path>
                <a:path w="2005329" h="1269">
                  <a:moveTo>
                    <a:pt x="0" y="1131"/>
                  </a:moveTo>
                  <a:lnTo>
                    <a:pt x="2005073" y="1131"/>
                  </a:lnTo>
                </a:path>
                <a:path w="2005329" h="1269">
                  <a:moveTo>
                    <a:pt x="2005073" y="1131"/>
                  </a:moveTo>
                  <a:lnTo>
                    <a:pt x="0" y="1131"/>
                  </a:lnTo>
                </a:path>
                <a:path w="2005329" h="1269">
                  <a:moveTo>
                    <a:pt x="0" y="1131"/>
                  </a:moveTo>
                  <a:lnTo>
                    <a:pt x="2005073" y="1131"/>
                  </a:lnTo>
                </a:path>
              </a:pathLst>
            </a:custGeom>
            <a:ln w="3175">
              <a:solidFill>
                <a:srgbClr val="60B6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5" name="object 3095"/>
            <p:cNvSpPr/>
            <p:nvPr/>
          </p:nvSpPr>
          <p:spPr>
            <a:xfrm>
              <a:off x="5131507" y="2844593"/>
              <a:ext cx="2006600" cy="1905"/>
            </a:xfrm>
            <a:custGeom>
              <a:avLst/>
              <a:gdLst/>
              <a:ahLst/>
              <a:cxnLst/>
              <a:rect l="l" t="t" r="r" b="b"/>
              <a:pathLst>
                <a:path w="2006600" h="1905">
                  <a:moveTo>
                    <a:pt x="2005860" y="0"/>
                  </a:moveTo>
                  <a:lnTo>
                    <a:pt x="2006505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005860" y="0"/>
                  </a:lnTo>
                  <a:close/>
                </a:path>
              </a:pathLst>
            </a:custGeom>
            <a:solidFill>
              <a:srgbClr val="60B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6" name="object 3096"/>
            <p:cNvSpPr/>
            <p:nvPr/>
          </p:nvSpPr>
          <p:spPr>
            <a:xfrm>
              <a:off x="5131507" y="2844593"/>
              <a:ext cx="2006600" cy="1905"/>
            </a:xfrm>
            <a:custGeom>
              <a:avLst/>
              <a:gdLst/>
              <a:ahLst/>
              <a:cxnLst/>
              <a:rect l="l" t="t" r="r" b="b"/>
              <a:pathLst>
                <a:path w="2006600" h="1905">
                  <a:moveTo>
                    <a:pt x="2006505" y="1293"/>
                  </a:moveTo>
                  <a:lnTo>
                    <a:pt x="0" y="1293"/>
                  </a:lnTo>
                </a:path>
                <a:path w="2006600" h="1905">
                  <a:moveTo>
                    <a:pt x="787" y="0"/>
                  </a:moveTo>
                  <a:lnTo>
                    <a:pt x="2005860" y="0"/>
                  </a:lnTo>
                </a:path>
              </a:pathLst>
            </a:custGeom>
            <a:ln w="3175">
              <a:solidFill>
                <a:srgbClr val="60B6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7" name="object 3097"/>
            <p:cNvSpPr/>
            <p:nvPr/>
          </p:nvSpPr>
          <p:spPr>
            <a:xfrm>
              <a:off x="5131507" y="2845886"/>
              <a:ext cx="2006600" cy="0"/>
            </a:xfrm>
            <a:custGeom>
              <a:avLst/>
              <a:gdLst/>
              <a:ahLst/>
              <a:cxnLst/>
              <a:rect l="l" t="t" r="r" b="b"/>
              <a:pathLst>
                <a:path w="2006600">
                  <a:moveTo>
                    <a:pt x="2006505" y="0"/>
                  </a:moveTo>
                  <a:lnTo>
                    <a:pt x="0" y="0"/>
                  </a:lnTo>
                </a:path>
                <a:path w="2006600">
                  <a:moveTo>
                    <a:pt x="0" y="0"/>
                  </a:moveTo>
                  <a:lnTo>
                    <a:pt x="2006505" y="0"/>
                  </a:lnTo>
                </a:path>
              </a:pathLst>
            </a:custGeom>
            <a:ln w="3175">
              <a:solidFill>
                <a:srgbClr val="5FB6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8" name="object 3098"/>
            <p:cNvSpPr/>
            <p:nvPr/>
          </p:nvSpPr>
          <p:spPr>
            <a:xfrm>
              <a:off x="5130818" y="2845886"/>
              <a:ext cx="2007870" cy="1270"/>
            </a:xfrm>
            <a:custGeom>
              <a:avLst/>
              <a:gdLst/>
              <a:ahLst/>
              <a:cxnLst/>
              <a:rect l="l" t="t" r="r" b="b"/>
              <a:pathLst>
                <a:path w="2007870" h="1269">
                  <a:moveTo>
                    <a:pt x="2007194" y="0"/>
                  </a:moveTo>
                  <a:lnTo>
                    <a:pt x="2007758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007194" y="0"/>
                  </a:lnTo>
                  <a:close/>
                </a:path>
              </a:pathLst>
            </a:custGeom>
            <a:solidFill>
              <a:srgbClr val="5FB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9" name="object 3099"/>
            <p:cNvSpPr/>
            <p:nvPr/>
          </p:nvSpPr>
          <p:spPr>
            <a:xfrm>
              <a:off x="5130818" y="2845886"/>
              <a:ext cx="2007870" cy="1270"/>
            </a:xfrm>
            <a:custGeom>
              <a:avLst/>
              <a:gdLst/>
              <a:ahLst/>
              <a:cxnLst/>
              <a:rect l="l" t="t" r="r" b="b"/>
              <a:pathLst>
                <a:path w="2007870" h="1269">
                  <a:moveTo>
                    <a:pt x="2007758" y="1131"/>
                  </a:moveTo>
                  <a:lnTo>
                    <a:pt x="0" y="1131"/>
                  </a:lnTo>
                </a:path>
                <a:path w="2007870" h="1269">
                  <a:moveTo>
                    <a:pt x="688" y="0"/>
                  </a:moveTo>
                  <a:lnTo>
                    <a:pt x="2007194" y="0"/>
                  </a:lnTo>
                </a:path>
                <a:path w="2007870" h="1269">
                  <a:moveTo>
                    <a:pt x="2007758" y="1131"/>
                  </a:moveTo>
                  <a:lnTo>
                    <a:pt x="0" y="1131"/>
                  </a:lnTo>
                </a:path>
                <a:path w="2007870" h="1269">
                  <a:moveTo>
                    <a:pt x="0" y="1131"/>
                  </a:moveTo>
                  <a:lnTo>
                    <a:pt x="2007758" y="1131"/>
                  </a:lnTo>
                </a:path>
              </a:pathLst>
            </a:custGeom>
            <a:ln w="3175">
              <a:solidFill>
                <a:srgbClr val="5FB6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0" name="object 3100"/>
            <p:cNvSpPr/>
            <p:nvPr/>
          </p:nvSpPr>
          <p:spPr>
            <a:xfrm>
              <a:off x="5130031" y="2847017"/>
              <a:ext cx="2009775" cy="1905"/>
            </a:xfrm>
            <a:custGeom>
              <a:avLst/>
              <a:gdLst/>
              <a:ahLst/>
              <a:cxnLst/>
              <a:rect l="l" t="t" r="r" b="b"/>
              <a:pathLst>
                <a:path w="2009775" h="1905">
                  <a:moveTo>
                    <a:pt x="2008546" y="0"/>
                  </a:moveTo>
                  <a:lnTo>
                    <a:pt x="2009191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008546" y="0"/>
                  </a:lnTo>
                  <a:close/>
                </a:path>
              </a:pathLst>
            </a:custGeom>
            <a:solidFill>
              <a:srgbClr val="5FB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1" name="object 3101"/>
            <p:cNvSpPr/>
            <p:nvPr/>
          </p:nvSpPr>
          <p:spPr>
            <a:xfrm>
              <a:off x="5130031" y="2847018"/>
              <a:ext cx="2009775" cy="1905"/>
            </a:xfrm>
            <a:custGeom>
              <a:avLst/>
              <a:gdLst/>
              <a:ahLst/>
              <a:cxnLst/>
              <a:rect l="l" t="t" r="r" b="b"/>
              <a:pathLst>
                <a:path w="2009775" h="1905">
                  <a:moveTo>
                    <a:pt x="2009190" y="1293"/>
                  </a:moveTo>
                  <a:lnTo>
                    <a:pt x="0" y="1293"/>
                  </a:lnTo>
                </a:path>
                <a:path w="2009775" h="1905">
                  <a:moveTo>
                    <a:pt x="787" y="0"/>
                  </a:moveTo>
                  <a:lnTo>
                    <a:pt x="2008545" y="0"/>
                  </a:lnTo>
                </a:path>
                <a:path w="2009775" h="1905">
                  <a:moveTo>
                    <a:pt x="2009190" y="1293"/>
                  </a:moveTo>
                  <a:lnTo>
                    <a:pt x="0" y="1293"/>
                  </a:lnTo>
                </a:path>
                <a:path w="2009775" h="1905">
                  <a:moveTo>
                    <a:pt x="0" y="1293"/>
                  </a:moveTo>
                  <a:lnTo>
                    <a:pt x="2009190" y="1293"/>
                  </a:lnTo>
                </a:path>
                <a:path w="2009775" h="1905">
                  <a:moveTo>
                    <a:pt x="2009190" y="1293"/>
                  </a:moveTo>
                  <a:lnTo>
                    <a:pt x="0" y="1293"/>
                  </a:lnTo>
                </a:path>
                <a:path w="2009775" h="1905">
                  <a:moveTo>
                    <a:pt x="0" y="1293"/>
                  </a:moveTo>
                  <a:lnTo>
                    <a:pt x="2009190" y="1293"/>
                  </a:lnTo>
                </a:path>
              </a:pathLst>
            </a:custGeom>
            <a:ln w="3175">
              <a:solidFill>
                <a:srgbClr val="5FB6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2" name="object 3102"/>
            <p:cNvSpPr/>
            <p:nvPr/>
          </p:nvSpPr>
          <p:spPr>
            <a:xfrm>
              <a:off x="5129342" y="2848311"/>
              <a:ext cx="2011045" cy="1270"/>
            </a:xfrm>
            <a:custGeom>
              <a:avLst/>
              <a:gdLst/>
              <a:ahLst/>
              <a:cxnLst/>
              <a:rect l="l" t="t" r="r" b="b"/>
              <a:pathLst>
                <a:path w="2011045" h="1269">
                  <a:moveTo>
                    <a:pt x="2009879" y="0"/>
                  </a:moveTo>
                  <a:lnTo>
                    <a:pt x="2010444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009879" y="0"/>
                  </a:lnTo>
                  <a:close/>
                </a:path>
              </a:pathLst>
            </a:custGeom>
            <a:solidFill>
              <a:srgbClr val="5FB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3" name="object 3103"/>
            <p:cNvSpPr/>
            <p:nvPr/>
          </p:nvSpPr>
          <p:spPr>
            <a:xfrm>
              <a:off x="5129342" y="2848311"/>
              <a:ext cx="2011045" cy="1270"/>
            </a:xfrm>
            <a:custGeom>
              <a:avLst/>
              <a:gdLst/>
              <a:ahLst/>
              <a:cxnLst/>
              <a:rect l="l" t="t" r="r" b="b"/>
              <a:pathLst>
                <a:path w="2011045" h="1269">
                  <a:moveTo>
                    <a:pt x="2010444" y="1131"/>
                  </a:moveTo>
                  <a:lnTo>
                    <a:pt x="0" y="1131"/>
                  </a:lnTo>
                </a:path>
                <a:path w="2011045" h="1269">
                  <a:moveTo>
                    <a:pt x="688" y="0"/>
                  </a:moveTo>
                  <a:lnTo>
                    <a:pt x="2009879" y="0"/>
                  </a:lnTo>
                </a:path>
                <a:path w="2011045" h="1269">
                  <a:moveTo>
                    <a:pt x="2010444" y="1131"/>
                  </a:moveTo>
                  <a:lnTo>
                    <a:pt x="0" y="1131"/>
                  </a:lnTo>
                </a:path>
                <a:path w="2011045" h="1269">
                  <a:moveTo>
                    <a:pt x="0" y="1131"/>
                  </a:moveTo>
                  <a:lnTo>
                    <a:pt x="2010444" y="1131"/>
                  </a:lnTo>
                </a:path>
              </a:pathLst>
            </a:custGeom>
            <a:ln w="3175">
              <a:solidFill>
                <a:srgbClr val="5FB6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4" name="object 3104"/>
            <p:cNvSpPr/>
            <p:nvPr/>
          </p:nvSpPr>
          <p:spPr>
            <a:xfrm>
              <a:off x="5128555" y="2849442"/>
              <a:ext cx="2012314" cy="1905"/>
            </a:xfrm>
            <a:custGeom>
              <a:avLst/>
              <a:gdLst/>
              <a:ahLst/>
              <a:cxnLst/>
              <a:rect l="l" t="t" r="r" b="b"/>
              <a:pathLst>
                <a:path w="2012315" h="1905">
                  <a:moveTo>
                    <a:pt x="2011231" y="0"/>
                  </a:moveTo>
                  <a:lnTo>
                    <a:pt x="2011876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011231" y="0"/>
                  </a:lnTo>
                  <a:close/>
                </a:path>
              </a:pathLst>
            </a:custGeom>
            <a:solidFill>
              <a:srgbClr val="5FB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5" name="object 3105"/>
            <p:cNvSpPr/>
            <p:nvPr/>
          </p:nvSpPr>
          <p:spPr>
            <a:xfrm>
              <a:off x="5128555" y="2849442"/>
              <a:ext cx="2012314" cy="1905"/>
            </a:xfrm>
            <a:custGeom>
              <a:avLst/>
              <a:gdLst/>
              <a:ahLst/>
              <a:cxnLst/>
              <a:rect l="l" t="t" r="r" b="b"/>
              <a:pathLst>
                <a:path w="2012315" h="1905">
                  <a:moveTo>
                    <a:pt x="2011876" y="1293"/>
                  </a:moveTo>
                  <a:lnTo>
                    <a:pt x="0" y="1293"/>
                  </a:lnTo>
                </a:path>
                <a:path w="2012315" h="1905">
                  <a:moveTo>
                    <a:pt x="787" y="0"/>
                  </a:moveTo>
                  <a:lnTo>
                    <a:pt x="2011231" y="0"/>
                  </a:lnTo>
                </a:path>
                <a:path w="2012315" h="1905">
                  <a:moveTo>
                    <a:pt x="2011876" y="1293"/>
                  </a:moveTo>
                  <a:lnTo>
                    <a:pt x="0" y="1293"/>
                  </a:lnTo>
                </a:path>
                <a:path w="2012315" h="1905">
                  <a:moveTo>
                    <a:pt x="0" y="1293"/>
                  </a:moveTo>
                  <a:lnTo>
                    <a:pt x="2011876" y="1293"/>
                  </a:lnTo>
                </a:path>
              </a:pathLst>
            </a:custGeom>
            <a:ln w="3175">
              <a:solidFill>
                <a:srgbClr val="5FB6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6" name="object 3106"/>
            <p:cNvSpPr/>
            <p:nvPr/>
          </p:nvSpPr>
          <p:spPr>
            <a:xfrm>
              <a:off x="5127866" y="2850735"/>
              <a:ext cx="2013585" cy="1270"/>
            </a:xfrm>
            <a:custGeom>
              <a:avLst/>
              <a:gdLst/>
              <a:ahLst/>
              <a:cxnLst/>
              <a:rect l="l" t="t" r="r" b="b"/>
              <a:pathLst>
                <a:path w="2013584" h="1269">
                  <a:moveTo>
                    <a:pt x="2012565" y="0"/>
                  </a:moveTo>
                  <a:lnTo>
                    <a:pt x="2013129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012565" y="0"/>
                  </a:lnTo>
                  <a:close/>
                </a:path>
              </a:pathLst>
            </a:custGeom>
            <a:solidFill>
              <a:srgbClr val="5FB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7" name="object 3107"/>
            <p:cNvSpPr/>
            <p:nvPr/>
          </p:nvSpPr>
          <p:spPr>
            <a:xfrm>
              <a:off x="5127866" y="2850735"/>
              <a:ext cx="2013585" cy="1270"/>
            </a:xfrm>
            <a:custGeom>
              <a:avLst/>
              <a:gdLst/>
              <a:ahLst/>
              <a:cxnLst/>
              <a:rect l="l" t="t" r="r" b="b"/>
              <a:pathLst>
                <a:path w="2013584" h="1269">
                  <a:moveTo>
                    <a:pt x="2013129" y="1131"/>
                  </a:moveTo>
                  <a:lnTo>
                    <a:pt x="0" y="1131"/>
                  </a:lnTo>
                </a:path>
                <a:path w="2013584" h="1269">
                  <a:moveTo>
                    <a:pt x="688" y="0"/>
                  </a:moveTo>
                  <a:lnTo>
                    <a:pt x="2012565" y="0"/>
                  </a:lnTo>
                </a:path>
              </a:pathLst>
            </a:custGeom>
            <a:ln w="3175">
              <a:solidFill>
                <a:srgbClr val="5FB6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8" name="object 3108"/>
            <p:cNvSpPr/>
            <p:nvPr/>
          </p:nvSpPr>
          <p:spPr>
            <a:xfrm>
              <a:off x="5127866" y="2851867"/>
              <a:ext cx="2013585" cy="0"/>
            </a:xfrm>
            <a:custGeom>
              <a:avLst/>
              <a:gdLst/>
              <a:ahLst/>
              <a:cxnLst/>
              <a:rect l="l" t="t" r="r" b="b"/>
              <a:pathLst>
                <a:path w="2013584">
                  <a:moveTo>
                    <a:pt x="2013129" y="0"/>
                  </a:moveTo>
                  <a:lnTo>
                    <a:pt x="0" y="0"/>
                  </a:lnTo>
                </a:path>
                <a:path w="2013584">
                  <a:moveTo>
                    <a:pt x="0" y="0"/>
                  </a:moveTo>
                  <a:lnTo>
                    <a:pt x="2013129" y="0"/>
                  </a:lnTo>
                </a:path>
                <a:path w="2013584">
                  <a:moveTo>
                    <a:pt x="2013129" y="0"/>
                  </a:moveTo>
                  <a:lnTo>
                    <a:pt x="0" y="0"/>
                  </a:lnTo>
                </a:path>
                <a:path w="2013584">
                  <a:moveTo>
                    <a:pt x="0" y="0"/>
                  </a:moveTo>
                  <a:lnTo>
                    <a:pt x="2013129" y="0"/>
                  </a:lnTo>
                </a:path>
              </a:pathLst>
            </a:custGeom>
            <a:ln w="3175">
              <a:solidFill>
                <a:srgbClr val="5FB5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9" name="object 3109"/>
            <p:cNvSpPr/>
            <p:nvPr/>
          </p:nvSpPr>
          <p:spPr>
            <a:xfrm>
              <a:off x="5127079" y="2851866"/>
              <a:ext cx="2014855" cy="1905"/>
            </a:xfrm>
            <a:custGeom>
              <a:avLst/>
              <a:gdLst/>
              <a:ahLst/>
              <a:cxnLst/>
              <a:rect l="l" t="t" r="r" b="b"/>
              <a:pathLst>
                <a:path w="2014854" h="1905">
                  <a:moveTo>
                    <a:pt x="2013916" y="0"/>
                  </a:moveTo>
                  <a:lnTo>
                    <a:pt x="2014561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013916" y="0"/>
                  </a:lnTo>
                  <a:close/>
                </a:path>
              </a:pathLst>
            </a:custGeom>
            <a:solidFill>
              <a:srgbClr val="5FB5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0" name="object 3110"/>
            <p:cNvSpPr/>
            <p:nvPr/>
          </p:nvSpPr>
          <p:spPr>
            <a:xfrm>
              <a:off x="5127079" y="2851867"/>
              <a:ext cx="2014855" cy="1905"/>
            </a:xfrm>
            <a:custGeom>
              <a:avLst/>
              <a:gdLst/>
              <a:ahLst/>
              <a:cxnLst/>
              <a:rect l="l" t="t" r="r" b="b"/>
              <a:pathLst>
                <a:path w="2014854" h="1905">
                  <a:moveTo>
                    <a:pt x="2014561" y="1293"/>
                  </a:moveTo>
                  <a:lnTo>
                    <a:pt x="0" y="1293"/>
                  </a:lnTo>
                </a:path>
                <a:path w="2014854" h="1905">
                  <a:moveTo>
                    <a:pt x="787" y="0"/>
                  </a:moveTo>
                  <a:lnTo>
                    <a:pt x="2013916" y="0"/>
                  </a:lnTo>
                </a:path>
                <a:path w="2014854" h="1905">
                  <a:moveTo>
                    <a:pt x="2014561" y="1293"/>
                  </a:moveTo>
                  <a:lnTo>
                    <a:pt x="0" y="1293"/>
                  </a:lnTo>
                </a:path>
                <a:path w="2014854" h="1905">
                  <a:moveTo>
                    <a:pt x="0" y="1293"/>
                  </a:moveTo>
                  <a:lnTo>
                    <a:pt x="2014561" y="1293"/>
                  </a:lnTo>
                </a:path>
              </a:pathLst>
            </a:custGeom>
            <a:ln w="3175">
              <a:solidFill>
                <a:srgbClr val="5FB5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1" name="object 3111"/>
            <p:cNvSpPr/>
            <p:nvPr/>
          </p:nvSpPr>
          <p:spPr>
            <a:xfrm>
              <a:off x="5126390" y="2853160"/>
              <a:ext cx="2016125" cy="1270"/>
            </a:xfrm>
            <a:custGeom>
              <a:avLst/>
              <a:gdLst/>
              <a:ahLst/>
              <a:cxnLst/>
              <a:rect l="l" t="t" r="r" b="b"/>
              <a:pathLst>
                <a:path w="2016125" h="1269">
                  <a:moveTo>
                    <a:pt x="2015250" y="0"/>
                  </a:moveTo>
                  <a:lnTo>
                    <a:pt x="2015814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015250" y="0"/>
                  </a:lnTo>
                  <a:close/>
                </a:path>
              </a:pathLst>
            </a:custGeom>
            <a:solidFill>
              <a:srgbClr val="5FB5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2" name="object 3112"/>
            <p:cNvSpPr/>
            <p:nvPr/>
          </p:nvSpPr>
          <p:spPr>
            <a:xfrm>
              <a:off x="5126390" y="2853160"/>
              <a:ext cx="2016125" cy="1270"/>
            </a:xfrm>
            <a:custGeom>
              <a:avLst/>
              <a:gdLst/>
              <a:ahLst/>
              <a:cxnLst/>
              <a:rect l="l" t="t" r="r" b="b"/>
              <a:pathLst>
                <a:path w="2016125" h="1269">
                  <a:moveTo>
                    <a:pt x="2015814" y="1131"/>
                  </a:moveTo>
                  <a:lnTo>
                    <a:pt x="0" y="1131"/>
                  </a:lnTo>
                </a:path>
                <a:path w="2016125" h="1269">
                  <a:moveTo>
                    <a:pt x="688" y="0"/>
                  </a:moveTo>
                  <a:lnTo>
                    <a:pt x="2015250" y="0"/>
                  </a:lnTo>
                </a:path>
                <a:path w="2016125" h="1269">
                  <a:moveTo>
                    <a:pt x="2015814" y="1131"/>
                  </a:moveTo>
                  <a:lnTo>
                    <a:pt x="0" y="1131"/>
                  </a:lnTo>
                </a:path>
                <a:path w="2016125" h="1269">
                  <a:moveTo>
                    <a:pt x="0" y="1131"/>
                  </a:moveTo>
                  <a:lnTo>
                    <a:pt x="2015814" y="1131"/>
                  </a:lnTo>
                </a:path>
              </a:pathLst>
            </a:custGeom>
            <a:ln w="3175">
              <a:solidFill>
                <a:srgbClr val="5FB5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3" name="object 3113"/>
            <p:cNvSpPr/>
            <p:nvPr/>
          </p:nvSpPr>
          <p:spPr>
            <a:xfrm>
              <a:off x="5125603" y="2854291"/>
              <a:ext cx="2017395" cy="1905"/>
            </a:xfrm>
            <a:custGeom>
              <a:avLst/>
              <a:gdLst/>
              <a:ahLst/>
              <a:cxnLst/>
              <a:rect l="l" t="t" r="r" b="b"/>
              <a:pathLst>
                <a:path w="2017395" h="1905">
                  <a:moveTo>
                    <a:pt x="2016602" y="0"/>
                  </a:moveTo>
                  <a:lnTo>
                    <a:pt x="2017247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016602" y="0"/>
                  </a:lnTo>
                  <a:close/>
                </a:path>
              </a:pathLst>
            </a:custGeom>
            <a:solidFill>
              <a:srgbClr val="5FB5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4" name="object 3114"/>
            <p:cNvSpPr/>
            <p:nvPr/>
          </p:nvSpPr>
          <p:spPr>
            <a:xfrm>
              <a:off x="5125603" y="2854291"/>
              <a:ext cx="2017395" cy="1905"/>
            </a:xfrm>
            <a:custGeom>
              <a:avLst/>
              <a:gdLst/>
              <a:ahLst/>
              <a:cxnLst/>
              <a:rect l="l" t="t" r="r" b="b"/>
              <a:pathLst>
                <a:path w="2017395" h="1905">
                  <a:moveTo>
                    <a:pt x="2017247" y="1293"/>
                  </a:moveTo>
                  <a:lnTo>
                    <a:pt x="0" y="1293"/>
                  </a:lnTo>
                </a:path>
                <a:path w="2017395" h="1905">
                  <a:moveTo>
                    <a:pt x="787" y="0"/>
                  </a:moveTo>
                  <a:lnTo>
                    <a:pt x="2016602" y="0"/>
                  </a:lnTo>
                </a:path>
                <a:path w="2017395" h="1905">
                  <a:moveTo>
                    <a:pt x="2017247" y="1293"/>
                  </a:moveTo>
                  <a:lnTo>
                    <a:pt x="0" y="1293"/>
                  </a:lnTo>
                </a:path>
                <a:path w="2017395" h="1905">
                  <a:moveTo>
                    <a:pt x="0" y="1293"/>
                  </a:moveTo>
                  <a:lnTo>
                    <a:pt x="2017247" y="1293"/>
                  </a:lnTo>
                </a:path>
                <a:path w="2017395" h="1905">
                  <a:moveTo>
                    <a:pt x="2017247" y="1293"/>
                  </a:moveTo>
                  <a:lnTo>
                    <a:pt x="0" y="1293"/>
                  </a:lnTo>
                </a:path>
                <a:path w="2017395" h="1905">
                  <a:moveTo>
                    <a:pt x="0" y="1293"/>
                  </a:moveTo>
                  <a:lnTo>
                    <a:pt x="2017247" y="1293"/>
                  </a:lnTo>
                </a:path>
              </a:pathLst>
            </a:custGeom>
            <a:ln w="3175">
              <a:solidFill>
                <a:srgbClr val="5FB5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5" name="object 3115"/>
            <p:cNvSpPr/>
            <p:nvPr/>
          </p:nvSpPr>
          <p:spPr>
            <a:xfrm>
              <a:off x="5124914" y="2855584"/>
              <a:ext cx="2018664" cy="1270"/>
            </a:xfrm>
            <a:custGeom>
              <a:avLst/>
              <a:gdLst/>
              <a:ahLst/>
              <a:cxnLst/>
              <a:rect l="l" t="t" r="r" b="b"/>
              <a:pathLst>
                <a:path w="2018665" h="1269">
                  <a:moveTo>
                    <a:pt x="2017935" y="0"/>
                  </a:moveTo>
                  <a:lnTo>
                    <a:pt x="2018500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017935" y="0"/>
                  </a:lnTo>
                  <a:close/>
                </a:path>
              </a:pathLst>
            </a:custGeom>
            <a:solidFill>
              <a:srgbClr val="5FB5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6" name="object 3116"/>
            <p:cNvSpPr/>
            <p:nvPr/>
          </p:nvSpPr>
          <p:spPr>
            <a:xfrm>
              <a:off x="5124914" y="2855584"/>
              <a:ext cx="2018664" cy="1270"/>
            </a:xfrm>
            <a:custGeom>
              <a:avLst/>
              <a:gdLst/>
              <a:ahLst/>
              <a:cxnLst/>
              <a:rect l="l" t="t" r="r" b="b"/>
              <a:pathLst>
                <a:path w="2018665" h="1269">
                  <a:moveTo>
                    <a:pt x="2018500" y="1131"/>
                  </a:moveTo>
                  <a:lnTo>
                    <a:pt x="0" y="1131"/>
                  </a:lnTo>
                </a:path>
                <a:path w="2018665" h="1269">
                  <a:moveTo>
                    <a:pt x="688" y="0"/>
                  </a:moveTo>
                  <a:lnTo>
                    <a:pt x="2017935" y="0"/>
                  </a:lnTo>
                </a:path>
              </a:pathLst>
            </a:custGeom>
            <a:ln w="3175">
              <a:solidFill>
                <a:srgbClr val="5FB5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7" name="object 3117"/>
            <p:cNvSpPr/>
            <p:nvPr/>
          </p:nvSpPr>
          <p:spPr>
            <a:xfrm>
              <a:off x="5124914" y="2856716"/>
              <a:ext cx="2018664" cy="0"/>
            </a:xfrm>
            <a:custGeom>
              <a:avLst/>
              <a:gdLst/>
              <a:ahLst/>
              <a:cxnLst/>
              <a:rect l="l" t="t" r="r" b="b"/>
              <a:pathLst>
                <a:path w="2018665">
                  <a:moveTo>
                    <a:pt x="2018500" y="0"/>
                  </a:moveTo>
                  <a:lnTo>
                    <a:pt x="0" y="0"/>
                  </a:lnTo>
                </a:path>
                <a:path w="2018665">
                  <a:moveTo>
                    <a:pt x="0" y="0"/>
                  </a:moveTo>
                  <a:lnTo>
                    <a:pt x="2018500" y="0"/>
                  </a:lnTo>
                </a:path>
              </a:pathLst>
            </a:custGeom>
            <a:ln w="3175">
              <a:solidFill>
                <a:srgbClr val="5EB5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8" name="object 3118"/>
            <p:cNvSpPr/>
            <p:nvPr/>
          </p:nvSpPr>
          <p:spPr>
            <a:xfrm>
              <a:off x="5124127" y="2856715"/>
              <a:ext cx="2019935" cy="1905"/>
            </a:xfrm>
            <a:custGeom>
              <a:avLst/>
              <a:gdLst/>
              <a:ahLst/>
              <a:cxnLst/>
              <a:rect l="l" t="t" r="r" b="b"/>
              <a:pathLst>
                <a:path w="2019934" h="1905">
                  <a:moveTo>
                    <a:pt x="2019287" y="0"/>
                  </a:moveTo>
                  <a:lnTo>
                    <a:pt x="2019932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019287" y="0"/>
                  </a:lnTo>
                  <a:close/>
                </a:path>
              </a:pathLst>
            </a:custGeom>
            <a:solidFill>
              <a:srgbClr val="5EB5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9" name="object 3119"/>
            <p:cNvSpPr/>
            <p:nvPr/>
          </p:nvSpPr>
          <p:spPr>
            <a:xfrm>
              <a:off x="5124127" y="2856716"/>
              <a:ext cx="2019935" cy="1905"/>
            </a:xfrm>
            <a:custGeom>
              <a:avLst/>
              <a:gdLst/>
              <a:ahLst/>
              <a:cxnLst/>
              <a:rect l="l" t="t" r="r" b="b"/>
              <a:pathLst>
                <a:path w="2019934" h="1905">
                  <a:moveTo>
                    <a:pt x="2019932" y="1293"/>
                  </a:moveTo>
                  <a:lnTo>
                    <a:pt x="0" y="1293"/>
                  </a:lnTo>
                </a:path>
                <a:path w="2019934" h="1905">
                  <a:moveTo>
                    <a:pt x="787" y="0"/>
                  </a:moveTo>
                  <a:lnTo>
                    <a:pt x="2019287" y="0"/>
                  </a:lnTo>
                </a:path>
                <a:path w="2019934" h="1905">
                  <a:moveTo>
                    <a:pt x="2019932" y="1293"/>
                  </a:moveTo>
                  <a:lnTo>
                    <a:pt x="0" y="1293"/>
                  </a:lnTo>
                </a:path>
                <a:path w="2019934" h="1905">
                  <a:moveTo>
                    <a:pt x="0" y="1293"/>
                  </a:moveTo>
                  <a:lnTo>
                    <a:pt x="2019932" y="1293"/>
                  </a:lnTo>
                </a:path>
              </a:pathLst>
            </a:custGeom>
            <a:ln w="3175">
              <a:solidFill>
                <a:srgbClr val="5EB5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0" name="object 3120"/>
            <p:cNvSpPr/>
            <p:nvPr/>
          </p:nvSpPr>
          <p:spPr>
            <a:xfrm>
              <a:off x="5123438" y="2858009"/>
              <a:ext cx="2021205" cy="1270"/>
            </a:xfrm>
            <a:custGeom>
              <a:avLst/>
              <a:gdLst/>
              <a:ahLst/>
              <a:cxnLst/>
              <a:rect l="l" t="t" r="r" b="b"/>
              <a:pathLst>
                <a:path w="2021204" h="1269">
                  <a:moveTo>
                    <a:pt x="2020621" y="0"/>
                  </a:moveTo>
                  <a:lnTo>
                    <a:pt x="2021185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020621" y="0"/>
                  </a:lnTo>
                  <a:close/>
                </a:path>
              </a:pathLst>
            </a:custGeom>
            <a:solidFill>
              <a:srgbClr val="5EB5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1" name="object 3121"/>
            <p:cNvSpPr/>
            <p:nvPr/>
          </p:nvSpPr>
          <p:spPr>
            <a:xfrm>
              <a:off x="5123438" y="2858009"/>
              <a:ext cx="2021205" cy="1270"/>
            </a:xfrm>
            <a:custGeom>
              <a:avLst/>
              <a:gdLst/>
              <a:ahLst/>
              <a:cxnLst/>
              <a:rect l="l" t="t" r="r" b="b"/>
              <a:pathLst>
                <a:path w="2021204" h="1269">
                  <a:moveTo>
                    <a:pt x="2021185" y="1131"/>
                  </a:moveTo>
                  <a:lnTo>
                    <a:pt x="0" y="1131"/>
                  </a:lnTo>
                </a:path>
                <a:path w="2021204" h="1269">
                  <a:moveTo>
                    <a:pt x="688" y="0"/>
                  </a:moveTo>
                  <a:lnTo>
                    <a:pt x="2020621" y="0"/>
                  </a:lnTo>
                </a:path>
                <a:path w="2021204" h="1269">
                  <a:moveTo>
                    <a:pt x="2021185" y="1131"/>
                  </a:moveTo>
                  <a:lnTo>
                    <a:pt x="0" y="1131"/>
                  </a:lnTo>
                </a:path>
                <a:path w="2021204" h="1269">
                  <a:moveTo>
                    <a:pt x="0" y="1131"/>
                  </a:moveTo>
                  <a:lnTo>
                    <a:pt x="2021185" y="1131"/>
                  </a:lnTo>
                </a:path>
                <a:path w="2021204" h="1269">
                  <a:moveTo>
                    <a:pt x="2021185" y="1131"/>
                  </a:moveTo>
                  <a:lnTo>
                    <a:pt x="0" y="1131"/>
                  </a:lnTo>
                </a:path>
                <a:path w="2021204" h="1269">
                  <a:moveTo>
                    <a:pt x="0" y="1131"/>
                  </a:moveTo>
                  <a:lnTo>
                    <a:pt x="2021185" y="1131"/>
                  </a:lnTo>
                </a:path>
              </a:pathLst>
            </a:custGeom>
            <a:ln w="3175">
              <a:solidFill>
                <a:srgbClr val="5EB5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2" name="object 3122"/>
            <p:cNvSpPr/>
            <p:nvPr/>
          </p:nvSpPr>
          <p:spPr>
            <a:xfrm>
              <a:off x="5122651" y="2859140"/>
              <a:ext cx="2023110" cy="1905"/>
            </a:xfrm>
            <a:custGeom>
              <a:avLst/>
              <a:gdLst/>
              <a:ahLst/>
              <a:cxnLst/>
              <a:rect l="l" t="t" r="r" b="b"/>
              <a:pathLst>
                <a:path w="2023109" h="1905">
                  <a:moveTo>
                    <a:pt x="2021972" y="0"/>
                  </a:moveTo>
                  <a:lnTo>
                    <a:pt x="2022617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021972" y="0"/>
                  </a:lnTo>
                  <a:close/>
                </a:path>
              </a:pathLst>
            </a:custGeom>
            <a:solidFill>
              <a:srgbClr val="5EB5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3" name="object 3123"/>
            <p:cNvSpPr/>
            <p:nvPr/>
          </p:nvSpPr>
          <p:spPr>
            <a:xfrm>
              <a:off x="5122651" y="2859140"/>
              <a:ext cx="2023110" cy="1905"/>
            </a:xfrm>
            <a:custGeom>
              <a:avLst/>
              <a:gdLst/>
              <a:ahLst/>
              <a:cxnLst/>
              <a:rect l="l" t="t" r="r" b="b"/>
              <a:pathLst>
                <a:path w="2023109" h="1905">
                  <a:moveTo>
                    <a:pt x="2022617" y="1293"/>
                  </a:moveTo>
                  <a:lnTo>
                    <a:pt x="0" y="1293"/>
                  </a:lnTo>
                </a:path>
                <a:path w="2023109" h="1905">
                  <a:moveTo>
                    <a:pt x="787" y="0"/>
                  </a:moveTo>
                  <a:lnTo>
                    <a:pt x="2021972" y="0"/>
                  </a:lnTo>
                </a:path>
                <a:path w="2023109" h="1905">
                  <a:moveTo>
                    <a:pt x="2022617" y="1293"/>
                  </a:moveTo>
                  <a:lnTo>
                    <a:pt x="0" y="1293"/>
                  </a:lnTo>
                </a:path>
                <a:path w="2023109" h="1905">
                  <a:moveTo>
                    <a:pt x="0" y="1293"/>
                  </a:moveTo>
                  <a:lnTo>
                    <a:pt x="2022617" y="1293"/>
                  </a:lnTo>
                </a:path>
              </a:pathLst>
            </a:custGeom>
            <a:ln w="3175">
              <a:solidFill>
                <a:srgbClr val="5EB5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4" name="object 3124"/>
            <p:cNvSpPr/>
            <p:nvPr/>
          </p:nvSpPr>
          <p:spPr>
            <a:xfrm>
              <a:off x="5121962" y="2860433"/>
              <a:ext cx="2024380" cy="1270"/>
            </a:xfrm>
            <a:custGeom>
              <a:avLst/>
              <a:gdLst/>
              <a:ahLst/>
              <a:cxnLst/>
              <a:rect l="l" t="t" r="r" b="b"/>
              <a:pathLst>
                <a:path w="2024379" h="1269">
                  <a:moveTo>
                    <a:pt x="2023306" y="0"/>
                  </a:moveTo>
                  <a:lnTo>
                    <a:pt x="2023871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023306" y="0"/>
                  </a:lnTo>
                  <a:close/>
                </a:path>
              </a:pathLst>
            </a:custGeom>
            <a:solidFill>
              <a:srgbClr val="5EB5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5" name="object 3125"/>
            <p:cNvSpPr/>
            <p:nvPr/>
          </p:nvSpPr>
          <p:spPr>
            <a:xfrm>
              <a:off x="5121962" y="2860433"/>
              <a:ext cx="2024380" cy="1270"/>
            </a:xfrm>
            <a:custGeom>
              <a:avLst/>
              <a:gdLst/>
              <a:ahLst/>
              <a:cxnLst/>
              <a:rect l="l" t="t" r="r" b="b"/>
              <a:pathLst>
                <a:path w="2024379" h="1269">
                  <a:moveTo>
                    <a:pt x="2023870" y="1131"/>
                  </a:moveTo>
                  <a:lnTo>
                    <a:pt x="0" y="1131"/>
                  </a:lnTo>
                </a:path>
                <a:path w="2024379" h="1269">
                  <a:moveTo>
                    <a:pt x="688" y="0"/>
                  </a:moveTo>
                  <a:lnTo>
                    <a:pt x="2023306" y="0"/>
                  </a:lnTo>
                </a:path>
                <a:path w="2024379" h="1269">
                  <a:moveTo>
                    <a:pt x="2023870" y="1131"/>
                  </a:moveTo>
                  <a:lnTo>
                    <a:pt x="0" y="1131"/>
                  </a:lnTo>
                </a:path>
                <a:path w="2024379" h="1269">
                  <a:moveTo>
                    <a:pt x="0" y="1131"/>
                  </a:moveTo>
                  <a:lnTo>
                    <a:pt x="2023870" y="1131"/>
                  </a:lnTo>
                </a:path>
              </a:pathLst>
            </a:custGeom>
            <a:ln w="3175">
              <a:solidFill>
                <a:srgbClr val="5EB5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6" name="object 3126"/>
            <p:cNvSpPr/>
            <p:nvPr/>
          </p:nvSpPr>
          <p:spPr>
            <a:xfrm>
              <a:off x="5121175" y="2861564"/>
              <a:ext cx="2025650" cy="1905"/>
            </a:xfrm>
            <a:custGeom>
              <a:avLst/>
              <a:gdLst/>
              <a:ahLst/>
              <a:cxnLst/>
              <a:rect l="l" t="t" r="r" b="b"/>
              <a:pathLst>
                <a:path w="2025650" h="1905">
                  <a:moveTo>
                    <a:pt x="2024658" y="0"/>
                  </a:moveTo>
                  <a:lnTo>
                    <a:pt x="2025303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024658" y="0"/>
                  </a:lnTo>
                  <a:close/>
                </a:path>
              </a:pathLst>
            </a:custGeom>
            <a:solidFill>
              <a:srgbClr val="5EB5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7" name="object 3127"/>
            <p:cNvSpPr/>
            <p:nvPr/>
          </p:nvSpPr>
          <p:spPr>
            <a:xfrm>
              <a:off x="5121175" y="2861564"/>
              <a:ext cx="2025650" cy="1905"/>
            </a:xfrm>
            <a:custGeom>
              <a:avLst/>
              <a:gdLst/>
              <a:ahLst/>
              <a:cxnLst/>
              <a:rect l="l" t="t" r="r" b="b"/>
              <a:pathLst>
                <a:path w="2025650" h="1905">
                  <a:moveTo>
                    <a:pt x="2025303" y="1293"/>
                  </a:moveTo>
                  <a:lnTo>
                    <a:pt x="0" y="1293"/>
                  </a:lnTo>
                </a:path>
                <a:path w="2025650" h="1905">
                  <a:moveTo>
                    <a:pt x="787" y="0"/>
                  </a:moveTo>
                  <a:lnTo>
                    <a:pt x="2024658" y="0"/>
                  </a:lnTo>
                </a:path>
              </a:pathLst>
            </a:custGeom>
            <a:ln w="3175">
              <a:solidFill>
                <a:srgbClr val="5EB5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8" name="object 3128"/>
            <p:cNvSpPr/>
            <p:nvPr/>
          </p:nvSpPr>
          <p:spPr>
            <a:xfrm>
              <a:off x="5121175" y="2862858"/>
              <a:ext cx="2025650" cy="0"/>
            </a:xfrm>
            <a:custGeom>
              <a:avLst/>
              <a:gdLst/>
              <a:ahLst/>
              <a:cxnLst/>
              <a:rect l="l" t="t" r="r" b="b"/>
              <a:pathLst>
                <a:path w="2025650">
                  <a:moveTo>
                    <a:pt x="2025303" y="0"/>
                  </a:moveTo>
                  <a:lnTo>
                    <a:pt x="0" y="0"/>
                  </a:lnTo>
                </a:path>
                <a:path w="2025650">
                  <a:moveTo>
                    <a:pt x="0" y="0"/>
                  </a:moveTo>
                  <a:lnTo>
                    <a:pt x="2025303" y="0"/>
                  </a:lnTo>
                </a:path>
                <a:path w="2025650">
                  <a:moveTo>
                    <a:pt x="2025303" y="0"/>
                  </a:moveTo>
                  <a:lnTo>
                    <a:pt x="0" y="0"/>
                  </a:lnTo>
                </a:path>
                <a:path w="2025650">
                  <a:moveTo>
                    <a:pt x="0" y="0"/>
                  </a:moveTo>
                  <a:lnTo>
                    <a:pt x="2025303" y="0"/>
                  </a:lnTo>
                </a:path>
              </a:pathLst>
            </a:custGeom>
            <a:ln w="3175">
              <a:solidFill>
                <a:srgbClr val="5DB5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9" name="object 3129"/>
            <p:cNvSpPr/>
            <p:nvPr/>
          </p:nvSpPr>
          <p:spPr>
            <a:xfrm>
              <a:off x="5120486" y="2862857"/>
              <a:ext cx="2026920" cy="1270"/>
            </a:xfrm>
            <a:custGeom>
              <a:avLst/>
              <a:gdLst/>
              <a:ahLst/>
              <a:cxnLst/>
              <a:rect l="l" t="t" r="r" b="b"/>
              <a:pathLst>
                <a:path w="2026920" h="1269">
                  <a:moveTo>
                    <a:pt x="2025992" y="0"/>
                  </a:moveTo>
                  <a:lnTo>
                    <a:pt x="2026556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025992" y="0"/>
                  </a:lnTo>
                  <a:close/>
                </a:path>
              </a:pathLst>
            </a:custGeom>
            <a:solidFill>
              <a:srgbClr val="5DB5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0" name="object 3130"/>
            <p:cNvSpPr/>
            <p:nvPr/>
          </p:nvSpPr>
          <p:spPr>
            <a:xfrm>
              <a:off x="5120486" y="2862858"/>
              <a:ext cx="2026920" cy="1270"/>
            </a:xfrm>
            <a:custGeom>
              <a:avLst/>
              <a:gdLst/>
              <a:ahLst/>
              <a:cxnLst/>
              <a:rect l="l" t="t" r="r" b="b"/>
              <a:pathLst>
                <a:path w="2026920" h="1269">
                  <a:moveTo>
                    <a:pt x="2026556" y="1131"/>
                  </a:moveTo>
                  <a:lnTo>
                    <a:pt x="0" y="1131"/>
                  </a:lnTo>
                </a:path>
                <a:path w="2026920" h="1269">
                  <a:moveTo>
                    <a:pt x="688" y="0"/>
                  </a:moveTo>
                  <a:lnTo>
                    <a:pt x="2025991" y="0"/>
                  </a:lnTo>
                </a:path>
                <a:path w="2026920" h="1269">
                  <a:moveTo>
                    <a:pt x="2026556" y="1131"/>
                  </a:moveTo>
                  <a:lnTo>
                    <a:pt x="0" y="1131"/>
                  </a:lnTo>
                </a:path>
                <a:path w="2026920" h="1269">
                  <a:moveTo>
                    <a:pt x="0" y="1131"/>
                  </a:moveTo>
                  <a:lnTo>
                    <a:pt x="2026556" y="1131"/>
                  </a:lnTo>
                </a:path>
              </a:pathLst>
            </a:custGeom>
            <a:ln w="3175">
              <a:solidFill>
                <a:srgbClr val="5DB5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1" name="object 3131"/>
            <p:cNvSpPr/>
            <p:nvPr/>
          </p:nvSpPr>
          <p:spPr>
            <a:xfrm>
              <a:off x="5119699" y="2863989"/>
              <a:ext cx="2028189" cy="1905"/>
            </a:xfrm>
            <a:custGeom>
              <a:avLst/>
              <a:gdLst/>
              <a:ahLst/>
              <a:cxnLst/>
              <a:rect l="l" t="t" r="r" b="b"/>
              <a:pathLst>
                <a:path w="2028190" h="1905">
                  <a:moveTo>
                    <a:pt x="2027343" y="0"/>
                  </a:moveTo>
                  <a:lnTo>
                    <a:pt x="2027988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027343" y="0"/>
                  </a:lnTo>
                  <a:close/>
                </a:path>
              </a:pathLst>
            </a:custGeom>
            <a:solidFill>
              <a:srgbClr val="5DB5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2" name="object 3132"/>
            <p:cNvSpPr/>
            <p:nvPr/>
          </p:nvSpPr>
          <p:spPr>
            <a:xfrm>
              <a:off x="5119699" y="2863989"/>
              <a:ext cx="2028189" cy="1905"/>
            </a:xfrm>
            <a:custGeom>
              <a:avLst/>
              <a:gdLst/>
              <a:ahLst/>
              <a:cxnLst/>
              <a:rect l="l" t="t" r="r" b="b"/>
              <a:pathLst>
                <a:path w="2028190" h="1905">
                  <a:moveTo>
                    <a:pt x="2027988" y="1293"/>
                  </a:moveTo>
                  <a:lnTo>
                    <a:pt x="0" y="1293"/>
                  </a:lnTo>
                </a:path>
                <a:path w="2028190" h="1905">
                  <a:moveTo>
                    <a:pt x="787" y="0"/>
                  </a:moveTo>
                  <a:lnTo>
                    <a:pt x="2027343" y="0"/>
                  </a:lnTo>
                </a:path>
              </a:pathLst>
            </a:custGeom>
            <a:ln w="3175">
              <a:solidFill>
                <a:srgbClr val="5DB5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3" name="object 3133"/>
            <p:cNvSpPr/>
            <p:nvPr/>
          </p:nvSpPr>
          <p:spPr>
            <a:xfrm>
              <a:off x="5119699" y="2865282"/>
              <a:ext cx="2028189" cy="0"/>
            </a:xfrm>
            <a:custGeom>
              <a:avLst/>
              <a:gdLst/>
              <a:ahLst/>
              <a:cxnLst/>
              <a:rect l="l" t="t" r="r" b="b"/>
              <a:pathLst>
                <a:path w="2028190">
                  <a:moveTo>
                    <a:pt x="2027988" y="0"/>
                  </a:moveTo>
                  <a:lnTo>
                    <a:pt x="0" y="0"/>
                  </a:lnTo>
                </a:path>
                <a:path w="2028190">
                  <a:moveTo>
                    <a:pt x="0" y="0"/>
                  </a:moveTo>
                  <a:lnTo>
                    <a:pt x="2027988" y="0"/>
                  </a:lnTo>
                </a:path>
              </a:pathLst>
            </a:custGeom>
            <a:ln w="3175">
              <a:solidFill>
                <a:srgbClr val="5DB4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4" name="object 3134"/>
            <p:cNvSpPr/>
            <p:nvPr/>
          </p:nvSpPr>
          <p:spPr>
            <a:xfrm>
              <a:off x="5119010" y="2865282"/>
              <a:ext cx="2029460" cy="1270"/>
            </a:xfrm>
            <a:custGeom>
              <a:avLst/>
              <a:gdLst/>
              <a:ahLst/>
              <a:cxnLst/>
              <a:rect l="l" t="t" r="r" b="b"/>
              <a:pathLst>
                <a:path w="2029459" h="1269">
                  <a:moveTo>
                    <a:pt x="2028677" y="0"/>
                  </a:moveTo>
                  <a:lnTo>
                    <a:pt x="2029241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028677" y="0"/>
                  </a:lnTo>
                  <a:close/>
                </a:path>
              </a:pathLst>
            </a:custGeom>
            <a:solidFill>
              <a:srgbClr val="5DB4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5" name="object 3135"/>
            <p:cNvSpPr/>
            <p:nvPr/>
          </p:nvSpPr>
          <p:spPr>
            <a:xfrm>
              <a:off x="5119010" y="2865282"/>
              <a:ext cx="2029460" cy="1270"/>
            </a:xfrm>
            <a:custGeom>
              <a:avLst/>
              <a:gdLst/>
              <a:ahLst/>
              <a:cxnLst/>
              <a:rect l="l" t="t" r="r" b="b"/>
              <a:pathLst>
                <a:path w="2029459" h="1269">
                  <a:moveTo>
                    <a:pt x="2029241" y="1131"/>
                  </a:moveTo>
                  <a:lnTo>
                    <a:pt x="0" y="1131"/>
                  </a:lnTo>
                </a:path>
                <a:path w="2029459" h="1269">
                  <a:moveTo>
                    <a:pt x="688" y="0"/>
                  </a:moveTo>
                  <a:lnTo>
                    <a:pt x="2028677" y="0"/>
                  </a:lnTo>
                </a:path>
                <a:path w="2029459" h="1269">
                  <a:moveTo>
                    <a:pt x="2029241" y="1131"/>
                  </a:moveTo>
                  <a:lnTo>
                    <a:pt x="0" y="1131"/>
                  </a:lnTo>
                </a:path>
                <a:path w="2029459" h="1269">
                  <a:moveTo>
                    <a:pt x="0" y="1131"/>
                  </a:moveTo>
                  <a:lnTo>
                    <a:pt x="2029241" y="1131"/>
                  </a:lnTo>
                </a:path>
                <a:path w="2029459" h="1269">
                  <a:moveTo>
                    <a:pt x="2029241" y="1131"/>
                  </a:moveTo>
                  <a:lnTo>
                    <a:pt x="0" y="1131"/>
                  </a:lnTo>
                </a:path>
                <a:path w="2029459" h="1269">
                  <a:moveTo>
                    <a:pt x="0" y="1131"/>
                  </a:moveTo>
                  <a:lnTo>
                    <a:pt x="2029241" y="1131"/>
                  </a:lnTo>
                </a:path>
              </a:pathLst>
            </a:custGeom>
            <a:ln w="3175">
              <a:solidFill>
                <a:srgbClr val="5DB4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6" name="object 3136"/>
            <p:cNvSpPr/>
            <p:nvPr/>
          </p:nvSpPr>
          <p:spPr>
            <a:xfrm>
              <a:off x="5118223" y="2866413"/>
              <a:ext cx="2030730" cy="1905"/>
            </a:xfrm>
            <a:custGeom>
              <a:avLst/>
              <a:gdLst/>
              <a:ahLst/>
              <a:cxnLst/>
              <a:rect l="l" t="t" r="r" b="b"/>
              <a:pathLst>
                <a:path w="2030729" h="1905">
                  <a:moveTo>
                    <a:pt x="2030028" y="0"/>
                  </a:moveTo>
                  <a:lnTo>
                    <a:pt x="2030673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030028" y="0"/>
                  </a:lnTo>
                  <a:close/>
                </a:path>
              </a:pathLst>
            </a:custGeom>
            <a:solidFill>
              <a:srgbClr val="5DB4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7" name="object 3137"/>
            <p:cNvSpPr/>
            <p:nvPr/>
          </p:nvSpPr>
          <p:spPr>
            <a:xfrm>
              <a:off x="5118223" y="2866413"/>
              <a:ext cx="2030730" cy="1905"/>
            </a:xfrm>
            <a:custGeom>
              <a:avLst/>
              <a:gdLst/>
              <a:ahLst/>
              <a:cxnLst/>
              <a:rect l="l" t="t" r="r" b="b"/>
              <a:pathLst>
                <a:path w="2030729" h="1905">
                  <a:moveTo>
                    <a:pt x="2030673" y="1293"/>
                  </a:moveTo>
                  <a:lnTo>
                    <a:pt x="0" y="1293"/>
                  </a:lnTo>
                </a:path>
                <a:path w="2030729" h="1905">
                  <a:moveTo>
                    <a:pt x="787" y="0"/>
                  </a:moveTo>
                  <a:lnTo>
                    <a:pt x="2030028" y="0"/>
                  </a:lnTo>
                </a:path>
                <a:path w="2030729" h="1905">
                  <a:moveTo>
                    <a:pt x="2030673" y="1293"/>
                  </a:moveTo>
                  <a:lnTo>
                    <a:pt x="0" y="1293"/>
                  </a:lnTo>
                </a:path>
                <a:path w="2030729" h="1905">
                  <a:moveTo>
                    <a:pt x="0" y="1293"/>
                  </a:moveTo>
                  <a:lnTo>
                    <a:pt x="2030673" y="1293"/>
                  </a:lnTo>
                </a:path>
              </a:pathLst>
            </a:custGeom>
            <a:ln w="3175">
              <a:solidFill>
                <a:srgbClr val="5DB4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8" name="object 3138"/>
            <p:cNvSpPr/>
            <p:nvPr/>
          </p:nvSpPr>
          <p:spPr>
            <a:xfrm>
              <a:off x="5117534" y="2867706"/>
              <a:ext cx="2032000" cy="1270"/>
            </a:xfrm>
            <a:custGeom>
              <a:avLst/>
              <a:gdLst/>
              <a:ahLst/>
              <a:cxnLst/>
              <a:rect l="l" t="t" r="r" b="b"/>
              <a:pathLst>
                <a:path w="2032000" h="1269">
                  <a:moveTo>
                    <a:pt x="2031362" y="0"/>
                  </a:moveTo>
                  <a:lnTo>
                    <a:pt x="2031927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031362" y="0"/>
                  </a:lnTo>
                  <a:close/>
                </a:path>
              </a:pathLst>
            </a:custGeom>
            <a:solidFill>
              <a:srgbClr val="5CB4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9" name="object 3139"/>
            <p:cNvSpPr/>
            <p:nvPr/>
          </p:nvSpPr>
          <p:spPr>
            <a:xfrm>
              <a:off x="5117534" y="2867707"/>
              <a:ext cx="2032000" cy="1270"/>
            </a:xfrm>
            <a:custGeom>
              <a:avLst/>
              <a:gdLst/>
              <a:ahLst/>
              <a:cxnLst/>
              <a:rect l="l" t="t" r="r" b="b"/>
              <a:pathLst>
                <a:path w="2032000" h="1269">
                  <a:moveTo>
                    <a:pt x="2031927" y="1131"/>
                  </a:moveTo>
                  <a:lnTo>
                    <a:pt x="0" y="1131"/>
                  </a:lnTo>
                </a:path>
                <a:path w="2032000" h="1269">
                  <a:moveTo>
                    <a:pt x="688" y="0"/>
                  </a:moveTo>
                  <a:lnTo>
                    <a:pt x="2031362" y="0"/>
                  </a:lnTo>
                </a:path>
                <a:path w="2032000" h="1269">
                  <a:moveTo>
                    <a:pt x="2031927" y="1131"/>
                  </a:moveTo>
                  <a:lnTo>
                    <a:pt x="0" y="1131"/>
                  </a:lnTo>
                </a:path>
                <a:path w="2032000" h="1269">
                  <a:moveTo>
                    <a:pt x="0" y="1131"/>
                  </a:moveTo>
                  <a:lnTo>
                    <a:pt x="2031927" y="1131"/>
                  </a:lnTo>
                </a:path>
                <a:path w="2032000" h="1269">
                  <a:moveTo>
                    <a:pt x="2031927" y="1131"/>
                  </a:moveTo>
                  <a:lnTo>
                    <a:pt x="0" y="1131"/>
                  </a:lnTo>
                </a:path>
                <a:path w="2032000" h="1269">
                  <a:moveTo>
                    <a:pt x="0" y="1131"/>
                  </a:moveTo>
                  <a:lnTo>
                    <a:pt x="2031927" y="1131"/>
                  </a:lnTo>
                </a:path>
              </a:pathLst>
            </a:custGeom>
            <a:ln w="3175">
              <a:solidFill>
                <a:srgbClr val="5CB4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0" name="object 3140"/>
            <p:cNvSpPr/>
            <p:nvPr/>
          </p:nvSpPr>
          <p:spPr>
            <a:xfrm>
              <a:off x="5116747" y="2868838"/>
              <a:ext cx="2033905" cy="1905"/>
            </a:xfrm>
            <a:custGeom>
              <a:avLst/>
              <a:gdLst/>
              <a:ahLst/>
              <a:cxnLst/>
              <a:rect l="l" t="t" r="r" b="b"/>
              <a:pathLst>
                <a:path w="2033904" h="1905">
                  <a:moveTo>
                    <a:pt x="2032714" y="0"/>
                  </a:moveTo>
                  <a:lnTo>
                    <a:pt x="2033359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032714" y="0"/>
                  </a:lnTo>
                  <a:close/>
                </a:path>
              </a:pathLst>
            </a:custGeom>
            <a:solidFill>
              <a:srgbClr val="5CB4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1" name="object 3141"/>
            <p:cNvSpPr/>
            <p:nvPr/>
          </p:nvSpPr>
          <p:spPr>
            <a:xfrm>
              <a:off x="5116747" y="2868838"/>
              <a:ext cx="2033905" cy="1905"/>
            </a:xfrm>
            <a:custGeom>
              <a:avLst/>
              <a:gdLst/>
              <a:ahLst/>
              <a:cxnLst/>
              <a:rect l="l" t="t" r="r" b="b"/>
              <a:pathLst>
                <a:path w="2033904" h="1905">
                  <a:moveTo>
                    <a:pt x="2033359" y="1293"/>
                  </a:moveTo>
                  <a:lnTo>
                    <a:pt x="0" y="1293"/>
                  </a:lnTo>
                </a:path>
                <a:path w="2033904" h="1905">
                  <a:moveTo>
                    <a:pt x="787" y="0"/>
                  </a:moveTo>
                  <a:lnTo>
                    <a:pt x="2032714" y="0"/>
                  </a:lnTo>
                </a:path>
                <a:path w="2033904" h="1905">
                  <a:moveTo>
                    <a:pt x="2033359" y="1293"/>
                  </a:moveTo>
                  <a:lnTo>
                    <a:pt x="0" y="1293"/>
                  </a:lnTo>
                </a:path>
                <a:path w="2033904" h="1905">
                  <a:moveTo>
                    <a:pt x="0" y="1293"/>
                  </a:moveTo>
                  <a:lnTo>
                    <a:pt x="2033359" y="1293"/>
                  </a:lnTo>
                </a:path>
              </a:pathLst>
            </a:custGeom>
            <a:ln w="3175">
              <a:solidFill>
                <a:srgbClr val="5CB4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2" name="object 3142"/>
            <p:cNvSpPr/>
            <p:nvPr/>
          </p:nvSpPr>
          <p:spPr>
            <a:xfrm>
              <a:off x="5116058" y="2870131"/>
              <a:ext cx="2035175" cy="1270"/>
            </a:xfrm>
            <a:custGeom>
              <a:avLst/>
              <a:gdLst/>
              <a:ahLst/>
              <a:cxnLst/>
              <a:rect l="l" t="t" r="r" b="b"/>
              <a:pathLst>
                <a:path w="2035175" h="1269">
                  <a:moveTo>
                    <a:pt x="2034048" y="0"/>
                  </a:moveTo>
                  <a:lnTo>
                    <a:pt x="2034612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034048" y="0"/>
                  </a:lnTo>
                  <a:close/>
                </a:path>
              </a:pathLst>
            </a:custGeom>
            <a:solidFill>
              <a:srgbClr val="5CB4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3" name="object 3143"/>
            <p:cNvSpPr/>
            <p:nvPr/>
          </p:nvSpPr>
          <p:spPr>
            <a:xfrm>
              <a:off x="5116058" y="2870131"/>
              <a:ext cx="2035175" cy="1270"/>
            </a:xfrm>
            <a:custGeom>
              <a:avLst/>
              <a:gdLst/>
              <a:ahLst/>
              <a:cxnLst/>
              <a:rect l="l" t="t" r="r" b="b"/>
              <a:pathLst>
                <a:path w="2035175" h="1269">
                  <a:moveTo>
                    <a:pt x="2034612" y="1131"/>
                  </a:moveTo>
                  <a:lnTo>
                    <a:pt x="0" y="1131"/>
                  </a:lnTo>
                </a:path>
                <a:path w="2035175" h="1269">
                  <a:moveTo>
                    <a:pt x="688" y="0"/>
                  </a:moveTo>
                  <a:lnTo>
                    <a:pt x="2034048" y="0"/>
                  </a:lnTo>
                </a:path>
                <a:path w="2035175" h="1269">
                  <a:moveTo>
                    <a:pt x="2034612" y="1131"/>
                  </a:moveTo>
                  <a:lnTo>
                    <a:pt x="0" y="1131"/>
                  </a:lnTo>
                </a:path>
                <a:path w="2035175" h="1269">
                  <a:moveTo>
                    <a:pt x="0" y="1131"/>
                  </a:moveTo>
                  <a:lnTo>
                    <a:pt x="2034612" y="1131"/>
                  </a:lnTo>
                </a:path>
              </a:pathLst>
            </a:custGeom>
            <a:ln w="3175">
              <a:solidFill>
                <a:srgbClr val="5CB4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4" name="object 3144"/>
            <p:cNvSpPr/>
            <p:nvPr/>
          </p:nvSpPr>
          <p:spPr>
            <a:xfrm>
              <a:off x="5115271" y="2871262"/>
              <a:ext cx="2036445" cy="1905"/>
            </a:xfrm>
            <a:custGeom>
              <a:avLst/>
              <a:gdLst/>
              <a:ahLst/>
              <a:cxnLst/>
              <a:rect l="l" t="t" r="r" b="b"/>
              <a:pathLst>
                <a:path w="2036445" h="1905">
                  <a:moveTo>
                    <a:pt x="2035399" y="0"/>
                  </a:moveTo>
                  <a:lnTo>
                    <a:pt x="2036044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035399" y="0"/>
                  </a:lnTo>
                  <a:close/>
                </a:path>
              </a:pathLst>
            </a:custGeom>
            <a:solidFill>
              <a:srgbClr val="5CB4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5" name="object 3145"/>
            <p:cNvSpPr/>
            <p:nvPr/>
          </p:nvSpPr>
          <p:spPr>
            <a:xfrm>
              <a:off x="5115271" y="2871262"/>
              <a:ext cx="2036445" cy="1905"/>
            </a:xfrm>
            <a:custGeom>
              <a:avLst/>
              <a:gdLst/>
              <a:ahLst/>
              <a:cxnLst/>
              <a:rect l="l" t="t" r="r" b="b"/>
              <a:pathLst>
                <a:path w="2036445" h="1905">
                  <a:moveTo>
                    <a:pt x="2036044" y="1293"/>
                  </a:moveTo>
                  <a:lnTo>
                    <a:pt x="0" y="1293"/>
                  </a:lnTo>
                </a:path>
                <a:path w="2036445" h="1905">
                  <a:moveTo>
                    <a:pt x="787" y="0"/>
                  </a:moveTo>
                  <a:lnTo>
                    <a:pt x="2035399" y="0"/>
                  </a:lnTo>
                </a:path>
                <a:path w="2036445" h="1905">
                  <a:moveTo>
                    <a:pt x="2036044" y="1293"/>
                  </a:moveTo>
                  <a:lnTo>
                    <a:pt x="0" y="1293"/>
                  </a:lnTo>
                </a:path>
                <a:path w="2036445" h="1905">
                  <a:moveTo>
                    <a:pt x="0" y="1293"/>
                  </a:moveTo>
                  <a:lnTo>
                    <a:pt x="2036044" y="1293"/>
                  </a:lnTo>
                </a:path>
                <a:path w="2036445" h="1905">
                  <a:moveTo>
                    <a:pt x="2036044" y="1293"/>
                  </a:moveTo>
                  <a:lnTo>
                    <a:pt x="0" y="1293"/>
                  </a:lnTo>
                </a:path>
                <a:path w="2036445" h="1905">
                  <a:moveTo>
                    <a:pt x="0" y="1293"/>
                  </a:moveTo>
                  <a:lnTo>
                    <a:pt x="2036044" y="1293"/>
                  </a:lnTo>
                </a:path>
              </a:pathLst>
            </a:custGeom>
            <a:ln w="3175">
              <a:solidFill>
                <a:srgbClr val="5CB4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6" name="object 3146"/>
            <p:cNvSpPr/>
            <p:nvPr/>
          </p:nvSpPr>
          <p:spPr>
            <a:xfrm>
              <a:off x="5114582" y="2872555"/>
              <a:ext cx="2037714" cy="1270"/>
            </a:xfrm>
            <a:custGeom>
              <a:avLst/>
              <a:gdLst/>
              <a:ahLst/>
              <a:cxnLst/>
              <a:rect l="l" t="t" r="r" b="b"/>
              <a:pathLst>
                <a:path w="2037715" h="1269">
                  <a:moveTo>
                    <a:pt x="2036733" y="0"/>
                  </a:moveTo>
                  <a:lnTo>
                    <a:pt x="2037297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036733" y="0"/>
                  </a:lnTo>
                  <a:close/>
                </a:path>
              </a:pathLst>
            </a:custGeom>
            <a:solidFill>
              <a:srgbClr val="5CB4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7" name="object 3147"/>
            <p:cNvSpPr/>
            <p:nvPr/>
          </p:nvSpPr>
          <p:spPr>
            <a:xfrm>
              <a:off x="5114582" y="2872556"/>
              <a:ext cx="2037714" cy="1270"/>
            </a:xfrm>
            <a:custGeom>
              <a:avLst/>
              <a:gdLst/>
              <a:ahLst/>
              <a:cxnLst/>
              <a:rect l="l" t="t" r="r" b="b"/>
              <a:pathLst>
                <a:path w="2037715" h="1269">
                  <a:moveTo>
                    <a:pt x="2037297" y="1131"/>
                  </a:moveTo>
                  <a:lnTo>
                    <a:pt x="0" y="1131"/>
                  </a:lnTo>
                </a:path>
                <a:path w="2037715" h="1269">
                  <a:moveTo>
                    <a:pt x="688" y="0"/>
                  </a:moveTo>
                  <a:lnTo>
                    <a:pt x="2036733" y="0"/>
                  </a:lnTo>
                </a:path>
              </a:pathLst>
            </a:custGeom>
            <a:ln w="3175">
              <a:solidFill>
                <a:srgbClr val="5CB4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8" name="object 3148"/>
            <p:cNvSpPr/>
            <p:nvPr/>
          </p:nvSpPr>
          <p:spPr>
            <a:xfrm>
              <a:off x="5114582" y="2873687"/>
              <a:ext cx="2037714" cy="0"/>
            </a:xfrm>
            <a:custGeom>
              <a:avLst/>
              <a:gdLst/>
              <a:ahLst/>
              <a:cxnLst/>
              <a:rect l="l" t="t" r="r" b="b"/>
              <a:pathLst>
                <a:path w="2037715">
                  <a:moveTo>
                    <a:pt x="2037297" y="0"/>
                  </a:moveTo>
                  <a:lnTo>
                    <a:pt x="0" y="0"/>
                  </a:lnTo>
                </a:path>
                <a:path w="2037715">
                  <a:moveTo>
                    <a:pt x="0" y="0"/>
                  </a:moveTo>
                  <a:lnTo>
                    <a:pt x="2037297" y="0"/>
                  </a:lnTo>
                </a:path>
              </a:pathLst>
            </a:custGeom>
            <a:ln w="3175">
              <a:solidFill>
                <a:srgbClr val="5BB4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9" name="object 3149"/>
            <p:cNvSpPr/>
            <p:nvPr/>
          </p:nvSpPr>
          <p:spPr>
            <a:xfrm>
              <a:off x="5113795" y="2873687"/>
              <a:ext cx="2038985" cy="1905"/>
            </a:xfrm>
            <a:custGeom>
              <a:avLst/>
              <a:gdLst/>
              <a:ahLst/>
              <a:cxnLst/>
              <a:rect l="l" t="t" r="r" b="b"/>
              <a:pathLst>
                <a:path w="2038984" h="1905">
                  <a:moveTo>
                    <a:pt x="2038085" y="0"/>
                  </a:moveTo>
                  <a:lnTo>
                    <a:pt x="2038730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038085" y="0"/>
                  </a:lnTo>
                  <a:close/>
                </a:path>
              </a:pathLst>
            </a:custGeom>
            <a:solidFill>
              <a:srgbClr val="5BB4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0" name="object 3150"/>
            <p:cNvSpPr/>
            <p:nvPr/>
          </p:nvSpPr>
          <p:spPr>
            <a:xfrm>
              <a:off x="5113795" y="2873687"/>
              <a:ext cx="2038985" cy="1905"/>
            </a:xfrm>
            <a:custGeom>
              <a:avLst/>
              <a:gdLst/>
              <a:ahLst/>
              <a:cxnLst/>
              <a:rect l="l" t="t" r="r" b="b"/>
              <a:pathLst>
                <a:path w="2038984" h="1905">
                  <a:moveTo>
                    <a:pt x="2038730" y="1293"/>
                  </a:moveTo>
                  <a:lnTo>
                    <a:pt x="0" y="1293"/>
                  </a:lnTo>
                </a:path>
                <a:path w="2038984" h="1905">
                  <a:moveTo>
                    <a:pt x="787" y="0"/>
                  </a:moveTo>
                  <a:lnTo>
                    <a:pt x="2038085" y="0"/>
                  </a:lnTo>
                </a:path>
                <a:path w="2038984" h="1905">
                  <a:moveTo>
                    <a:pt x="2038730" y="1293"/>
                  </a:moveTo>
                  <a:lnTo>
                    <a:pt x="0" y="1293"/>
                  </a:lnTo>
                </a:path>
                <a:path w="2038984" h="1905">
                  <a:moveTo>
                    <a:pt x="0" y="1293"/>
                  </a:moveTo>
                  <a:lnTo>
                    <a:pt x="2038730" y="1293"/>
                  </a:lnTo>
                </a:path>
              </a:pathLst>
            </a:custGeom>
            <a:ln w="3175">
              <a:solidFill>
                <a:srgbClr val="5BB4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1" name="object 3151"/>
            <p:cNvSpPr/>
            <p:nvPr/>
          </p:nvSpPr>
          <p:spPr>
            <a:xfrm>
              <a:off x="5113106" y="2874980"/>
              <a:ext cx="2040255" cy="1270"/>
            </a:xfrm>
            <a:custGeom>
              <a:avLst/>
              <a:gdLst/>
              <a:ahLst/>
              <a:cxnLst/>
              <a:rect l="l" t="t" r="r" b="b"/>
              <a:pathLst>
                <a:path w="2040254" h="1269">
                  <a:moveTo>
                    <a:pt x="2039418" y="0"/>
                  </a:moveTo>
                  <a:lnTo>
                    <a:pt x="2039983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039418" y="0"/>
                  </a:lnTo>
                  <a:close/>
                </a:path>
              </a:pathLst>
            </a:custGeom>
            <a:solidFill>
              <a:srgbClr val="5BB4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2" name="object 3152"/>
            <p:cNvSpPr/>
            <p:nvPr/>
          </p:nvSpPr>
          <p:spPr>
            <a:xfrm>
              <a:off x="5113106" y="2874980"/>
              <a:ext cx="2040255" cy="1270"/>
            </a:xfrm>
            <a:custGeom>
              <a:avLst/>
              <a:gdLst/>
              <a:ahLst/>
              <a:cxnLst/>
              <a:rect l="l" t="t" r="r" b="b"/>
              <a:pathLst>
                <a:path w="2040254" h="1269">
                  <a:moveTo>
                    <a:pt x="2039983" y="1131"/>
                  </a:moveTo>
                  <a:lnTo>
                    <a:pt x="0" y="1131"/>
                  </a:lnTo>
                </a:path>
                <a:path w="2040254" h="1269">
                  <a:moveTo>
                    <a:pt x="688" y="0"/>
                  </a:moveTo>
                  <a:lnTo>
                    <a:pt x="2039418" y="0"/>
                  </a:lnTo>
                </a:path>
                <a:path w="2040254" h="1269">
                  <a:moveTo>
                    <a:pt x="2039983" y="1131"/>
                  </a:moveTo>
                  <a:lnTo>
                    <a:pt x="0" y="1131"/>
                  </a:lnTo>
                </a:path>
                <a:path w="2040254" h="1269">
                  <a:moveTo>
                    <a:pt x="0" y="1131"/>
                  </a:moveTo>
                  <a:lnTo>
                    <a:pt x="2039983" y="1131"/>
                  </a:lnTo>
                </a:path>
              </a:pathLst>
            </a:custGeom>
            <a:ln w="3175">
              <a:solidFill>
                <a:srgbClr val="5BB4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3" name="object 3153"/>
            <p:cNvSpPr/>
            <p:nvPr/>
          </p:nvSpPr>
          <p:spPr>
            <a:xfrm>
              <a:off x="5113106" y="2876111"/>
              <a:ext cx="2040255" cy="0"/>
            </a:xfrm>
            <a:custGeom>
              <a:avLst/>
              <a:gdLst/>
              <a:ahLst/>
              <a:cxnLst/>
              <a:rect l="l" t="t" r="r" b="b"/>
              <a:pathLst>
                <a:path w="2040254">
                  <a:moveTo>
                    <a:pt x="2039983" y="0"/>
                  </a:moveTo>
                  <a:lnTo>
                    <a:pt x="0" y="0"/>
                  </a:lnTo>
                </a:path>
                <a:path w="2040254">
                  <a:moveTo>
                    <a:pt x="0" y="0"/>
                  </a:moveTo>
                  <a:lnTo>
                    <a:pt x="2039983" y="0"/>
                  </a:lnTo>
                </a:path>
              </a:pathLst>
            </a:custGeom>
            <a:ln w="3175">
              <a:solidFill>
                <a:srgbClr val="5AB4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4" name="object 3154"/>
            <p:cNvSpPr/>
            <p:nvPr/>
          </p:nvSpPr>
          <p:spPr>
            <a:xfrm>
              <a:off x="5112319" y="2876111"/>
              <a:ext cx="2041525" cy="1905"/>
            </a:xfrm>
            <a:custGeom>
              <a:avLst/>
              <a:gdLst/>
              <a:ahLst/>
              <a:cxnLst/>
              <a:rect l="l" t="t" r="r" b="b"/>
              <a:pathLst>
                <a:path w="2041525" h="1905">
                  <a:moveTo>
                    <a:pt x="2040770" y="0"/>
                  </a:moveTo>
                  <a:lnTo>
                    <a:pt x="2041415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040770" y="0"/>
                  </a:lnTo>
                  <a:close/>
                </a:path>
              </a:pathLst>
            </a:custGeom>
            <a:solidFill>
              <a:srgbClr val="5AB4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5" name="object 3155"/>
            <p:cNvSpPr/>
            <p:nvPr/>
          </p:nvSpPr>
          <p:spPr>
            <a:xfrm>
              <a:off x="5112319" y="2876111"/>
              <a:ext cx="2041525" cy="1905"/>
            </a:xfrm>
            <a:custGeom>
              <a:avLst/>
              <a:gdLst/>
              <a:ahLst/>
              <a:cxnLst/>
              <a:rect l="l" t="t" r="r" b="b"/>
              <a:pathLst>
                <a:path w="2041525" h="1905">
                  <a:moveTo>
                    <a:pt x="2041415" y="1293"/>
                  </a:moveTo>
                  <a:lnTo>
                    <a:pt x="0" y="1293"/>
                  </a:lnTo>
                </a:path>
                <a:path w="2041525" h="1905">
                  <a:moveTo>
                    <a:pt x="787" y="0"/>
                  </a:moveTo>
                  <a:lnTo>
                    <a:pt x="2040770" y="0"/>
                  </a:lnTo>
                </a:path>
                <a:path w="2041525" h="1905">
                  <a:moveTo>
                    <a:pt x="2041415" y="1293"/>
                  </a:moveTo>
                  <a:lnTo>
                    <a:pt x="0" y="1293"/>
                  </a:lnTo>
                </a:path>
                <a:path w="2041525" h="1905">
                  <a:moveTo>
                    <a:pt x="0" y="1293"/>
                  </a:moveTo>
                  <a:lnTo>
                    <a:pt x="2041415" y="1293"/>
                  </a:lnTo>
                </a:path>
              </a:pathLst>
            </a:custGeom>
            <a:ln w="3175">
              <a:solidFill>
                <a:srgbClr val="5AB4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6" name="object 3156"/>
            <p:cNvSpPr/>
            <p:nvPr/>
          </p:nvSpPr>
          <p:spPr>
            <a:xfrm>
              <a:off x="5111630" y="2877404"/>
              <a:ext cx="2042795" cy="1270"/>
            </a:xfrm>
            <a:custGeom>
              <a:avLst/>
              <a:gdLst/>
              <a:ahLst/>
              <a:cxnLst/>
              <a:rect l="l" t="t" r="r" b="b"/>
              <a:pathLst>
                <a:path w="2042795" h="1269">
                  <a:moveTo>
                    <a:pt x="2042104" y="0"/>
                  </a:moveTo>
                  <a:lnTo>
                    <a:pt x="2042668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042104" y="0"/>
                  </a:lnTo>
                  <a:close/>
                </a:path>
              </a:pathLst>
            </a:custGeom>
            <a:solidFill>
              <a:srgbClr val="5AB4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7" name="object 3157"/>
            <p:cNvSpPr/>
            <p:nvPr/>
          </p:nvSpPr>
          <p:spPr>
            <a:xfrm>
              <a:off x="5111630" y="2877404"/>
              <a:ext cx="2042795" cy="1270"/>
            </a:xfrm>
            <a:custGeom>
              <a:avLst/>
              <a:gdLst/>
              <a:ahLst/>
              <a:cxnLst/>
              <a:rect l="l" t="t" r="r" b="b"/>
              <a:pathLst>
                <a:path w="2042795" h="1269">
                  <a:moveTo>
                    <a:pt x="2042668" y="1131"/>
                  </a:moveTo>
                  <a:lnTo>
                    <a:pt x="0" y="1131"/>
                  </a:lnTo>
                </a:path>
                <a:path w="2042795" h="1269">
                  <a:moveTo>
                    <a:pt x="688" y="0"/>
                  </a:moveTo>
                  <a:lnTo>
                    <a:pt x="2042104" y="0"/>
                  </a:lnTo>
                </a:path>
                <a:path w="2042795" h="1269">
                  <a:moveTo>
                    <a:pt x="2042668" y="1131"/>
                  </a:moveTo>
                  <a:lnTo>
                    <a:pt x="0" y="1131"/>
                  </a:lnTo>
                </a:path>
                <a:path w="2042795" h="1269">
                  <a:moveTo>
                    <a:pt x="0" y="1131"/>
                  </a:moveTo>
                  <a:lnTo>
                    <a:pt x="2042668" y="1131"/>
                  </a:lnTo>
                </a:path>
              </a:pathLst>
            </a:custGeom>
            <a:ln w="3175">
              <a:solidFill>
                <a:srgbClr val="5AB4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8" name="object 3158"/>
            <p:cNvSpPr/>
            <p:nvPr/>
          </p:nvSpPr>
          <p:spPr>
            <a:xfrm>
              <a:off x="5110843" y="2878536"/>
              <a:ext cx="2044700" cy="1905"/>
            </a:xfrm>
            <a:custGeom>
              <a:avLst/>
              <a:gdLst/>
              <a:ahLst/>
              <a:cxnLst/>
              <a:rect l="l" t="t" r="r" b="b"/>
              <a:pathLst>
                <a:path w="2044700" h="1905">
                  <a:moveTo>
                    <a:pt x="2043455" y="0"/>
                  </a:moveTo>
                  <a:lnTo>
                    <a:pt x="2044100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043455" y="0"/>
                  </a:lnTo>
                  <a:close/>
                </a:path>
              </a:pathLst>
            </a:custGeom>
            <a:solidFill>
              <a:srgbClr val="5AB3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9" name="object 3159"/>
            <p:cNvSpPr/>
            <p:nvPr/>
          </p:nvSpPr>
          <p:spPr>
            <a:xfrm>
              <a:off x="5110843" y="2878536"/>
              <a:ext cx="2044700" cy="1905"/>
            </a:xfrm>
            <a:custGeom>
              <a:avLst/>
              <a:gdLst/>
              <a:ahLst/>
              <a:cxnLst/>
              <a:rect l="l" t="t" r="r" b="b"/>
              <a:pathLst>
                <a:path w="2044700" h="1905">
                  <a:moveTo>
                    <a:pt x="2044100" y="1293"/>
                  </a:moveTo>
                  <a:lnTo>
                    <a:pt x="0" y="1293"/>
                  </a:lnTo>
                </a:path>
                <a:path w="2044700" h="1905">
                  <a:moveTo>
                    <a:pt x="787" y="0"/>
                  </a:moveTo>
                  <a:lnTo>
                    <a:pt x="2043455" y="0"/>
                  </a:lnTo>
                </a:path>
                <a:path w="2044700" h="1905">
                  <a:moveTo>
                    <a:pt x="2044100" y="1293"/>
                  </a:moveTo>
                  <a:lnTo>
                    <a:pt x="0" y="1293"/>
                  </a:lnTo>
                </a:path>
                <a:path w="2044700" h="1905">
                  <a:moveTo>
                    <a:pt x="0" y="1293"/>
                  </a:moveTo>
                  <a:lnTo>
                    <a:pt x="2044100" y="1293"/>
                  </a:lnTo>
                </a:path>
                <a:path w="2044700" h="1905">
                  <a:moveTo>
                    <a:pt x="2044100" y="1293"/>
                  </a:moveTo>
                  <a:lnTo>
                    <a:pt x="0" y="1293"/>
                  </a:lnTo>
                </a:path>
                <a:path w="2044700" h="1905">
                  <a:moveTo>
                    <a:pt x="0" y="1293"/>
                  </a:moveTo>
                  <a:lnTo>
                    <a:pt x="2044100" y="1293"/>
                  </a:lnTo>
                </a:path>
              </a:pathLst>
            </a:custGeom>
            <a:ln w="3175">
              <a:solidFill>
                <a:srgbClr val="5AB3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0" name="object 3160"/>
            <p:cNvSpPr/>
            <p:nvPr/>
          </p:nvSpPr>
          <p:spPr>
            <a:xfrm>
              <a:off x="5110154" y="2879829"/>
              <a:ext cx="2045970" cy="1270"/>
            </a:xfrm>
            <a:custGeom>
              <a:avLst/>
              <a:gdLst/>
              <a:ahLst/>
              <a:cxnLst/>
              <a:rect l="l" t="t" r="r" b="b"/>
              <a:pathLst>
                <a:path w="2045970" h="1269">
                  <a:moveTo>
                    <a:pt x="2044789" y="0"/>
                  </a:moveTo>
                  <a:lnTo>
                    <a:pt x="2045353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044789" y="0"/>
                  </a:lnTo>
                  <a:close/>
                </a:path>
              </a:pathLst>
            </a:custGeom>
            <a:solidFill>
              <a:srgbClr val="5AB3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1" name="object 3161"/>
            <p:cNvSpPr/>
            <p:nvPr/>
          </p:nvSpPr>
          <p:spPr>
            <a:xfrm>
              <a:off x="5110154" y="2879829"/>
              <a:ext cx="2045970" cy="1270"/>
            </a:xfrm>
            <a:custGeom>
              <a:avLst/>
              <a:gdLst/>
              <a:ahLst/>
              <a:cxnLst/>
              <a:rect l="l" t="t" r="r" b="b"/>
              <a:pathLst>
                <a:path w="2045970" h="1269">
                  <a:moveTo>
                    <a:pt x="2045353" y="1131"/>
                  </a:moveTo>
                  <a:lnTo>
                    <a:pt x="0" y="1131"/>
                  </a:lnTo>
                </a:path>
                <a:path w="2045970" h="1269">
                  <a:moveTo>
                    <a:pt x="688" y="0"/>
                  </a:moveTo>
                  <a:lnTo>
                    <a:pt x="2044789" y="0"/>
                  </a:lnTo>
                </a:path>
                <a:path w="2045970" h="1269">
                  <a:moveTo>
                    <a:pt x="2045353" y="1131"/>
                  </a:moveTo>
                  <a:lnTo>
                    <a:pt x="0" y="1131"/>
                  </a:lnTo>
                </a:path>
                <a:path w="2045970" h="1269">
                  <a:moveTo>
                    <a:pt x="0" y="1131"/>
                  </a:moveTo>
                  <a:lnTo>
                    <a:pt x="2045353" y="1131"/>
                  </a:lnTo>
                </a:path>
              </a:pathLst>
            </a:custGeom>
            <a:ln w="3175">
              <a:solidFill>
                <a:srgbClr val="5AB3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2" name="object 3162"/>
            <p:cNvSpPr/>
            <p:nvPr/>
          </p:nvSpPr>
          <p:spPr>
            <a:xfrm>
              <a:off x="5109367" y="2880960"/>
              <a:ext cx="2047239" cy="1905"/>
            </a:xfrm>
            <a:custGeom>
              <a:avLst/>
              <a:gdLst/>
              <a:ahLst/>
              <a:cxnLst/>
              <a:rect l="l" t="t" r="r" b="b"/>
              <a:pathLst>
                <a:path w="2047240" h="1905">
                  <a:moveTo>
                    <a:pt x="2046141" y="0"/>
                  </a:moveTo>
                  <a:lnTo>
                    <a:pt x="2046786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046141" y="0"/>
                  </a:lnTo>
                  <a:close/>
                </a:path>
              </a:pathLst>
            </a:custGeom>
            <a:solidFill>
              <a:srgbClr val="5AB3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3" name="object 3163"/>
            <p:cNvSpPr/>
            <p:nvPr/>
          </p:nvSpPr>
          <p:spPr>
            <a:xfrm>
              <a:off x="5109367" y="2880960"/>
              <a:ext cx="2047239" cy="1905"/>
            </a:xfrm>
            <a:custGeom>
              <a:avLst/>
              <a:gdLst/>
              <a:ahLst/>
              <a:cxnLst/>
              <a:rect l="l" t="t" r="r" b="b"/>
              <a:pathLst>
                <a:path w="2047240" h="1905">
                  <a:moveTo>
                    <a:pt x="2046786" y="1293"/>
                  </a:moveTo>
                  <a:lnTo>
                    <a:pt x="0" y="1293"/>
                  </a:lnTo>
                </a:path>
                <a:path w="2047240" h="1905">
                  <a:moveTo>
                    <a:pt x="787" y="0"/>
                  </a:moveTo>
                  <a:lnTo>
                    <a:pt x="2046141" y="0"/>
                  </a:lnTo>
                </a:path>
              </a:pathLst>
            </a:custGeom>
            <a:ln w="3175">
              <a:solidFill>
                <a:srgbClr val="5AB3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4" name="object 3164"/>
            <p:cNvSpPr/>
            <p:nvPr/>
          </p:nvSpPr>
          <p:spPr>
            <a:xfrm>
              <a:off x="5109367" y="2882253"/>
              <a:ext cx="2047239" cy="0"/>
            </a:xfrm>
            <a:custGeom>
              <a:avLst/>
              <a:gdLst/>
              <a:ahLst/>
              <a:cxnLst/>
              <a:rect l="l" t="t" r="r" b="b"/>
              <a:pathLst>
                <a:path w="2047240">
                  <a:moveTo>
                    <a:pt x="2046786" y="0"/>
                  </a:moveTo>
                  <a:lnTo>
                    <a:pt x="0" y="0"/>
                  </a:lnTo>
                </a:path>
                <a:path w="2047240">
                  <a:moveTo>
                    <a:pt x="0" y="0"/>
                  </a:moveTo>
                  <a:lnTo>
                    <a:pt x="2046786" y="0"/>
                  </a:lnTo>
                </a:path>
              </a:pathLst>
            </a:custGeom>
            <a:ln w="3175">
              <a:solidFill>
                <a:srgbClr val="58B3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5" name="object 3165"/>
            <p:cNvSpPr/>
            <p:nvPr/>
          </p:nvSpPr>
          <p:spPr>
            <a:xfrm>
              <a:off x="5108678" y="2882253"/>
              <a:ext cx="2048510" cy="1270"/>
            </a:xfrm>
            <a:custGeom>
              <a:avLst/>
              <a:gdLst/>
              <a:ahLst/>
              <a:cxnLst/>
              <a:rect l="l" t="t" r="r" b="b"/>
              <a:pathLst>
                <a:path w="2048509" h="1269">
                  <a:moveTo>
                    <a:pt x="2047474" y="0"/>
                  </a:moveTo>
                  <a:lnTo>
                    <a:pt x="2048039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047474" y="0"/>
                  </a:lnTo>
                  <a:close/>
                </a:path>
              </a:pathLst>
            </a:custGeom>
            <a:solidFill>
              <a:srgbClr val="58B3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6" name="object 3166"/>
            <p:cNvSpPr/>
            <p:nvPr/>
          </p:nvSpPr>
          <p:spPr>
            <a:xfrm>
              <a:off x="5108678" y="2882253"/>
              <a:ext cx="2048510" cy="1270"/>
            </a:xfrm>
            <a:custGeom>
              <a:avLst/>
              <a:gdLst/>
              <a:ahLst/>
              <a:cxnLst/>
              <a:rect l="l" t="t" r="r" b="b"/>
              <a:pathLst>
                <a:path w="2048509" h="1269">
                  <a:moveTo>
                    <a:pt x="2048039" y="1131"/>
                  </a:moveTo>
                  <a:lnTo>
                    <a:pt x="0" y="1131"/>
                  </a:lnTo>
                </a:path>
                <a:path w="2048509" h="1269">
                  <a:moveTo>
                    <a:pt x="688" y="0"/>
                  </a:moveTo>
                  <a:lnTo>
                    <a:pt x="2047474" y="0"/>
                  </a:lnTo>
                </a:path>
                <a:path w="2048509" h="1269">
                  <a:moveTo>
                    <a:pt x="2048039" y="1131"/>
                  </a:moveTo>
                  <a:lnTo>
                    <a:pt x="0" y="1131"/>
                  </a:lnTo>
                </a:path>
                <a:path w="2048509" h="1269">
                  <a:moveTo>
                    <a:pt x="0" y="1131"/>
                  </a:moveTo>
                  <a:lnTo>
                    <a:pt x="2048039" y="1131"/>
                  </a:lnTo>
                </a:path>
                <a:path w="2048509" h="1269">
                  <a:moveTo>
                    <a:pt x="2048039" y="1131"/>
                  </a:moveTo>
                  <a:lnTo>
                    <a:pt x="0" y="1131"/>
                  </a:lnTo>
                </a:path>
                <a:path w="2048509" h="1269">
                  <a:moveTo>
                    <a:pt x="0" y="1131"/>
                  </a:moveTo>
                  <a:lnTo>
                    <a:pt x="2048039" y="1131"/>
                  </a:lnTo>
                </a:path>
              </a:pathLst>
            </a:custGeom>
            <a:ln w="3175">
              <a:solidFill>
                <a:srgbClr val="58B3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7" name="object 3167"/>
            <p:cNvSpPr/>
            <p:nvPr/>
          </p:nvSpPr>
          <p:spPr>
            <a:xfrm>
              <a:off x="5107891" y="2883385"/>
              <a:ext cx="2049780" cy="1905"/>
            </a:xfrm>
            <a:custGeom>
              <a:avLst/>
              <a:gdLst/>
              <a:ahLst/>
              <a:cxnLst/>
              <a:rect l="l" t="t" r="r" b="b"/>
              <a:pathLst>
                <a:path w="2049779" h="1905">
                  <a:moveTo>
                    <a:pt x="2048826" y="0"/>
                  </a:moveTo>
                  <a:lnTo>
                    <a:pt x="2049471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048826" y="0"/>
                  </a:lnTo>
                  <a:close/>
                </a:path>
              </a:pathLst>
            </a:custGeom>
            <a:solidFill>
              <a:srgbClr val="58B3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8" name="object 3168"/>
            <p:cNvSpPr/>
            <p:nvPr/>
          </p:nvSpPr>
          <p:spPr>
            <a:xfrm>
              <a:off x="5107891" y="2883385"/>
              <a:ext cx="2049780" cy="1905"/>
            </a:xfrm>
            <a:custGeom>
              <a:avLst/>
              <a:gdLst/>
              <a:ahLst/>
              <a:cxnLst/>
              <a:rect l="l" t="t" r="r" b="b"/>
              <a:pathLst>
                <a:path w="2049779" h="1905">
                  <a:moveTo>
                    <a:pt x="2049471" y="1293"/>
                  </a:moveTo>
                  <a:lnTo>
                    <a:pt x="0" y="1293"/>
                  </a:lnTo>
                </a:path>
                <a:path w="2049779" h="1905">
                  <a:moveTo>
                    <a:pt x="787" y="0"/>
                  </a:moveTo>
                  <a:lnTo>
                    <a:pt x="2048826" y="0"/>
                  </a:lnTo>
                </a:path>
                <a:path w="2049779" h="1905">
                  <a:moveTo>
                    <a:pt x="2049471" y="1293"/>
                  </a:moveTo>
                  <a:lnTo>
                    <a:pt x="0" y="1293"/>
                  </a:lnTo>
                </a:path>
                <a:path w="2049779" h="1905">
                  <a:moveTo>
                    <a:pt x="0" y="1293"/>
                  </a:moveTo>
                  <a:lnTo>
                    <a:pt x="2049471" y="1293"/>
                  </a:lnTo>
                </a:path>
              </a:pathLst>
            </a:custGeom>
            <a:ln w="3175">
              <a:solidFill>
                <a:srgbClr val="58B3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9" name="object 3169"/>
            <p:cNvSpPr/>
            <p:nvPr/>
          </p:nvSpPr>
          <p:spPr>
            <a:xfrm>
              <a:off x="5107202" y="2884678"/>
              <a:ext cx="2051050" cy="1270"/>
            </a:xfrm>
            <a:custGeom>
              <a:avLst/>
              <a:gdLst/>
              <a:ahLst/>
              <a:cxnLst/>
              <a:rect l="l" t="t" r="r" b="b"/>
              <a:pathLst>
                <a:path w="2051050" h="1269">
                  <a:moveTo>
                    <a:pt x="2050160" y="0"/>
                  </a:moveTo>
                  <a:lnTo>
                    <a:pt x="2050724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050160" y="0"/>
                  </a:lnTo>
                  <a:close/>
                </a:path>
              </a:pathLst>
            </a:custGeom>
            <a:solidFill>
              <a:srgbClr val="58B3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0" name="object 3170"/>
            <p:cNvSpPr/>
            <p:nvPr/>
          </p:nvSpPr>
          <p:spPr>
            <a:xfrm>
              <a:off x="5107202" y="2884678"/>
              <a:ext cx="2051050" cy="1270"/>
            </a:xfrm>
            <a:custGeom>
              <a:avLst/>
              <a:gdLst/>
              <a:ahLst/>
              <a:cxnLst/>
              <a:rect l="l" t="t" r="r" b="b"/>
              <a:pathLst>
                <a:path w="2051050" h="1269">
                  <a:moveTo>
                    <a:pt x="2050724" y="1131"/>
                  </a:moveTo>
                  <a:lnTo>
                    <a:pt x="0" y="1131"/>
                  </a:lnTo>
                </a:path>
                <a:path w="2051050" h="1269">
                  <a:moveTo>
                    <a:pt x="688" y="0"/>
                  </a:moveTo>
                  <a:lnTo>
                    <a:pt x="2050160" y="0"/>
                  </a:lnTo>
                </a:path>
                <a:path w="2051050" h="1269">
                  <a:moveTo>
                    <a:pt x="2050724" y="1131"/>
                  </a:moveTo>
                  <a:lnTo>
                    <a:pt x="0" y="1131"/>
                  </a:lnTo>
                </a:path>
                <a:path w="2051050" h="1269">
                  <a:moveTo>
                    <a:pt x="0" y="1131"/>
                  </a:moveTo>
                  <a:lnTo>
                    <a:pt x="2050724" y="1131"/>
                  </a:lnTo>
                </a:path>
              </a:pathLst>
            </a:custGeom>
            <a:ln w="3175">
              <a:solidFill>
                <a:srgbClr val="58B3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1" name="object 3171"/>
            <p:cNvSpPr/>
            <p:nvPr/>
          </p:nvSpPr>
          <p:spPr>
            <a:xfrm>
              <a:off x="5106415" y="2885809"/>
              <a:ext cx="2052320" cy="1905"/>
            </a:xfrm>
            <a:custGeom>
              <a:avLst/>
              <a:gdLst/>
              <a:ahLst/>
              <a:cxnLst/>
              <a:rect l="l" t="t" r="r" b="b"/>
              <a:pathLst>
                <a:path w="2052320" h="1905">
                  <a:moveTo>
                    <a:pt x="2051511" y="0"/>
                  </a:moveTo>
                  <a:lnTo>
                    <a:pt x="2052156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051511" y="0"/>
                  </a:lnTo>
                  <a:close/>
                </a:path>
              </a:pathLst>
            </a:custGeom>
            <a:solidFill>
              <a:srgbClr val="58B3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2" name="object 3172"/>
            <p:cNvSpPr/>
            <p:nvPr/>
          </p:nvSpPr>
          <p:spPr>
            <a:xfrm>
              <a:off x="5106415" y="2885809"/>
              <a:ext cx="2052320" cy="1905"/>
            </a:xfrm>
            <a:custGeom>
              <a:avLst/>
              <a:gdLst/>
              <a:ahLst/>
              <a:cxnLst/>
              <a:rect l="l" t="t" r="r" b="b"/>
              <a:pathLst>
                <a:path w="2052320" h="1905">
                  <a:moveTo>
                    <a:pt x="2052156" y="1293"/>
                  </a:moveTo>
                  <a:lnTo>
                    <a:pt x="0" y="1293"/>
                  </a:lnTo>
                </a:path>
                <a:path w="2052320" h="1905">
                  <a:moveTo>
                    <a:pt x="787" y="0"/>
                  </a:moveTo>
                  <a:lnTo>
                    <a:pt x="2051511" y="0"/>
                  </a:lnTo>
                </a:path>
                <a:path w="2052320" h="1905">
                  <a:moveTo>
                    <a:pt x="2052156" y="1293"/>
                  </a:moveTo>
                  <a:lnTo>
                    <a:pt x="0" y="1293"/>
                  </a:lnTo>
                </a:path>
                <a:path w="2052320" h="1905">
                  <a:moveTo>
                    <a:pt x="0" y="1293"/>
                  </a:moveTo>
                  <a:lnTo>
                    <a:pt x="2052156" y="1293"/>
                  </a:lnTo>
                </a:path>
              </a:pathLst>
            </a:custGeom>
            <a:ln w="3175">
              <a:solidFill>
                <a:srgbClr val="58B3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3" name="object 3173"/>
            <p:cNvSpPr/>
            <p:nvPr/>
          </p:nvSpPr>
          <p:spPr>
            <a:xfrm>
              <a:off x="5106415" y="2887102"/>
              <a:ext cx="2052320" cy="0"/>
            </a:xfrm>
            <a:custGeom>
              <a:avLst/>
              <a:gdLst/>
              <a:ahLst/>
              <a:cxnLst/>
              <a:rect l="l" t="t" r="r" b="b"/>
              <a:pathLst>
                <a:path w="2052320">
                  <a:moveTo>
                    <a:pt x="2052156" y="0"/>
                  </a:moveTo>
                  <a:lnTo>
                    <a:pt x="0" y="0"/>
                  </a:lnTo>
                </a:path>
                <a:path w="2052320">
                  <a:moveTo>
                    <a:pt x="0" y="0"/>
                  </a:moveTo>
                  <a:lnTo>
                    <a:pt x="2052156" y="0"/>
                  </a:lnTo>
                </a:path>
              </a:pathLst>
            </a:custGeom>
            <a:ln w="3175">
              <a:solidFill>
                <a:srgbClr val="57B3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4" name="object 3174"/>
            <p:cNvSpPr/>
            <p:nvPr/>
          </p:nvSpPr>
          <p:spPr>
            <a:xfrm>
              <a:off x="5105726" y="2887102"/>
              <a:ext cx="2053589" cy="1270"/>
            </a:xfrm>
            <a:custGeom>
              <a:avLst/>
              <a:gdLst/>
              <a:ahLst/>
              <a:cxnLst/>
              <a:rect l="l" t="t" r="r" b="b"/>
              <a:pathLst>
                <a:path w="2053590" h="1269">
                  <a:moveTo>
                    <a:pt x="2052845" y="0"/>
                  </a:moveTo>
                  <a:lnTo>
                    <a:pt x="2053410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052845" y="0"/>
                  </a:lnTo>
                  <a:close/>
                </a:path>
              </a:pathLst>
            </a:custGeom>
            <a:solidFill>
              <a:srgbClr val="57B3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5" name="object 3175"/>
            <p:cNvSpPr/>
            <p:nvPr/>
          </p:nvSpPr>
          <p:spPr>
            <a:xfrm>
              <a:off x="5105726" y="2887102"/>
              <a:ext cx="2053589" cy="1270"/>
            </a:xfrm>
            <a:custGeom>
              <a:avLst/>
              <a:gdLst/>
              <a:ahLst/>
              <a:cxnLst/>
              <a:rect l="l" t="t" r="r" b="b"/>
              <a:pathLst>
                <a:path w="2053590" h="1269">
                  <a:moveTo>
                    <a:pt x="2053410" y="1131"/>
                  </a:moveTo>
                  <a:lnTo>
                    <a:pt x="0" y="1131"/>
                  </a:lnTo>
                </a:path>
                <a:path w="2053590" h="1269">
                  <a:moveTo>
                    <a:pt x="688" y="0"/>
                  </a:moveTo>
                  <a:lnTo>
                    <a:pt x="2052845" y="0"/>
                  </a:lnTo>
                </a:path>
                <a:path w="2053590" h="1269">
                  <a:moveTo>
                    <a:pt x="2053410" y="1131"/>
                  </a:moveTo>
                  <a:lnTo>
                    <a:pt x="0" y="1131"/>
                  </a:lnTo>
                </a:path>
                <a:path w="2053590" h="1269">
                  <a:moveTo>
                    <a:pt x="0" y="1131"/>
                  </a:moveTo>
                  <a:lnTo>
                    <a:pt x="2053410" y="1131"/>
                  </a:lnTo>
                </a:path>
              </a:pathLst>
            </a:custGeom>
            <a:ln w="3175">
              <a:solidFill>
                <a:srgbClr val="57B3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6" name="object 3176"/>
            <p:cNvSpPr/>
            <p:nvPr/>
          </p:nvSpPr>
          <p:spPr>
            <a:xfrm>
              <a:off x="5104939" y="2888234"/>
              <a:ext cx="2054860" cy="1905"/>
            </a:xfrm>
            <a:custGeom>
              <a:avLst/>
              <a:gdLst/>
              <a:ahLst/>
              <a:cxnLst/>
              <a:rect l="l" t="t" r="r" b="b"/>
              <a:pathLst>
                <a:path w="2054859" h="1905">
                  <a:moveTo>
                    <a:pt x="2054197" y="0"/>
                  </a:moveTo>
                  <a:lnTo>
                    <a:pt x="2054842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054197" y="0"/>
                  </a:lnTo>
                  <a:close/>
                </a:path>
              </a:pathLst>
            </a:custGeom>
            <a:solidFill>
              <a:srgbClr val="57B3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7" name="object 3177"/>
            <p:cNvSpPr/>
            <p:nvPr/>
          </p:nvSpPr>
          <p:spPr>
            <a:xfrm>
              <a:off x="5104939" y="2888234"/>
              <a:ext cx="2054860" cy="1905"/>
            </a:xfrm>
            <a:custGeom>
              <a:avLst/>
              <a:gdLst/>
              <a:ahLst/>
              <a:cxnLst/>
              <a:rect l="l" t="t" r="r" b="b"/>
              <a:pathLst>
                <a:path w="2054859" h="1905">
                  <a:moveTo>
                    <a:pt x="2054842" y="1293"/>
                  </a:moveTo>
                  <a:lnTo>
                    <a:pt x="0" y="1293"/>
                  </a:lnTo>
                </a:path>
                <a:path w="2054859" h="1905">
                  <a:moveTo>
                    <a:pt x="787" y="0"/>
                  </a:moveTo>
                  <a:lnTo>
                    <a:pt x="2054197" y="0"/>
                  </a:lnTo>
                </a:path>
                <a:path w="2054859" h="1905">
                  <a:moveTo>
                    <a:pt x="2054842" y="1293"/>
                  </a:moveTo>
                  <a:lnTo>
                    <a:pt x="0" y="1293"/>
                  </a:lnTo>
                </a:path>
                <a:path w="2054859" h="1905">
                  <a:moveTo>
                    <a:pt x="0" y="1293"/>
                  </a:moveTo>
                  <a:lnTo>
                    <a:pt x="2054842" y="1293"/>
                  </a:lnTo>
                </a:path>
              </a:pathLst>
            </a:custGeom>
            <a:ln w="3175">
              <a:solidFill>
                <a:srgbClr val="57B3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8" name="object 3178"/>
            <p:cNvSpPr/>
            <p:nvPr/>
          </p:nvSpPr>
          <p:spPr>
            <a:xfrm>
              <a:off x="5104250" y="2889527"/>
              <a:ext cx="2056130" cy="1270"/>
            </a:xfrm>
            <a:custGeom>
              <a:avLst/>
              <a:gdLst/>
              <a:ahLst/>
              <a:cxnLst/>
              <a:rect l="l" t="t" r="r" b="b"/>
              <a:pathLst>
                <a:path w="2056129" h="1269">
                  <a:moveTo>
                    <a:pt x="2055531" y="0"/>
                  </a:moveTo>
                  <a:lnTo>
                    <a:pt x="2056095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055531" y="0"/>
                  </a:lnTo>
                  <a:close/>
                </a:path>
              </a:pathLst>
            </a:custGeom>
            <a:solidFill>
              <a:srgbClr val="57B3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9" name="object 3179"/>
            <p:cNvSpPr/>
            <p:nvPr/>
          </p:nvSpPr>
          <p:spPr>
            <a:xfrm>
              <a:off x="5104250" y="2889527"/>
              <a:ext cx="2056130" cy="1270"/>
            </a:xfrm>
            <a:custGeom>
              <a:avLst/>
              <a:gdLst/>
              <a:ahLst/>
              <a:cxnLst/>
              <a:rect l="l" t="t" r="r" b="b"/>
              <a:pathLst>
                <a:path w="2056129" h="1269">
                  <a:moveTo>
                    <a:pt x="2056095" y="1131"/>
                  </a:moveTo>
                  <a:lnTo>
                    <a:pt x="0" y="1131"/>
                  </a:lnTo>
                </a:path>
                <a:path w="2056129" h="1269">
                  <a:moveTo>
                    <a:pt x="688" y="0"/>
                  </a:moveTo>
                  <a:lnTo>
                    <a:pt x="2055531" y="0"/>
                  </a:lnTo>
                </a:path>
                <a:path w="2056129" h="1269">
                  <a:moveTo>
                    <a:pt x="2056095" y="1131"/>
                  </a:moveTo>
                  <a:lnTo>
                    <a:pt x="0" y="1131"/>
                  </a:lnTo>
                </a:path>
                <a:path w="2056129" h="1269">
                  <a:moveTo>
                    <a:pt x="0" y="1131"/>
                  </a:moveTo>
                  <a:lnTo>
                    <a:pt x="2056095" y="1131"/>
                  </a:lnTo>
                </a:path>
                <a:path w="2056129" h="1269">
                  <a:moveTo>
                    <a:pt x="2056095" y="1131"/>
                  </a:moveTo>
                  <a:lnTo>
                    <a:pt x="0" y="1131"/>
                  </a:lnTo>
                </a:path>
                <a:path w="2056129" h="1269">
                  <a:moveTo>
                    <a:pt x="0" y="1131"/>
                  </a:moveTo>
                  <a:lnTo>
                    <a:pt x="2056095" y="1131"/>
                  </a:lnTo>
                </a:path>
              </a:pathLst>
            </a:custGeom>
            <a:ln w="3175">
              <a:solidFill>
                <a:srgbClr val="57B3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0" name="object 3180"/>
            <p:cNvSpPr/>
            <p:nvPr/>
          </p:nvSpPr>
          <p:spPr>
            <a:xfrm>
              <a:off x="5103463" y="2890658"/>
              <a:ext cx="2058035" cy="1905"/>
            </a:xfrm>
            <a:custGeom>
              <a:avLst/>
              <a:gdLst/>
              <a:ahLst/>
              <a:cxnLst/>
              <a:rect l="l" t="t" r="r" b="b"/>
              <a:pathLst>
                <a:path w="2058034" h="1905">
                  <a:moveTo>
                    <a:pt x="2056882" y="0"/>
                  </a:moveTo>
                  <a:lnTo>
                    <a:pt x="2057527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056882" y="0"/>
                  </a:lnTo>
                  <a:close/>
                </a:path>
              </a:pathLst>
            </a:custGeom>
            <a:solidFill>
              <a:srgbClr val="57B3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1" name="object 3181"/>
            <p:cNvSpPr/>
            <p:nvPr/>
          </p:nvSpPr>
          <p:spPr>
            <a:xfrm>
              <a:off x="5103463" y="2890658"/>
              <a:ext cx="2058035" cy="1905"/>
            </a:xfrm>
            <a:custGeom>
              <a:avLst/>
              <a:gdLst/>
              <a:ahLst/>
              <a:cxnLst/>
              <a:rect l="l" t="t" r="r" b="b"/>
              <a:pathLst>
                <a:path w="2058034" h="1905">
                  <a:moveTo>
                    <a:pt x="2057527" y="1293"/>
                  </a:moveTo>
                  <a:lnTo>
                    <a:pt x="0" y="1293"/>
                  </a:lnTo>
                </a:path>
                <a:path w="2058034" h="1905">
                  <a:moveTo>
                    <a:pt x="787" y="0"/>
                  </a:moveTo>
                  <a:lnTo>
                    <a:pt x="2056882" y="0"/>
                  </a:lnTo>
                </a:path>
                <a:path w="2058034" h="1905">
                  <a:moveTo>
                    <a:pt x="2057527" y="1293"/>
                  </a:moveTo>
                  <a:lnTo>
                    <a:pt x="0" y="1293"/>
                  </a:lnTo>
                </a:path>
                <a:path w="2058034" h="1905">
                  <a:moveTo>
                    <a:pt x="0" y="1293"/>
                  </a:moveTo>
                  <a:lnTo>
                    <a:pt x="2057527" y="1293"/>
                  </a:lnTo>
                </a:path>
              </a:pathLst>
            </a:custGeom>
            <a:ln w="3175">
              <a:solidFill>
                <a:srgbClr val="57B3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2" name="object 3182"/>
            <p:cNvSpPr/>
            <p:nvPr/>
          </p:nvSpPr>
          <p:spPr>
            <a:xfrm>
              <a:off x="5102774" y="2891951"/>
              <a:ext cx="2059305" cy="1270"/>
            </a:xfrm>
            <a:custGeom>
              <a:avLst/>
              <a:gdLst/>
              <a:ahLst/>
              <a:cxnLst/>
              <a:rect l="l" t="t" r="r" b="b"/>
              <a:pathLst>
                <a:path w="2059304" h="1269">
                  <a:moveTo>
                    <a:pt x="2058216" y="0"/>
                  </a:moveTo>
                  <a:lnTo>
                    <a:pt x="2058780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058216" y="0"/>
                  </a:lnTo>
                  <a:close/>
                </a:path>
              </a:pathLst>
            </a:custGeom>
            <a:solidFill>
              <a:srgbClr val="57B3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3" name="object 3183"/>
            <p:cNvSpPr/>
            <p:nvPr/>
          </p:nvSpPr>
          <p:spPr>
            <a:xfrm>
              <a:off x="5102774" y="2891951"/>
              <a:ext cx="2059305" cy="1270"/>
            </a:xfrm>
            <a:custGeom>
              <a:avLst/>
              <a:gdLst/>
              <a:ahLst/>
              <a:cxnLst/>
              <a:rect l="l" t="t" r="r" b="b"/>
              <a:pathLst>
                <a:path w="2059304" h="1269">
                  <a:moveTo>
                    <a:pt x="2058780" y="1131"/>
                  </a:moveTo>
                  <a:lnTo>
                    <a:pt x="0" y="1131"/>
                  </a:lnTo>
                </a:path>
                <a:path w="2059304" h="1269">
                  <a:moveTo>
                    <a:pt x="688" y="0"/>
                  </a:moveTo>
                  <a:lnTo>
                    <a:pt x="2058216" y="0"/>
                  </a:lnTo>
                </a:path>
              </a:pathLst>
            </a:custGeom>
            <a:ln w="3175">
              <a:solidFill>
                <a:srgbClr val="57B3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4" name="object 3184"/>
            <p:cNvSpPr/>
            <p:nvPr/>
          </p:nvSpPr>
          <p:spPr>
            <a:xfrm>
              <a:off x="5102774" y="2893083"/>
              <a:ext cx="2059305" cy="0"/>
            </a:xfrm>
            <a:custGeom>
              <a:avLst/>
              <a:gdLst/>
              <a:ahLst/>
              <a:cxnLst/>
              <a:rect l="l" t="t" r="r" b="b"/>
              <a:pathLst>
                <a:path w="2059304">
                  <a:moveTo>
                    <a:pt x="2058780" y="0"/>
                  </a:moveTo>
                  <a:lnTo>
                    <a:pt x="0" y="0"/>
                  </a:lnTo>
                </a:path>
                <a:path w="2059304">
                  <a:moveTo>
                    <a:pt x="0" y="0"/>
                  </a:moveTo>
                  <a:lnTo>
                    <a:pt x="2058780" y="0"/>
                  </a:lnTo>
                </a:path>
              </a:pathLst>
            </a:custGeom>
            <a:ln w="3175">
              <a:solidFill>
                <a:srgbClr val="56B1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5" name="object 3185"/>
            <p:cNvSpPr/>
            <p:nvPr/>
          </p:nvSpPr>
          <p:spPr>
            <a:xfrm>
              <a:off x="5101987" y="2893083"/>
              <a:ext cx="2060575" cy="1905"/>
            </a:xfrm>
            <a:custGeom>
              <a:avLst/>
              <a:gdLst/>
              <a:ahLst/>
              <a:cxnLst/>
              <a:rect l="l" t="t" r="r" b="b"/>
              <a:pathLst>
                <a:path w="2060575" h="1905">
                  <a:moveTo>
                    <a:pt x="2059568" y="0"/>
                  </a:moveTo>
                  <a:lnTo>
                    <a:pt x="2060213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059568" y="0"/>
                  </a:lnTo>
                  <a:close/>
                </a:path>
              </a:pathLst>
            </a:custGeom>
            <a:solidFill>
              <a:srgbClr val="56B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6" name="object 3186"/>
            <p:cNvSpPr/>
            <p:nvPr/>
          </p:nvSpPr>
          <p:spPr>
            <a:xfrm>
              <a:off x="5101987" y="2893083"/>
              <a:ext cx="2060575" cy="1905"/>
            </a:xfrm>
            <a:custGeom>
              <a:avLst/>
              <a:gdLst/>
              <a:ahLst/>
              <a:cxnLst/>
              <a:rect l="l" t="t" r="r" b="b"/>
              <a:pathLst>
                <a:path w="2060575" h="1905">
                  <a:moveTo>
                    <a:pt x="2060212" y="1293"/>
                  </a:moveTo>
                  <a:lnTo>
                    <a:pt x="0" y="1293"/>
                  </a:lnTo>
                </a:path>
                <a:path w="2060575" h="1905">
                  <a:moveTo>
                    <a:pt x="787" y="0"/>
                  </a:moveTo>
                  <a:lnTo>
                    <a:pt x="2059567" y="0"/>
                  </a:lnTo>
                </a:path>
                <a:path w="2060575" h="1905">
                  <a:moveTo>
                    <a:pt x="2060212" y="1293"/>
                  </a:moveTo>
                  <a:lnTo>
                    <a:pt x="0" y="1293"/>
                  </a:lnTo>
                </a:path>
                <a:path w="2060575" h="1905">
                  <a:moveTo>
                    <a:pt x="0" y="1293"/>
                  </a:moveTo>
                  <a:lnTo>
                    <a:pt x="2060212" y="1293"/>
                  </a:lnTo>
                </a:path>
                <a:path w="2060575" h="1905">
                  <a:moveTo>
                    <a:pt x="2060212" y="1293"/>
                  </a:moveTo>
                  <a:lnTo>
                    <a:pt x="0" y="1293"/>
                  </a:lnTo>
                </a:path>
                <a:path w="2060575" h="1905">
                  <a:moveTo>
                    <a:pt x="0" y="1293"/>
                  </a:moveTo>
                  <a:lnTo>
                    <a:pt x="2060212" y="1293"/>
                  </a:lnTo>
                </a:path>
              </a:pathLst>
            </a:custGeom>
            <a:ln w="3175">
              <a:solidFill>
                <a:srgbClr val="56B1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7" name="object 3187"/>
            <p:cNvSpPr/>
            <p:nvPr/>
          </p:nvSpPr>
          <p:spPr>
            <a:xfrm>
              <a:off x="5101298" y="2894376"/>
              <a:ext cx="2061845" cy="1270"/>
            </a:xfrm>
            <a:custGeom>
              <a:avLst/>
              <a:gdLst/>
              <a:ahLst/>
              <a:cxnLst/>
              <a:rect l="l" t="t" r="r" b="b"/>
              <a:pathLst>
                <a:path w="2061845" h="1269">
                  <a:moveTo>
                    <a:pt x="2060901" y="0"/>
                  </a:moveTo>
                  <a:lnTo>
                    <a:pt x="2061466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060901" y="0"/>
                  </a:lnTo>
                  <a:close/>
                </a:path>
              </a:pathLst>
            </a:custGeom>
            <a:solidFill>
              <a:srgbClr val="56B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8" name="object 3188"/>
            <p:cNvSpPr/>
            <p:nvPr/>
          </p:nvSpPr>
          <p:spPr>
            <a:xfrm>
              <a:off x="5101298" y="2894376"/>
              <a:ext cx="2061845" cy="1270"/>
            </a:xfrm>
            <a:custGeom>
              <a:avLst/>
              <a:gdLst/>
              <a:ahLst/>
              <a:cxnLst/>
              <a:rect l="l" t="t" r="r" b="b"/>
              <a:pathLst>
                <a:path w="2061845" h="1269">
                  <a:moveTo>
                    <a:pt x="2061466" y="1131"/>
                  </a:moveTo>
                  <a:lnTo>
                    <a:pt x="0" y="1131"/>
                  </a:lnTo>
                </a:path>
                <a:path w="2061845" h="1269">
                  <a:moveTo>
                    <a:pt x="688" y="0"/>
                  </a:moveTo>
                  <a:lnTo>
                    <a:pt x="2060901" y="0"/>
                  </a:lnTo>
                </a:path>
                <a:path w="2061845" h="1269">
                  <a:moveTo>
                    <a:pt x="2061466" y="1131"/>
                  </a:moveTo>
                  <a:lnTo>
                    <a:pt x="0" y="1131"/>
                  </a:lnTo>
                </a:path>
                <a:path w="2061845" h="1269">
                  <a:moveTo>
                    <a:pt x="0" y="1131"/>
                  </a:moveTo>
                  <a:lnTo>
                    <a:pt x="2061466" y="1131"/>
                  </a:lnTo>
                </a:path>
              </a:pathLst>
            </a:custGeom>
            <a:ln w="3175">
              <a:solidFill>
                <a:srgbClr val="56B1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9" name="object 3189"/>
            <p:cNvSpPr/>
            <p:nvPr/>
          </p:nvSpPr>
          <p:spPr>
            <a:xfrm>
              <a:off x="5100511" y="2895507"/>
              <a:ext cx="2063114" cy="1905"/>
            </a:xfrm>
            <a:custGeom>
              <a:avLst/>
              <a:gdLst/>
              <a:ahLst/>
              <a:cxnLst/>
              <a:rect l="l" t="t" r="r" b="b"/>
              <a:pathLst>
                <a:path w="2063115" h="1905">
                  <a:moveTo>
                    <a:pt x="2062253" y="0"/>
                  </a:moveTo>
                  <a:lnTo>
                    <a:pt x="2062898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062253" y="0"/>
                  </a:lnTo>
                  <a:close/>
                </a:path>
              </a:pathLst>
            </a:custGeom>
            <a:solidFill>
              <a:srgbClr val="56B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0" name="object 3190"/>
            <p:cNvSpPr/>
            <p:nvPr/>
          </p:nvSpPr>
          <p:spPr>
            <a:xfrm>
              <a:off x="5100511" y="2895507"/>
              <a:ext cx="2063114" cy="1905"/>
            </a:xfrm>
            <a:custGeom>
              <a:avLst/>
              <a:gdLst/>
              <a:ahLst/>
              <a:cxnLst/>
              <a:rect l="l" t="t" r="r" b="b"/>
              <a:pathLst>
                <a:path w="2063115" h="1905">
                  <a:moveTo>
                    <a:pt x="2062898" y="1293"/>
                  </a:moveTo>
                  <a:lnTo>
                    <a:pt x="0" y="1293"/>
                  </a:lnTo>
                </a:path>
                <a:path w="2063115" h="1905">
                  <a:moveTo>
                    <a:pt x="787" y="0"/>
                  </a:moveTo>
                  <a:lnTo>
                    <a:pt x="2062253" y="0"/>
                  </a:lnTo>
                </a:path>
                <a:path w="2063115" h="1905">
                  <a:moveTo>
                    <a:pt x="2062898" y="1293"/>
                  </a:moveTo>
                  <a:lnTo>
                    <a:pt x="0" y="1293"/>
                  </a:lnTo>
                </a:path>
                <a:path w="2063115" h="1905">
                  <a:moveTo>
                    <a:pt x="0" y="1293"/>
                  </a:moveTo>
                  <a:lnTo>
                    <a:pt x="2062898" y="1293"/>
                  </a:lnTo>
                </a:path>
              </a:pathLst>
            </a:custGeom>
            <a:ln w="3175">
              <a:solidFill>
                <a:srgbClr val="56B1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1" name="object 3191"/>
            <p:cNvSpPr/>
            <p:nvPr/>
          </p:nvSpPr>
          <p:spPr>
            <a:xfrm>
              <a:off x="5099822" y="2896800"/>
              <a:ext cx="2064385" cy="1270"/>
            </a:xfrm>
            <a:custGeom>
              <a:avLst/>
              <a:gdLst/>
              <a:ahLst/>
              <a:cxnLst/>
              <a:rect l="l" t="t" r="r" b="b"/>
              <a:pathLst>
                <a:path w="2064384" h="1269">
                  <a:moveTo>
                    <a:pt x="2063587" y="0"/>
                  </a:moveTo>
                  <a:lnTo>
                    <a:pt x="2064151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063587" y="0"/>
                  </a:lnTo>
                  <a:close/>
                </a:path>
              </a:pathLst>
            </a:custGeom>
            <a:solidFill>
              <a:srgbClr val="56B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2" name="object 3192"/>
            <p:cNvSpPr/>
            <p:nvPr/>
          </p:nvSpPr>
          <p:spPr>
            <a:xfrm>
              <a:off x="5099822" y="2896800"/>
              <a:ext cx="2064385" cy="1270"/>
            </a:xfrm>
            <a:custGeom>
              <a:avLst/>
              <a:gdLst/>
              <a:ahLst/>
              <a:cxnLst/>
              <a:rect l="l" t="t" r="r" b="b"/>
              <a:pathLst>
                <a:path w="2064384" h="1269">
                  <a:moveTo>
                    <a:pt x="2064151" y="1131"/>
                  </a:moveTo>
                  <a:lnTo>
                    <a:pt x="0" y="1131"/>
                  </a:lnTo>
                </a:path>
                <a:path w="2064384" h="1269">
                  <a:moveTo>
                    <a:pt x="688" y="0"/>
                  </a:moveTo>
                  <a:lnTo>
                    <a:pt x="2063587" y="0"/>
                  </a:lnTo>
                </a:path>
                <a:path w="2064384" h="1269">
                  <a:moveTo>
                    <a:pt x="2064151" y="1131"/>
                  </a:moveTo>
                  <a:lnTo>
                    <a:pt x="0" y="1131"/>
                  </a:lnTo>
                </a:path>
                <a:path w="2064384" h="1269">
                  <a:moveTo>
                    <a:pt x="0" y="1131"/>
                  </a:moveTo>
                  <a:lnTo>
                    <a:pt x="2064151" y="1131"/>
                  </a:lnTo>
                </a:path>
                <a:path w="2064384" h="1269">
                  <a:moveTo>
                    <a:pt x="2064151" y="1131"/>
                  </a:moveTo>
                  <a:lnTo>
                    <a:pt x="0" y="1131"/>
                  </a:lnTo>
                </a:path>
                <a:path w="2064384" h="1269">
                  <a:moveTo>
                    <a:pt x="0" y="1131"/>
                  </a:moveTo>
                  <a:lnTo>
                    <a:pt x="2064151" y="1131"/>
                  </a:lnTo>
                </a:path>
              </a:pathLst>
            </a:custGeom>
            <a:ln w="3175">
              <a:solidFill>
                <a:srgbClr val="56B1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3" name="object 3193"/>
            <p:cNvSpPr/>
            <p:nvPr/>
          </p:nvSpPr>
          <p:spPr>
            <a:xfrm>
              <a:off x="5099035" y="2897932"/>
              <a:ext cx="2065655" cy="1905"/>
            </a:xfrm>
            <a:custGeom>
              <a:avLst/>
              <a:gdLst/>
              <a:ahLst/>
              <a:cxnLst/>
              <a:rect l="l" t="t" r="r" b="b"/>
              <a:pathLst>
                <a:path w="2065654" h="1905">
                  <a:moveTo>
                    <a:pt x="2064938" y="0"/>
                  </a:moveTo>
                  <a:lnTo>
                    <a:pt x="2065583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064938" y="0"/>
                  </a:lnTo>
                  <a:close/>
                </a:path>
              </a:pathLst>
            </a:custGeom>
            <a:solidFill>
              <a:srgbClr val="55B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4" name="object 3194"/>
            <p:cNvSpPr/>
            <p:nvPr/>
          </p:nvSpPr>
          <p:spPr>
            <a:xfrm>
              <a:off x="5099035" y="2897932"/>
              <a:ext cx="2065655" cy="1905"/>
            </a:xfrm>
            <a:custGeom>
              <a:avLst/>
              <a:gdLst/>
              <a:ahLst/>
              <a:cxnLst/>
              <a:rect l="l" t="t" r="r" b="b"/>
              <a:pathLst>
                <a:path w="2065654" h="1905">
                  <a:moveTo>
                    <a:pt x="2065583" y="1293"/>
                  </a:moveTo>
                  <a:lnTo>
                    <a:pt x="0" y="1293"/>
                  </a:lnTo>
                </a:path>
                <a:path w="2065654" h="1905">
                  <a:moveTo>
                    <a:pt x="787" y="0"/>
                  </a:moveTo>
                  <a:lnTo>
                    <a:pt x="2064938" y="0"/>
                  </a:lnTo>
                </a:path>
                <a:path w="2065654" h="1905">
                  <a:moveTo>
                    <a:pt x="2065583" y="1293"/>
                  </a:moveTo>
                  <a:lnTo>
                    <a:pt x="0" y="1293"/>
                  </a:lnTo>
                </a:path>
                <a:path w="2065654" h="1905">
                  <a:moveTo>
                    <a:pt x="0" y="1293"/>
                  </a:moveTo>
                  <a:lnTo>
                    <a:pt x="2065583" y="1293"/>
                  </a:lnTo>
                </a:path>
              </a:pathLst>
            </a:custGeom>
            <a:ln w="3175">
              <a:solidFill>
                <a:srgbClr val="55B1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5" name="object 3195"/>
            <p:cNvSpPr/>
            <p:nvPr/>
          </p:nvSpPr>
          <p:spPr>
            <a:xfrm>
              <a:off x="5098346" y="2899225"/>
              <a:ext cx="2066925" cy="1270"/>
            </a:xfrm>
            <a:custGeom>
              <a:avLst/>
              <a:gdLst/>
              <a:ahLst/>
              <a:cxnLst/>
              <a:rect l="l" t="t" r="r" b="b"/>
              <a:pathLst>
                <a:path w="2066925" h="1269">
                  <a:moveTo>
                    <a:pt x="2066272" y="0"/>
                  </a:moveTo>
                  <a:lnTo>
                    <a:pt x="2066836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066272" y="0"/>
                  </a:lnTo>
                  <a:close/>
                </a:path>
              </a:pathLst>
            </a:custGeom>
            <a:solidFill>
              <a:srgbClr val="55B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6" name="object 3196"/>
            <p:cNvSpPr/>
            <p:nvPr/>
          </p:nvSpPr>
          <p:spPr>
            <a:xfrm>
              <a:off x="5098346" y="2899225"/>
              <a:ext cx="2066925" cy="1270"/>
            </a:xfrm>
            <a:custGeom>
              <a:avLst/>
              <a:gdLst/>
              <a:ahLst/>
              <a:cxnLst/>
              <a:rect l="l" t="t" r="r" b="b"/>
              <a:pathLst>
                <a:path w="2066925" h="1269">
                  <a:moveTo>
                    <a:pt x="2066836" y="1131"/>
                  </a:moveTo>
                  <a:lnTo>
                    <a:pt x="0" y="1131"/>
                  </a:lnTo>
                </a:path>
                <a:path w="2066925" h="1269">
                  <a:moveTo>
                    <a:pt x="688" y="0"/>
                  </a:moveTo>
                  <a:lnTo>
                    <a:pt x="2066272" y="0"/>
                  </a:lnTo>
                </a:path>
                <a:path w="2066925" h="1269">
                  <a:moveTo>
                    <a:pt x="2066836" y="1131"/>
                  </a:moveTo>
                  <a:lnTo>
                    <a:pt x="0" y="1131"/>
                  </a:lnTo>
                </a:path>
                <a:path w="2066925" h="1269">
                  <a:moveTo>
                    <a:pt x="0" y="1131"/>
                  </a:moveTo>
                  <a:lnTo>
                    <a:pt x="2066836" y="1131"/>
                  </a:lnTo>
                </a:path>
              </a:pathLst>
            </a:custGeom>
            <a:ln w="3175">
              <a:solidFill>
                <a:srgbClr val="55B1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7" name="object 3197"/>
            <p:cNvSpPr/>
            <p:nvPr/>
          </p:nvSpPr>
          <p:spPr>
            <a:xfrm>
              <a:off x="5097559" y="2900356"/>
              <a:ext cx="2068830" cy="1905"/>
            </a:xfrm>
            <a:custGeom>
              <a:avLst/>
              <a:gdLst/>
              <a:ahLst/>
              <a:cxnLst/>
              <a:rect l="l" t="t" r="r" b="b"/>
              <a:pathLst>
                <a:path w="2068829" h="1905">
                  <a:moveTo>
                    <a:pt x="2067624" y="0"/>
                  </a:moveTo>
                  <a:lnTo>
                    <a:pt x="2068269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067624" y="0"/>
                  </a:lnTo>
                  <a:close/>
                </a:path>
              </a:pathLst>
            </a:custGeom>
            <a:solidFill>
              <a:srgbClr val="55B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8" name="object 3198"/>
            <p:cNvSpPr/>
            <p:nvPr/>
          </p:nvSpPr>
          <p:spPr>
            <a:xfrm>
              <a:off x="5097559" y="2900356"/>
              <a:ext cx="2068830" cy="1905"/>
            </a:xfrm>
            <a:custGeom>
              <a:avLst/>
              <a:gdLst/>
              <a:ahLst/>
              <a:cxnLst/>
              <a:rect l="l" t="t" r="r" b="b"/>
              <a:pathLst>
                <a:path w="2068829" h="1905">
                  <a:moveTo>
                    <a:pt x="2068269" y="1293"/>
                  </a:moveTo>
                  <a:lnTo>
                    <a:pt x="0" y="1293"/>
                  </a:lnTo>
                </a:path>
                <a:path w="2068829" h="1905">
                  <a:moveTo>
                    <a:pt x="787" y="0"/>
                  </a:moveTo>
                  <a:lnTo>
                    <a:pt x="2067624" y="0"/>
                  </a:lnTo>
                </a:path>
                <a:path w="2068829" h="1905">
                  <a:moveTo>
                    <a:pt x="2068269" y="1293"/>
                  </a:moveTo>
                  <a:lnTo>
                    <a:pt x="0" y="1293"/>
                  </a:lnTo>
                </a:path>
                <a:path w="2068829" h="1905">
                  <a:moveTo>
                    <a:pt x="0" y="1293"/>
                  </a:moveTo>
                  <a:lnTo>
                    <a:pt x="2068269" y="1293"/>
                  </a:lnTo>
                </a:path>
                <a:path w="2068829" h="1905">
                  <a:moveTo>
                    <a:pt x="2068269" y="1293"/>
                  </a:moveTo>
                  <a:lnTo>
                    <a:pt x="0" y="1293"/>
                  </a:lnTo>
                </a:path>
                <a:path w="2068829" h="1905">
                  <a:moveTo>
                    <a:pt x="0" y="1293"/>
                  </a:moveTo>
                  <a:lnTo>
                    <a:pt x="2068269" y="1293"/>
                  </a:lnTo>
                </a:path>
              </a:pathLst>
            </a:custGeom>
            <a:ln w="3175">
              <a:solidFill>
                <a:srgbClr val="55B1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9" name="object 3199"/>
            <p:cNvSpPr/>
            <p:nvPr/>
          </p:nvSpPr>
          <p:spPr>
            <a:xfrm>
              <a:off x="5096870" y="2901649"/>
              <a:ext cx="2070100" cy="1270"/>
            </a:xfrm>
            <a:custGeom>
              <a:avLst/>
              <a:gdLst/>
              <a:ahLst/>
              <a:cxnLst/>
              <a:rect l="l" t="t" r="r" b="b"/>
              <a:pathLst>
                <a:path w="2070100" h="1269">
                  <a:moveTo>
                    <a:pt x="2068957" y="0"/>
                  </a:moveTo>
                  <a:lnTo>
                    <a:pt x="2069522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068957" y="0"/>
                  </a:lnTo>
                  <a:close/>
                </a:path>
              </a:pathLst>
            </a:custGeom>
            <a:solidFill>
              <a:srgbClr val="55B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0" name="object 3200"/>
            <p:cNvSpPr/>
            <p:nvPr/>
          </p:nvSpPr>
          <p:spPr>
            <a:xfrm>
              <a:off x="5096870" y="2901649"/>
              <a:ext cx="2070100" cy="1270"/>
            </a:xfrm>
            <a:custGeom>
              <a:avLst/>
              <a:gdLst/>
              <a:ahLst/>
              <a:cxnLst/>
              <a:rect l="l" t="t" r="r" b="b"/>
              <a:pathLst>
                <a:path w="2070100" h="1269">
                  <a:moveTo>
                    <a:pt x="2069522" y="1131"/>
                  </a:moveTo>
                  <a:lnTo>
                    <a:pt x="0" y="1131"/>
                  </a:lnTo>
                </a:path>
                <a:path w="2070100" h="1269">
                  <a:moveTo>
                    <a:pt x="688" y="0"/>
                  </a:moveTo>
                  <a:lnTo>
                    <a:pt x="2068957" y="0"/>
                  </a:lnTo>
                </a:path>
                <a:path w="2070100" h="1269">
                  <a:moveTo>
                    <a:pt x="2069522" y="1131"/>
                  </a:moveTo>
                  <a:lnTo>
                    <a:pt x="0" y="1131"/>
                  </a:lnTo>
                </a:path>
                <a:path w="2070100" h="1269">
                  <a:moveTo>
                    <a:pt x="0" y="1131"/>
                  </a:moveTo>
                  <a:lnTo>
                    <a:pt x="2069522" y="1131"/>
                  </a:lnTo>
                </a:path>
              </a:pathLst>
            </a:custGeom>
            <a:ln w="3175">
              <a:solidFill>
                <a:srgbClr val="55B1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1" name="object 3201"/>
            <p:cNvSpPr/>
            <p:nvPr/>
          </p:nvSpPr>
          <p:spPr>
            <a:xfrm>
              <a:off x="5096083" y="2902781"/>
              <a:ext cx="2071370" cy="1905"/>
            </a:xfrm>
            <a:custGeom>
              <a:avLst/>
              <a:gdLst/>
              <a:ahLst/>
              <a:cxnLst/>
              <a:rect l="l" t="t" r="r" b="b"/>
              <a:pathLst>
                <a:path w="2071370" h="1905">
                  <a:moveTo>
                    <a:pt x="2070309" y="0"/>
                  </a:moveTo>
                  <a:lnTo>
                    <a:pt x="2070954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070309" y="0"/>
                  </a:lnTo>
                  <a:close/>
                </a:path>
              </a:pathLst>
            </a:custGeom>
            <a:solidFill>
              <a:srgbClr val="55B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2" name="object 3202"/>
            <p:cNvSpPr/>
            <p:nvPr/>
          </p:nvSpPr>
          <p:spPr>
            <a:xfrm>
              <a:off x="5096083" y="2902781"/>
              <a:ext cx="2071370" cy="1905"/>
            </a:xfrm>
            <a:custGeom>
              <a:avLst/>
              <a:gdLst/>
              <a:ahLst/>
              <a:cxnLst/>
              <a:rect l="l" t="t" r="r" b="b"/>
              <a:pathLst>
                <a:path w="2071370" h="1905">
                  <a:moveTo>
                    <a:pt x="2070954" y="1293"/>
                  </a:moveTo>
                  <a:lnTo>
                    <a:pt x="0" y="1293"/>
                  </a:lnTo>
                </a:path>
                <a:path w="2071370" h="1905">
                  <a:moveTo>
                    <a:pt x="787" y="0"/>
                  </a:moveTo>
                  <a:lnTo>
                    <a:pt x="2070309" y="0"/>
                  </a:lnTo>
                </a:path>
              </a:pathLst>
            </a:custGeom>
            <a:ln w="3175">
              <a:solidFill>
                <a:srgbClr val="55B1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3" name="object 3203"/>
            <p:cNvSpPr/>
            <p:nvPr/>
          </p:nvSpPr>
          <p:spPr>
            <a:xfrm>
              <a:off x="5096083" y="2904074"/>
              <a:ext cx="2071370" cy="0"/>
            </a:xfrm>
            <a:custGeom>
              <a:avLst/>
              <a:gdLst/>
              <a:ahLst/>
              <a:cxnLst/>
              <a:rect l="l" t="t" r="r" b="b"/>
              <a:pathLst>
                <a:path w="2071370">
                  <a:moveTo>
                    <a:pt x="2070954" y="0"/>
                  </a:moveTo>
                  <a:lnTo>
                    <a:pt x="0" y="0"/>
                  </a:lnTo>
                </a:path>
                <a:path w="2071370">
                  <a:moveTo>
                    <a:pt x="0" y="0"/>
                  </a:moveTo>
                  <a:lnTo>
                    <a:pt x="2070954" y="0"/>
                  </a:lnTo>
                </a:path>
              </a:pathLst>
            </a:custGeom>
            <a:ln w="3175">
              <a:solidFill>
                <a:srgbClr val="54B1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4" name="object 3204"/>
            <p:cNvSpPr/>
            <p:nvPr/>
          </p:nvSpPr>
          <p:spPr>
            <a:xfrm>
              <a:off x="5095394" y="2904074"/>
              <a:ext cx="2072639" cy="1270"/>
            </a:xfrm>
            <a:custGeom>
              <a:avLst/>
              <a:gdLst/>
              <a:ahLst/>
              <a:cxnLst/>
              <a:rect l="l" t="t" r="r" b="b"/>
              <a:pathLst>
                <a:path w="2072640" h="1269">
                  <a:moveTo>
                    <a:pt x="2071643" y="0"/>
                  </a:moveTo>
                  <a:lnTo>
                    <a:pt x="2072207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071643" y="0"/>
                  </a:lnTo>
                  <a:close/>
                </a:path>
              </a:pathLst>
            </a:custGeom>
            <a:solidFill>
              <a:srgbClr val="54B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5" name="object 3205"/>
            <p:cNvSpPr/>
            <p:nvPr/>
          </p:nvSpPr>
          <p:spPr>
            <a:xfrm>
              <a:off x="5095394" y="2904074"/>
              <a:ext cx="2072639" cy="1270"/>
            </a:xfrm>
            <a:custGeom>
              <a:avLst/>
              <a:gdLst/>
              <a:ahLst/>
              <a:cxnLst/>
              <a:rect l="l" t="t" r="r" b="b"/>
              <a:pathLst>
                <a:path w="2072640" h="1269">
                  <a:moveTo>
                    <a:pt x="2072207" y="1131"/>
                  </a:moveTo>
                  <a:lnTo>
                    <a:pt x="0" y="1131"/>
                  </a:lnTo>
                </a:path>
                <a:path w="2072640" h="1269">
                  <a:moveTo>
                    <a:pt x="688" y="0"/>
                  </a:moveTo>
                  <a:lnTo>
                    <a:pt x="2071643" y="0"/>
                  </a:lnTo>
                </a:path>
                <a:path w="2072640" h="1269">
                  <a:moveTo>
                    <a:pt x="2072207" y="1131"/>
                  </a:moveTo>
                  <a:lnTo>
                    <a:pt x="0" y="1131"/>
                  </a:lnTo>
                </a:path>
                <a:path w="2072640" h="1269">
                  <a:moveTo>
                    <a:pt x="0" y="1131"/>
                  </a:moveTo>
                  <a:lnTo>
                    <a:pt x="2072207" y="1131"/>
                  </a:lnTo>
                </a:path>
                <a:path w="2072640" h="1269">
                  <a:moveTo>
                    <a:pt x="2072207" y="1131"/>
                  </a:moveTo>
                  <a:lnTo>
                    <a:pt x="0" y="1131"/>
                  </a:lnTo>
                </a:path>
                <a:path w="2072640" h="1269">
                  <a:moveTo>
                    <a:pt x="0" y="1131"/>
                  </a:moveTo>
                  <a:lnTo>
                    <a:pt x="2072207" y="1131"/>
                  </a:lnTo>
                </a:path>
              </a:pathLst>
            </a:custGeom>
            <a:ln w="3175">
              <a:solidFill>
                <a:srgbClr val="54B1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6" name="object 3206"/>
            <p:cNvSpPr/>
            <p:nvPr/>
          </p:nvSpPr>
          <p:spPr>
            <a:xfrm>
              <a:off x="5094607" y="2905205"/>
              <a:ext cx="2073910" cy="1905"/>
            </a:xfrm>
            <a:custGeom>
              <a:avLst/>
              <a:gdLst/>
              <a:ahLst/>
              <a:cxnLst/>
              <a:rect l="l" t="t" r="r" b="b"/>
              <a:pathLst>
                <a:path w="2073909" h="1905">
                  <a:moveTo>
                    <a:pt x="2072994" y="0"/>
                  </a:moveTo>
                  <a:lnTo>
                    <a:pt x="2073639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072994" y="0"/>
                  </a:lnTo>
                  <a:close/>
                </a:path>
              </a:pathLst>
            </a:custGeom>
            <a:solidFill>
              <a:srgbClr val="54B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7" name="object 3207"/>
            <p:cNvSpPr/>
            <p:nvPr/>
          </p:nvSpPr>
          <p:spPr>
            <a:xfrm>
              <a:off x="5094607" y="2905205"/>
              <a:ext cx="2073910" cy="1905"/>
            </a:xfrm>
            <a:custGeom>
              <a:avLst/>
              <a:gdLst/>
              <a:ahLst/>
              <a:cxnLst/>
              <a:rect l="l" t="t" r="r" b="b"/>
              <a:pathLst>
                <a:path w="2073909" h="1905">
                  <a:moveTo>
                    <a:pt x="2073639" y="1293"/>
                  </a:moveTo>
                  <a:lnTo>
                    <a:pt x="0" y="1293"/>
                  </a:lnTo>
                </a:path>
                <a:path w="2073909" h="1905">
                  <a:moveTo>
                    <a:pt x="787" y="0"/>
                  </a:moveTo>
                  <a:lnTo>
                    <a:pt x="2072994" y="0"/>
                  </a:lnTo>
                </a:path>
                <a:path w="2073909" h="1905">
                  <a:moveTo>
                    <a:pt x="2073639" y="1293"/>
                  </a:moveTo>
                  <a:lnTo>
                    <a:pt x="0" y="1293"/>
                  </a:lnTo>
                </a:path>
                <a:path w="2073909" h="1905">
                  <a:moveTo>
                    <a:pt x="0" y="1293"/>
                  </a:moveTo>
                  <a:lnTo>
                    <a:pt x="2073639" y="1293"/>
                  </a:lnTo>
                </a:path>
              </a:pathLst>
            </a:custGeom>
            <a:ln w="3175">
              <a:solidFill>
                <a:srgbClr val="54B1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8" name="object 3208"/>
            <p:cNvSpPr/>
            <p:nvPr/>
          </p:nvSpPr>
          <p:spPr>
            <a:xfrm>
              <a:off x="5093918" y="2906498"/>
              <a:ext cx="2075180" cy="1270"/>
            </a:xfrm>
            <a:custGeom>
              <a:avLst/>
              <a:gdLst/>
              <a:ahLst/>
              <a:cxnLst/>
              <a:rect l="l" t="t" r="r" b="b"/>
              <a:pathLst>
                <a:path w="2075179" h="1269">
                  <a:moveTo>
                    <a:pt x="2074328" y="0"/>
                  </a:moveTo>
                  <a:lnTo>
                    <a:pt x="2074893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074328" y="0"/>
                  </a:lnTo>
                  <a:close/>
                </a:path>
              </a:pathLst>
            </a:custGeom>
            <a:solidFill>
              <a:srgbClr val="53B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9" name="object 3209"/>
            <p:cNvSpPr/>
            <p:nvPr/>
          </p:nvSpPr>
          <p:spPr>
            <a:xfrm>
              <a:off x="5093918" y="2906498"/>
              <a:ext cx="2075180" cy="1270"/>
            </a:xfrm>
            <a:custGeom>
              <a:avLst/>
              <a:gdLst/>
              <a:ahLst/>
              <a:cxnLst/>
              <a:rect l="l" t="t" r="r" b="b"/>
              <a:pathLst>
                <a:path w="2075179" h="1269">
                  <a:moveTo>
                    <a:pt x="2074892" y="1131"/>
                  </a:moveTo>
                  <a:lnTo>
                    <a:pt x="0" y="1131"/>
                  </a:lnTo>
                </a:path>
                <a:path w="2075179" h="1269">
                  <a:moveTo>
                    <a:pt x="688" y="0"/>
                  </a:moveTo>
                  <a:lnTo>
                    <a:pt x="2074328" y="0"/>
                  </a:lnTo>
                </a:path>
                <a:path w="2075179" h="1269">
                  <a:moveTo>
                    <a:pt x="2074892" y="1131"/>
                  </a:moveTo>
                  <a:lnTo>
                    <a:pt x="0" y="1131"/>
                  </a:lnTo>
                </a:path>
                <a:path w="2075179" h="1269">
                  <a:moveTo>
                    <a:pt x="0" y="1131"/>
                  </a:moveTo>
                  <a:lnTo>
                    <a:pt x="2074892" y="1131"/>
                  </a:lnTo>
                </a:path>
              </a:pathLst>
            </a:custGeom>
            <a:ln w="3175">
              <a:solidFill>
                <a:srgbClr val="53B0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0" name="object 3210"/>
            <p:cNvSpPr/>
            <p:nvPr/>
          </p:nvSpPr>
          <p:spPr>
            <a:xfrm>
              <a:off x="5093131" y="2907630"/>
              <a:ext cx="2076450" cy="1905"/>
            </a:xfrm>
            <a:custGeom>
              <a:avLst/>
              <a:gdLst/>
              <a:ahLst/>
              <a:cxnLst/>
              <a:rect l="l" t="t" r="r" b="b"/>
              <a:pathLst>
                <a:path w="2076450" h="1905">
                  <a:moveTo>
                    <a:pt x="2075680" y="0"/>
                  </a:moveTo>
                  <a:lnTo>
                    <a:pt x="2076325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075680" y="0"/>
                  </a:lnTo>
                  <a:close/>
                </a:path>
              </a:pathLst>
            </a:custGeom>
            <a:solidFill>
              <a:srgbClr val="53B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1" name="object 3211"/>
            <p:cNvSpPr/>
            <p:nvPr/>
          </p:nvSpPr>
          <p:spPr>
            <a:xfrm>
              <a:off x="5093131" y="2907630"/>
              <a:ext cx="2076450" cy="1905"/>
            </a:xfrm>
            <a:custGeom>
              <a:avLst/>
              <a:gdLst/>
              <a:ahLst/>
              <a:cxnLst/>
              <a:rect l="l" t="t" r="r" b="b"/>
              <a:pathLst>
                <a:path w="2076450" h="1905">
                  <a:moveTo>
                    <a:pt x="2076325" y="1293"/>
                  </a:moveTo>
                  <a:lnTo>
                    <a:pt x="0" y="1293"/>
                  </a:lnTo>
                </a:path>
                <a:path w="2076450" h="1905">
                  <a:moveTo>
                    <a:pt x="787" y="0"/>
                  </a:moveTo>
                  <a:lnTo>
                    <a:pt x="2075680" y="0"/>
                  </a:lnTo>
                </a:path>
                <a:path w="2076450" h="1905">
                  <a:moveTo>
                    <a:pt x="2076325" y="1293"/>
                  </a:moveTo>
                  <a:lnTo>
                    <a:pt x="0" y="1293"/>
                  </a:lnTo>
                </a:path>
                <a:path w="2076450" h="1905">
                  <a:moveTo>
                    <a:pt x="0" y="1293"/>
                  </a:moveTo>
                  <a:lnTo>
                    <a:pt x="2076325" y="1293"/>
                  </a:lnTo>
                </a:path>
                <a:path w="2076450" h="1905">
                  <a:moveTo>
                    <a:pt x="2076325" y="1293"/>
                  </a:moveTo>
                  <a:lnTo>
                    <a:pt x="0" y="1293"/>
                  </a:lnTo>
                </a:path>
                <a:path w="2076450" h="1905">
                  <a:moveTo>
                    <a:pt x="0" y="1293"/>
                  </a:moveTo>
                  <a:lnTo>
                    <a:pt x="2076325" y="1293"/>
                  </a:lnTo>
                </a:path>
              </a:pathLst>
            </a:custGeom>
            <a:ln w="3175">
              <a:solidFill>
                <a:srgbClr val="53B0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2" name="object 3212"/>
            <p:cNvSpPr/>
            <p:nvPr/>
          </p:nvSpPr>
          <p:spPr>
            <a:xfrm>
              <a:off x="5092442" y="2908923"/>
              <a:ext cx="2077720" cy="1270"/>
            </a:xfrm>
            <a:custGeom>
              <a:avLst/>
              <a:gdLst/>
              <a:ahLst/>
              <a:cxnLst/>
              <a:rect l="l" t="t" r="r" b="b"/>
              <a:pathLst>
                <a:path w="2077720" h="1269">
                  <a:moveTo>
                    <a:pt x="2077014" y="0"/>
                  </a:moveTo>
                  <a:lnTo>
                    <a:pt x="2077578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077014" y="0"/>
                  </a:lnTo>
                  <a:close/>
                </a:path>
              </a:pathLst>
            </a:custGeom>
            <a:solidFill>
              <a:srgbClr val="53B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3" name="object 3213"/>
            <p:cNvSpPr/>
            <p:nvPr/>
          </p:nvSpPr>
          <p:spPr>
            <a:xfrm>
              <a:off x="5092442" y="2908923"/>
              <a:ext cx="2077720" cy="1270"/>
            </a:xfrm>
            <a:custGeom>
              <a:avLst/>
              <a:gdLst/>
              <a:ahLst/>
              <a:cxnLst/>
              <a:rect l="l" t="t" r="r" b="b"/>
              <a:pathLst>
                <a:path w="2077720" h="1269">
                  <a:moveTo>
                    <a:pt x="2077578" y="1131"/>
                  </a:moveTo>
                  <a:lnTo>
                    <a:pt x="0" y="1131"/>
                  </a:lnTo>
                </a:path>
                <a:path w="2077720" h="1269">
                  <a:moveTo>
                    <a:pt x="688" y="0"/>
                  </a:moveTo>
                  <a:lnTo>
                    <a:pt x="2077013" y="0"/>
                  </a:lnTo>
                </a:path>
                <a:path w="2077720" h="1269">
                  <a:moveTo>
                    <a:pt x="2077578" y="1131"/>
                  </a:moveTo>
                  <a:lnTo>
                    <a:pt x="0" y="1131"/>
                  </a:lnTo>
                </a:path>
                <a:path w="2077720" h="1269">
                  <a:moveTo>
                    <a:pt x="0" y="1131"/>
                  </a:moveTo>
                  <a:lnTo>
                    <a:pt x="2077578" y="1131"/>
                  </a:lnTo>
                </a:path>
              </a:pathLst>
            </a:custGeom>
            <a:ln w="3175">
              <a:solidFill>
                <a:srgbClr val="53B0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4" name="object 3214"/>
            <p:cNvSpPr/>
            <p:nvPr/>
          </p:nvSpPr>
          <p:spPr>
            <a:xfrm>
              <a:off x="5091655" y="2910054"/>
              <a:ext cx="2079625" cy="1905"/>
            </a:xfrm>
            <a:custGeom>
              <a:avLst/>
              <a:gdLst/>
              <a:ahLst/>
              <a:cxnLst/>
              <a:rect l="l" t="t" r="r" b="b"/>
              <a:pathLst>
                <a:path w="2079625" h="1905">
                  <a:moveTo>
                    <a:pt x="2078365" y="0"/>
                  </a:moveTo>
                  <a:lnTo>
                    <a:pt x="2079010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078365" y="0"/>
                  </a:lnTo>
                  <a:close/>
                </a:path>
              </a:pathLst>
            </a:custGeom>
            <a:solidFill>
              <a:srgbClr val="53B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5" name="object 3215"/>
            <p:cNvSpPr/>
            <p:nvPr/>
          </p:nvSpPr>
          <p:spPr>
            <a:xfrm>
              <a:off x="5091655" y="2910054"/>
              <a:ext cx="2079625" cy="1905"/>
            </a:xfrm>
            <a:custGeom>
              <a:avLst/>
              <a:gdLst/>
              <a:ahLst/>
              <a:cxnLst/>
              <a:rect l="l" t="t" r="r" b="b"/>
              <a:pathLst>
                <a:path w="2079625" h="1905">
                  <a:moveTo>
                    <a:pt x="2079010" y="1293"/>
                  </a:moveTo>
                  <a:lnTo>
                    <a:pt x="0" y="1293"/>
                  </a:lnTo>
                </a:path>
                <a:path w="2079625" h="1905">
                  <a:moveTo>
                    <a:pt x="787" y="0"/>
                  </a:moveTo>
                  <a:lnTo>
                    <a:pt x="2078365" y="0"/>
                  </a:lnTo>
                </a:path>
                <a:path w="2079625" h="1905">
                  <a:moveTo>
                    <a:pt x="2079010" y="1293"/>
                  </a:moveTo>
                  <a:lnTo>
                    <a:pt x="0" y="1293"/>
                  </a:lnTo>
                </a:path>
                <a:path w="2079625" h="1905">
                  <a:moveTo>
                    <a:pt x="0" y="1293"/>
                  </a:moveTo>
                  <a:lnTo>
                    <a:pt x="2079010" y="1293"/>
                  </a:lnTo>
                </a:path>
                <a:path w="2079625" h="1905">
                  <a:moveTo>
                    <a:pt x="2079010" y="1293"/>
                  </a:moveTo>
                  <a:lnTo>
                    <a:pt x="0" y="1293"/>
                  </a:lnTo>
                </a:path>
                <a:path w="2079625" h="1905">
                  <a:moveTo>
                    <a:pt x="0" y="1293"/>
                  </a:moveTo>
                  <a:lnTo>
                    <a:pt x="2079010" y="1293"/>
                  </a:lnTo>
                </a:path>
              </a:pathLst>
            </a:custGeom>
            <a:ln w="3175">
              <a:solidFill>
                <a:srgbClr val="53B0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6" name="object 3216"/>
            <p:cNvSpPr/>
            <p:nvPr/>
          </p:nvSpPr>
          <p:spPr>
            <a:xfrm>
              <a:off x="5090966" y="2911347"/>
              <a:ext cx="2080260" cy="1270"/>
            </a:xfrm>
            <a:custGeom>
              <a:avLst/>
              <a:gdLst/>
              <a:ahLst/>
              <a:cxnLst/>
              <a:rect l="l" t="t" r="r" b="b"/>
              <a:pathLst>
                <a:path w="2080259" h="1269">
                  <a:moveTo>
                    <a:pt x="2079699" y="0"/>
                  </a:moveTo>
                  <a:lnTo>
                    <a:pt x="2080263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079699" y="0"/>
                  </a:lnTo>
                  <a:close/>
                </a:path>
              </a:pathLst>
            </a:custGeom>
            <a:solidFill>
              <a:srgbClr val="52B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7" name="object 3217"/>
            <p:cNvSpPr/>
            <p:nvPr/>
          </p:nvSpPr>
          <p:spPr>
            <a:xfrm>
              <a:off x="5090966" y="2911347"/>
              <a:ext cx="2080260" cy="1270"/>
            </a:xfrm>
            <a:custGeom>
              <a:avLst/>
              <a:gdLst/>
              <a:ahLst/>
              <a:cxnLst/>
              <a:rect l="l" t="t" r="r" b="b"/>
              <a:pathLst>
                <a:path w="2080259" h="1269">
                  <a:moveTo>
                    <a:pt x="2080263" y="1131"/>
                  </a:moveTo>
                  <a:lnTo>
                    <a:pt x="0" y="1131"/>
                  </a:lnTo>
                </a:path>
                <a:path w="2080259" h="1269">
                  <a:moveTo>
                    <a:pt x="688" y="0"/>
                  </a:moveTo>
                  <a:lnTo>
                    <a:pt x="2079699" y="0"/>
                  </a:lnTo>
                </a:path>
                <a:path w="2080259" h="1269">
                  <a:moveTo>
                    <a:pt x="2080263" y="1131"/>
                  </a:moveTo>
                  <a:lnTo>
                    <a:pt x="0" y="1131"/>
                  </a:lnTo>
                </a:path>
                <a:path w="2080259" h="1269">
                  <a:moveTo>
                    <a:pt x="0" y="1131"/>
                  </a:moveTo>
                  <a:lnTo>
                    <a:pt x="2080263" y="1131"/>
                  </a:lnTo>
                </a:path>
              </a:pathLst>
            </a:custGeom>
            <a:ln w="3175">
              <a:solidFill>
                <a:srgbClr val="52B0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8" name="object 3218"/>
            <p:cNvSpPr/>
            <p:nvPr/>
          </p:nvSpPr>
          <p:spPr>
            <a:xfrm>
              <a:off x="5090179" y="2912479"/>
              <a:ext cx="2082164" cy="1905"/>
            </a:xfrm>
            <a:custGeom>
              <a:avLst/>
              <a:gdLst/>
              <a:ahLst/>
              <a:cxnLst/>
              <a:rect l="l" t="t" r="r" b="b"/>
              <a:pathLst>
                <a:path w="2082165" h="1905">
                  <a:moveTo>
                    <a:pt x="2081050" y="0"/>
                  </a:moveTo>
                  <a:lnTo>
                    <a:pt x="2081695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081050" y="0"/>
                  </a:lnTo>
                  <a:close/>
                </a:path>
              </a:pathLst>
            </a:custGeom>
            <a:solidFill>
              <a:srgbClr val="52B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9" name="object 3219"/>
            <p:cNvSpPr/>
            <p:nvPr/>
          </p:nvSpPr>
          <p:spPr>
            <a:xfrm>
              <a:off x="5090179" y="2912479"/>
              <a:ext cx="2082164" cy="1905"/>
            </a:xfrm>
            <a:custGeom>
              <a:avLst/>
              <a:gdLst/>
              <a:ahLst/>
              <a:cxnLst/>
              <a:rect l="l" t="t" r="r" b="b"/>
              <a:pathLst>
                <a:path w="2082165" h="1905">
                  <a:moveTo>
                    <a:pt x="2081695" y="1293"/>
                  </a:moveTo>
                  <a:lnTo>
                    <a:pt x="0" y="1293"/>
                  </a:lnTo>
                </a:path>
                <a:path w="2082165" h="1905">
                  <a:moveTo>
                    <a:pt x="787" y="0"/>
                  </a:moveTo>
                  <a:lnTo>
                    <a:pt x="2081050" y="0"/>
                  </a:lnTo>
                </a:path>
                <a:path w="2082165" h="1905">
                  <a:moveTo>
                    <a:pt x="2081695" y="1293"/>
                  </a:moveTo>
                  <a:lnTo>
                    <a:pt x="0" y="1293"/>
                  </a:lnTo>
                </a:path>
                <a:path w="2082165" h="1905">
                  <a:moveTo>
                    <a:pt x="0" y="1293"/>
                  </a:moveTo>
                  <a:lnTo>
                    <a:pt x="2081695" y="1293"/>
                  </a:lnTo>
                </a:path>
              </a:pathLst>
            </a:custGeom>
            <a:ln w="3175">
              <a:solidFill>
                <a:srgbClr val="52B0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0" name="object 3220"/>
            <p:cNvSpPr/>
            <p:nvPr/>
          </p:nvSpPr>
          <p:spPr>
            <a:xfrm>
              <a:off x="5089490" y="2913772"/>
              <a:ext cx="2083435" cy="1270"/>
            </a:xfrm>
            <a:custGeom>
              <a:avLst/>
              <a:gdLst/>
              <a:ahLst/>
              <a:cxnLst/>
              <a:rect l="l" t="t" r="r" b="b"/>
              <a:pathLst>
                <a:path w="2083434" h="1269">
                  <a:moveTo>
                    <a:pt x="2082384" y="0"/>
                  </a:moveTo>
                  <a:lnTo>
                    <a:pt x="2082949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082384" y="0"/>
                  </a:lnTo>
                  <a:close/>
                </a:path>
              </a:pathLst>
            </a:custGeom>
            <a:solidFill>
              <a:srgbClr val="52B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1" name="object 3221"/>
            <p:cNvSpPr/>
            <p:nvPr/>
          </p:nvSpPr>
          <p:spPr>
            <a:xfrm>
              <a:off x="5089490" y="2913772"/>
              <a:ext cx="2083435" cy="1270"/>
            </a:xfrm>
            <a:custGeom>
              <a:avLst/>
              <a:gdLst/>
              <a:ahLst/>
              <a:cxnLst/>
              <a:rect l="l" t="t" r="r" b="b"/>
              <a:pathLst>
                <a:path w="2083434" h="1269">
                  <a:moveTo>
                    <a:pt x="2082949" y="1131"/>
                  </a:moveTo>
                  <a:lnTo>
                    <a:pt x="0" y="1131"/>
                  </a:lnTo>
                </a:path>
                <a:path w="2083434" h="1269">
                  <a:moveTo>
                    <a:pt x="688" y="0"/>
                  </a:moveTo>
                  <a:lnTo>
                    <a:pt x="2082384" y="0"/>
                  </a:lnTo>
                </a:path>
                <a:path w="2083434" h="1269">
                  <a:moveTo>
                    <a:pt x="2082949" y="1131"/>
                  </a:moveTo>
                  <a:lnTo>
                    <a:pt x="0" y="1131"/>
                  </a:lnTo>
                </a:path>
                <a:path w="2083434" h="1269">
                  <a:moveTo>
                    <a:pt x="0" y="1131"/>
                  </a:moveTo>
                  <a:lnTo>
                    <a:pt x="2082949" y="1131"/>
                  </a:lnTo>
                </a:path>
                <a:path w="2083434" h="1269">
                  <a:moveTo>
                    <a:pt x="2082949" y="1131"/>
                  </a:moveTo>
                  <a:lnTo>
                    <a:pt x="0" y="1131"/>
                  </a:lnTo>
                </a:path>
                <a:path w="2083434" h="1269">
                  <a:moveTo>
                    <a:pt x="0" y="1131"/>
                  </a:moveTo>
                  <a:lnTo>
                    <a:pt x="2082949" y="1131"/>
                  </a:lnTo>
                </a:path>
              </a:pathLst>
            </a:custGeom>
            <a:ln w="3175">
              <a:solidFill>
                <a:srgbClr val="52B0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2" name="object 3222"/>
            <p:cNvSpPr/>
            <p:nvPr/>
          </p:nvSpPr>
          <p:spPr>
            <a:xfrm>
              <a:off x="5088703" y="2914903"/>
              <a:ext cx="2084705" cy="1905"/>
            </a:xfrm>
            <a:custGeom>
              <a:avLst/>
              <a:gdLst/>
              <a:ahLst/>
              <a:cxnLst/>
              <a:rect l="l" t="t" r="r" b="b"/>
              <a:pathLst>
                <a:path w="2084704" h="1905">
                  <a:moveTo>
                    <a:pt x="2083736" y="0"/>
                  </a:moveTo>
                  <a:lnTo>
                    <a:pt x="2084381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083736" y="0"/>
                  </a:lnTo>
                  <a:close/>
                </a:path>
              </a:pathLst>
            </a:custGeom>
            <a:solidFill>
              <a:srgbClr val="52B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3" name="object 3223"/>
            <p:cNvSpPr/>
            <p:nvPr/>
          </p:nvSpPr>
          <p:spPr>
            <a:xfrm>
              <a:off x="5088703" y="2914903"/>
              <a:ext cx="2084705" cy="1905"/>
            </a:xfrm>
            <a:custGeom>
              <a:avLst/>
              <a:gdLst/>
              <a:ahLst/>
              <a:cxnLst/>
              <a:rect l="l" t="t" r="r" b="b"/>
              <a:pathLst>
                <a:path w="2084704" h="1905">
                  <a:moveTo>
                    <a:pt x="2084381" y="1293"/>
                  </a:moveTo>
                  <a:lnTo>
                    <a:pt x="0" y="1293"/>
                  </a:lnTo>
                </a:path>
                <a:path w="2084704" h="1905">
                  <a:moveTo>
                    <a:pt x="787" y="0"/>
                  </a:moveTo>
                  <a:lnTo>
                    <a:pt x="2083736" y="0"/>
                  </a:lnTo>
                </a:path>
                <a:path w="2084704" h="1905">
                  <a:moveTo>
                    <a:pt x="2084381" y="1293"/>
                  </a:moveTo>
                  <a:lnTo>
                    <a:pt x="0" y="1293"/>
                  </a:lnTo>
                </a:path>
                <a:path w="2084704" h="1905">
                  <a:moveTo>
                    <a:pt x="0" y="1293"/>
                  </a:moveTo>
                  <a:lnTo>
                    <a:pt x="2084381" y="1293"/>
                  </a:lnTo>
                </a:path>
              </a:pathLst>
            </a:custGeom>
            <a:ln w="3175">
              <a:solidFill>
                <a:srgbClr val="52B0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4" name="object 3224"/>
            <p:cNvSpPr/>
            <p:nvPr/>
          </p:nvSpPr>
          <p:spPr>
            <a:xfrm>
              <a:off x="5088014" y="2916196"/>
              <a:ext cx="2085975" cy="1270"/>
            </a:xfrm>
            <a:custGeom>
              <a:avLst/>
              <a:gdLst/>
              <a:ahLst/>
              <a:cxnLst/>
              <a:rect l="l" t="t" r="r" b="b"/>
              <a:pathLst>
                <a:path w="2085975" h="1269">
                  <a:moveTo>
                    <a:pt x="2085070" y="0"/>
                  </a:moveTo>
                  <a:lnTo>
                    <a:pt x="2085634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085070" y="0"/>
                  </a:lnTo>
                  <a:close/>
                </a:path>
              </a:pathLst>
            </a:custGeom>
            <a:solidFill>
              <a:srgbClr val="52B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5" name="object 3225"/>
            <p:cNvSpPr/>
            <p:nvPr/>
          </p:nvSpPr>
          <p:spPr>
            <a:xfrm>
              <a:off x="5088014" y="2916196"/>
              <a:ext cx="2085975" cy="1270"/>
            </a:xfrm>
            <a:custGeom>
              <a:avLst/>
              <a:gdLst/>
              <a:ahLst/>
              <a:cxnLst/>
              <a:rect l="l" t="t" r="r" b="b"/>
              <a:pathLst>
                <a:path w="2085975" h="1269">
                  <a:moveTo>
                    <a:pt x="2085634" y="1131"/>
                  </a:moveTo>
                  <a:lnTo>
                    <a:pt x="0" y="1131"/>
                  </a:lnTo>
                </a:path>
                <a:path w="2085975" h="1269">
                  <a:moveTo>
                    <a:pt x="688" y="0"/>
                  </a:moveTo>
                  <a:lnTo>
                    <a:pt x="2085070" y="0"/>
                  </a:lnTo>
                </a:path>
                <a:path w="2085975" h="1269">
                  <a:moveTo>
                    <a:pt x="2085634" y="1131"/>
                  </a:moveTo>
                  <a:lnTo>
                    <a:pt x="0" y="1131"/>
                  </a:lnTo>
                </a:path>
                <a:path w="2085975" h="1269">
                  <a:moveTo>
                    <a:pt x="0" y="1131"/>
                  </a:moveTo>
                  <a:lnTo>
                    <a:pt x="2085634" y="1131"/>
                  </a:lnTo>
                </a:path>
              </a:pathLst>
            </a:custGeom>
            <a:ln w="3175">
              <a:solidFill>
                <a:srgbClr val="52B0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6" name="object 3226"/>
            <p:cNvSpPr/>
            <p:nvPr/>
          </p:nvSpPr>
          <p:spPr>
            <a:xfrm>
              <a:off x="5087227" y="2917328"/>
              <a:ext cx="2087245" cy="1905"/>
            </a:xfrm>
            <a:custGeom>
              <a:avLst/>
              <a:gdLst/>
              <a:ahLst/>
              <a:cxnLst/>
              <a:rect l="l" t="t" r="r" b="b"/>
              <a:pathLst>
                <a:path w="2087245" h="1905">
                  <a:moveTo>
                    <a:pt x="2086421" y="0"/>
                  </a:moveTo>
                  <a:lnTo>
                    <a:pt x="2087066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086421" y="0"/>
                  </a:lnTo>
                  <a:close/>
                </a:path>
              </a:pathLst>
            </a:custGeom>
            <a:solidFill>
              <a:srgbClr val="52B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7" name="object 3227"/>
            <p:cNvSpPr/>
            <p:nvPr/>
          </p:nvSpPr>
          <p:spPr>
            <a:xfrm>
              <a:off x="5087227" y="2917328"/>
              <a:ext cx="2087245" cy="1905"/>
            </a:xfrm>
            <a:custGeom>
              <a:avLst/>
              <a:gdLst/>
              <a:ahLst/>
              <a:cxnLst/>
              <a:rect l="l" t="t" r="r" b="b"/>
              <a:pathLst>
                <a:path w="2087245" h="1905">
                  <a:moveTo>
                    <a:pt x="2087066" y="1293"/>
                  </a:moveTo>
                  <a:lnTo>
                    <a:pt x="0" y="1293"/>
                  </a:lnTo>
                </a:path>
                <a:path w="2087245" h="1905">
                  <a:moveTo>
                    <a:pt x="787" y="0"/>
                  </a:moveTo>
                  <a:lnTo>
                    <a:pt x="2086421" y="0"/>
                  </a:lnTo>
                </a:path>
                <a:path w="2087245" h="1905">
                  <a:moveTo>
                    <a:pt x="2087066" y="1293"/>
                  </a:moveTo>
                  <a:lnTo>
                    <a:pt x="0" y="1293"/>
                  </a:lnTo>
                </a:path>
                <a:path w="2087245" h="1905">
                  <a:moveTo>
                    <a:pt x="0" y="1293"/>
                  </a:moveTo>
                  <a:lnTo>
                    <a:pt x="2087066" y="1293"/>
                  </a:lnTo>
                </a:path>
                <a:path w="2087245" h="1905">
                  <a:moveTo>
                    <a:pt x="2087066" y="1293"/>
                  </a:moveTo>
                  <a:lnTo>
                    <a:pt x="0" y="1293"/>
                  </a:lnTo>
                </a:path>
                <a:path w="2087245" h="1905">
                  <a:moveTo>
                    <a:pt x="0" y="1293"/>
                  </a:moveTo>
                  <a:lnTo>
                    <a:pt x="2087066" y="1293"/>
                  </a:lnTo>
                </a:path>
              </a:pathLst>
            </a:custGeom>
            <a:ln w="3175">
              <a:solidFill>
                <a:srgbClr val="52B0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8" name="object 3228"/>
            <p:cNvSpPr/>
            <p:nvPr/>
          </p:nvSpPr>
          <p:spPr>
            <a:xfrm>
              <a:off x="5086538" y="2918621"/>
              <a:ext cx="2088514" cy="1270"/>
            </a:xfrm>
            <a:custGeom>
              <a:avLst/>
              <a:gdLst/>
              <a:ahLst/>
              <a:cxnLst/>
              <a:rect l="l" t="t" r="r" b="b"/>
              <a:pathLst>
                <a:path w="2088515" h="1269">
                  <a:moveTo>
                    <a:pt x="2087755" y="0"/>
                  </a:moveTo>
                  <a:lnTo>
                    <a:pt x="2088319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087755" y="0"/>
                  </a:lnTo>
                  <a:close/>
                </a:path>
              </a:pathLst>
            </a:custGeom>
            <a:solidFill>
              <a:srgbClr val="52B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9" name="object 3229"/>
            <p:cNvSpPr/>
            <p:nvPr/>
          </p:nvSpPr>
          <p:spPr>
            <a:xfrm>
              <a:off x="5086538" y="2918621"/>
              <a:ext cx="2088514" cy="1270"/>
            </a:xfrm>
            <a:custGeom>
              <a:avLst/>
              <a:gdLst/>
              <a:ahLst/>
              <a:cxnLst/>
              <a:rect l="l" t="t" r="r" b="b"/>
              <a:pathLst>
                <a:path w="2088515" h="1269">
                  <a:moveTo>
                    <a:pt x="2088319" y="1131"/>
                  </a:moveTo>
                  <a:lnTo>
                    <a:pt x="0" y="1131"/>
                  </a:lnTo>
                </a:path>
                <a:path w="2088515" h="1269">
                  <a:moveTo>
                    <a:pt x="688" y="0"/>
                  </a:moveTo>
                  <a:lnTo>
                    <a:pt x="2087755" y="0"/>
                  </a:lnTo>
                </a:path>
                <a:path w="2088515" h="1269">
                  <a:moveTo>
                    <a:pt x="2088319" y="1131"/>
                  </a:moveTo>
                  <a:lnTo>
                    <a:pt x="0" y="1131"/>
                  </a:lnTo>
                </a:path>
                <a:path w="2088515" h="1269">
                  <a:moveTo>
                    <a:pt x="0" y="1131"/>
                  </a:moveTo>
                  <a:lnTo>
                    <a:pt x="2088319" y="1131"/>
                  </a:lnTo>
                </a:path>
              </a:pathLst>
            </a:custGeom>
            <a:ln w="3175">
              <a:solidFill>
                <a:srgbClr val="52B0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0" name="object 3230"/>
            <p:cNvSpPr/>
            <p:nvPr/>
          </p:nvSpPr>
          <p:spPr>
            <a:xfrm>
              <a:off x="5085751" y="2919752"/>
              <a:ext cx="2089785" cy="1905"/>
            </a:xfrm>
            <a:custGeom>
              <a:avLst/>
              <a:gdLst/>
              <a:ahLst/>
              <a:cxnLst/>
              <a:rect l="l" t="t" r="r" b="b"/>
              <a:pathLst>
                <a:path w="2089784" h="1905">
                  <a:moveTo>
                    <a:pt x="2089107" y="0"/>
                  </a:moveTo>
                  <a:lnTo>
                    <a:pt x="2089752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089107" y="0"/>
                  </a:lnTo>
                  <a:close/>
                </a:path>
              </a:pathLst>
            </a:custGeom>
            <a:solidFill>
              <a:srgbClr val="52AF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1" name="object 3231"/>
            <p:cNvSpPr/>
            <p:nvPr/>
          </p:nvSpPr>
          <p:spPr>
            <a:xfrm>
              <a:off x="5085751" y="2919752"/>
              <a:ext cx="2089785" cy="1905"/>
            </a:xfrm>
            <a:custGeom>
              <a:avLst/>
              <a:gdLst/>
              <a:ahLst/>
              <a:cxnLst/>
              <a:rect l="l" t="t" r="r" b="b"/>
              <a:pathLst>
                <a:path w="2089784" h="1905">
                  <a:moveTo>
                    <a:pt x="2089752" y="1293"/>
                  </a:moveTo>
                  <a:lnTo>
                    <a:pt x="0" y="1293"/>
                  </a:lnTo>
                </a:path>
                <a:path w="2089784" h="1905">
                  <a:moveTo>
                    <a:pt x="787" y="0"/>
                  </a:moveTo>
                  <a:lnTo>
                    <a:pt x="2089107" y="0"/>
                  </a:lnTo>
                </a:path>
                <a:path w="2089784" h="1905">
                  <a:moveTo>
                    <a:pt x="2089752" y="1293"/>
                  </a:moveTo>
                  <a:lnTo>
                    <a:pt x="0" y="1293"/>
                  </a:lnTo>
                </a:path>
                <a:path w="2089784" h="1905">
                  <a:moveTo>
                    <a:pt x="0" y="1293"/>
                  </a:moveTo>
                  <a:lnTo>
                    <a:pt x="2089752" y="1293"/>
                  </a:lnTo>
                </a:path>
              </a:pathLst>
            </a:custGeom>
            <a:ln w="3175">
              <a:solidFill>
                <a:srgbClr val="52AF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2" name="object 3232"/>
            <p:cNvSpPr/>
            <p:nvPr/>
          </p:nvSpPr>
          <p:spPr>
            <a:xfrm>
              <a:off x="5085062" y="2921045"/>
              <a:ext cx="2091055" cy="1270"/>
            </a:xfrm>
            <a:custGeom>
              <a:avLst/>
              <a:gdLst/>
              <a:ahLst/>
              <a:cxnLst/>
              <a:rect l="l" t="t" r="r" b="b"/>
              <a:pathLst>
                <a:path w="2091054" h="1269">
                  <a:moveTo>
                    <a:pt x="2090440" y="0"/>
                  </a:moveTo>
                  <a:lnTo>
                    <a:pt x="2091005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090440" y="0"/>
                  </a:lnTo>
                  <a:close/>
                </a:path>
              </a:pathLst>
            </a:custGeom>
            <a:solidFill>
              <a:srgbClr val="52AF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3" name="object 3233"/>
            <p:cNvSpPr/>
            <p:nvPr/>
          </p:nvSpPr>
          <p:spPr>
            <a:xfrm>
              <a:off x="5085062" y="2921045"/>
              <a:ext cx="2091055" cy="1270"/>
            </a:xfrm>
            <a:custGeom>
              <a:avLst/>
              <a:gdLst/>
              <a:ahLst/>
              <a:cxnLst/>
              <a:rect l="l" t="t" r="r" b="b"/>
              <a:pathLst>
                <a:path w="2091054" h="1269">
                  <a:moveTo>
                    <a:pt x="2091005" y="1131"/>
                  </a:moveTo>
                  <a:lnTo>
                    <a:pt x="0" y="1131"/>
                  </a:lnTo>
                </a:path>
                <a:path w="2091054" h="1269">
                  <a:moveTo>
                    <a:pt x="688" y="0"/>
                  </a:moveTo>
                  <a:lnTo>
                    <a:pt x="2090440" y="0"/>
                  </a:lnTo>
                </a:path>
                <a:path w="2091054" h="1269">
                  <a:moveTo>
                    <a:pt x="2091005" y="1131"/>
                  </a:moveTo>
                  <a:lnTo>
                    <a:pt x="0" y="1131"/>
                  </a:lnTo>
                </a:path>
                <a:path w="2091054" h="1269">
                  <a:moveTo>
                    <a:pt x="0" y="1131"/>
                  </a:moveTo>
                  <a:lnTo>
                    <a:pt x="2091005" y="1131"/>
                  </a:lnTo>
                </a:path>
                <a:path w="2091054" h="1269">
                  <a:moveTo>
                    <a:pt x="2091005" y="1131"/>
                  </a:moveTo>
                  <a:lnTo>
                    <a:pt x="0" y="1131"/>
                  </a:lnTo>
                </a:path>
                <a:path w="2091054" h="1269">
                  <a:moveTo>
                    <a:pt x="0" y="1131"/>
                  </a:moveTo>
                  <a:lnTo>
                    <a:pt x="2091005" y="1131"/>
                  </a:lnTo>
                </a:path>
              </a:pathLst>
            </a:custGeom>
            <a:ln w="3175">
              <a:solidFill>
                <a:srgbClr val="52AF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4" name="object 3234"/>
            <p:cNvSpPr/>
            <p:nvPr/>
          </p:nvSpPr>
          <p:spPr>
            <a:xfrm>
              <a:off x="5084275" y="2922177"/>
              <a:ext cx="2092960" cy="1905"/>
            </a:xfrm>
            <a:custGeom>
              <a:avLst/>
              <a:gdLst/>
              <a:ahLst/>
              <a:cxnLst/>
              <a:rect l="l" t="t" r="r" b="b"/>
              <a:pathLst>
                <a:path w="2092959" h="1905">
                  <a:moveTo>
                    <a:pt x="2091792" y="0"/>
                  </a:moveTo>
                  <a:lnTo>
                    <a:pt x="2092437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091792" y="0"/>
                  </a:lnTo>
                  <a:close/>
                </a:path>
              </a:pathLst>
            </a:custGeom>
            <a:solidFill>
              <a:srgbClr val="52AF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5" name="object 3235"/>
            <p:cNvSpPr/>
            <p:nvPr/>
          </p:nvSpPr>
          <p:spPr>
            <a:xfrm>
              <a:off x="5084275" y="2922177"/>
              <a:ext cx="2092960" cy="1905"/>
            </a:xfrm>
            <a:custGeom>
              <a:avLst/>
              <a:gdLst/>
              <a:ahLst/>
              <a:cxnLst/>
              <a:rect l="l" t="t" r="r" b="b"/>
              <a:pathLst>
                <a:path w="2092959" h="1905">
                  <a:moveTo>
                    <a:pt x="2092437" y="1293"/>
                  </a:moveTo>
                  <a:lnTo>
                    <a:pt x="0" y="1293"/>
                  </a:lnTo>
                </a:path>
                <a:path w="2092959" h="1905">
                  <a:moveTo>
                    <a:pt x="787" y="0"/>
                  </a:moveTo>
                  <a:lnTo>
                    <a:pt x="2091792" y="0"/>
                  </a:lnTo>
                </a:path>
              </a:pathLst>
            </a:custGeom>
            <a:ln w="3175">
              <a:solidFill>
                <a:srgbClr val="52AF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6" name="object 3236"/>
            <p:cNvSpPr/>
            <p:nvPr/>
          </p:nvSpPr>
          <p:spPr>
            <a:xfrm>
              <a:off x="5084275" y="2923470"/>
              <a:ext cx="2092960" cy="0"/>
            </a:xfrm>
            <a:custGeom>
              <a:avLst/>
              <a:gdLst/>
              <a:ahLst/>
              <a:cxnLst/>
              <a:rect l="l" t="t" r="r" b="b"/>
              <a:pathLst>
                <a:path w="2092959">
                  <a:moveTo>
                    <a:pt x="2092437" y="0"/>
                  </a:moveTo>
                  <a:lnTo>
                    <a:pt x="0" y="0"/>
                  </a:lnTo>
                </a:path>
                <a:path w="2092959">
                  <a:moveTo>
                    <a:pt x="0" y="0"/>
                  </a:moveTo>
                  <a:lnTo>
                    <a:pt x="2092437" y="0"/>
                  </a:lnTo>
                </a:path>
              </a:pathLst>
            </a:custGeom>
            <a:ln w="3175">
              <a:solidFill>
                <a:srgbClr val="51AF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7" name="object 3237"/>
            <p:cNvSpPr/>
            <p:nvPr/>
          </p:nvSpPr>
          <p:spPr>
            <a:xfrm>
              <a:off x="5083586" y="2923470"/>
              <a:ext cx="2094230" cy="1270"/>
            </a:xfrm>
            <a:custGeom>
              <a:avLst/>
              <a:gdLst/>
              <a:ahLst/>
              <a:cxnLst/>
              <a:rect l="l" t="t" r="r" b="b"/>
              <a:pathLst>
                <a:path w="2094229" h="1269">
                  <a:moveTo>
                    <a:pt x="2093126" y="0"/>
                  </a:moveTo>
                  <a:lnTo>
                    <a:pt x="2093690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093126" y="0"/>
                  </a:lnTo>
                  <a:close/>
                </a:path>
              </a:pathLst>
            </a:custGeom>
            <a:solidFill>
              <a:srgbClr val="51AF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8" name="object 3238"/>
            <p:cNvSpPr/>
            <p:nvPr/>
          </p:nvSpPr>
          <p:spPr>
            <a:xfrm>
              <a:off x="5083586" y="2923470"/>
              <a:ext cx="2094230" cy="1270"/>
            </a:xfrm>
            <a:custGeom>
              <a:avLst/>
              <a:gdLst/>
              <a:ahLst/>
              <a:cxnLst/>
              <a:rect l="l" t="t" r="r" b="b"/>
              <a:pathLst>
                <a:path w="2094229" h="1269">
                  <a:moveTo>
                    <a:pt x="2093690" y="1131"/>
                  </a:moveTo>
                  <a:lnTo>
                    <a:pt x="0" y="1131"/>
                  </a:lnTo>
                </a:path>
                <a:path w="2094229" h="1269">
                  <a:moveTo>
                    <a:pt x="688" y="0"/>
                  </a:moveTo>
                  <a:lnTo>
                    <a:pt x="2093126" y="0"/>
                  </a:lnTo>
                </a:path>
                <a:path w="2094229" h="1269">
                  <a:moveTo>
                    <a:pt x="2093690" y="1131"/>
                  </a:moveTo>
                  <a:lnTo>
                    <a:pt x="0" y="1131"/>
                  </a:lnTo>
                </a:path>
                <a:path w="2094229" h="1269">
                  <a:moveTo>
                    <a:pt x="0" y="1131"/>
                  </a:moveTo>
                  <a:lnTo>
                    <a:pt x="2093690" y="1131"/>
                  </a:lnTo>
                </a:path>
              </a:pathLst>
            </a:custGeom>
            <a:ln w="3175">
              <a:solidFill>
                <a:srgbClr val="51AF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9" name="object 3239"/>
            <p:cNvSpPr/>
            <p:nvPr/>
          </p:nvSpPr>
          <p:spPr>
            <a:xfrm>
              <a:off x="5082799" y="2924601"/>
              <a:ext cx="2095500" cy="1905"/>
            </a:xfrm>
            <a:custGeom>
              <a:avLst/>
              <a:gdLst/>
              <a:ahLst/>
              <a:cxnLst/>
              <a:rect l="l" t="t" r="r" b="b"/>
              <a:pathLst>
                <a:path w="2095500" h="1905">
                  <a:moveTo>
                    <a:pt x="2094477" y="0"/>
                  </a:moveTo>
                  <a:lnTo>
                    <a:pt x="2095122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094477" y="0"/>
                  </a:lnTo>
                  <a:close/>
                </a:path>
              </a:pathLst>
            </a:custGeom>
            <a:solidFill>
              <a:srgbClr val="51AF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0" name="object 3240"/>
            <p:cNvSpPr/>
            <p:nvPr/>
          </p:nvSpPr>
          <p:spPr>
            <a:xfrm>
              <a:off x="5082799" y="2924601"/>
              <a:ext cx="2095500" cy="1905"/>
            </a:xfrm>
            <a:custGeom>
              <a:avLst/>
              <a:gdLst/>
              <a:ahLst/>
              <a:cxnLst/>
              <a:rect l="l" t="t" r="r" b="b"/>
              <a:pathLst>
                <a:path w="2095500" h="1905">
                  <a:moveTo>
                    <a:pt x="2095122" y="1293"/>
                  </a:moveTo>
                  <a:lnTo>
                    <a:pt x="0" y="1293"/>
                  </a:lnTo>
                </a:path>
                <a:path w="2095500" h="1905">
                  <a:moveTo>
                    <a:pt x="787" y="0"/>
                  </a:moveTo>
                  <a:lnTo>
                    <a:pt x="2094477" y="0"/>
                  </a:lnTo>
                </a:path>
                <a:path w="2095500" h="1905">
                  <a:moveTo>
                    <a:pt x="2095122" y="1293"/>
                  </a:moveTo>
                  <a:lnTo>
                    <a:pt x="0" y="1293"/>
                  </a:lnTo>
                </a:path>
                <a:path w="2095500" h="1905">
                  <a:moveTo>
                    <a:pt x="0" y="1293"/>
                  </a:moveTo>
                  <a:lnTo>
                    <a:pt x="2095122" y="1293"/>
                  </a:lnTo>
                </a:path>
                <a:path w="2095500" h="1905">
                  <a:moveTo>
                    <a:pt x="2095122" y="1293"/>
                  </a:moveTo>
                  <a:lnTo>
                    <a:pt x="0" y="1293"/>
                  </a:lnTo>
                </a:path>
                <a:path w="2095500" h="1905">
                  <a:moveTo>
                    <a:pt x="0" y="1293"/>
                  </a:moveTo>
                  <a:lnTo>
                    <a:pt x="2095122" y="1293"/>
                  </a:lnTo>
                </a:path>
              </a:pathLst>
            </a:custGeom>
            <a:ln w="3175">
              <a:solidFill>
                <a:srgbClr val="51AF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1" name="object 3241"/>
            <p:cNvSpPr/>
            <p:nvPr/>
          </p:nvSpPr>
          <p:spPr>
            <a:xfrm>
              <a:off x="5082110" y="2925894"/>
              <a:ext cx="2096770" cy="1270"/>
            </a:xfrm>
            <a:custGeom>
              <a:avLst/>
              <a:gdLst/>
              <a:ahLst/>
              <a:cxnLst/>
              <a:rect l="l" t="t" r="r" b="b"/>
              <a:pathLst>
                <a:path w="2096770" h="1269">
                  <a:moveTo>
                    <a:pt x="2095811" y="0"/>
                  </a:moveTo>
                  <a:lnTo>
                    <a:pt x="2096375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095811" y="0"/>
                  </a:lnTo>
                  <a:close/>
                </a:path>
              </a:pathLst>
            </a:custGeom>
            <a:solidFill>
              <a:srgbClr val="51AF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2" name="object 3242"/>
            <p:cNvSpPr/>
            <p:nvPr/>
          </p:nvSpPr>
          <p:spPr>
            <a:xfrm>
              <a:off x="5082110" y="2925894"/>
              <a:ext cx="2096770" cy="1270"/>
            </a:xfrm>
            <a:custGeom>
              <a:avLst/>
              <a:gdLst/>
              <a:ahLst/>
              <a:cxnLst/>
              <a:rect l="l" t="t" r="r" b="b"/>
              <a:pathLst>
                <a:path w="2096770" h="1269">
                  <a:moveTo>
                    <a:pt x="2096375" y="1131"/>
                  </a:moveTo>
                  <a:lnTo>
                    <a:pt x="0" y="1131"/>
                  </a:lnTo>
                </a:path>
                <a:path w="2096770" h="1269">
                  <a:moveTo>
                    <a:pt x="688" y="0"/>
                  </a:moveTo>
                  <a:lnTo>
                    <a:pt x="2095811" y="0"/>
                  </a:lnTo>
                </a:path>
                <a:path w="2096770" h="1269">
                  <a:moveTo>
                    <a:pt x="2096375" y="1131"/>
                  </a:moveTo>
                  <a:lnTo>
                    <a:pt x="0" y="1131"/>
                  </a:lnTo>
                </a:path>
                <a:path w="2096770" h="1269">
                  <a:moveTo>
                    <a:pt x="0" y="1131"/>
                  </a:moveTo>
                  <a:lnTo>
                    <a:pt x="2096375" y="1131"/>
                  </a:lnTo>
                </a:path>
              </a:pathLst>
            </a:custGeom>
            <a:ln w="3175">
              <a:solidFill>
                <a:srgbClr val="51AF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3" name="object 3243"/>
            <p:cNvSpPr/>
            <p:nvPr/>
          </p:nvSpPr>
          <p:spPr>
            <a:xfrm>
              <a:off x="5081323" y="2927026"/>
              <a:ext cx="2098040" cy="1905"/>
            </a:xfrm>
            <a:custGeom>
              <a:avLst/>
              <a:gdLst/>
              <a:ahLst/>
              <a:cxnLst/>
              <a:rect l="l" t="t" r="r" b="b"/>
              <a:pathLst>
                <a:path w="2098040" h="1905">
                  <a:moveTo>
                    <a:pt x="2097163" y="0"/>
                  </a:moveTo>
                  <a:lnTo>
                    <a:pt x="2097808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097163" y="0"/>
                  </a:lnTo>
                  <a:close/>
                </a:path>
              </a:pathLst>
            </a:custGeom>
            <a:solidFill>
              <a:srgbClr val="51AF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4" name="object 3244"/>
            <p:cNvSpPr/>
            <p:nvPr/>
          </p:nvSpPr>
          <p:spPr>
            <a:xfrm>
              <a:off x="5081323" y="2927026"/>
              <a:ext cx="2098040" cy="1905"/>
            </a:xfrm>
            <a:custGeom>
              <a:avLst/>
              <a:gdLst/>
              <a:ahLst/>
              <a:cxnLst/>
              <a:rect l="l" t="t" r="r" b="b"/>
              <a:pathLst>
                <a:path w="2098040" h="1905">
                  <a:moveTo>
                    <a:pt x="2097808" y="1293"/>
                  </a:moveTo>
                  <a:lnTo>
                    <a:pt x="0" y="1293"/>
                  </a:lnTo>
                </a:path>
                <a:path w="2098040" h="1905">
                  <a:moveTo>
                    <a:pt x="787" y="0"/>
                  </a:moveTo>
                  <a:lnTo>
                    <a:pt x="2097163" y="0"/>
                  </a:lnTo>
                </a:path>
                <a:path w="2098040" h="1905">
                  <a:moveTo>
                    <a:pt x="2097808" y="1293"/>
                  </a:moveTo>
                  <a:lnTo>
                    <a:pt x="0" y="1293"/>
                  </a:lnTo>
                </a:path>
                <a:path w="2098040" h="1905">
                  <a:moveTo>
                    <a:pt x="0" y="1293"/>
                  </a:moveTo>
                  <a:lnTo>
                    <a:pt x="2097808" y="1293"/>
                  </a:lnTo>
                </a:path>
              </a:pathLst>
            </a:custGeom>
            <a:ln w="3175">
              <a:solidFill>
                <a:srgbClr val="51AF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5" name="object 3245"/>
            <p:cNvSpPr/>
            <p:nvPr/>
          </p:nvSpPr>
          <p:spPr>
            <a:xfrm>
              <a:off x="5080635" y="2928319"/>
              <a:ext cx="2099310" cy="1270"/>
            </a:xfrm>
            <a:custGeom>
              <a:avLst/>
              <a:gdLst/>
              <a:ahLst/>
              <a:cxnLst/>
              <a:rect l="l" t="t" r="r" b="b"/>
              <a:pathLst>
                <a:path w="2099309" h="1269">
                  <a:moveTo>
                    <a:pt x="2098496" y="0"/>
                  </a:moveTo>
                  <a:lnTo>
                    <a:pt x="2099061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098496" y="0"/>
                  </a:lnTo>
                  <a:close/>
                </a:path>
              </a:pathLst>
            </a:custGeom>
            <a:solidFill>
              <a:srgbClr val="51AF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6" name="object 3246"/>
            <p:cNvSpPr/>
            <p:nvPr/>
          </p:nvSpPr>
          <p:spPr>
            <a:xfrm>
              <a:off x="5080634" y="2928319"/>
              <a:ext cx="2099310" cy="1270"/>
            </a:xfrm>
            <a:custGeom>
              <a:avLst/>
              <a:gdLst/>
              <a:ahLst/>
              <a:cxnLst/>
              <a:rect l="l" t="t" r="r" b="b"/>
              <a:pathLst>
                <a:path w="2099309" h="1269">
                  <a:moveTo>
                    <a:pt x="2099061" y="1131"/>
                  </a:moveTo>
                  <a:lnTo>
                    <a:pt x="0" y="1131"/>
                  </a:lnTo>
                </a:path>
                <a:path w="2099309" h="1269">
                  <a:moveTo>
                    <a:pt x="688" y="0"/>
                  </a:moveTo>
                  <a:lnTo>
                    <a:pt x="2098496" y="0"/>
                  </a:lnTo>
                </a:path>
              </a:pathLst>
            </a:custGeom>
            <a:ln w="3175">
              <a:solidFill>
                <a:srgbClr val="51AF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7" name="object 3247"/>
            <p:cNvSpPr/>
            <p:nvPr/>
          </p:nvSpPr>
          <p:spPr>
            <a:xfrm>
              <a:off x="5080634" y="2929450"/>
              <a:ext cx="2099310" cy="0"/>
            </a:xfrm>
            <a:custGeom>
              <a:avLst/>
              <a:gdLst/>
              <a:ahLst/>
              <a:cxnLst/>
              <a:rect l="l" t="t" r="r" b="b"/>
              <a:pathLst>
                <a:path w="2099309">
                  <a:moveTo>
                    <a:pt x="2099061" y="0"/>
                  </a:moveTo>
                  <a:lnTo>
                    <a:pt x="0" y="0"/>
                  </a:lnTo>
                </a:path>
                <a:path w="2099309">
                  <a:moveTo>
                    <a:pt x="0" y="0"/>
                  </a:moveTo>
                  <a:lnTo>
                    <a:pt x="2099061" y="0"/>
                  </a:lnTo>
                </a:path>
                <a:path w="2099309">
                  <a:moveTo>
                    <a:pt x="2099061" y="0"/>
                  </a:moveTo>
                  <a:lnTo>
                    <a:pt x="0" y="0"/>
                  </a:lnTo>
                </a:path>
                <a:path w="2099309">
                  <a:moveTo>
                    <a:pt x="0" y="0"/>
                  </a:moveTo>
                  <a:lnTo>
                    <a:pt x="2099061" y="0"/>
                  </a:lnTo>
                </a:path>
              </a:pathLst>
            </a:custGeom>
            <a:ln w="3175">
              <a:solidFill>
                <a:srgbClr val="50AF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8" name="object 3248"/>
            <p:cNvSpPr/>
            <p:nvPr/>
          </p:nvSpPr>
          <p:spPr>
            <a:xfrm>
              <a:off x="5079847" y="2929450"/>
              <a:ext cx="2100580" cy="1905"/>
            </a:xfrm>
            <a:custGeom>
              <a:avLst/>
              <a:gdLst/>
              <a:ahLst/>
              <a:cxnLst/>
              <a:rect l="l" t="t" r="r" b="b"/>
              <a:pathLst>
                <a:path w="2100579" h="1905">
                  <a:moveTo>
                    <a:pt x="2099848" y="0"/>
                  </a:moveTo>
                  <a:lnTo>
                    <a:pt x="2100493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099848" y="0"/>
                  </a:lnTo>
                  <a:close/>
                </a:path>
              </a:pathLst>
            </a:custGeom>
            <a:solidFill>
              <a:srgbClr val="50AF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9" name="object 3249"/>
            <p:cNvSpPr/>
            <p:nvPr/>
          </p:nvSpPr>
          <p:spPr>
            <a:xfrm>
              <a:off x="5079847" y="2929450"/>
              <a:ext cx="2100580" cy="1905"/>
            </a:xfrm>
            <a:custGeom>
              <a:avLst/>
              <a:gdLst/>
              <a:ahLst/>
              <a:cxnLst/>
              <a:rect l="l" t="t" r="r" b="b"/>
              <a:pathLst>
                <a:path w="2100579" h="1905">
                  <a:moveTo>
                    <a:pt x="2100493" y="1293"/>
                  </a:moveTo>
                  <a:lnTo>
                    <a:pt x="0" y="1293"/>
                  </a:lnTo>
                </a:path>
                <a:path w="2100579" h="1905">
                  <a:moveTo>
                    <a:pt x="787" y="0"/>
                  </a:moveTo>
                  <a:lnTo>
                    <a:pt x="2099848" y="0"/>
                  </a:lnTo>
                </a:path>
                <a:path w="2100579" h="1905">
                  <a:moveTo>
                    <a:pt x="2100493" y="1293"/>
                  </a:moveTo>
                  <a:lnTo>
                    <a:pt x="0" y="1293"/>
                  </a:lnTo>
                </a:path>
                <a:path w="2100579" h="1905">
                  <a:moveTo>
                    <a:pt x="0" y="1293"/>
                  </a:moveTo>
                  <a:lnTo>
                    <a:pt x="2100493" y="1293"/>
                  </a:lnTo>
                </a:path>
              </a:pathLst>
            </a:custGeom>
            <a:ln w="3175">
              <a:solidFill>
                <a:srgbClr val="50AF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0" name="object 3250"/>
            <p:cNvSpPr/>
            <p:nvPr/>
          </p:nvSpPr>
          <p:spPr>
            <a:xfrm>
              <a:off x="5079159" y="2930743"/>
              <a:ext cx="2101850" cy="1270"/>
            </a:xfrm>
            <a:custGeom>
              <a:avLst/>
              <a:gdLst/>
              <a:ahLst/>
              <a:cxnLst/>
              <a:rect l="l" t="t" r="r" b="b"/>
              <a:pathLst>
                <a:path w="2101850" h="1269">
                  <a:moveTo>
                    <a:pt x="2101182" y="0"/>
                  </a:moveTo>
                  <a:lnTo>
                    <a:pt x="2101746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101182" y="0"/>
                  </a:lnTo>
                  <a:close/>
                </a:path>
              </a:pathLst>
            </a:custGeom>
            <a:solidFill>
              <a:srgbClr val="50AF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1" name="object 3251"/>
            <p:cNvSpPr/>
            <p:nvPr/>
          </p:nvSpPr>
          <p:spPr>
            <a:xfrm>
              <a:off x="5079158" y="2930743"/>
              <a:ext cx="2101850" cy="1270"/>
            </a:xfrm>
            <a:custGeom>
              <a:avLst/>
              <a:gdLst/>
              <a:ahLst/>
              <a:cxnLst/>
              <a:rect l="l" t="t" r="r" b="b"/>
              <a:pathLst>
                <a:path w="2101850" h="1269">
                  <a:moveTo>
                    <a:pt x="2101746" y="1131"/>
                  </a:moveTo>
                  <a:lnTo>
                    <a:pt x="0" y="1131"/>
                  </a:lnTo>
                </a:path>
                <a:path w="2101850" h="1269">
                  <a:moveTo>
                    <a:pt x="688" y="0"/>
                  </a:moveTo>
                  <a:lnTo>
                    <a:pt x="2101182" y="0"/>
                  </a:lnTo>
                </a:path>
                <a:path w="2101850" h="1269">
                  <a:moveTo>
                    <a:pt x="2101746" y="1131"/>
                  </a:moveTo>
                  <a:lnTo>
                    <a:pt x="0" y="1131"/>
                  </a:lnTo>
                </a:path>
                <a:path w="2101850" h="1269">
                  <a:moveTo>
                    <a:pt x="0" y="1131"/>
                  </a:moveTo>
                  <a:lnTo>
                    <a:pt x="2101746" y="1131"/>
                  </a:lnTo>
                </a:path>
              </a:pathLst>
            </a:custGeom>
            <a:ln w="3175">
              <a:solidFill>
                <a:srgbClr val="50AF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2" name="object 3252"/>
            <p:cNvSpPr/>
            <p:nvPr/>
          </p:nvSpPr>
          <p:spPr>
            <a:xfrm>
              <a:off x="5078371" y="2931875"/>
              <a:ext cx="2103755" cy="1905"/>
            </a:xfrm>
            <a:custGeom>
              <a:avLst/>
              <a:gdLst/>
              <a:ahLst/>
              <a:cxnLst/>
              <a:rect l="l" t="t" r="r" b="b"/>
              <a:pathLst>
                <a:path w="2103754" h="1905">
                  <a:moveTo>
                    <a:pt x="2102533" y="0"/>
                  </a:moveTo>
                  <a:lnTo>
                    <a:pt x="2103178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102533" y="0"/>
                  </a:lnTo>
                  <a:close/>
                </a:path>
              </a:pathLst>
            </a:custGeom>
            <a:solidFill>
              <a:srgbClr val="50AF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3" name="object 3253"/>
            <p:cNvSpPr/>
            <p:nvPr/>
          </p:nvSpPr>
          <p:spPr>
            <a:xfrm>
              <a:off x="5078371" y="2931875"/>
              <a:ext cx="2103755" cy="1905"/>
            </a:xfrm>
            <a:custGeom>
              <a:avLst/>
              <a:gdLst/>
              <a:ahLst/>
              <a:cxnLst/>
              <a:rect l="l" t="t" r="r" b="b"/>
              <a:pathLst>
                <a:path w="2103754" h="1905">
                  <a:moveTo>
                    <a:pt x="2103178" y="1293"/>
                  </a:moveTo>
                  <a:lnTo>
                    <a:pt x="0" y="1293"/>
                  </a:lnTo>
                </a:path>
                <a:path w="2103754" h="1905">
                  <a:moveTo>
                    <a:pt x="787" y="0"/>
                  </a:moveTo>
                  <a:lnTo>
                    <a:pt x="2102533" y="0"/>
                  </a:lnTo>
                </a:path>
                <a:path w="2103754" h="1905">
                  <a:moveTo>
                    <a:pt x="2103178" y="1293"/>
                  </a:moveTo>
                  <a:lnTo>
                    <a:pt x="0" y="1293"/>
                  </a:lnTo>
                </a:path>
                <a:path w="2103754" h="1905">
                  <a:moveTo>
                    <a:pt x="0" y="1293"/>
                  </a:moveTo>
                  <a:lnTo>
                    <a:pt x="2103178" y="1293"/>
                  </a:lnTo>
                </a:path>
                <a:path w="2103754" h="1905">
                  <a:moveTo>
                    <a:pt x="2103178" y="1293"/>
                  </a:moveTo>
                  <a:lnTo>
                    <a:pt x="0" y="1293"/>
                  </a:lnTo>
                </a:path>
                <a:path w="2103754" h="1905">
                  <a:moveTo>
                    <a:pt x="0" y="1293"/>
                  </a:moveTo>
                  <a:lnTo>
                    <a:pt x="2103178" y="1293"/>
                  </a:lnTo>
                </a:path>
              </a:pathLst>
            </a:custGeom>
            <a:ln w="3175">
              <a:solidFill>
                <a:srgbClr val="50AF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4" name="object 3254"/>
            <p:cNvSpPr/>
            <p:nvPr/>
          </p:nvSpPr>
          <p:spPr>
            <a:xfrm>
              <a:off x="5077683" y="2933168"/>
              <a:ext cx="2105025" cy="1270"/>
            </a:xfrm>
            <a:custGeom>
              <a:avLst/>
              <a:gdLst/>
              <a:ahLst/>
              <a:cxnLst/>
              <a:rect l="l" t="t" r="r" b="b"/>
              <a:pathLst>
                <a:path w="2105025" h="1269">
                  <a:moveTo>
                    <a:pt x="2103867" y="0"/>
                  </a:moveTo>
                  <a:lnTo>
                    <a:pt x="2104432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103867" y="0"/>
                  </a:lnTo>
                  <a:close/>
                </a:path>
              </a:pathLst>
            </a:custGeom>
            <a:solidFill>
              <a:srgbClr val="50AF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5" name="object 3255"/>
            <p:cNvSpPr/>
            <p:nvPr/>
          </p:nvSpPr>
          <p:spPr>
            <a:xfrm>
              <a:off x="5077682" y="2933168"/>
              <a:ext cx="2105025" cy="1270"/>
            </a:xfrm>
            <a:custGeom>
              <a:avLst/>
              <a:gdLst/>
              <a:ahLst/>
              <a:cxnLst/>
              <a:rect l="l" t="t" r="r" b="b"/>
              <a:pathLst>
                <a:path w="2105025" h="1269">
                  <a:moveTo>
                    <a:pt x="2104432" y="1131"/>
                  </a:moveTo>
                  <a:lnTo>
                    <a:pt x="0" y="1131"/>
                  </a:lnTo>
                </a:path>
                <a:path w="2105025" h="1269">
                  <a:moveTo>
                    <a:pt x="688" y="0"/>
                  </a:moveTo>
                  <a:lnTo>
                    <a:pt x="2103867" y="0"/>
                  </a:lnTo>
                </a:path>
              </a:pathLst>
            </a:custGeom>
            <a:ln w="3175">
              <a:solidFill>
                <a:srgbClr val="50AF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6" name="object 3256"/>
            <p:cNvSpPr/>
            <p:nvPr/>
          </p:nvSpPr>
          <p:spPr>
            <a:xfrm>
              <a:off x="5077682" y="2934299"/>
              <a:ext cx="2105025" cy="0"/>
            </a:xfrm>
            <a:custGeom>
              <a:avLst/>
              <a:gdLst/>
              <a:ahLst/>
              <a:cxnLst/>
              <a:rect l="l" t="t" r="r" b="b"/>
              <a:pathLst>
                <a:path w="2105025">
                  <a:moveTo>
                    <a:pt x="2104432" y="0"/>
                  </a:moveTo>
                  <a:lnTo>
                    <a:pt x="0" y="0"/>
                  </a:lnTo>
                </a:path>
                <a:path w="2105025">
                  <a:moveTo>
                    <a:pt x="0" y="0"/>
                  </a:moveTo>
                  <a:lnTo>
                    <a:pt x="2104432" y="0"/>
                  </a:lnTo>
                </a:path>
              </a:pathLst>
            </a:custGeom>
            <a:ln w="3175">
              <a:solidFill>
                <a:srgbClr val="4FA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7" name="object 3257"/>
            <p:cNvSpPr/>
            <p:nvPr/>
          </p:nvSpPr>
          <p:spPr>
            <a:xfrm>
              <a:off x="5076895" y="2934299"/>
              <a:ext cx="2106295" cy="1905"/>
            </a:xfrm>
            <a:custGeom>
              <a:avLst/>
              <a:gdLst/>
              <a:ahLst/>
              <a:cxnLst/>
              <a:rect l="l" t="t" r="r" b="b"/>
              <a:pathLst>
                <a:path w="2106295" h="1905">
                  <a:moveTo>
                    <a:pt x="2105219" y="0"/>
                  </a:moveTo>
                  <a:lnTo>
                    <a:pt x="2105864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105219" y="0"/>
                  </a:lnTo>
                  <a:close/>
                </a:path>
              </a:pathLst>
            </a:custGeom>
            <a:solidFill>
              <a:srgbClr val="4FA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8" name="object 3258"/>
            <p:cNvSpPr/>
            <p:nvPr/>
          </p:nvSpPr>
          <p:spPr>
            <a:xfrm>
              <a:off x="5076895" y="2934299"/>
              <a:ext cx="2106295" cy="1905"/>
            </a:xfrm>
            <a:custGeom>
              <a:avLst/>
              <a:gdLst/>
              <a:ahLst/>
              <a:cxnLst/>
              <a:rect l="l" t="t" r="r" b="b"/>
              <a:pathLst>
                <a:path w="2106295" h="1905">
                  <a:moveTo>
                    <a:pt x="2105864" y="1293"/>
                  </a:moveTo>
                  <a:lnTo>
                    <a:pt x="0" y="1293"/>
                  </a:lnTo>
                </a:path>
                <a:path w="2106295" h="1905">
                  <a:moveTo>
                    <a:pt x="787" y="0"/>
                  </a:moveTo>
                  <a:lnTo>
                    <a:pt x="2105219" y="0"/>
                  </a:lnTo>
                </a:path>
                <a:path w="2106295" h="1905">
                  <a:moveTo>
                    <a:pt x="2105864" y="1293"/>
                  </a:moveTo>
                  <a:lnTo>
                    <a:pt x="0" y="1293"/>
                  </a:lnTo>
                </a:path>
                <a:path w="2106295" h="1905">
                  <a:moveTo>
                    <a:pt x="0" y="1293"/>
                  </a:moveTo>
                  <a:lnTo>
                    <a:pt x="2105864" y="1293"/>
                  </a:lnTo>
                </a:path>
              </a:pathLst>
            </a:custGeom>
            <a:ln w="3175">
              <a:solidFill>
                <a:srgbClr val="4FA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9" name="object 3259"/>
            <p:cNvSpPr/>
            <p:nvPr/>
          </p:nvSpPr>
          <p:spPr>
            <a:xfrm>
              <a:off x="5076207" y="2935592"/>
              <a:ext cx="2107565" cy="1270"/>
            </a:xfrm>
            <a:custGeom>
              <a:avLst/>
              <a:gdLst/>
              <a:ahLst/>
              <a:cxnLst/>
              <a:rect l="l" t="t" r="r" b="b"/>
              <a:pathLst>
                <a:path w="2107565" h="1269">
                  <a:moveTo>
                    <a:pt x="2106553" y="0"/>
                  </a:moveTo>
                  <a:lnTo>
                    <a:pt x="2107117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106553" y="0"/>
                  </a:lnTo>
                  <a:close/>
                </a:path>
              </a:pathLst>
            </a:custGeom>
            <a:solidFill>
              <a:srgbClr val="4FA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0" name="object 3260"/>
            <p:cNvSpPr/>
            <p:nvPr/>
          </p:nvSpPr>
          <p:spPr>
            <a:xfrm>
              <a:off x="5076206" y="2935592"/>
              <a:ext cx="2107565" cy="1270"/>
            </a:xfrm>
            <a:custGeom>
              <a:avLst/>
              <a:gdLst/>
              <a:ahLst/>
              <a:cxnLst/>
              <a:rect l="l" t="t" r="r" b="b"/>
              <a:pathLst>
                <a:path w="2107565" h="1269">
                  <a:moveTo>
                    <a:pt x="2107117" y="1131"/>
                  </a:moveTo>
                  <a:lnTo>
                    <a:pt x="0" y="1131"/>
                  </a:lnTo>
                </a:path>
                <a:path w="2107565" h="1269">
                  <a:moveTo>
                    <a:pt x="688" y="0"/>
                  </a:moveTo>
                  <a:lnTo>
                    <a:pt x="2106553" y="0"/>
                  </a:lnTo>
                </a:path>
                <a:path w="2107565" h="1269">
                  <a:moveTo>
                    <a:pt x="2107117" y="1131"/>
                  </a:moveTo>
                  <a:lnTo>
                    <a:pt x="0" y="1131"/>
                  </a:lnTo>
                </a:path>
                <a:path w="2107565" h="1269">
                  <a:moveTo>
                    <a:pt x="0" y="1131"/>
                  </a:moveTo>
                  <a:lnTo>
                    <a:pt x="2107117" y="1131"/>
                  </a:lnTo>
                </a:path>
                <a:path w="2107565" h="1269">
                  <a:moveTo>
                    <a:pt x="2107117" y="1131"/>
                  </a:moveTo>
                  <a:lnTo>
                    <a:pt x="0" y="1131"/>
                  </a:lnTo>
                </a:path>
                <a:path w="2107565" h="1269">
                  <a:moveTo>
                    <a:pt x="0" y="1131"/>
                  </a:moveTo>
                  <a:lnTo>
                    <a:pt x="2107117" y="1131"/>
                  </a:lnTo>
                </a:path>
              </a:pathLst>
            </a:custGeom>
            <a:ln w="3175">
              <a:solidFill>
                <a:srgbClr val="4FA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1" name="object 3261"/>
            <p:cNvSpPr/>
            <p:nvPr/>
          </p:nvSpPr>
          <p:spPr>
            <a:xfrm>
              <a:off x="5075419" y="2936724"/>
              <a:ext cx="2108835" cy="1905"/>
            </a:xfrm>
            <a:custGeom>
              <a:avLst/>
              <a:gdLst/>
              <a:ahLst/>
              <a:cxnLst/>
              <a:rect l="l" t="t" r="r" b="b"/>
              <a:pathLst>
                <a:path w="2108834" h="1905">
                  <a:moveTo>
                    <a:pt x="2107904" y="0"/>
                  </a:moveTo>
                  <a:lnTo>
                    <a:pt x="2108549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107904" y="0"/>
                  </a:lnTo>
                  <a:close/>
                </a:path>
              </a:pathLst>
            </a:custGeom>
            <a:solidFill>
              <a:srgbClr val="4EA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2" name="object 3262"/>
            <p:cNvSpPr/>
            <p:nvPr/>
          </p:nvSpPr>
          <p:spPr>
            <a:xfrm>
              <a:off x="5075419" y="2936724"/>
              <a:ext cx="2108835" cy="1905"/>
            </a:xfrm>
            <a:custGeom>
              <a:avLst/>
              <a:gdLst/>
              <a:ahLst/>
              <a:cxnLst/>
              <a:rect l="l" t="t" r="r" b="b"/>
              <a:pathLst>
                <a:path w="2108834" h="1905">
                  <a:moveTo>
                    <a:pt x="2108549" y="1293"/>
                  </a:moveTo>
                  <a:lnTo>
                    <a:pt x="0" y="1293"/>
                  </a:lnTo>
                </a:path>
                <a:path w="2108834" h="1905">
                  <a:moveTo>
                    <a:pt x="787" y="0"/>
                  </a:moveTo>
                  <a:lnTo>
                    <a:pt x="2107904" y="0"/>
                  </a:lnTo>
                </a:path>
                <a:path w="2108834" h="1905">
                  <a:moveTo>
                    <a:pt x="2108549" y="1293"/>
                  </a:moveTo>
                  <a:lnTo>
                    <a:pt x="0" y="1293"/>
                  </a:lnTo>
                </a:path>
                <a:path w="2108834" h="1905">
                  <a:moveTo>
                    <a:pt x="0" y="1293"/>
                  </a:moveTo>
                  <a:lnTo>
                    <a:pt x="2108549" y="1293"/>
                  </a:lnTo>
                </a:path>
              </a:pathLst>
            </a:custGeom>
            <a:ln w="3175">
              <a:solidFill>
                <a:srgbClr val="4EA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3" name="object 3263"/>
            <p:cNvSpPr/>
            <p:nvPr/>
          </p:nvSpPr>
          <p:spPr>
            <a:xfrm>
              <a:off x="5074731" y="2938017"/>
              <a:ext cx="2110105" cy="1270"/>
            </a:xfrm>
            <a:custGeom>
              <a:avLst/>
              <a:gdLst/>
              <a:ahLst/>
              <a:cxnLst/>
              <a:rect l="l" t="t" r="r" b="b"/>
              <a:pathLst>
                <a:path w="2110104" h="1269">
                  <a:moveTo>
                    <a:pt x="2109238" y="0"/>
                  </a:moveTo>
                  <a:lnTo>
                    <a:pt x="2109802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109238" y="0"/>
                  </a:lnTo>
                  <a:close/>
                </a:path>
              </a:pathLst>
            </a:custGeom>
            <a:solidFill>
              <a:srgbClr val="4EA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4" name="object 3264"/>
            <p:cNvSpPr/>
            <p:nvPr/>
          </p:nvSpPr>
          <p:spPr>
            <a:xfrm>
              <a:off x="5074731" y="2938017"/>
              <a:ext cx="2110105" cy="1270"/>
            </a:xfrm>
            <a:custGeom>
              <a:avLst/>
              <a:gdLst/>
              <a:ahLst/>
              <a:cxnLst/>
              <a:rect l="l" t="t" r="r" b="b"/>
              <a:pathLst>
                <a:path w="2110104" h="1269">
                  <a:moveTo>
                    <a:pt x="2109802" y="1131"/>
                  </a:moveTo>
                  <a:lnTo>
                    <a:pt x="0" y="1131"/>
                  </a:lnTo>
                </a:path>
                <a:path w="2110104" h="1269">
                  <a:moveTo>
                    <a:pt x="688" y="0"/>
                  </a:moveTo>
                  <a:lnTo>
                    <a:pt x="2109238" y="0"/>
                  </a:lnTo>
                </a:path>
                <a:path w="2110104" h="1269">
                  <a:moveTo>
                    <a:pt x="2109802" y="1131"/>
                  </a:moveTo>
                  <a:lnTo>
                    <a:pt x="0" y="1131"/>
                  </a:lnTo>
                </a:path>
                <a:path w="2110104" h="1269">
                  <a:moveTo>
                    <a:pt x="0" y="1131"/>
                  </a:moveTo>
                  <a:lnTo>
                    <a:pt x="2109802" y="1131"/>
                  </a:lnTo>
                </a:path>
              </a:pathLst>
            </a:custGeom>
            <a:ln w="3175">
              <a:solidFill>
                <a:srgbClr val="4EA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5" name="object 3265"/>
            <p:cNvSpPr/>
            <p:nvPr/>
          </p:nvSpPr>
          <p:spPr>
            <a:xfrm>
              <a:off x="5073943" y="2939148"/>
              <a:ext cx="2111375" cy="1905"/>
            </a:xfrm>
            <a:custGeom>
              <a:avLst/>
              <a:gdLst/>
              <a:ahLst/>
              <a:cxnLst/>
              <a:rect l="l" t="t" r="r" b="b"/>
              <a:pathLst>
                <a:path w="2111375" h="1905">
                  <a:moveTo>
                    <a:pt x="2110590" y="0"/>
                  </a:moveTo>
                  <a:lnTo>
                    <a:pt x="2111235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110590" y="0"/>
                  </a:lnTo>
                  <a:close/>
                </a:path>
              </a:pathLst>
            </a:custGeom>
            <a:solidFill>
              <a:srgbClr val="4EA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6" name="object 3266"/>
            <p:cNvSpPr/>
            <p:nvPr/>
          </p:nvSpPr>
          <p:spPr>
            <a:xfrm>
              <a:off x="5073943" y="2939148"/>
              <a:ext cx="2111375" cy="1905"/>
            </a:xfrm>
            <a:custGeom>
              <a:avLst/>
              <a:gdLst/>
              <a:ahLst/>
              <a:cxnLst/>
              <a:rect l="l" t="t" r="r" b="b"/>
              <a:pathLst>
                <a:path w="2111375" h="1905">
                  <a:moveTo>
                    <a:pt x="2111234" y="1293"/>
                  </a:moveTo>
                  <a:lnTo>
                    <a:pt x="0" y="1293"/>
                  </a:lnTo>
                </a:path>
                <a:path w="2111375" h="1905">
                  <a:moveTo>
                    <a:pt x="787" y="0"/>
                  </a:moveTo>
                  <a:lnTo>
                    <a:pt x="2110589" y="0"/>
                  </a:lnTo>
                </a:path>
                <a:path w="2111375" h="1905">
                  <a:moveTo>
                    <a:pt x="2111234" y="1293"/>
                  </a:moveTo>
                  <a:lnTo>
                    <a:pt x="0" y="1293"/>
                  </a:lnTo>
                </a:path>
                <a:path w="2111375" h="1905">
                  <a:moveTo>
                    <a:pt x="0" y="1293"/>
                  </a:moveTo>
                  <a:lnTo>
                    <a:pt x="2111234" y="1293"/>
                  </a:lnTo>
                </a:path>
                <a:path w="2111375" h="1905">
                  <a:moveTo>
                    <a:pt x="2111234" y="1293"/>
                  </a:moveTo>
                  <a:lnTo>
                    <a:pt x="0" y="1293"/>
                  </a:lnTo>
                </a:path>
                <a:path w="2111375" h="1905">
                  <a:moveTo>
                    <a:pt x="0" y="1293"/>
                  </a:moveTo>
                  <a:lnTo>
                    <a:pt x="2111234" y="1293"/>
                  </a:lnTo>
                </a:path>
              </a:pathLst>
            </a:custGeom>
            <a:ln w="3175">
              <a:solidFill>
                <a:srgbClr val="4EA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7" name="object 3267"/>
            <p:cNvSpPr/>
            <p:nvPr/>
          </p:nvSpPr>
          <p:spPr>
            <a:xfrm>
              <a:off x="5073255" y="2940441"/>
              <a:ext cx="2112645" cy="1270"/>
            </a:xfrm>
            <a:custGeom>
              <a:avLst/>
              <a:gdLst/>
              <a:ahLst/>
              <a:cxnLst/>
              <a:rect l="l" t="t" r="r" b="b"/>
              <a:pathLst>
                <a:path w="2112645" h="1269">
                  <a:moveTo>
                    <a:pt x="2111923" y="0"/>
                  </a:moveTo>
                  <a:lnTo>
                    <a:pt x="2112488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111923" y="0"/>
                  </a:lnTo>
                  <a:close/>
                </a:path>
              </a:pathLst>
            </a:custGeom>
            <a:solidFill>
              <a:srgbClr val="4EA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8" name="object 3268"/>
            <p:cNvSpPr/>
            <p:nvPr/>
          </p:nvSpPr>
          <p:spPr>
            <a:xfrm>
              <a:off x="5073255" y="2940441"/>
              <a:ext cx="2112645" cy="1270"/>
            </a:xfrm>
            <a:custGeom>
              <a:avLst/>
              <a:gdLst/>
              <a:ahLst/>
              <a:cxnLst/>
              <a:rect l="l" t="t" r="r" b="b"/>
              <a:pathLst>
                <a:path w="2112645" h="1269">
                  <a:moveTo>
                    <a:pt x="2112488" y="1131"/>
                  </a:moveTo>
                  <a:lnTo>
                    <a:pt x="0" y="1131"/>
                  </a:lnTo>
                </a:path>
                <a:path w="2112645" h="1269">
                  <a:moveTo>
                    <a:pt x="688" y="0"/>
                  </a:moveTo>
                  <a:lnTo>
                    <a:pt x="2111923" y="0"/>
                  </a:lnTo>
                </a:path>
                <a:path w="2112645" h="1269">
                  <a:moveTo>
                    <a:pt x="2112488" y="1131"/>
                  </a:moveTo>
                  <a:lnTo>
                    <a:pt x="0" y="1131"/>
                  </a:lnTo>
                </a:path>
                <a:path w="2112645" h="1269">
                  <a:moveTo>
                    <a:pt x="0" y="1131"/>
                  </a:moveTo>
                  <a:lnTo>
                    <a:pt x="2112488" y="1131"/>
                  </a:lnTo>
                </a:path>
              </a:pathLst>
            </a:custGeom>
            <a:ln w="3175">
              <a:solidFill>
                <a:srgbClr val="4EA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9" name="object 3269"/>
            <p:cNvSpPr/>
            <p:nvPr/>
          </p:nvSpPr>
          <p:spPr>
            <a:xfrm>
              <a:off x="5072467" y="2941572"/>
              <a:ext cx="2113915" cy="1905"/>
            </a:xfrm>
            <a:custGeom>
              <a:avLst/>
              <a:gdLst/>
              <a:ahLst/>
              <a:cxnLst/>
              <a:rect l="l" t="t" r="r" b="b"/>
              <a:pathLst>
                <a:path w="2113915" h="1905">
                  <a:moveTo>
                    <a:pt x="2113275" y="0"/>
                  </a:moveTo>
                  <a:lnTo>
                    <a:pt x="2113920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113275" y="0"/>
                  </a:lnTo>
                  <a:close/>
                </a:path>
              </a:pathLst>
            </a:custGeom>
            <a:solidFill>
              <a:srgbClr val="4EA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0" name="object 3270"/>
            <p:cNvSpPr/>
            <p:nvPr/>
          </p:nvSpPr>
          <p:spPr>
            <a:xfrm>
              <a:off x="5072467" y="2941573"/>
              <a:ext cx="2113915" cy="1905"/>
            </a:xfrm>
            <a:custGeom>
              <a:avLst/>
              <a:gdLst/>
              <a:ahLst/>
              <a:cxnLst/>
              <a:rect l="l" t="t" r="r" b="b"/>
              <a:pathLst>
                <a:path w="2113915" h="1905">
                  <a:moveTo>
                    <a:pt x="2113920" y="1293"/>
                  </a:moveTo>
                  <a:lnTo>
                    <a:pt x="0" y="1293"/>
                  </a:lnTo>
                </a:path>
                <a:path w="2113915" h="1905">
                  <a:moveTo>
                    <a:pt x="787" y="0"/>
                  </a:moveTo>
                  <a:lnTo>
                    <a:pt x="2113275" y="0"/>
                  </a:lnTo>
                </a:path>
              </a:pathLst>
            </a:custGeom>
            <a:ln w="3175">
              <a:solidFill>
                <a:srgbClr val="4EA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1" name="object 3271"/>
            <p:cNvSpPr/>
            <p:nvPr/>
          </p:nvSpPr>
          <p:spPr>
            <a:xfrm>
              <a:off x="5072467" y="2942866"/>
              <a:ext cx="2113915" cy="0"/>
            </a:xfrm>
            <a:custGeom>
              <a:avLst/>
              <a:gdLst/>
              <a:ahLst/>
              <a:cxnLst/>
              <a:rect l="l" t="t" r="r" b="b"/>
              <a:pathLst>
                <a:path w="2113915">
                  <a:moveTo>
                    <a:pt x="2113920" y="0"/>
                  </a:moveTo>
                  <a:lnTo>
                    <a:pt x="0" y="0"/>
                  </a:lnTo>
                </a:path>
                <a:path w="2113915">
                  <a:moveTo>
                    <a:pt x="0" y="0"/>
                  </a:moveTo>
                  <a:lnTo>
                    <a:pt x="2113920" y="0"/>
                  </a:lnTo>
                </a:path>
              </a:pathLst>
            </a:custGeom>
            <a:ln w="3175">
              <a:solidFill>
                <a:srgbClr val="4DA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2" name="object 3272"/>
            <p:cNvSpPr/>
            <p:nvPr/>
          </p:nvSpPr>
          <p:spPr>
            <a:xfrm>
              <a:off x="5071779" y="2942866"/>
              <a:ext cx="2115185" cy="1270"/>
            </a:xfrm>
            <a:custGeom>
              <a:avLst/>
              <a:gdLst/>
              <a:ahLst/>
              <a:cxnLst/>
              <a:rect l="l" t="t" r="r" b="b"/>
              <a:pathLst>
                <a:path w="2115184" h="1269">
                  <a:moveTo>
                    <a:pt x="2114609" y="0"/>
                  </a:moveTo>
                  <a:lnTo>
                    <a:pt x="2115173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114609" y="0"/>
                  </a:lnTo>
                  <a:close/>
                </a:path>
              </a:pathLst>
            </a:custGeom>
            <a:solidFill>
              <a:srgbClr val="4DA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3" name="object 3273"/>
            <p:cNvSpPr/>
            <p:nvPr/>
          </p:nvSpPr>
          <p:spPr>
            <a:xfrm>
              <a:off x="5071779" y="2942866"/>
              <a:ext cx="2115185" cy="1270"/>
            </a:xfrm>
            <a:custGeom>
              <a:avLst/>
              <a:gdLst/>
              <a:ahLst/>
              <a:cxnLst/>
              <a:rect l="l" t="t" r="r" b="b"/>
              <a:pathLst>
                <a:path w="2115184" h="1269">
                  <a:moveTo>
                    <a:pt x="2115173" y="1131"/>
                  </a:moveTo>
                  <a:lnTo>
                    <a:pt x="0" y="1131"/>
                  </a:lnTo>
                </a:path>
                <a:path w="2115184" h="1269">
                  <a:moveTo>
                    <a:pt x="688" y="0"/>
                  </a:moveTo>
                  <a:lnTo>
                    <a:pt x="2114609" y="0"/>
                  </a:lnTo>
                </a:path>
                <a:path w="2115184" h="1269">
                  <a:moveTo>
                    <a:pt x="2115173" y="1131"/>
                  </a:moveTo>
                  <a:lnTo>
                    <a:pt x="0" y="1131"/>
                  </a:lnTo>
                </a:path>
                <a:path w="2115184" h="1269">
                  <a:moveTo>
                    <a:pt x="0" y="1131"/>
                  </a:moveTo>
                  <a:lnTo>
                    <a:pt x="2115173" y="1131"/>
                  </a:lnTo>
                </a:path>
                <a:path w="2115184" h="1269">
                  <a:moveTo>
                    <a:pt x="2115173" y="1131"/>
                  </a:moveTo>
                  <a:lnTo>
                    <a:pt x="0" y="1131"/>
                  </a:lnTo>
                </a:path>
                <a:path w="2115184" h="1269">
                  <a:moveTo>
                    <a:pt x="0" y="1131"/>
                  </a:moveTo>
                  <a:lnTo>
                    <a:pt x="2115173" y="1131"/>
                  </a:lnTo>
                </a:path>
              </a:pathLst>
            </a:custGeom>
            <a:ln w="3175">
              <a:solidFill>
                <a:srgbClr val="4DA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4" name="object 3274"/>
            <p:cNvSpPr/>
            <p:nvPr/>
          </p:nvSpPr>
          <p:spPr>
            <a:xfrm>
              <a:off x="5070991" y="2943997"/>
              <a:ext cx="2117090" cy="1905"/>
            </a:xfrm>
            <a:custGeom>
              <a:avLst/>
              <a:gdLst/>
              <a:ahLst/>
              <a:cxnLst/>
              <a:rect l="l" t="t" r="r" b="b"/>
              <a:pathLst>
                <a:path w="2117090" h="1905">
                  <a:moveTo>
                    <a:pt x="2115960" y="0"/>
                  </a:moveTo>
                  <a:lnTo>
                    <a:pt x="2116605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115960" y="0"/>
                  </a:lnTo>
                  <a:close/>
                </a:path>
              </a:pathLst>
            </a:custGeom>
            <a:solidFill>
              <a:srgbClr val="4DA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5" name="object 3275"/>
            <p:cNvSpPr/>
            <p:nvPr/>
          </p:nvSpPr>
          <p:spPr>
            <a:xfrm>
              <a:off x="5070991" y="2943997"/>
              <a:ext cx="2117090" cy="1905"/>
            </a:xfrm>
            <a:custGeom>
              <a:avLst/>
              <a:gdLst/>
              <a:ahLst/>
              <a:cxnLst/>
              <a:rect l="l" t="t" r="r" b="b"/>
              <a:pathLst>
                <a:path w="2117090" h="1905">
                  <a:moveTo>
                    <a:pt x="2116605" y="1293"/>
                  </a:moveTo>
                  <a:lnTo>
                    <a:pt x="0" y="1293"/>
                  </a:lnTo>
                </a:path>
                <a:path w="2117090" h="1905">
                  <a:moveTo>
                    <a:pt x="787" y="0"/>
                  </a:moveTo>
                  <a:lnTo>
                    <a:pt x="2115960" y="0"/>
                  </a:lnTo>
                </a:path>
                <a:path w="2117090" h="1905">
                  <a:moveTo>
                    <a:pt x="2116605" y="1293"/>
                  </a:moveTo>
                  <a:lnTo>
                    <a:pt x="0" y="1293"/>
                  </a:lnTo>
                </a:path>
                <a:path w="2117090" h="1905">
                  <a:moveTo>
                    <a:pt x="0" y="1293"/>
                  </a:moveTo>
                  <a:lnTo>
                    <a:pt x="2116605" y="1293"/>
                  </a:lnTo>
                </a:path>
              </a:pathLst>
            </a:custGeom>
            <a:ln w="3175">
              <a:solidFill>
                <a:srgbClr val="4DA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6" name="object 3276"/>
            <p:cNvSpPr/>
            <p:nvPr/>
          </p:nvSpPr>
          <p:spPr>
            <a:xfrm>
              <a:off x="5070303" y="2945290"/>
              <a:ext cx="2118360" cy="1270"/>
            </a:xfrm>
            <a:custGeom>
              <a:avLst/>
              <a:gdLst/>
              <a:ahLst/>
              <a:cxnLst/>
              <a:rect l="l" t="t" r="r" b="b"/>
              <a:pathLst>
                <a:path w="2118359" h="1269">
                  <a:moveTo>
                    <a:pt x="2117294" y="0"/>
                  </a:moveTo>
                  <a:lnTo>
                    <a:pt x="2117858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117294" y="0"/>
                  </a:lnTo>
                  <a:close/>
                </a:path>
              </a:pathLst>
            </a:custGeom>
            <a:solidFill>
              <a:srgbClr val="4DA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7" name="object 3277"/>
            <p:cNvSpPr/>
            <p:nvPr/>
          </p:nvSpPr>
          <p:spPr>
            <a:xfrm>
              <a:off x="5070303" y="2945290"/>
              <a:ext cx="2118360" cy="1270"/>
            </a:xfrm>
            <a:custGeom>
              <a:avLst/>
              <a:gdLst/>
              <a:ahLst/>
              <a:cxnLst/>
              <a:rect l="l" t="t" r="r" b="b"/>
              <a:pathLst>
                <a:path w="2118359" h="1269">
                  <a:moveTo>
                    <a:pt x="2117858" y="1131"/>
                  </a:moveTo>
                  <a:lnTo>
                    <a:pt x="0" y="1131"/>
                  </a:lnTo>
                </a:path>
                <a:path w="2118359" h="1269">
                  <a:moveTo>
                    <a:pt x="688" y="0"/>
                  </a:moveTo>
                  <a:lnTo>
                    <a:pt x="2117294" y="0"/>
                  </a:lnTo>
                </a:path>
                <a:path w="2118359" h="1269">
                  <a:moveTo>
                    <a:pt x="2117858" y="1131"/>
                  </a:moveTo>
                  <a:lnTo>
                    <a:pt x="0" y="1131"/>
                  </a:lnTo>
                </a:path>
                <a:path w="2118359" h="1269">
                  <a:moveTo>
                    <a:pt x="0" y="1131"/>
                  </a:moveTo>
                  <a:lnTo>
                    <a:pt x="2117858" y="1131"/>
                  </a:lnTo>
                </a:path>
              </a:pathLst>
            </a:custGeom>
            <a:ln w="3175">
              <a:solidFill>
                <a:srgbClr val="4DA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8" name="object 3278"/>
            <p:cNvSpPr/>
            <p:nvPr/>
          </p:nvSpPr>
          <p:spPr>
            <a:xfrm>
              <a:off x="5069515" y="2946421"/>
              <a:ext cx="2119630" cy="1905"/>
            </a:xfrm>
            <a:custGeom>
              <a:avLst/>
              <a:gdLst/>
              <a:ahLst/>
              <a:cxnLst/>
              <a:rect l="l" t="t" r="r" b="b"/>
              <a:pathLst>
                <a:path w="2119629" h="1905">
                  <a:moveTo>
                    <a:pt x="2118646" y="0"/>
                  </a:moveTo>
                  <a:lnTo>
                    <a:pt x="2119291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118646" y="0"/>
                  </a:lnTo>
                  <a:close/>
                </a:path>
              </a:pathLst>
            </a:custGeom>
            <a:solidFill>
              <a:srgbClr val="4DA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9" name="object 3279"/>
            <p:cNvSpPr/>
            <p:nvPr/>
          </p:nvSpPr>
          <p:spPr>
            <a:xfrm>
              <a:off x="5069515" y="2946422"/>
              <a:ext cx="2119630" cy="1905"/>
            </a:xfrm>
            <a:custGeom>
              <a:avLst/>
              <a:gdLst/>
              <a:ahLst/>
              <a:cxnLst/>
              <a:rect l="l" t="t" r="r" b="b"/>
              <a:pathLst>
                <a:path w="2119629" h="1905">
                  <a:moveTo>
                    <a:pt x="2119291" y="1293"/>
                  </a:moveTo>
                  <a:lnTo>
                    <a:pt x="0" y="1293"/>
                  </a:lnTo>
                </a:path>
                <a:path w="2119629" h="1905">
                  <a:moveTo>
                    <a:pt x="787" y="0"/>
                  </a:moveTo>
                  <a:lnTo>
                    <a:pt x="2118646" y="0"/>
                  </a:lnTo>
                </a:path>
                <a:path w="2119629" h="1905">
                  <a:moveTo>
                    <a:pt x="2119291" y="1293"/>
                  </a:moveTo>
                  <a:lnTo>
                    <a:pt x="0" y="1293"/>
                  </a:lnTo>
                </a:path>
                <a:path w="2119629" h="1905">
                  <a:moveTo>
                    <a:pt x="0" y="1293"/>
                  </a:moveTo>
                  <a:lnTo>
                    <a:pt x="2119291" y="1293"/>
                  </a:lnTo>
                </a:path>
                <a:path w="2119629" h="1905">
                  <a:moveTo>
                    <a:pt x="2119291" y="1293"/>
                  </a:moveTo>
                  <a:lnTo>
                    <a:pt x="0" y="1293"/>
                  </a:lnTo>
                </a:path>
                <a:path w="2119629" h="1905">
                  <a:moveTo>
                    <a:pt x="0" y="1293"/>
                  </a:moveTo>
                  <a:lnTo>
                    <a:pt x="2119291" y="1293"/>
                  </a:lnTo>
                </a:path>
              </a:pathLst>
            </a:custGeom>
            <a:ln w="3175">
              <a:solidFill>
                <a:srgbClr val="4DA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0" name="object 3280"/>
            <p:cNvSpPr/>
            <p:nvPr/>
          </p:nvSpPr>
          <p:spPr>
            <a:xfrm>
              <a:off x="5068827" y="2947715"/>
              <a:ext cx="2120900" cy="1270"/>
            </a:xfrm>
            <a:custGeom>
              <a:avLst/>
              <a:gdLst/>
              <a:ahLst/>
              <a:cxnLst/>
              <a:rect l="l" t="t" r="r" b="b"/>
              <a:pathLst>
                <a:path w="2120900" h="1269">
                  <a:moveTo>
                    <a:pt x="2119979" y="0"/>
                  </a:moveTo>
                  <a:lnTo>
                    <a:pt x="2120544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119979" y="0"/>
                  </a:lnTo>
                  <a:close/>
                </a:path>
              </a:pathLst>
            </a:custGeom>
            <a:solidFill>
              <a:srgbClr val="4BA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1" name="object 3281"/>
            <p:cNvSpPr/>
            <p:nvPr/>
          </p:nvSpPr>
          <p:spPr>
            <a:xfrm>
              <a:off x="5068827" y="2947715"/>
              <a:ext cx="2120900" cy="1270"/>
            </a:xfrm>
            <a:custGeom>
              <a:avLst/>
              <a:gdLst/>
              <a:ahLst/>
              <a:cxnLst/>
              <a:rect l="l" t="t" r="r" b="b"/>
              <a:pathLst>
                <a:path w="2120900" h="1269">
                  <a:moveTo>
                    <a:pt x="2120544" y="1131"/>
                  </a:moveTo>
                  <a:lnTo>
                    <a:pt x="0" y="1131"/>
                  </a:lnTo>
                </a:path>
                <a:path w="2120900" h="1269">
                  <a:moveTo>
                    <a:pt x="688" y="0"/>
                  </a:moveTo>
                  <a:lnTo>
                    <a:pt x="2119979" y="0"/>
                  </a:lnTo>
                </a:path>
                <a:path w="2120900" h="1269">
                  <a:moveTo>
                    <a:pt x="2120544" y="1131"/>
                  </a:moveTo>
                  <a:lnTo>
                    <a:pt x="0" y="1131"/>
                  </a:lnTo>
                </a:path>
                <a:path w="2120900" h="1269">
                  <a:moveTo>
                    <a:pt x="0" y="1131"/>
                  </a:moveTo>
                  <a:lnTo>
                    <a:pt x="2120544" y="1131"/>
                  </a:lnTo>
                </a:path>
              </a:pathLst>
            </a:custGeom>
            <a:ln w="3175">
              <a:solidFill>
                <a:srgbClr val="4BA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2" name="object 3282"/>
            <p:cNvSpPr/>
            <p:nvPr/>
          </p:nvSpPr>
          <p:spPr>
            <a:xfrm>
              <a:off x="5068039" y="2948846"/>
              <a:ext cx="2122170" cy="1905"/>
            </a:xfrm>
            <a:custGeom>
              <a:avLst/>
              <a:gdLst/>
              <a:ahLst/>
              <a:cxnLst/>
              <a:rect l="l" t="t" r="r" b="b"/>
              <a:pathLst>
                <a:path w="2122170" h="1905">
                  <a:moveTo>
                    <a:pt x="2121331" y="0"/>
                  </a:moveTo>
                  <a:lnTo>
                    <a:pt x="2121976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121331" y="0"/>
                  </a:lnTo>
                  <a:close/>
                </a:path>
              </a:pathLst>
            </a:custGeom>
            <a:solidFill>
              <a:srgbClr val="4BA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3" name="object 3283"/>
            <p:cNvSpPr/>
            <p:nvPr/>
          </p:nvSpPr>
          <p:spPr>
            <a:xfrm>
              <a:off x="5068039" y="2948846"/>
              <a:ext cx="2122170" cy="1905"/>
            </a:xfrm>
            <a:custGeom>
              <a:avLst/>
              <a:gdLst/>
              <a:ahLst/>
              <a:cxnLst/>
              <a:rect l="l" t="t" r="r" b="b"/>
              <a:pathLst>
                <a:path w="2122170" h="1905">
                  <a:moveTo>
                    <a:pt x="2121976" y="1293"/>
                  </a:moveTo>
                  <a:lnTo>
                    <a:pt x="0" y="1293"/>
                  </a:lnTo>
                </a:path>
                <a:path w="2122170" h="1905">
                  <a:moveTo>
                    <a:pt x="787" y="0"/>
                  </a:moveTo>
                  <a:lnTo>
                    <a:pt x="2121331" y="0"/>
                  </a:lnTo>
                </a:path>
                <a:path w="2122170" h="1905">
                  <a:moveTo>
                    <a:pt x="2121976" y="1293"/>
                  </a:moveTo>
                  <a:lnTo>
                    <a:pt x="0" y="1293"/>
                  </a:lnTo>
                </a:path>
                <a:path w="2122170" h="1905">
                  <a:moveTo>
                    <a:pt x="0" y="1293"/>
                  </a:moveTo>
                  <a:lnTo>
                    <a:pt x="2121976" y="1293"/>
                  </a:lnTo>
                </a:path>
              </a:pathLst>
            </a:custGeom>
            <a:ln w="3175">
              <a:solidFill>
                <a:srgbClr val="4BA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4" name="object 3284"/>
            <p:cNvSpPr/>
            <p:nvPr/>
          </p:nvSpPr>
          <p:spPr>
            <a:xfrm>
              <a:off x="5067351" y="2950139"/>
              <a:ext cx="2123440" cy="1270"/>
            </a:xfrm>
            <a:custGeom>
              <a:avLst/>
              <a:gdLst/>
              <a:ahLst/>
              <a:cxnLst/>
              <a:rect l="l" t="t" r="r" b="b"/>
              <a:pathLst>
                <a:path w="2123440" h="1269">
                  <a:moveTo>
                    <a:pt x="2122665" y="0"/>
                  </a:moveTo>
                  <a:lnTo>
                    <a:pt x="2123229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122665" y="0"/>
                  </a:lnTo>
                  <a:close/>
                </a:path>
              </a:pathLst>
            </a:custGeom>
            <a:solidFill>
              <a:srgbClr val="4BA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5" name="object 3285"/>
            <p:cNvSpPr/>
            <p:nvPr/>
          </p:nvSpPr>
          <p:spPr>
            <a:xfrm>
              <a:off x="5067351" y="2950139"/>
              <a:ext cx="2123440" cy="1270"/>
            </a:xfrm>
            <a:custGeom>
              <a:avLst/>
              <a:gdLst/>
              <a:ahLst/>
              <a:cxnLst/>
              <a:rect l="l" t="t" r="r" b="b"/>
              <a:pathLst>
                <a:path w="2123440" h="1269">
                  <a:moveTo>
                    <a:pt x="2123229" y="1131"/>
                  </a:moveTo>
                  <a:lnTo>
                    <a:pt x="0" y="1131"/>
                  </a:lnTo>
                </a:path>
                <a:path w="2123440" h="1269">
                  <a:moveTo>
                    <a:pt x="688" y="0"/>
                  </a:moveTo>
                  <a:lnTo>
                    <a:pt x="2122665" y="0"/>
                  </a:lnTo>
                </a:path>
                <a:path w="2123440" h="1269">
                  <a:moveTo>
                    <a:pt x="2123229" y="1131"/>
                  </a:moveTo>
                  <a:lnTo>
                    <a:pt x="0" y="1131"/>
                  </a:lnTo>
                </a:path>
                <a:path w="2123440" h="1269">
                  <a:moveTo>
                    <a:pt x="0" y="1131"/>
                  </a:moveTo>
                  <a:lnTo>
                    <a:pt x="2123229" y="1131"/>
                  </a:lnTo>
                </a:path>
                <a:path w="2123440" h="1269">
                  <a:moveTo>
                    <a:pt x="2123229" y="1131"/>
                  </a:moveTo>
                  <a:lnTo>
                    <a:pt x="0" y="1131"/>
                  </a:lnTo>
                </a:path>
                <a:path w="2123440" h="1269">
                  <a:moveTo>
                    <a:pt x="0" y="1131"/>
                  </a:moveTo>
                  <a:lnTo>
                    <a:pt x="2123229" y="1131"/>
                  </a:lnTo>
                </a:path>
              </a:pathLst>
            </a:custGeom>
            <a:ln w="3175">
              <a:solidFill>
                <a:srgbClr val="4BA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6" name="object 3286"/>
            <p:cNvSpPr/>
            <p:nvPr/>
          </p:nvSpPr>
          <p:spPr>
            <a:xfrm>
              <a:off x="5066563" y="2951270"/>
              <a:ext cx="2124710" cy="1905"/>
            </a:xfrm>
            <a:custGeom>
              <a:avLst/>
              <a:gdLst/>
              <a:ahLst/>
              <a:cxnLst/>
              <a:rect l="l" t="t" r="r" b="b"/>
              <a:pathLst>
                <a:path w="2124709" h="1905">
                  <a:moveTo>
                    <a:pt x="2124016" y="0"/>
                  </a:moveTo>
                  <a:lnTo>
                    <a:pt x="2124661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124016" y="0"/>
                  </a:lnTo>
                  <a:close/>
                </a:path>
              </a:pathLst>
            </a:custGeom>
            <a:solidFill>
              <a:srgbClr val="4BA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7" name="object 3287"/>
            <p:cNvSpPr/>
            <p:nvPr/>
          </p:nvSpPr>
          <p:spPr>
            <a:xfrm>
              <a:off x="5066563" y="2951271"/>
              <a:ext cx="2124710" cy="1905"/>
            </a:xfrm>
            <a:custGeom>
              <a:avLst/>
              <a:gdLst/>
              <a:ahLst/>
              <a:cxnLst/>
              <a:rect l="l" t="t" r="r" b="b"/>
              <a:pathLst>
                <a:path w="2124709" h="1905">
                  <a:moveTo>
                    <a:pt x="2124661" y="1293"/>
                  </a:moveTo>
                  <a:lnTo>
                    <a:pt x="0" y="1293"/>
                  </a:lnTo>
                </a:path>
                <a:path w="2124709" h="1905">
                  <a:moveTo>
                    <a:pt x="787" y="0"/>
                  </a:moveTo>
                  <a:lnTo>
                    <a:pt x="2124016" y="0"/>
                  </a:lnTo>
                </a:path>
                <a:path w="2124709" h="1905">
                  <a:moveTo>
                    <a:pt x="2124661" y="1293"/>
                  </a:moveTo>
                  <a:lnTo>
                    <a:pt x="0" y="1293"/>
                  </a:lnTo>
                </a:path>
                <a:path w="2124709" h="1905">
                  <a:moveTo>
                    <a:pt x="0" y="1293"/>
                  </a:moveTo>
                  <a:lnTo>
                    <a:pt x="2124661" y="1293"/>
                  </a:lnTo>
                </a:path>
              </a:pathLst>
            </a:custGeom>
            <a:ln w="3175">
              <a:solidFill>
                <a:srgbClr val="4BA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8" name="object 3288"/>
            <p:cNvSpPr/>
            <p:nvPr/>
          </p:nvSpPr>
          <p:spPr>
            <a:xfrm>
              <a:off x="5065875" y="2952563"/>
              <a:ext cx="2125980" cy="1270"/>
            </a:xfrm>
            <a:custGeom>
              <a:avLst/>
              <a:gdLst/>
              <a:ahLst/>
              <a:cxnLst/>
              <a:rect l="l" t="t" r="r" b="b"/>
              <a:pathLst>
                <a:path w="2125979" h="1269">
                  <a:moveTo>
                    <a:pt x="2125350" y="0"/>
                  </a:moveTo>
                  <a:lnTo>
                    <a:pt x="2125915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125350" y="0"/>
                  </a:lnTo>
                  <a:close/>
                </a:path>
              </a:pathLst>
            </a:custGeom>
            <a:solidFill>
              <a:srgbClr val="4BA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9" name="object 3289"/>
            <p:cNvSpPr/>
            <p:nvPr/>
          </p:nvSpPr>
          <p:spPr>
            <a:xfrm>
              <a:off x="5065875" y="2952564"/>
              <a:ext cx="2125980" cy="1270"/>
            </a:xfrm>
            <a:custGeom>
              <a:avLst/>
              <a:gdLst/>
              <a:ahLst/>
              <a:cxnLst/>
              <a:rect l="l" t="t" r="r" b="b"/>
              <a:pathLst>
                <a:path w="2125979" h="1269">
                  <a:moveTo>
                    <a:pt x="2125914" y="1131"/>
                  </a:moveTo>
                  <a:lnTo>
                    <a:pt x="0" y="1131"/>
                  </a:lnTo>
                </a:path>
                <a:path w="2125979" h="1269">
                  <a:moveTo>
                    <a:pt x="688" y="0"/>
                  </a:moveTo>
                  <a:lnTo>
                    <a:pt x="2125350" y="0"/>
                  </a:lnTo>
                </a:path>
                <a:path w="2125979" h="1269">
                  <a:moveTo>
                    <a:pt x="2125914" y="1131"/>
                  </a:moveTo>
                  <a:lnTo>
                    <a:pt x="0" y="1131"/>
                  </a:lnTo>
                </a:path>
                <a:path w="2125979" h="1269">
                  <a:moveTo>
                    <a:pt x="0" y="1131"/>
                  </a:moveTo>
                  <a:lnTo>
                    <a:pt x="2125914" y="1131"/>
                  </a:lnTo>
                </a:path>
              </a:pathLst>
            </a:custGeom>
            <a:ln w="3175">
              <a:solidFill>
                <a:srgbClr val="4BA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0" name="object 3290"/>
            <p:cNvSpPr/>
            <p:nvPr/>
          </p:nvSpPr>
          <p:spPr>
            <a:xfrm>
              <a:off x="5065087" y="2953695"/>
              <a:ext cx="2127885" cy="1905"/>
            </a:xfrm>
            <a:custGeom>
              <a:avLst/>
              <a:gdLst/>
              <a:ahLst/>
              <a:cxnLst/>
              <a:rect l="l" t="t" r="r" b="b"/>
              <a:pathLst>
                <a:path w="2127884" h="1905">
                  <a:moveTo>
                    <a:pt x="2126702" y="0"/>
                  </a:moveTo>
                  <a:lnTo>
                    <a:pt x="2127347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126702" y="0"/>
                  </a:lnTo>
                  <a:close/>
                </a:path>
              </a:pathLst>
            </a:custGeom>
            <a:solidFill>
              <a:srgbClr val="4AA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1" name="object 3291"/>
            <p:cNvSpPr/>
            <p:nvPr/>
          </p:nvSpPr>
          <p:spPr>
            <a:xfrm>
              <a:off x="5065087" y="2953695"/>
              <a:ext cx="2127885" cy="1905"/>
            </a:xfrm>
            <a:custGeom>
              <a:avLst/>
              <a:gdLst/>
              <a:ahLst/>
              <a:cxnLst/>
              <a:rect l="l" t="t" r="r" b="b"/>
              <a:pathLst>
                <a:path w="2127884" h="1905">
                  <a:moveTo>
                    <a:pt x="2127347" y="1293"/>
                  </a:moveTo>
                  <a:lnTo>
                    <a:pt x="0" y="1293"/>
                  </a:lnTo>
                </a:path>
                <a:path w="2127884" h="1905">
                  <a:moveTo>
                    <a:pt x="787" y="0"/>
                  </a:moveTo>
                  <a:lnTo>
                    <a:pt x="2126702" y="0"/>
                  </a:lnTo>
                </a:path>
                <a:path w="2127884" h="1905">
                  <a:moveTo>
                    <a:pt x="2127347" y="1293"/>
                  </a:moveTo>
                  <a:lnTo>
                    <a:pt x="0" y="1293"/>
                  </a:lnTo>
                </a:path>
                <a:path w="2127884" h="1905">
                  <a:moveTo>
                    <a:pt x="0" y="1293"/>
                  </a:moveTo>
                  <a:lnTo>
                    <a:pt x="2127347" y="1293"/>
                  </a:lnTo>
                </a:path>
                <a:path w="2127884" h="1905">
                  <a:moveTo>
                    <a:pt x="2127347" y="1293"/>
                  </a:moveTo>
                  <a:lnTo>
                    <a:pt x="0" y="1293"/>
                  </a:lnTo>
                </a:path>
                <a:path w="2127884" h="1905">
                  <a:moveTo>
                    <a:pt x="0" y="1293"/>
                  </a:moveTo>
                  <a:lnTo>
                    <a:pt x="2127347" y="1293"/>
                  </a:lnTo>
                </a:path>
              </a:pathLst>
            </a:custGeom>
            <a:ln w="3175">
              <a:solidFill>
                <a:srgbClr val="4AA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2" name="object 3292"/>
            <p:cNvSpPr/>
            <p:nvPr/>
          </p:nvSpPr>
          <p:spPr>
            <a:xfrm>
              <a:off x="5064399" y="2954988"/>
              <a:ext cx="2129155" cy="1270"/>
            </a:xfrm>
            <a:custGeom>
              <a:avLst/>
              <a:gdLst/>
              <a:ahLst/>
              <a:cxnLst/>
              <a:rect l="l" t="t" r="r" b="b"/>
              <a:pathLst>
                <a:path w="2129154" h="1269">
                  <a:moveTo>
                    <a:pt x="2128036" y="0"/>
                  </a:moveTo>
                  <a:lnTo>
                    <a:pt x="2128600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128036" y="0"/>
                  </a:lnTo>
                  <a:close/>
                </a:path>
              </a:pathLst>
            </a:custGeom>
            <a:solidFill>
              <a:srgbClr val="4AA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3" name="object 3293"/>
            <p:cNvSpPr/>
            <p:nvPr/>
          </p:nvSpPr>
          <p:spPr>
            <a:xfrm>
              <a:off x="5064399" y="2954988"/>
              <a:ext cx="2129155" cy="1270"/>
            </a:xfrm>
            <a:custGeom>
              <a:avLst/>
              <a:gdLst/>
              <a:ahLst/>
              <a:cxnLst/>
              <a:rect l="l" t="t" r="r" b="b"/>
              <a:pathLst>
                <a:path w="2129154" h="1269">
                  <a:moveTo>
                    <a:pt x="2128600" y="1131"/>
                  </a:moveTo>
                  <a:lnTo>
                    <a:pt x="0" y="1131"/>
                  </a:lnTo>
                </a:path>
                <a:path w="2129154" h="1269">
                  <a:moveTo>
                    <a:pt x="688" y="0"/>
                  </a:moveTo>
                  <a:lnTo>
                    <a:pt x="2128035" y="0"/>
                  </a:lnTo>
                </a:path>
                <a:path w="2129154" h="1269">
                  <a:moveTo>
                    <a:pt x="2128600" y="1131"/>
                  </a:moveTo>
                  <a:lnTo>
                    <a:pt x="0" y="1131"/>
                  </a:lnTo>
                </a:path>
                <a:path w="2129154" h="1269">
                  <a:moveTo>
                    <a:pt x="0" y="1131"/>
                  </a:moveTo>
                  <a:lnTo>
                    <a:pt x="2128600" y="1131"/>
                  </a:lnTo>
                </a:path>
              </a:pathLst>
            </a:custGeom>
            <a:ln w="3175">
              <a:solidFill>
                <a:srgbClr val="4AA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4" name="object 3294"/>
            <p:cNvSpPr/>
            <p:nvPr/>
          </p:nvSpPr>
          <p:spPr>
            <a:xfrm>
              <a:off x="5063611" y="2956119"/>
              <a:ext cx="2130425" cy="1905"/>
            </a:xfrm>
            <a:custGeom>
              <a:avLst/>
              <a:gdLst/>
              <a:ahLst/>
              <a:cxnLst/>
              <a:rect l="l" t="t" r="r" b="b"/>
              <a:pathLst>
                <a:path w="2130425" h="1905">
                  <a:moveTo>
                    <a:pt x="2129387" y="0"/>
                  </a:moveTo>
                  <a:lnTo>
                    <a:pt x="2130032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129387" y="0"/>
                  </a:lnTo>
                  <a:close/>
                </a:path>
              </a:pathLst>
            </a:custGeom>
            <a:solidFill>
              <a:srgbClr val="4AA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5" name="object 3295"/>
            <p:cNvSpPr/>
            <p:nvPr/>
          </p:nvSpPr>
          <p:spPr>
            <a:xfrm>
              <a:off x="5063611" y="2956119"/>
              <a:ext cx="2130425" cy="1905"/>
            </a:xfrm>
            <a:custGeom>
              <a:avLst/>
              <a:gdLst/>
              <a:ahLst/>
              <a:cxnLst/>
              <a:rect l="l" t="t" r="r" b="b"/>
              <a:pathLst>
                <a:path w="2130425" h="1905">
                  <a:moveTo>
                    <a:pt x="2130032" y="1293"/>
                  </a:moveTo>
                  <a:lnTo>
                    <a:pt x="0" y="1293"/>
                  </a:lnTo>
                </a:path>
                <a:path w="2130425" h="1905">
                  <a:moveTo>
                    <a:pt x="787" y="0"/>
                  </a:moveTo>
                  <a:lnTo>
                    <a:pt x="2129387" y="0"/>
                  </a:lnTo>
                </a:path>
                <a:path w="2130425" h="1905">
                  <a:moveTo>
                    <a:pt x="2130032" y="1293"/>
                  </a:moveTo>
                  <a:lnTo>
                    <a:pt x="0" y="1293"/>
                  </a:lnTo>
                </a:path>
                <a:path w="2130425" h="1905">
                  <a:moveTo>
                    <a:pt x="0" y="1293"/>
                  </a:moveTo>
                  <a:lnTo>
                    <a:pt x="2130032" y="1293"/>
                  </a:lnTo>
                </a:path>
                <a:path w="2130425" h="1905">
                  <a:moveTo>
                    <a:pt x="2130032" y="1293"/>
                  </a:moveTo>
                  <a:lnTo>
                    <a:pt x="0" y="1293"/>
                  </a:lnTo>
                </a:path>
                <a:path w="2130425" h="1905">
                  <a:moveTo>
                    <a:pt x="0" y="1293"/>
                  </a:moveTo>
                  <a:lnTo>
                    <a:pt x="2130032" y="1293"/>
                  </a:lnTo>
                </a:path>
              </a:pathLst>
            </a:custGeom>
            <a:ln w="3175">
              <a:solidFill>
                <a:srgbClr val="4AA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6" name="object 3296"/>
            <p:cNvSpPr/>
            <p:nvPr/>
          </p:nvSpPr>
          <p:spPr>
            <a:xfrm>
              <a:off x="5062923" y="2957412"/>
              <a:ext cx="2131695" cy="1270"/>
            </a:xfrm>
            <a:custGeom>
              <a:avLst/>
              <a:gdLst/>
              <a:ahLst/>
              <a:cxnLst/>
              <a:rect l="l" t="t" r="r" b="b"/>
              <a:pathLst>
                <a:path w="2131695" h="1269">
                  <a:moveTo>
                    <a:pt x="2130721" y="0"/>
                  </a:moveTo>
                  <a:lnTo>
                    <a:pt x="2131285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130721" y="0"/>
                  </a:lnTo>
                  <a:close/>
                </a:path>
              </a:pathLst>
            </a:custGeom>
            <a:solidFill>
              <a:srgbClr val="4AA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7" name="object 3297"/>
            <p:cNvSpPr/>
            <p:nvPr/>
          </p:nvSpPr>
          <p:spPr>
            <a:xfrm>
              <a:off x="5062923" y="2957413"/>
              <a:ext cx="2131695" cy="1270"/>
            </a:xfrm>
            <a:custGeom>
              <a:avLst/>
              <a:gdLst/>
              <a:ahLst/>
              <a:cxnLst/>
              <a:rect l="l" t="t" r="r" b="b"/>
              <a:pathLst>
                <a:path w="2131695" h="1269">
                  <a:moveTo>
                    <a:pt x="2131285" y="1131"/>
                  </a:moveTo>
                  <a:lnTo>
                    <a:pt x="0" y="1131"/>
                  </a:lnTo>
                </a:path>
                <a:path w="2131695" h="1269">
                  <a:moveTo>
                    <a:pt x="688" y="0"/>
                  </a:moveTo>
                  <a:lnTo>
                    <a:pt x="2130721" y="0"/>
                  </a:lnTo>
                </a:path>
                <a:path w="2131695" h="1269">
                  <a:moveTo>
                    <a:pt x="2131285" y="1131"/>
                  </a:moveTo>
                  <a:lnTo>
                    <a:pt x="0" y="1131"/>
                  </a:lnTo>
                </a:path>
                <a:path w="2131695" h="1269">
                  <a:moveTo>
                    <a:pt x="0" y="1131"/>
                  </a:moveTo>
                  <a:lnTo>
                    <a:pt x="2131285" y="1131"/>
                  </a:lnTo>
                </a:path>
              </a:pathLst>
            </a:custGeom>
            <a:ln w="3175">
              <a:solidFill>
                <a:srgbClr val="4AA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8" name="object 3298"/>
            <p:cNvSpPr/>
            <p:nvPr/>
          </p:nvSpPr>
          <p:spPr>
            <a:xfrm>
              <a:off x="5062135" y="2958544"/>
              <a:ext cx="2132965" cy="1905"/>
            </a:xfrm>
            <a:custGeom>
              <a:avLst/>
              <a:gdLst/>
              <a:ahLst/>
              <a:cxnLst/>
              <a:rect l="l" t="t" r="r" b="b"/>
              <a:pathLst>
                <a:path w="2132965" h="1905">
                  <a:moveTo>
                    <a:pt x="2132072" y="0"/>
                  </a:moveTo>
                  <a:lnTo>
                    <a:pt x="2132717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132072" y="0"/>
                  </a:lnTo>
                  <a:close/>
                </a:path>
              </a:pathLst>
            </a:custGeom>
            <a:solidFill>
              <a:srgbClr val="49A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9" name="object 3299"/>
            <p:cNvSpPr/>
            <p:nvPr/>
          </p:nvSpPr>
          <p:spPr>
            <a:xfrm>
              <a:off x="5062135" y="2958544"/>
              <a:ext cx="2132965" cy="1905"/>
            </a:xfrm>
            <a:custGeom>
              <a:avLst/>
              <a:gdLst/>
              <a:ahLst/>
              <a:cxnLst/>
              <a:rect l="l" t="t" r="r" b="b"/>
              <a:pathLst>
                <a:path w="2132965" h="1905">
                  <a:moveTo>
                    <a:pt x="2132717" y="1293"/>
                  </a:moveTo>
                  <a:lnTo>
                    <a:pt x="0" y="1293"/>
                  </a:lnTo>
                </a:path>
                <a:path w="2132965" h="1905">
                  <a:moveTo>
                    <a:pt x="787" y="0"/>
                  </a:moveTo>
                  <a:lnTo>
                    <a:pt x="2132072" y="0"/>
                  </a:lnTo>
                </a:path>
                <a:path w="2132965" h="1905">
                  <a:moveTo>
                    <a:pt x="2132717" y="1293"/>
                  </a:moveTo>
                  <a:lnTo>
                    <a:pt x="0" y="1293"/>
                  </a:lnTo>
                </a:path>
                <a:path w="2132965" h="1905">
                  <a:moveTo>
                    <a:pt x="0" y="1293"/>
                  </a:moveTo>
                  <a:lnTo>
                    <a:pt x="2132717" y="1293"/>
                  </a:lnTo>
                </a:path>
              </a:pathLst>
            </a:custGeom>
            <a:ln w="3175">
              <a:solidFill>
                <a:srgbClr val="49A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0" name="object 3300"/>
            <p:cNvSpPr/>
            <p:nvPr/>
          </p:nvSpPr>
          <p:spPr>
            <a:xfrm>
              <a:off x="5061447" y="2959837"/>
              <a:ext cx="2134235" cy="1270"/>
            </a:xfrm>
            <a:custGeom>
              <a:avLst/>
              <a:gdLst/>
              <a:ahLst/>
              <a:cxnLst/>
              <a:rect l="l" t="t" r="r" b="b"/>
              <a:pathLst>
                <a:path w="2134234" h="1269">
                  <a:moveTo>
                    <a:pt x="2133406" y="0"/>
                  </a:moveTo>
                  <a:lnTo>
                    <a:pt x="2133971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133406" y="0"/>
                  </a:lnTo>
                  <a:close/>
                </a:path>
              </a:pathLst>
            </a:custGeom>
            <a:solidFill>
              <a:srgbClr val="49A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1" name="object 3301"/>
            <p:cNvSpPr/>
            <p:nvPr/>
          </p:nvSpPr>
          <p:spPr>
            <a:xfrm>
              <a:off x="5061447" y="2959837"/>
              <a:ext cx="2134235" cy="1270"/>
            </a:xfrm>
            <a:custGeom>
              <a:avLst/>
              <a:gdLst/>
              <a:ahLst/>
              <a:cxnLst/>
              <a:rect l="l" t="t" r="r" b="b"/>
              <a:pathLst>
                <a:path w="2134234" h="1269">
                  <a:moveTo>
                    <a:pt x="2133971" y="1131"/>
                  </a:moveTo>
                  <a:lnTo>
                    <a:pt x="0" y="1131"/>
                  </a:lnTo>
                </a:path>
                <a:path w="2134234" h="1269">
                  <a:moveTo>
                    <a:pt x="688" y="0"/>
                  </a:moveTo>
                  <a:lnTo>
                    <a:pt x="2133406" y="0"/>
                  </a:lnTo>
                </a:path>
                <a:path w="2134234" h="1269">
                  <a:moveTo>
                    <a:pt x="2133971" y="1131"/>
                  </a:moveTo>
                  <a:lnTo>
                    <a:pt x="0" y="1131"/>
                  </a:lnTo>
                </a:path>
                <a:path w="2134234" h="1269">
                  <a:moveTo>
                    <a:pt x="0" y="1131"/>
                  </a:moveTo>
                  <a:lnTo>
                    <a:pt x="2133971" y="1131"/>
                  </a:lnTo>
                </a:path>
                <a:path w="2134234" h="1269">
                  <a:moveTo>
                    <a:pt x="2133971" y="1131"/>
                  </a:moveTo>
                  <a:lnTo>
                    <a:pt x="0" y="1131"/>
                  </a:lnTo>
                </a:path>
                <a:path w="2134234" h="1269">
                  <a:moveTo>
                    <a:pt x="0" y="1131"/>
                  </a:moveTo>
                  <a:lnTo>
                    <a:pt x="2133971" y="1131"/>
                  </a:lnTo>
                </a:path>
              </a:pathLst>
            </a:custGeom>
            <a:ln w="3175">
              <a:solidFill>
                <a:srgbClr val="49A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2" name="object 3302"/>
            <p:cNvSpPr/>
            <p:nvPr/>
          </p:nvSpPr>
          <p:spPr>
            <a:xfrm>
              <a:off x="5060659" y="2960968"/>
              <a:ext cx="2135505" cy="1905"/>
            </a:xfrm>
            <a:custGeom>
              <a:avLst/>
              <a:gdLst/>
              <a:ahLst/>
              <a:cxnLst/>
              <a:rect l="l" t="t" r="r" b="b"/>
              <a:pathLst>
                <a:path w="2135504" h="1905">
                  <a:moveTo>
                    <a:pt x="2134758" y="0"/>
                  </a:moveTo>
                  <a:lnTo>
                    <a:pt x="2135403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134758" y="0"/>
                  </a:lnTo>
                  <a:close/>
                </a:path>
              </a:pathLst>
            </a:custGeom>
            <a:solidFill>
              <a:srgbClr val="49A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3" name="object 3303"/>
            <p:cNvSpPr/>
            <p:nvPr/>
          </p:nvSpPr>
          <p:spPr>
            <a:xfrm>
              <a:off x="5060659" y="2960968"/>
              <a:ext cx="2135505" cy="1905"/>
            </a:xfrm>
            <a:custGeom>
              <a:avLst/>
              <a:gdLst/>
              <a:ahLst/>
              <a:cxnLst/>
              <a:rect l="l" t="t" r="r" b="b"/>
              <a:pathLst>
                <a:path w="2135504" h="1905">
                  <a:moveTo>
                    <a:pt x="2135403" y="1293"/>
                  </a:moveTo>
                  <a:lnTo>
                    <a:pt x="0" y="1293"/>
                  </a:lnTo>
                </a:path>
                <a:path w="2135504" h="1905">
                  <a:moveTo>
                    <a:pt x="787" y="0"/>
                  </a:moveTo>
                  <a:lnTo>
                    <a:pt x="2134758" y="0"/>
                  </a:lnTo>
                </a:path>
              </a:pathLst>
            </a:custGeom>
            <a:ln w="3175">
              <a:solidFill>
                <a:srgbClr val="49A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4" name="object 3304"/>
            <p:cNvSpPr/>
            <p:nvPr/>
          </p:nvSpPr>
          <p:spPr>
            <a:xfrm>
              <a:off x="5060659" y="2962262"/>
              <a:ext cx="2135505" cy="0"/>
            </a:xfrm>
            <a:custGeom>
              <a:avLst/>
              <a:gdLst/>
              <a:ahLst/>
              <a:cxnLst/>
              <a:rect l="l" t="t" r="r" b="b"/>
              <a:pathLst>
                <a:path w="2135504">
                  <a:moveTo>
                    <a:pt x="2135403" y="0"/>
                  </a:moveTo>
                  <a:lnTo>
                    <a:pt x="0" y="0"/>
                  </a:lnTo>
                </a:path>
                <a:path w="2135504">
                  <a:moveTo>
                    <a:pt x="0" y="0"/>
                  </a:moveTo>
                  <a:lnTo>
                    <a:pt x="2135403" y="0"/>
                  </a:lnTo>
                </a:path>
              </a:pathLst>
            </a:custGeom>
            <a:ln w="3175">
              <a:solidFill>
                <a:srgbClr val="49AC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5" name="object 3305"/>
            <p:cNvSpPr/>
            <p:nvPr/>
          </p:nvSpPr>
          <p:spPr>
            <a:xfrm>
              <a:off x="5059971" y="2962261"/>
              <a:ext cx="2136775" cy="1270"/>
            </a:xfrm>
            <a:custGeom>
              <a:avLst/>
              <a:gdLst/>
              <a:ahLst/>
              <a:cxnLst/>
              <a:rect l="l" t="t" r="r" b="b"/>
              <a:pathLst>
                <a:path w="2136775" h="1269">
                  <a:moveTo>
                    <a:pt x="2136092" y="0"/>
                  </a:moveTo>
                  <a:lnTo>
                    <a:pt x="2136656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136092" y="0"/>
                  </a:lnTo>
                  <a:close/>
                </a:path>
              </a:pathLst>
            </a:custGeom>
            <a:solidFill>
              <a:srgbClr val="49AC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6" name="object 3306"/>
            <p:cNvSpPr/>
            <p:nvPr/>
          </p:nvSpPr>
          <p:spPr>
            <a:xfrm>
              <a:off x="5059971" y="2962262"/>
              <a:ext cx="2136775" cy="1270"/>
            </a:xfrm>
            <a:custGeom>
              <a:avLst/>
              <a:gdLst/>
              <a:ahLst/>
              <a:cxnLst/>
              <a:rect l="l" t="t" r="r" b="b"/>
              <a:pathLst>
                <a:path w="2136775" h="1269">
                  <a:moveTo>
                    <a:pt x="2136656" y="1131"/>
                  </a:moveTo>
                  <a:lnTo>
                    <a:pt x="0" y="1131"/>
                  </a:lnTo>
                </a:path>
                <a:path w="2136775" h="1269">
                  <a:moveTo>
                    <a:pt x="688" y="0"/>
                  </a:moveTo>
                  <a:lnTo>
                    <a:pt x="2136092" y="0"/>
                  </a:lnTo>
                </a:path>
                <a:path w="2136775" h="1269">
                  <a:moveTo>
                    <a:pt x="2136656" y="1131"/>
                  </a:moveTo>
                  <a:lnTo>
                    <a:pt x="0" y="1131"/>
                  </a:lnTo>
                </a:path>
                <a:path w="2136775" h="1269">
                  <a:moveTo>
                    <a:pt x="0" y="1131"/>
                  </a:moveTo>
                  <a:lnTo>
                    <a:pt x="2136656" y="1131"/>
                  </a:lnTo>
                </a:path>
              </a:pathLst>
            </a:custGeom>
            <a:ln w="3175">
              <a:solidFill>
                <a:srgbClr val="49AC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7" name="object 3307"/>
            <p:cNvSpPr/>
            <p:nvPr/>
          </p:nvSpPr>
          <p:spPr>
            <a:xfrm>
              <a:off x="5059183" y="2963393"/>
              <a:ext cx="2138680" cy="1905"/>
            </a:xfrm>
            <a:custGeom>
              <a:avLst/>
              <a:gdLst/>
              <a:ahLst/>
              <a:cxnLst/>
              <a:rect l="l" t="t" r="r" b="b"/>
              <a:pathLst>
                <a:path w="2138679" h="1905">
                  <a:moveTo>
                    <a:pt x="2137443" y="0"/>
                  </a:moveTo>
                  <a:lnTo>
                    <a:pt x="2138088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137443" y="0"/>
                  </a:lnTo>
                  <a:close/>
                </a:path>
              </a:pathLst>
            </a:custGeom>
            <a:solidFill>
              <a:srgbClr val="49AC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8" name="object 3308"/>
            <p:cNvSpPr/>
            <p:nvPr/>
          </p:nvSpPr>
          <p:spPr>
            <a:xfrm>
              <a:off x="5059183" y="2963393"/>
              <a:ext cx="2138680" cy="1905"/>
            </a:xfrm>
            <a:custGeom>
              <a:avLst/>
              <a:gdLst/>
              <a:ahLst/>
              <a:cxnLst/>
              <a:rect l="l" t="t" r="r" b="b"/>
              <a:pathLst>
                <a:path w="2138679" h="1905">
                  <a:moveTo>
                    <a:pt x="2138088" y="1293"/>
                  </a:moveTo>
                  <a:lnTo>
                    <a:pt x="0" y="1293"/>
                  </a:lnTo>
                </a:path>
                <a:path w="2138679" h="1905">
                  <a:moveTo>
                    <a:pt x="787" y="0"/>
                  </a:moveTo>
                  <a:lnTo>
                    <a:pt x="2137443" y="0"/>
                  </a:lnTo>
                </a:path>
                <a:path w="2138679" h="1905">
                  <a:moveTo>
                    <a:pt x="2138088" y="1293"/>
                  </a:moveTo>
                  <a:lnTo>
                    <a:pt x="0" y="1293"/>
                  </a:lnTo>
                </a:path>
                <a:path w="2138679" h="1905">
                  <a:moveTo>
                    <a:pt x="0" y="1293"/>
                  </a:moveTo>
                  <a:lnTo>
                    <a:pt x="2138088" y="1293"/>
                  </a:lnTo>
                </a:path>
              </a:pathLst>
            </a:custGeom>
            <a:ln w="3175">
              <a:solidFill>
                <a:srgbClr val="49AC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9" name="object 3309"/>
            <p:cNvSpPr/>
            <p:nvPr/>
          </p:nvSpPr>
          <p:spPr>
            <a:xfrm>
              <a:off x="5059183" y="2964686"/>
              <a:ext cx="2138680" cy="0"/>
            </a:xfrm>
            <a:custGeom>
              <a:avLst/>
              <a:gdLst/>
              <a:ahLst/>
              <a:cxnLst/>
              <a:rect l="l" t="t" r="r" b="b"/>
              <a:pathLst>
                <a:path w="2138679">
                  <a:moveTo>
                    <a:pt x="2138088" y="0"/>
                  </a:moveTo>
                  <a:lnTo>
                    <a:pt x="0" y="0"/>
                  </a:lnTo>
                </a:path>
                <a:path w="2138679">
                  <a:moveTo>
                    <a:pt x="0" y="0"/>
                  </a:moveTo>
                  <a:lnTo>
                    <a:pt x="2138088" y="0"/>
                  </a:lnTo>
                </a:path>
              </a:pathLst>
            </a:custGeom>
            <a:ln w="3175">
              <a:solidFill>
                <a:srgbClr val="48AC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0" name="object 3310"/>
            <p:cNvSpPr/>
            <p:nvPr/>
          </p:nvSpPr>
          <p:spPr>
            <a:xfrm>
              <a:off x="5058495" y="2964686"/>
              <a:ext cx="2139950" cy="1270"/>
            </a:xfrm>
            <a:custGeom>
              <a:avLst/>
              <a:gdLst/>
              <a:ahLst/>
              <a:cxnLst/>
              <a:rect l="l" t="t" r="r" b="b"/>
              <a:pathLst>
                <a:path w="2139950" h="1269">
                  <a:moveTo>
                    <a:pt x="2138777" y="0"/>
                  </a:moveTo>
                  <a:lnTo>
                    <a:pt x="2139341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138777" y="0"/>
                  </a:lnTo>
                  <a:close/>
                </a:path>
              </a:pathLst>
            </a:custGeom>
            <a:solidFill>
              <a:srgbClr val="48AC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1" name="object 3311"/>
            <p:cNvSpPr/>
            <p:nvPr/>
          </p:nvSpPr>
          <p:spPr>
            <a:xfrm>
              <a:off x="5058495" y="2964686"/>
              <a:ext cx="2139950" cy="1270"/>
            </a:xfrm>
            <a:custGeom>
              <a:avLst/>
              <a:gdLst/>
              <a:ahLst/>
              <a:cxnLst/>
              <a:rect l="l" t="t" r="r" b="b"/>
              <a:pathLst>
                <a:path w="2139950" h="1269">
                  <a:moveTo>
                    <a:pt x="2139341" y="1131"/>
                  </a:moveTo>
                  <a:lnTo>
                    <a:pt x="0" y="1131"/>
                  </a:lnTo>
                </a:path>
                <a:path w="2139950" h="1269">
                  <a:moveTo>
                    <a:pt x="688" y="0"/>
                  </a:moveTo>
                  <a:lnTo>
                    <a:pt x="2138777" y="0"/>
                  </a:lnTo>
                </a:path>
                <a:path w="2139950" h="1269">
                  <a:moveTo>
                    <a:pt x="2139341" y="1131"/>
                  </a:moveTo>
                  <a:lnTo>
                    <a:pt x="0" y="1131"/>
                  </a:lnTo>
                </a:path>
                <a:path w="2139950" h="1269">
                  <a:moveTo>
                    <a:pt x="0" y="1131"/>
                  </a:moveTo>
                  <a:lnTo>
                    <a:pt x="2139341" y="1131"/>
                  </a:lnTo>
                </a:path>
              </a:pathLst>
            </a:custGeom>
            <a:ln w="3175">
              <a:solidFill>
                <a:srgbClr val="48AC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2" name="object 3312"/>
            <p:cNvSpPr/>
            <p:nvPr/>
          </p:nvSpPr>
          <p:spPr>
            <a:xfrm>
              <a:off x="5057707" y="2965817"/>
              <a:ext cx="2141220" cy="1905"/>
            </a:xfrm>
            <a:custGeom>
              <a:avLst/>
              <a:gdLst/>
              <a:ahLst/>
              <a:cxnLst/>
              <a:rect l="l" t="t" r="r" b="b"/>
              <a:pathLst>
                <a:path w="2141220" h="1905">
                  <a:moveTo>
                    <a:pt x="2140129" y="0"/>
                  </a:moveTo>
                  <a:lnTo>
                    <a:pt x="2140774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140129" y="0"/>
                  </a:lnTo>
                  <a:close/>
                </a:path>
              </a:pathLst>
            </a:custGeom>
            <a:solidFill>
              <a:srgbClr val="48AC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3" name="object 3313"/>
            <p:cNvSpPr/>
            <p:nvPr/>
          </p:nvSpPr>
          <p:spPr>
            <a:xfrm>
              <a:off x="5057707" y="2965817"/>
              <a:ext cx="2141220" cy="1905"/>
            </a:xfrm>
            <a:custGeom>
              <a:avLst/>
              <a:gdLst/>
              <a:ahLst/>
              <a:cxnLst/>
              <a:rect l="l" t="t" r="r" b="b"/>
              <a:pathLst>
                <a:path w="2141220" h="1905">
                  <a:moveTo>
                    <a:pt x="2140774" y="1293"/>
                  </a:moveTo>
                  <a:lnTo>
                    <a:pt x="0" y="1293"/>
                  </a:lnTo>
                </a:path>
                <a:path w="2141220" h="1905">
                  <a:moveTo>
                    <a:pt x="787" y="0"/>
                  </a:moveTo>
                  <a:lnTo>
                    <a:pt x="2140129" y="0"/>
                  </a:lnTo>
                </a:path>
                <a:path w="2141220" h="1905">
                  <a:moveTo>
                    <a:pt x="2140774" y="1293"/>
                  </a:moveTo>
                  <a:lnTo>
                    <a:pt x="0" y="1293"/>
                  </a:lnTo>
                </a:path>
                <a:path w="2141220" h="1905">
                  <a:moveTo>
                    <a:pt x="0" y="1293"/>
                  </a:moveTo>
                  <a:lnTo>
                    <a:pt x="2140774" y="1293"/>
                  </a:lnTo>
                </a:path>
              </a:pathLst>
            </a:custGeom>
            <a:ln w="3175">
              <a:solidFill>
                <a:srgbClr val="48AC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4" name="object 3314"/>
            <p:cNvSpPr/>
            <p:nvPr/>
          </p:nvSpPr>
          <p:spPr>
            <a:xfrm>
              <a:off x="5057019" y="2967110"/>
              <a:ext cx="2142490" cy="1270"/>
            </a:xfrm>
            <a:custGeom>
              <a:avLst/>
              <a:gdLst/>
              <a:ahLst/>
              <a:cxnLst/>
              <a:rect l="l" t="t" r="r" b="b"/>
              <a:pathLst>
                <a:path w="2142490" h="1269">
                  <a:moveTo>
                    <a:pt x="2141462" y="0"/>
                  </a:moveTo>
                  <a:lnTo>
                    <a:pt x="2142027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141462" y="0"/>
                  </a:lnTo>
                  <a:close/>
                </a:path>
              </a:pathLst>
            </a:custGeom>
            <a:solidFill>
              <a:srgbClr val="47AC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5" name="object 3315"/>
            <p:cNvSpPr/>
            <p:nvPr/>
          </p:nvSpPr>
          <p:spPr>
            <a:xfrm>
              <a:off x="5057019" y="2967111"/>
              <a:ext cx="2142490" cy="1270"/>
            </a:xfrm>
            <a:custGeom>
              <a:avLst/>
              <a:gdLst/>
              <a:ahLst/>
              <a:cxnLst/>
              <a:rect l="l" t="t" r="r" b="b"/>
              <a:pathLst>
                <a:path w="2142490" h="1269">
                  <a:moveTo>
                    <a:pt x="2142027" y="1131"/>
                  </a:moveTo>
                  <a:lnTo>
                    <a:pt x="0" y="1131"/>
                  </a:lnTo>
                </a:path>
                <a:path w="2142490" h="1269">
                  <a:moveTo>
                    <a:pt x="688" y="0"/>
                  </a:moveTo>
                  <a:lnTo>
                    <a:pt x="2141462" y="0"/>
                  </a:lnTo>
                </a:path>
                <a:path w="2142490" h="1269">
                  <a:moveTo>
                    <a:pt x="2142027" y="1131"/>
                  </a:moveTo>
                  <a:lnTo>
                    <a:pt x="0" y="1131"/>
                  </a:lnTo>
                </a:path>
                <a:path w="2142490" h="1269">
                  <a:moveTo>
                    <a:pt x="0" y="1131"/>
                  </a:moveTo>
                  <a:lnTo>
                    <a:pt x="2142027" y="1131"/>
                  </a:lnTo>
                </a:path>
                <a:path w="2142490" h="1269">
                  <a:moveTo>
                    <a:pt x="2142027" y="1131"/>
                  </a:moveTo>
                  <a:lnTo>
                    <a:pt x="0" y="1131"/>
                  </a:lnTo>
                </a:path>
                <a:path w="2142490" h="1269">
                  <a:moveTo>
                    <a:pt x="0" y="1131"/>
                  </a:moveTo>
                  <a:lnTo>
                    <a:pt x="2142027" y="1131"/>
                  </a:lnTo>
                </a:path>
              </a:pathLst>
            </a:custGeom>
            <a:ln w="3175">
              <a:solidFill>
                <a:srgbClr val="47AC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6" name="object 3316"/>
            <p:cNvSpPr/>
            <p:nvPr/>
          </p:nvSpPr>
          <p:spPr>
            <a:xfrm>
              <a:off x="5056231" y="2968242"/>
              <a:ext cx="2143760" cy="1905"/>
            </a:xfrm>
            <a:custGeom>
              <a:avLst/>
              <a:gdLst/>
              <a:ahLst/>
              <a:cxnLst/>
              <a:rect l="l" t="t" r="r" b="b"/>
              <a:pathLst>
                <a:path w="2143759" h="1905">
                  <a:moveTo>
                    <a:pt x="2142814" y="0"/>
                  </a:moveTo>
                  <a:lnTo>
                    <a:pt x="2143459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142814" y="0"/>
                  </a:lnTo>
                  <a:close/>
                </a:path>
              </a:pathLst>
            </a:custGeom>
            <a:solidFill>
              <a:srgbClr val="47AC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7" name="object 3317"/>
            <p:cNvSpPr/>
            <p:nvPr/>
          </p:nvSpPr>
          <p:spPr>
            <a:xfrm>
              <a:off x="5056231" y="2968242"/>
              <a:ext cx="2143760" cy="1905"/>
            </a:xfrm>
            <a:custGeom>
              <a:avLst/>
              <a:gdLst/>
              <a:ahLst/>
              <a:cxnLst/>
              <a:rect l="l" t="t" r="r" b="b"/>
              <a:pathLst>
                <a:path w="2143759" h="1905">
                  <a:moveTo>
                    <a:pt x="2143459" y="1293"/>
                  </a:moveTo>
                  <a:lnTo>
                    <a:pt x="0" y="1293"/>
                  </a:lnTo>
                </a:path>
                <a:path w="2143759" h="1905">
                  <a:moveTo>
                    <a:pt x="787" y="0"/>
                  </a:moveTo>
                  <a:lnTo>
                    <a:pt x="2142814" y="0"/>
                  </a:lnTo>
                </a:path>
                <a:path w="2143759" h="1905">
                  <a:moveTo>
                    <a:pt x="2143459" y="1293"/>
                  </a:moveTo>
                  <a:lnTo>
                    <a:pt x="0" y="1293"/>
                  </a:lnTo>
                </a:path>
                <a:path w="2143759" h="1905">
                  <a:moveTo>
                    <a:pt x="0" y="1293"/>
                  </a:moveTo>
                  <a:lnTo>
                    <a:pt x="2143459" y="1293"/>
                  </a:lnTo>
                </a:path>
              </a:pathLst>
            </a:custGeom>
            <a:ln w="3175">
              <a:solidFill>
                <a:srgbClr val="47AC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8" name="object 3318"/>
            <p:cNvSpPr/>
            <p:nvPr/>
          </p:nvSpPr>
          <p:spPr>
            <a:xfrm>
              <a:off x="5055543" y="2969535"/>
              <a:ext cx="2145030" cy="1270"/>
            </a:xfrm>
            <a:custGeom>
              <a:avLst/>
              <a:gdLst/>
              <a:ahLst/>
              <a:cxnLst/>
              <a:rect l="l" t="t" r="r" b="b"/>
              <a:pathLst>
                <a:path w="2145029" h="1269">
                  <a:moveTo>
                    <a:pt x="2144148" y="0"/>
                  </a:moveTo>
                  <a:lnTo>
                    <a:pt x="2144712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144148" y="0"/>
                  </a:lnTo>
                  <a:close/>
                </a:path>
              </a:pathLst>
            </a:custGeom>
            <a:solidFill>
              <a:srgbClr val="47AC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9" name="object 3319"/>
            <p:cNvSpPr/>
            <p:nvPr/>
          </p:nvSpPr>
          <p:spPr>
            <a:xfrm>
              <a:off x="5055543" y="2969535"/>
              <a:ext cx="2145030" cy="1270"/>
            </a:xfrm>
            <a:custGeom>
              <a:avLst/>
              <a:gdLst/>
              <a:ahLst/>
              <a:cxnLst/>
              <a:rect l="l" t="t" r="r" b="b"/>
              <a:pathLst>
                <a:path w="2145029" h="1269">
                  <a:moveTo>
                    <a:pt x="2144712" y="1131"/>
                  </a:moveTo>
                  <a:lnTo>
                    <a:pt x="0" y="1131"/>
                  </a:lnTo>
                </a:path>
                <a:path w="2145029" h="1269">
                  <a:moveTo>
                    <a:pt x="688" y="0"/>
                  </a:moveTo>
                  <a:lnTo>
                    <a:pt x="2144148" y="0"/>
                  </a:lnTo>
                </a:path>
                <a:path w="2145029" h="1269">
                  <a:moveTo>
                    <a:pt x="2144712" y="1131"/>
                  </a:moveTo>
                  <a:lnTo>
                    <a:pt x="0" y="1131"/>
                  </a:lnTo>
                </a:path>
                <a:path w="2145029" h="1269">
                  <a:moveTo>
                    <a:pt x="0" y="1131"/>
                  </a:moveTo>
                  <a:lnTo>
                    <a:pt x="2144712" y="1131"/>
                  </a:lnTo>
                </a:path>
              </a:pathLst>
            </a:custGeom>
            <a:ln w="3175">
              <a:solidFill>
                <a:srgbClr val="47AC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0" name="object 3320"/>
            <p:cNvSpPr/>
            <p:nvPr/>
          </p:nvSpPr>
          <p:spPr>
            <a:xfrm>
              <a:off x="5054755" y="2970666"/>
              <a:ext cx="2146300" cy="1905"/>
            </a:xfrm>
            <a:custGeom>
              <a:avLst/>
              <a:gdLst/>
              <a:ahLst/>
              <a:cxnLst/>
              <a:rect l="l" t="t" r="r" b="b"/>
              <a:pathLst>
                <a:path w="2146300" h="1905">
                  <a:moveTo>
                    <a:pt x="2145499" y="0"/>
                  </a:moveTo>
                  <a:lnTo>
                    <a:pt x="2146144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145499" y="0"/>
                  </a:lnTo>
                  <a:close/>
                </a:path>
              </a:pathLst>
            </a:custGeom>
            <a:solidFill>
              <a:srgbClr val="47AC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1" name="object 3321"/>
            <p:cNvSpPr/>
            <p:nvPr/>
          </p:nvSpPr>
          <p:spPr>
            <a:xfrm>
              <a:off x="5054755" y="2970666"/>
              <a:ext cx="2146300" cy="1905"/>
            </a:xfrm>
            <a:custGeom>
              <a:avLst/>
              <a:gdLst/>
              <a:ahLst/>
              <a:cxnLst/>
              <a:rect l="l" t="t" r="r" b="b"/>
              <a:pathLst>
                <a:path w="2146300" h="1905">
                  <a:moveTo>
                    <a:pt x="2146144" y="1293"/>
                  </a:moveTo>
                  <a:lnTo>
                    <a:pt x="0" y="1293"/>
                  </a:lnTo>
                </a:path>
                <a:path w="2146300" h="1905">
                  <a:moveTo>
                    <a:pt x="787" y="0"/>
                  </a:moveTo>
                  <a:lnTo>
                    <a:pt x="2145499" y="0"/>
                  </a:lnTo>
                </a:path>
                <a:path w="2146300" h="1905">
                  <a:moveTo>
                    <a:pt x="2146144" y="1293"/>
                  </a:moveTo>
                  <a:lnTo>
                    <a:pt x="0" y="1293"/>
                  </a:lnTo>
                </a:path>
                <a:path w="2146300" h="1905">
                  <a:moveTo>
                    <a:pt x="0" y="1293"/>
                  </a:moveTo>
                  <a:lnTo>
                    <a:pt x="2146144" y="1293"/>
                  </a:lnTo>
                </a:path>
                <a:path w="2146300" h="1905">
                  <a:moveTo>
                    <a:pt x="2146144" y="1293"/>
                  </a:moveTo>
                  <a:lnTo>
                    <a:pt x="0" y="1293"/>
                  </a:lnTo>
                </a:path>
                <a:path w="2146300" h="1905">
                  <a:moveTo>
                    <a:pt x="0" y="1293"/>
                  </a:moveTo>
                  <a:lnTo>
                    <a:pt x="2146144" y="1293"/>
                  </a:lnTo>
                </a:path>
              </a:pathLst>
            </a:custGeom>
            <a:ln w="3175">
              <a:solidFill>
                <a:srgbClr val="47AC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2" name="object 3322"/>
            <p:cNvSpPr/>
            <p:nvPr/>
          </p:nvSpPr>
          <p:spPr>
            <a:xfrm>
              <a:off x="5054067" y="2971959"/>
              <a:ext cx="2147570" cy="1270"/>
            </a:xfrm>
            <a:custGeom>
              <a:avLst/>
              <a:gdLst/>
              <a:ahLst/>
              <a:cxnLst/>
              <a:rect l="l" t="t" r="r" b="b"/>
              <a:pathLst>
                <a:path w="2147570" h="1269">
                  <a:moveTo>
                    <a:pt x="2146833" y="0"/>
                  </a:moveTo>
                  <a:lnTo>
                    <a:pt x="2147397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146833" y="0"/>
                  </a:lnTo>
                  <a:close/>
                </a:path>
              </a:pathLst>
            </a:custGeom>
            <a:solidFill>
              <a:srgbClr val="47AC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3" name="object 3323"/>
            <p:cNvSpPr/>
            <p:nvPr/>
          </p:nvSpPr>
          <p:spPr>
            <a:xfrm>
              <a:off x="5054067" y="2971959"/>
              <a:ext cx="2147570" cy="1270"/>
            </a:xfrm>
            <a:custGeom>
              <a:avLst/>
              <a:gdLst/>
              <a:ahLst/>
              <a:cxnLst/>
              <a:rect l="l" t="t" r="r" b="b"/>
              <a:pathLst>
                <a:path w="2147570" h="1269">
                  <a:moveTo>
                    <a:pt x="2147397" y="1131"/>
                  </a:moveTo>
                  <a:lnTo>
                    <a:pt x="0" y="1131"/>
                  </a:lnTo>
                </a:path>
                <a:path w="2147570" h="1269">
                  <a:moveTo>
                    <a:pt x="688" y="0"/>
                  </a:moveTo>
                  <a:lnTo>
                    <a:pt x="2146833" y="0"/>
                  </a:lnTo>
                </a:path>
              </a:pathLst>
            </a:custGeom>
            <a:ln w="3175">
              <a:solidFill>
                <a:srgbClr val="47AC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4" name="object 3324"/>
            <p:cNvSpPr/>
            <p:nvPr/>
          </p:nvSpPr>
          <p:spPr>
            <a:xfrm>
              <a:off x="5054067" y="2973091"/>
              <a:ext cx="2147570" cy="0"/>
            </a:xfrm>
            <a:custGeom>
              <a:avLst/>
              <a:gdLst/>
              <a:ahLst/>
              <a:cxnLst/>
              <a:rect l="l" t="t" r="r" b="b"/>
              <a:pathLst>
                <a:path w="2147570">
                  <a:moveTo>
                    <a:pt x="2147397" y="0"/>
                  </a:moveTo>
                  <a:lnTo>
                    <a:pt x="0" y="0"/>
                  </a:lnTo>
                </a:path>
                <a:path w="2147570">
                  <a:moveTo>
                    <a:pt x="0" y="0"/>
                  </a:moveTo>
                  <a:lnTo>
                    <a:pt x="2147397" y="0"/>
                  </a:lnTo>
                </a:path>
              </a:pathLst>
            </a:custGeom>
            <a:ln w="3175">
              <a:solidFill>
                <a:srgbClr val="46AC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5" name="object 3325"/>
            <p:cNvSpPr/>
            <p:nvPr/>
          </p:nvSpPr>
          <p:spPr>
            <a:xfrm>
              <a:off x="5053280" y="2973091"/>
              <a:ext cx="2148840" cy="1905"/>
            </a:xfrm>
            <a:custGeom>
              <a:avLst/>
              <a:gdLst/>
              <a:ahLst/>
              <a:cxnLst/>
              <a:rect l="l" t="t" r="r" b="b"/>
              <a:pathLst>
                <a:path w="2148840" h="1905">
                  <a:moveTo>
                    <a:pt x="2148185" y="0"/>
                  </a:moveTo>
                  <a:lnTo>
                    <a:pt x="2148830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148185" y="0"/>
                  </a:lnTo>
                  <a:close/>
                </a:path>
              </a:pathLst>
            </a:custGeom>
            <a:solidFill>
              <a:srgbClr val="46AC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6" name="object 3326"/>
            <p:cNvSpPr/>
            <p:nvPr/>
          </p:nvSpPr>
          <p:spPr>
            <a:xfrm>
              <a:off x="5053279" y="2973091"/>
              <a:ext cx="2148840" cy="1905"/>
            </a:xfrm>
            <a:custGeom>
              <a:avLst/>
              <a:gdLst/>
              <a:ahLst/>
              <a:cxnLst/>
              <a:rect l="l" t="t" r="r" b="b"/>
              <a:pathLst>
                <a:path w="2148840" h="1905">
                  <a:moveTo>
                    <a:pt x="2148830" y="1293"/>
                  </a:moveTo>
                  <a:lnTo>
                    <a:pt x="0" y="1293"/>
                  </a:lnTo>
                </a:path>
                <a:path w="2148840" h="1905">
                  <a:moveTo>
                    <a:pt x="787" y="0"/>
                  </a:moveTo>
                  <a:lnTo>
                    <a:pt x="2148185" y="0"/>
                  </a:lnTo>
                </a:path>
                <a:path w="2148840" h="1905">
                  <a:moveTo>
                    <a:pt x="2148830" y="1293"/>
                  </a:moveTo>
                  <a:lnTo>
                    <a:pt x="0" y="1293"/>
                  </a:lnTo>
                </a:path>
                <a:path w="2148840" h="1905">
                  <a:moveTo>
                    <a:pt x="0" y="1293"/>
                  </a:moveTo>
                  <a:lnTo>
                    <a:pt x="2148830" y="1293"/>
                  </a:lnTo>
                </a:path>
              </a:pathLst>
            </a:custGeom>
            <a:ln w="3175">
              <a:solidFill>
                <a:srgbClr val="46AC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7" name="object 3327"/>
            <p:cNvSpPr/>
            <p:nvPr/>
          </p:nvSpPr>
          <p:spPr>
            <a:xfrm>
              <a:off x="5052591" y="2974384"/>
              <a:ext cx="2150110" cy="1270"/>
            </a:xfrm>
            <a:custGeom>
              <a:avLst/>
              <a:gdLst/>
              <a:ahLst/>
              <a:cxnLst/>
              <a:rect l="l" t="t" r="r" b="b"/>
              <a:pathLst>
                <a:path w="2150109" h="1269">
                  <a:moveTo>
                    <a:pt x="2149518" y="0"/>
                  </a:moveTo>
                  <a:lnTo>
                    <a:pt x="2150083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149518" y="0"/>
                  </a:lnTo>
                  <a:close/>
                </a:path>
              </a:pathLst>
            </a:custGeom>
            <a:solidFill>
              <a:srgbClr val="46AC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8" name="object 3328"/>
            <p:cNvSpPr/>
            <p:nvPr/>
          </p:nvSpPr>
          <p:spPr>
            <a:xfrm>
              <a:off x="5052591" y="2974384"/>
              <a:ext cx="2150110" cy="1270"/>
            </a:xfrm>
            <a:custGeom>
              <a:avLst/>
              <a:gdLst/>
              <a:ahLst/>
              <a:cxnLst/>
              <a:rect l="l" t="t" r="r" b="b"/>
              <a:pathLst>
                <a:path w="2150109" h="1269">
                  <a:moveTo>
                    <a:pt x="2150083" y="1131"/>
                  </a:moveTo>
                  <a:lnTo>
                    <a:pt x="0" y="1131"/>
                  </a:lnTo>
                </a:path>
                <a:path w="2150109" h="1269">
                  <a:moveTo>
                    <a:pt x="688" y="0"/>
                  </a:moveTo>
                  <a:lnTo>
                    <a:pt x="2149518" y="0"/>
                  </a:lnTo>
                </a:path>
                <a:path w="2150109" h="1269">
                  <a:moveTo>
                    <a:pt x="2150083" y="1131"/>
                  </a:moveTo>
                  <a:lnTo>
                    <a:pt x="0" y="1131"/>
                  </a:lnTo>
                </a:path>
                <a:path w="2150109" h="1269">
                  <a:moveTo>
                    <a:pt x="0" y="1131"/>
                  </a:moveTo>
                  <a:lnTo>
                    <a:pt x="2150083" y="1131"/>
                  </a:lnTo>
                </a:path>
                <a:path w="2150109" h="1269">
                  <a:moveTo>
                    <a:pt x="2150083" y="1131"/>
                  </a:moveTo>
                  <a:lnTo>
                    <a:pt x="0" y="1131"/>
                  </a:lnTo>
                </a:path>
                <a:path w="2150109" h="1269">
                  <a:moveTo>
                    <a:pt x="0" y="1131"/>
                  </a:moveTo>
                  <a:lnTo>
                    <a:pt x="2150083" y="1131"/>
                  </a:lnTo>
                </a:path>
              </a:pathLst>
            </a:custGeom>
            <a:ln w="3175">
              <a:solidFill>
                <a:srgbClr val="46AC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9" name="object 3329"/>
            <p:cNvSpPr/>
            <p:nvPr/>
          </p:nvSpPr>
          <p:spPr>
            <a:xfrm>
              <a:off x="5051804" y="2975515"/>
              <a:ext cx="2152015" cy="1905"/>
            </a:xfrm>
            <a:custGeom>
              <a:avLst/>
              <a:gdLst/>
              <a:ahLst/>
              <a:cxnLst/>
              <a:rect l="l" t="t" r="r" b="b"/>
              <a:pathLst>
                <a:path w="2152015" h="1905">
                  <a:moveTo>
                    <a:pt x="2150870" y="0"/>
                  </a:moveTo>
                  <a:lnTo>
                    <a:pt x="2151515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150870" y="0"/>
                  </a:lnTo>
                  <a:close/>
                </a:path>
              </a:pathLst>
            </a:custGeom>
            <a:solidFill>
              <a:srgbClr val="46AC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0" name="object 3330"/>
            <p:cNvSpPr/>
            <p:nvPr/>
          </p:nvSpPr>
          <p:spPr>
            <a:xfrm>
              <a:off x="5051803" y="2975515"/>
              <a:ext cx="2152015" cy="1905"/>
            </a:xfrm>
            <a:custGeom>
              <a:avLst/>
              <a:gdLst/>
              <a:ahLst/>
              <a:cxnLst/>
              <a:rect l="l" t="t" r="r" b="b"/>
              <a:pathLst>
                <a:path w="2152015" h="1905">
                  <a:moveTo>
                    <a:pt x="2151515" y="1293"/>
                  </a:moveTo>
                  <a:lnTo>
                    <a:pt x="0" y="1293"/>
                  </a:lnTo>
                </a:path>
                <a:path w="2152015" h="1905">
                  <a:moveTo>
                    <a:pt x="787" y="0"/>
                  </a:moveTo>
                  <a:lnTo>
                    <a:pt x="2150870" y="0"/>
                  </a:lnTo>
                </a:path>
                <a:path w="2152015" h="1905">
                  <a:moveTo>
                    <a:pt x="2151515" y="1293"/>
                  </a:moveTo>
                  <a:lnTo>
                    <a:pt x="0" y="1293"/>
                  </a:lnTo>
                </a:path>
                <a:path w="2152015" h="1905">
                  <a:moveTo>
                    <a:pt x="0" y="1293"/>
                  </a:moveTo>
                  <a:lnTo>
                    <a:pt x="2151515" y="1293"/>
                  </a:lnTo>
                </a:path>
              </a:pathLst>
            </a:custGeom>
            <a:ln w="3175">
              <a:solidFill>
                <a:srgbClr val="46AC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1" name="object 3331"/>
            <p:cNvSpPr/>
            <p:nvPr/>
          </p:nvSpPr>
          <p:spPr>
            <a:xfrm>
              <a:off x="5051115" y="2976808"/>
              <a:ext cx="2153285" cy="1270"/>
            </a:xfrm>
            <a:custGeom>
              <a:avLst/>
              <a:gdLst/>
              <a:ahLst/>
              <a:cxnLst/>
              <a:rect l="l" t="t" r="r" b="b"/>
              <a:pathLst>
                <a:path w="2153284" h="1269">
                  <a:moveTo>
                    <a:pt x="2152204" y="0"/>
                  </a:moveTo>
                  <a:lnTo>
                    <a:pt x="2152768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152204" y="0"/>
                  </a:lnTo>
                  <a:close/>
                </a:path>
              </a:pathLst>
            </a:custGeom>
            <a:solidFill>
              <a:srgbClr val="46AC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2" name="object 3332"/>
            <p:cNvSpPr/>
            <p:nvPr/>
          </p:nvSpPr>
          <p:spPr>
            <a:xfrm>
              <a:off x="5051115" y="2976808"/>
              <a:ext cx="2153285" cy="1270"/>
            </a:xfrm>
            <a:custGeom>
              <a:avLst/>
              <a:gdLst/>
              <a:ahLst/>
              <a:cxnLst/>
              <a:rect l="l" t="t" r="r" b="b"/>
              <a:pathLst>
                <a:path w="2153284" h="1269">
                  <a:moveTo>
                    <a:pt x="2152768" y="1131"/>
                  </a:moveTo>
                  <a:lnTo>
                    <a:pt x="0" y="1131"/>
                  </a:lnTo>
                </a:path>
                <a:path w="2153284" h="1269">
                  <a:moveTo>
                    <a:pt x="688" y="0"/>
                  </a:moveTo>
                  <a:lnTo>
                    <a:pt x="2152204" y="0"/>
                  </a:lnTo>
                </a:path>
                <a:path w="2153284" h="1269">
                  <a:moveTo>
                    <a:pt x="2152768" y="1131"/>
                  </a:moveTo>
                  <a:lnTo>
                    <a:pt x="0" y="1131"/>
                  </a:lnTo>
                </a:path>
                <a:path w="2153284" h="1269">
                  <a:moveTo>
                    <a:pt x="0" y="1131"/>
                  </a:moveTo>
                  <a:lnTo>
                    <a:pt x="2152768" y="1131"/>
                  </a:lnTo>
                </a:path>
              </a:pathLst>
            </a:custGeom>
            <a:ln w="3175">
              <a:solidFill>
                <a:srgbClr val="46AC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3" name="object 3333"/>
            <p:cNvSpPr/>
            <p:nvPr/>
          </p:nvSpPr>
          <p:spPr>
            <a:xfrm>
              <a:off x="5050328" y="2977940"/>
              <a:ext cx="2154555" cy="1905"/>
            </a:xfrm>
            <a:custGeom>
              <a:avLst/>
              <a:gdLst/>
              <a:ahLst/>
              <a:cxnLst/>
              <a:rect l="l" t="t" r="r" b="b"/>
              <a:pathLst>
                <a:path w="2154554" h="1905">
                  <a:moveTo>
                    <a:pt x="2153555" y="0"/>
                  </a:moveTo>
                  <a:lnTo>
                    <a:pt x="2154200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153555" y="0"/>
                  </a:lnTo>
                  <a:close/>
                </a:path>
              </a:pathLst>
            </a:custGeom>
            <a:solidFill>
              <a:srgbClr val="46AC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4" name="object 3334"/>
            <p:cNvSpPr/>
            <p:nvPr/>
          </p:nvSpPr>
          <p:spPr>
            <a:xfrm>
              <a:off x="5050327" y="2977940"/>
              <a:ext cx="2154555" cy="1905"/>
            </a:xfrm>
            <a:custGeom>
              <a:avLst/>
              <a:gdLst/>
              <a:ahLst/>
              <a:cxnLst/>
              <a:rect l="l" t="t" r="r" b="b"/>
              <a:pathLst>
                <a:path w="2154554" h="1905">
                  <a:moveTo>
                    <a:pt x="2154200" y="1293"/>
                  </a:moveTo>
                  <a:lnTo>
                    <a:pt x="0" y="1293"/>
                  </a:lnTo>
                </a:path>
                <a:path w="2154554" h="1905">
                  <a:moveTo>
                    <a:pt x="787" y="0"/>
                  </a:moveTo>
                  <a:lnTo>
                    <a:pt x="2153555" y="0"/>
                  </a:lnTo>
                </a:path>
                <a:path w="2154554" h="1905">
                  <a:moveTo>
                    <a:pt x="2154200" y="1293"/>
                  </a:moveTo>
                  <a:lnTo>
                    <a:pt x="0" y="1293"/>
                  </a:lnTo>
                </a:path>
                <a:path w="2154554" h="1905">
                  <a:moveTo>
                    <a:pt x="0" y="1293"/>
                  </a:moveTo>
                  <a:lnTo>
                    <a:pt x="2154200" y="1293"/>
                  </a:lnTo>
                </a:path>
                <a:path w="2154554" h="1905">
                  <a:moveTo>
                    <a:pt x="2154200" y="1293"/>
                  </a:moveTo>
                  <a:lnTo>
                    <a:pt x="0" y="1293"/>
                  </a:lnTo>
                </a:path>
                <a:path w="2154554" h="1905">
                  <a:moveTo>
                    <a:pt x="0" y="1293"/>
                  </a:moveTo>
                  <a:lnTo>
                    <a:pt x="2154200" y="1293"/>
                  </a:lnTo>
                </a:path>
              </a:pathLst>
            </a:custGeom>
            <a:ln w="3175">
              <a:solidFill>
                <a:srgbClr val="46AC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5" name="object 3335"/>
            <p:cNvSpPr/>
            <p:nvPr/>
          </p:nvSpPr>
          <p:spPr>
            <a:xfrm>
              <a:off x="5049639" y="2979233"/>
              <a:ext cx="2155825" cy="1270"/>
            </a:xfrm>
            <a:custGeom>
              <a:avLst/>
              <a:gdLst/>
              <a:ahLst/>
              <a:cxnLst/>
              <a:rect l="l" t="t" r="r" b="b"/>
              <a:pathLst>
                <a:path w="2155825" h="1269">
                  <a:moveTo>
                    <a:pt x="2154889" y="0"/>
                  </a:moveTo>
                  <a:lnTo>
                    <a:pt x="2155454" y="1131"/>
                  </a:lnTo>
                  <a:lnTo>
                    <a:pt x="0" y="1131"/>
                  </a:lnTo>
                  <a:lnTo>
                    <a:pt x="688" y="0"/>
                  </a:lnTo>
                  <a:lnTo>
                    <a:pt x="2154889" y="0"/>
                  </a:lnTo>
                  <a:close/>
                </a:path>
              </a:pathLst>
            </a:custGeom>
            <a:solidFill>
              <a:srgbClr val="46AC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6" name="object 3336"/>
            <p:cNvSpPr/>
            <p:nvPr/>
          </p:nvSpPr>
          <p:spPr>
            <a:xfrm>
              <a:off x="5049639" y="2979233"/>
              <a:ext cx="2155825" cy="1270"/>
            </a:xfrm>
            <a:custGeom>
              <a:avLst/>
              <a:gdLst/>
              <a:ahLst/>
              <a:cxnLst/>
              <a:rect l="l" t="t" r="r" b="b"/>
              <a:pathLst>
                <a:path w="2155825" h="1269">
                  <a:moveTo>
                    <a:pt x="2155454" y="1131"/>
                  </a:moveTo>
                  <a:lnTo>
                    <a:pt x="0" y="1131"/>
                  </a:lnTo>
                </a:path>
                <a:path w="2155825" h="1269">
                  <a:moveTo>
                    <a:pt x="688" y="0"/>
                  </a:moveTo>
                  <a:lnTo>
                    <a:pt x="2154889" y="0"/>
                  </a:lnTo>
                </a:path>
                <a:path w="2155825" h="1269">
                  <a:moveTo>
                    <a:pt x="2155454" y="1131"/>
                  </a:moveTo>
                  <a:lnTo>
                    <a:pt x="0" y="1131"/>
                  </a:lnTo>
                </a:path>
                <a:path w="2155825" h="1269">
                  <a:moveTo>
                    <a:pt x="0" y="1131"/>
                  </a:moveTo>
                  <a:lnTo>
                    <a:pt x="2155454" y="1131"/>
                  </a:lnTo>
                </a:path>
              </a:pathLst>
            </a:custGeom>
            <a:ln w="3175">
              <a:solidFill>
                <a:srgbClr val="46AC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7" name="object 3337"/>
            <p:cNvSpPr/>
            <p:nvPr/>
          </p:nvSpPr>
          <p:spPr>
            <a:xfrm>
              <a:off x="5048852" y="2980364"/>
              <a:ext cx="2157095" cy="1905"/>
            </a:xfrm>
            <a:custGeom>
              <a:avLst/>
              <a:gdLst/>
              <a:ahLst/>
              <a:cxnLst/>
              <a:rect l="l" t="t" r="r" b="b"/>
              <a:pathLst>
                <a:path w="2157095" h="1905">
                  <a:moveTo>
                    <a:pt x="2156241" y="0"/>
                  </a:moveTo>
                  <a:lnTo>
                    <a:pt x="2156886" y="1293"/>
                  </a:lnTo>
                  <a:lnTo>
                    <a:pt x="0" y="1293"/>
                  </a:lnTo>
                  <a:lnTo>
                    <a:pt x="787" y="0"/>
                  </a:lnTo>
                  <a:lnTo>
                    <a:pt x="2156241" y="0"/>
                  </a:lnTo>
                  <a:close/>
                </a:path>
              </a:pathLst>
            </a:custGeom>
            <a:solidFill>
              <a:srgbClr val="46AC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8" name="object 3338"/>
            <p:cNvSpPr/>
            <p:nvPr/>
          </p:nvSpPr>
          <p:spPr>
            <a:xfrm>
              <a:off x="5048851" y="2980364"/>
              <a:ext cx="2157095" cy="1905"/>
            </a:xfrm>
            <a:custGeom>
              <a:avLst/>
              <a:gdLst/>
              <a:ahLst/>
              <a:cxnLst/>
              <a:rect l="l" t="t" r="r" b="b"/>
              <a:pathLst>
                <a:path w="2157095" h="1905">
                  <a:moveTo>
                    <a:pt x="2156886" y="1293"/>
                  </a:moveTo>
                  <a:lnTo>
                    <a:pt x="0" y="1293"/>
                  </a:lnTo>
                </a:path>
                <a:path w="2157095" h="1905">
                  <a:moveTo>
                    <a:pt x="787" y="0"/>
                  </a:moveTo>
                  <a:lnTo>
                    <a:pt x="2156241" y="0"/>
                  </a:lnTo>
                </a:path>
                <a:path w="2157095" h="1905">
                  <a:moveTo>
                    <a:pt x="2156886" y="1293"/>
                  </a:moveTo>
                  <a:lnTo>
                    <a:pt x="0" y="1293"/>
                  </a:lnTo>
                </a:path>
                <a:path w="2157095" h="1905">
                  <a:moveTo>
                    <a:pt x="0" y="1293"/>
                  </a:moveTo>
                  <a:lnTo>
                    <a:pt x="2156886" y="1293"/>
                  </a:lnTo>
                </a:path>
              </a:pathLst>
            </a:custGeom>
            <a:ln w="3175">
              <a:solidFill>
                <a:srgbClr val="46AC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9" name="object 3339"/>
            <p:cNvSpPr/>
            <p:nvPr/>
          </p:nvSpPr>
          <p:spPr>
            <a:xfrm>
              <a:off x="5048852" y="2981657"/>
              <a:ext cx="2157095" cy="1270"/>
            </a:xfrm>
            <a:custGeom>
              <a:avLst/>
              <a:gdLst/>
              <a:ahLst/>
              <a:cxnLst/>
              <a:rect l="l" t="t" r="r" b="b"/>
              <a:pathLst>
                <a:path w="2157095" h="1269">
                  <a:moveTo>
                    <a:pt x="2156886" y="0"/>
                  </a:moveTo>
                  <a:lnTo>
                    <a:pt x="2156322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156886" y="0"/>
                  </a:lnTo>
                  <a:close/>
                </a:path>
              </a:pathLst>
            </a:custGeom>
            <a:solidFill>
              <a:srgbClr val="46AC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0" name="object 3340"/>
            <p:cNvSpPr/>
            <p:nvPr/>
          </p:nvSpPr>
          <p:spPr>
            <a:xfrm>
              <a:off x="5048851" y="2981657"/>
              <a:ext cx="2157095" cy="1270"/>
            </a:xfrm>
            <a:custGeom>
              <a:avLst/>
              <a:gdLst/>
              <a:ahLst/>
              <a:cxnLst/>
              <a:rect l="l" t="t" r="r" b="b"/>
              <a:pathLst>
                <a:path w="2157095" h="1269">
                  <a:moveTo>
                    <a:pt x="2156321" y="1131"/>
                  </a:moveTo>
                  <a:lnTo>
                    <a:pt x="688" y="1131"/>
                  </a:lnTo>
                </a:path>
                <a:path w="2157095" h="1269">
                  <a:moveTo>
                    <a:pt x="0" y="0"/>
                  </a:moveTo>
                  <a:lnTo>
                    <a:pt x="0" y="0"/>
                  </a:lnTo>
                </a:path>
                <a:path w="2157095" h="1269">
                  <a:moveTo>
                    <a:pt x="0" y="0"/>
                  </a:moveTo>
                  <a:lnTo>
                    <a:pt x="2156886" y="0"/>
                  </a:lnTo>
                </a:path>
                <a:path w="2157095" h="1269">
                  <a:moveTo>
                    <a:pt x="2156321" y="1131"/>
                  </a:moveTo>
                  <a:lnTo>
                    <a:pt x="688" y="1131"/>
                  </a:lnTo>
                </a:path>
                <a:path w="2157095" h="1269">
                  <a:moveTo>
                    <a:pt x="688" y="1131"/>
                  </a:moveTo>
                  <a:lnTo>
                    <a:pt x="2156321" y="1131"/>
                  </a:lnTo>
                </a:path>
                <a:path w="2157095" h="1269">
                  <a:moveTo>
                    <a:pt x="2156321" y="1131"/>
                  </a:moveTo>
                  <a:lnTo>
                    <a:pt x="688" y="1131"/>
                  </a:lnTo>
                </a:path>
                <a:path w="2157095" h="1269">
                  <a:moveTo>
                    <a:pt x="688" y="1131"/>
                  </a:moveTo>
                  <a:lnTo>
                    <a:pt x="2156321" y="1131"/>
                  </a:lnTo>
                </a:path>
              </a:pathLst>
            </a:custGeom>
            <a:ln w="3175">
              <a:solidFill>
                <a:srgbClr val="46AC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1" name="object 3341"/>
            <p:cNvSpPr/>
            <p:nvPr/>
          </p:nvSpPr>
          <p:spPr>
            <a:xfrm>
              <a:off x="5049540" y="2982789"/>
              <a:ext cx="2155825" cy="1905"/>
            </a:xfrm>
            <a:custGeom>
              <a:avLst/>
              <a:gdLst/>
              <a:ahLst/>
              <a:cxnLst/>
              <a:rect l="l" t="t" r="r" b="b"/>
              <a:pathLst>
                <a:path w="2155825" h="1905">
                  <a:moveTo>
                    <a:pt x="2155633" y="0"/>
                  </a:moveTo>
                  <a:lnTo>
                    <a:pt x="2154988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155633" y="0"/>
                  </a:lnTo>
                  <a:close/>
                </a:path>
              </a:pathLst>
            </a:custGeom>
            <a:solidFill>
              <a:srgbClr val="46AC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2" name="object 3342"/>
            <p:cNvSpPr/>
            <p:nvPr/>
          </p:nvSpPr>
          <p:spPr>
            <a:xfrm>
              <a:off x="5049540" y="2982789"/>
              <a:ext cx="2155825" cy="1905"/>
            </a:xfrm>
            <a:custGeom>
              <a:avLst/>
              <a:gdLst/>
              <a:ahLst/>
              <a:cxnLst/>
              <a:rect l="l" t="t" r="r" b="b"/>
              <a:pathLst>
                <a:path w="2155825" h="1905">
                  <a:moveTo>
                    <a:pt x="2154988" y="1293"/>
                  </a:moveTo>
                  <a:lnTo>
                    <a:pt x="787" y="1293"/>
                  </a:lnTo>
                </a:path>
                <a:path w="2155825" h="1905">
                  <a:moveTo>
                    <a:pt x="0" y="0"/>
                  </a:moveTo>
                  <a:lnTo>
                    <a:pt x="2155633" y="0"/>
                  </a:lnTo>
                </a:path>
                <a:path w="2155825" h="1905">
                  <a:moveTo>
                    <a:pt x="2154988" y="1293"/>
                  </a:moveTo>
                  <a:lnTo>
                    <a:pt x="787" y="1293"/>
                  </a:lnTo>
                </a:path>
                <a:path w="2155825" h="1905">
                  <a:moveTo>
                    <a:pt x="787" y="1293"/>
                  </a:moveTo>
                  <a:lnTo>
                    <a:pt x="2154988" y="1293"/>
                  </a:lnTo>
                </a:path>
              </a:pathLst>
            </a:custGeom>
            <a:ln w="3175">
              <a:solidFill>
                <a:srgbClr val="46AC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3" name="object 3343"/>
            <p:cNvSpPr/>
            <p:nvPr/>
          </p:nvSpPr>
          <p:spPr>
            <a:xfrm>
              <a:off x="5050327" y="2984082"/>
              <a:ext cx="2154555" cy="1270"/>
            </a:xfrm>
            <a:custGeom>
              <a:avLst/>
              <a:gdLst/>
              <a:ahLst/>
              <a:cxnLst/>
              <a:rect l="l" t="t" r="r" b="b"/>
              <a:pathLst>
                <a:path w="2154554" h="1269">
                  <a:moveTo>
                    <a:pt x="2154201" y="0"/>
                  </a:moveTo>
                  <a:lnTo>
                    <a:pt x="2153636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154201" y="0"/>
                  </a:lnTo>
                  <a:close/>
                </a:path>
              </a:pathLst>
            </a:custGeom>
            <a:solidFill>
              <a:srgbClr val="45AC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4" name="object 3344"/>
            <p:cNvSpPr/>
            <p:nvPr/>
          </p:nvSpPr>
          <p:spPr>
            <a:xfrm>
              <a:off x="5050327" y="2984082"/>
              <a:ext cx="2154555" cy="1270"/>
            </a:xfrm>
            <a:custGeom>
              <a:avLst/>
              <a:gdLst/>
              <a:ahLst/>
              <a:cxnLst/>
              <a:rect l="l" t="t" r="r" b="b"/>
              <a:pathLst>
                <a:path w="2154554" h="1269">
                  <a:moveTo>
                    <a:pt x="2153636" y="1131"/>
                  </a:moveTo>
                  <a:lnTo>
                    <a:pt x="688" y="1131"/>
                  </a:lnTo>
                </a:path>
                <a:path w="2154554" h="1269">
                  <a:moveTo>
                    <a:pt x="0" y="0"/>
                  </a:moveTo>
                  <a:lnTo>
                    <a:pt x="2154201" y="0"/>
                  </a:lnTo>
                </a:path>
                <a:path w="2154554" h="1269">
                  <a:moveTo>
                    <a:pt x="2153636" y="1131"/>
                  </a:moveTo>
                  <a:lnTo>
                    <a:pt x="688" y="1131"/>
                  </a:lnTo>
                </a:path>
                <a:path w="2154554" h="1269">
                  <a:moveTo>
                    <a:pt x="688" y="1131"/>
                  </a:moveTo>
                  <a:lnTo>
                    <a:pt x="2153636" y="1131"/>
                  </a:lnTo>
                </a:path>
              </a:pathLst>
            </a:custGeom>
            <a:ln w="3175">
              <a:solidFill>
                <a:srgbClr val="45AC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5" name="object 3345"/>
            <p:cNvSpPr/>
            <p:nvPr/>
          </p:nvSpPr>
          <p:spPr>
            <a:xfrm>
              <a:off x="5051016" y="2985213"/>
              <a:ext cx="2153285" cy="1905"/>
            </a:xfrm>
            <a:custGeom>
              <a:avLst/>
              <a:gdLst/>
              <a:ahLst/>
              <a:cxnLst/>
              <a:rect l="l" t="t" r="r" b="b"/>
              <a:pathLst>
                <a:path w="2153284" h="1905">
                  <a:moveTo>
                    <a:pt x="2152947" y="0"/>
                  </a:moveTo>
                  <a:lnTo>
                    <a:pt x="2152302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152947" y="0"/>
                  </a:lnTo>
                  <a:close/>
                </a:path>
              </a:pathLst>
            </a:custGeom>
            <a:solidFill>
              <a:srgbClr val="45AC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6" name="object 3346"/>
            <p:cNvSpPr/>
            <p:nvPr/>
          </p:nvSpPr>
          <p:spPr>
            <a:xfrm>
              <a:off x="5051016" y="2985213"/>
              <a:ext cx="2153285" cy="1905"/>
            </a:xfrm>
            <a:custGeom>
              <a:avLst/>
              <a:gdLst/>
              <a:ahLst/>
              <a:cxnLst/>
              <a:rect l="l" t="t" r="r" b="b"/>
              <a:pathLst>
                <a:path w="2153284" h="1905">
                  <a:moveTo>
                    <a:pt x="2152302" y="1293"/>
                  </a:moveTo>
                  <a:lnTo>
                    <a:pt x="787" y="1293"/>
                  </a:lnTo>
                </a:path>
                <a:path w="2153284" h="1905">
                  <a:moveTo>
                    <a:pt x="0" y="0"/>
                  </a:moveTo>
                  <a:lnTo>
                    <a:pt x="2152947" y="0"/>
                  </a:lnTo>
                </a:path>
                <a:path w="2153284" h="1905">
                  <a:moveTo>
                    <a:pt x="2152302" y="1293"/>
                  </a:moveTo>
                  <a:lnTo>
                    <a:pt x="787" y="1293"/>
                  </a:lnTo>
                </a:path>
                <a:path w="2153284" h="1905">
                  <a:moveTo>
                    <a:pt x="787" y="1293"/>
                  </a:moveTo>
                  <a:lnTo>
                    <a:pt x="2152302" y="1293"/>
                  </a:lnTo>
                </a:path>
                <a:path w="2153284" h="1905">
                  <a:moveTo>
                    <a:pt x="2152302" y="1293"/>
                  </a:moveTo>
                  <a:lnTo>
                    <a:pt x="787" y="1293"/>
                  </a:lnTo>
                </a:path>
                <a:path w="2153284" h="1905">
                  <a:moveTo>
                    <a:pt x="787" y="1293"/>
                  </a:moveTo>
                  <a:lnTo>
                    <a:pt x="2152302" y="1293"/>
                  </a:lnTo>
                </a:path>
              </a:pathLst>
            </a:custGeom>
            <a:ln w="3175">
              <a:solidFill>
                <a:srgbClr val="45AC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7" name="object 3347"/>
            <p:cNvSpPr/>
            <p:nvPr/>
          </p:nvSpPr>
          <p:spPr>
            <a:xfrm>
              <a:off x="5051803" y="2986506"/>
              <a:ext cx="2152015" cy="1270"/>
            </a:xfrm>
            <a:custGeom>
              <a:avLst/>
              <a:gdLst/>
              <a:ahLst/>
              <a:cxnLst/>
              <a:rect l="l" t="t" r="r" b="b"/>
              <a:pathLst>
                <a:path w="2152015" h="1269">
                  <a:moveTo>
                    <a:pt x="2151515" y="0"/>
                  </a:moveTo>
                  <a:lnTo>
                    <a:pt x="2150951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151515" y="0"/>
                  </a:lnTo>
                  <a:close/>
                </a:path>
              </a:pathLst>
            </a:custGeom>
            <a:solidFill>
              <a:srgbClr val="45AC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8" name="object 3348"/>
            <p:cNvSpPr/>
            <p:nvPr/>
          </p:nvSpPr>
          <p:spPr>
            <a:xfrm>
              <a:off x="5051803" y="2986506"/>
              <a:ext cx="2152015" cy="1270"/>
            </a:xfrm>
            <a:custGeom>
              <a:avLst/>
              <a:gdLst/>
              <a:ahLst/>
              <a:cxnLst/>
              <a:rect l="l" t="t" r="r" b="b"/>
              <a:pathLst>
                <a:path w="2152015" h="1269">
                  <a:moveTo>
                    <a:pt x="2150951" y="1131"/>
                  </a:moveTo>
                  <a:lnTo>
                    <a:pt x="688" y="1131"/>
                  </a:lnTo>
                </a:path>
                <a:path w="2152015" h="1269">
                  <a:moveTo>
                    <a:pt x="0" y="0"/>
                  </a:moveTo>
                  <a:lnTo>
                    <a:pt x="2151515" y="0"/>
                  </a:lnTo>
                </a:path>
                <a:path w="2152015" h="1269">
                  <a:moveTo>
                    <a:pt x="2150951" y="1131"/>
                  </a:moveTo>
                  <a:lnTo>
                    <a:pt x="688" y="1131"/>
                  </a:lnTo>
                </a:path>
                <a:path w="2152015" h="1269">
                  <a:moveTo>
                    <a:pt x="688" y="1131"/>
                  </a:moveTo>
                  <a:lnTo>
                    <a:pt x="2150951" y="1131"/>
                  </a:lnTo>
                </a:path>
              </a:pathLst>
            </a:custGeom>
            <a:ln w="3175">
              <a:solidFill>
                <a:srgbClr val="45AC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9" name="object 3349"/>
            <p:cNvSpPr/>
            <p:nvPr/>
          </p:nvSpPr>
          <p:spPr>
            <a:xfrm>
              <a:off x="5052492" y="2987638"/>
              <a:ext cx="2150745" cy="1905"/>
            </a:xfrm>
            <a:custGeom>
              <a:avLst/>
              <a:gdLst/>
              <a:ahLst/>
              <a:cxnLst/>
              <a:rect l="l" t="t" r="r" b="b"/>
              <a:pathLst>
                <a:path w="2150745" h="1905">
                  <a:moveTo>
                    <a:pt x="2150262" y="0"/>
                  </a:moveTo>
                  <a:lnTo>
                    <a:pt x="2149617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150262" y="0"/>
                  </a:lnTo>
                  <a:close/>
                </a:path>
              </a:pathLst>
            </a:custGeom>
            <a:solidFill>
              <a:srgbClr val="45AC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0" name="object 3350"/>
            <p:cNvSpPr/>
            <p:nvPr/>
          </p:nvSpPr>
          <p:spPr>
            <a:xfrm>
              <a:off x="5052492" y="2987638"/>
              <a:ext cx="2150745" cy="1905"/>
            </a:xfrm>
            <a:custGeom>
              <a:avLst/>
              <a:gdLst/>
              <a:ahLst/>
              <a:cxnLst/>
              <a:rect l="l" t="t" r="r" b="b"/>
              <a:pathLst>
                <a:path w="2150745" h="1905">
                  <a:moveTo>
                    <a:pt x="2149617" y="1293"/>
                  </a:moveTo>
                  <a:lnTo>
                    <a:pt x="787" y="1293"/>
                  </a:lnTo>
                </a:path>
                <a:path w="2150745" h="1905">
                  <a:moveTo>
                    <a:pt x="0" y="0"/>
                  </a:moveTo>
                  <a:lnTo>
                    <a:pt x="2150262" y="0"/>
                  </a:lnTo>
                </a:path>
                <a:path w="2150745" h="1905">
                  <a:moveTo>
                    <a:pt x="2149617" y="1293"/>
                  </a:moveTo>
                  <a:lnTo>
                    <a:pt x="787" y="1293"/>
                  </a:lnTo>
                </a:path>
                <a:path w="2150745" h="1905">
                  <a:moveTo>
                    <a:pt x="787" y="1293"/>
                  </a:moveTo>
                  <a:lnTo>
                    <a:pt x="2149617" y="1293"/>
                  </a:lnTo>
                </a:path>
              </a:pathLst>
            </a:custGeom>
            <a:ln w="3175">
              <a:solidFill>
                <a:srgbClr val="45AC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1" name="object 3351"/>
            <p:cNvSpPr/>
            <p:nvPr/>
          </p:nvSpPr>
          <p:spPr>
            <a:xfrm>
              <a:off x="5053279" y="2988931"/>
              <a:ext cx="2148840" cy="1270"/>
            </a:xfrm>
            <a:custGeom>
              <a:avLst/>
              <a:gdLst/>
              <a:ahLst/>
              <a:cxnLst/>
              <a:rect l="l" t="t" r="r" b="b"/>
              <a:pathLst>
                <a:path w="2148840" h="1269">
                  <a:moveTo>
                    <a:pt x="2148830" y="0"/>
                  </a:moveTo>
                  <a:lnTo>
                    <a:pt x="2148266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148830" y="0"/>
                  </a:lnTo>
                  <a:close/>
                </a:path>
              </a:pathLst>
            </a:custGeom>
            <a:solidFill>
              <a:srgbClr val="45AC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2" name="object 3352"/>
            <p:cNvSpPr/>
            <p:nvPr/>
          </p:nvSpPr>
          <p:spPr>
            <a:xfrm>
              <a:off x="5053279" y="2988931"/>
              <a:ext cx="2148840" cy="1270"/>
            </a:xfrm>
            <a:custGeom>
              <a:avLst/>
              <a:gdLst/>
              <a:ahLst/>
              <a:cxnLst/>
              <a:rect l="l" t="t" r="r" b="b"/>
              <a:pathLst>
                <a:path w="2148840" h="1269">
                  <a:moveTo>
                    <a:pt x="2148265" y="1131"/>
                  </a:moveTo>
                  <a:lnTo>
                    <a:pt x="688" y="1131"/>
                  </a:lnTo>
                </a:path>
                <a:path w="2148840" h="1269">
                  <a:moveTo>
                    <a:pt x="0" y="0"/>
                  </a:moveTo>
                  <a:lnTo>
                    <a:pt x="2148830" y="0"/>
                  </a:lnTo>
                </a:path>
              </a:pathLst>
            </a:custGeom>
            <a:ln w="3175">
              <a:solidFill>
                <a:srgbClr val="45AC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3" name="object 3353"/>
            <p:cNvSpPr/>
            <p:nvPr/>
          </p:nvSpPr>
          <p:spPr>
            <a:xfrm>
              <a:off x="5053968" y="2990062"/>
              <a:ext cx="2148205" cy="0"/>
            </a:xfrm>
            <a:custGeom>
              <a:avLst/>
              <a:gdLst/>
              <a:ahLst/>
              <a:cxnLst/>
              <a:rect l="l" t="t" r="r" b="b"/>
              <a:pathLst>
                <a:path w="2148204">
                  <a:moveTo>
                    <a:pt x="2147577" y="0"/>
                  </a:moveTo>
                  <a:lnTo>
                    <a:pt x="0" y="0"/>
                  </a:lnTo>
                </a:path>
                <a:path w="2148204">
                  <a:moveTo>
                    <a:pt x="0" y="0"/>
                  </a:moveTo>
                  <a:lnTo>
                    <a:pt x="2147577" y="0"/>
                  </a:lnTo>
                </a:path>
                <a:path w="2148204">
                  <a:moveTo>
                    <a:pt x="2147577" y="0"/>
                  </a:moveTo>
                  <a:lnTo>
                    <a:pt x="0" y="0"/>
                  </a:lnTo>
                </a:path>
                <a:path w="2148204">
                  <a:moveTo>
                    <a:pt x="0" y="0"/>
                  </a:moveTo>
                  <a:lnTo>
                    <a:pt x="2147577" y="0"/>
                  </a:lnTo>
                </a:path>
              </a:pathLst>
            </a:custGeom>
            <a:ln w="3175">
              <a:solidFill>
                <a:srgbClr val="44AC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4" name="object 3354"/>
            <p:cNvSpPr/>
            <p:nvPr/>
          </p:nvSpPr>
          <p:spPr>
            <a:xfrm>
              <a:off x="5053968" y="2990062"/>
              <a:ext cx="2148205" cy="1905"/>
            </a:xfrm>
            <a:custGeom>
              <a:avLst/>
              <a:gdLst/>
              <a:ahLst/>
              <a:cxnLst/>
              <a:rect l="l" t="t" r="r" b="b"/>
              <a:pathLst>
                <a:path w="2148204" h="1905">
                  <a:moveTo>
                    <a:pt x="2147577" y="0"/>
                  </a:moveTo>
                  <a:lnTo>
                    <a:pt x="2146932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147577" y="0"/>
                  </a:lnTo>
                  <a:close/>
                </a:path>
              </a:pathLst>
            </a:custGeom>
            <a:solidFill>
              <a:srgbClr val="44AC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5" name="object 3355"/>
            <p:cNvSpPr/>
            <p:nvPr/>
          </p:nvSpPr>
          <p:spPr>
            <a:xfrm>
              <a:off x="5053968" y="2990062"/>
              <a:ext cx="2148205" cy="1905"/>
            </a:xfrm>
            <a:custGeom>
              <a:avLst/>
              <a:gdLst/>
              <a:ahLst/>
              <a:cxnLst/>
              <a:rect l="l" t="t" r="r" b="b"/>
              <a:pathLst>
                <a:path w="2148204" h="1905">
                  <a:moveTo>
                    <a:pt x="2146932" y="1293"/>
                  </a:moveTo>
                  <a:lnTo>
                    <a:pt x="787" y="1293"/>
                  </a:lnTo>
                </a:path>
                <a:path w="2148204" h="1905">
                  <a:moveTo>
                    <a:pt x="0" y="0"/>
                  </a:moveTo>
                  <a:lnTo>
                    <a:pt x="2147577" y="0"/>
                  </a:lnTo>
                </a:path>
                <a:path w="2148204" h="1905">
                  <a:moveTo>
                    <a:pt x="2146932" y="1293"/>
                  </a:moveTo>
                  <a:lnTo>
                    <a:pt x="787" y="1293"/>
                  </a:lnTo>
                </a:path>
                <a:path w="2148204" h="1905">
                  <a:moveTo>
                    <a:pt x="787" y="1293"/>
                  </a:moveTo>
                  <a:lnTo>
                    <a:pt x="2146932" y="1293"/>
                  </a:lnTo>
                </a:path>
              </a:pathLst>
            </a:custGeom>
            <a:ln w="3175">
              <a:solidFill>
                <a:srgbClr val="44AC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6" name="object 3356"/>
            <p:cNvSpPr/>
            <p:nvPr/>
          </p:nvSpPr>
          <p:spPr>
            <a:xfrm>
              <a:off x="5054755" y="2991355"/>
              <a:ext cx="2146300" cy="1270"/>
            </a:xfrm>
            <a:custGeom>
              <a:avLst/>
              <a:gdLst/>
              <a:ahLst/>
              <a:cxnLst/>
              <a:rect l="l" t="t" r="r" b="b"/>
              <a:pathLst>
                <a:path w="2146300" h="1269">
                  <a:moveTo>
                    <a:pt x="2146145" y="0"/>
                  </a:moveTo>
                  <a:lnTo>
                    <a:pt x="2145580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146145" y="0"/>
                  </a:lnTo>
                  <a:close/>
                </a:path>
              </a:pathLst>
            </a:custGeom>
            <a:solidFill>
              <a:srgbClr val="44AC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7" name="object 3357"/>
            <p:cNvSpPr/>
            <p:nvPr/>
          </p:nvSpPr>
          <p:spPr>
            <a:xfrm>
              <a:off x="5054755" y="2991355"/>
              <a:ext cx="2146300" cy="1270"/>
            </a:xfrm>
            <a:custGeom>
              <a:avLst/>
              <a:gdLst/>
              <a:ahLst/>
              <a:cxnLst/>
              <a:rect l="l" t="t" r="r" b="b"/>
              <a:pathLst>
                <a:path w="2146300" h="1269">
                  <a:moveTo>
                    <a:pt x="2145580" y="1131"/>
                  </a:moveTo>
                  <a:lnTo>
                    <a:pt x="688" y="1131"/>
                  </a:lnTo>
                </a:path>
                <a:path w="2146300" h="1269">
                  <a:moveTo>
                    <a:pt x="0" y="0"/>
                  </a:moveTo>
                  <a:lnTo>
                    <a:pt x="2146145" y="0"/>
                  </a:lnTo>
                </a:path>
                <a:path w="2146300" h="1269">
                  <a:moveTo>
                    <a:pt x="2145580" y="1131"/>
                  </a:moveTo>
                  <a:lnTo>
                    <a:pt x="688" y="1131"/>
                  </a:lnTo>
                </a:path>
                <a:path w="2146300" h="1269">
                  <a:moveTo>
                    <a:pt x="688" y="1131"/>
                  </a:moveTo>
                  <a:lnTo>
                    <a:pt x="2145580" y="1131"/>
                  </a:lnTo>
                </a:path>
              </a:pathLst>
            </a:custGeom>
            <a:ln w="3175">
              <a:solidFill>
                <a:srgbClr val="44AC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8" name="object 3358"/>
            <p:cNvSpPr/>
            <p:nvPr/>
          </p:nvSpPr>
          <p:spPr>
            <a:xfrm>
              <a:off x="5055444" y="2992487"/>
              <a:ext cx="2145030" cy="1905"/>
            </a:xfrm>
            <a:custGeom>
              <a:avLst/>
              <a:gdLst/>
              <a:ahLst/>
              <a:cxnLst/>
              <a:rect l="l" t="t" r="r" b="b"/>
              <a:pathLst>
                <a:path w="2145029" h="1905">
                  <a:moveTo>
                    <a:pt x="2144891" y="0"/>
                  </a:moveTo>
                  <a:lnTo>
                    <a:pt x="2144246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144891" y="0"/>
                  </a:lnTo>
                  <a:close/>
                </a:path>
              </a:pathLst>
            </a:custGeom>
            <a:solidFill>
              <a:srgbClr val="44A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9" name="object 3359"/>
            <p:cNvSpPr/>
            <p:nvPr/>
          </p:nvSpPr>
          <p:spPr>
            <a:xfrm>
              <a:off x="5055444" y="2992487"/>
              <a:ext cx="2145030" cy="1905"/>
            </a:xfrm>
            <a:custGeom>
              <a:avLst/>
              <a:gdLst/>
              <a:ahLst/>
              <a:cxnLst/>
              <a:rect l="l" t="t" r="r" b="b"/>
              <a:pathLst>
                <a:path w="2145029" h="1905">
                  <a:moveTo>
                    <a:pt x="2144246" y="1293"/>
                  </a:moveTo>
                  <a:lnTo>
                    <a:pt x="787" y="1293"/>
                  </a:lnTo>
                </a:path>
                <a:path w="2145029" h="1905">
                  <a:moveTo>
                    <a:pt x="0" y="0"/>
                  </a:moveTo>
                  <a:lnTo>
                    <a:pt x="2144891" y="0"/>
                  </a:lnTo>
                </a:path>
                <a:path w="2145029" h="1905">
                  <a:moveTo>
                    <a:pt x="2144246" y="1293"/>
                  </a:moveTo>
                  <a:lnTo>
                    <a:pt x="787" y="1293"/>
                  </a:lnTo>
                </a:path>
                <a:path w="2145029" h="1905">
                  <a:moveTo>
                    <a:pt x="787" y="1293"/>
                  </a:moveTo>
                  <a:lnTo>
                    <a:pt x="2144246" y="1293"/>
                  </a:lnTo>
                </a:path>
                <a:path w="2145029" h="1905">
                  <a:moveTo>
                    <a:pt x="2144246" y="1293"/>
                  </a:moveTo>
                  <a:lnTo>
                    <a:pt x="787" y="1293"/>
                  </a:lnTo>
                </a:path>
                <a:path w="2145029" h="1905">
                  <a:moveTo>
                    <a:pt x="787" y="1293"/>
                  </a:moveTo>
                  <a:lnTo>
                    <a:pt x="2144246" y="1293"/>
                  </a:lnTo>
                </a:path>
              </a:pathLst>
            </a:custGeom>
            <a:ln w="3175">
              <a:solidFill>
                <a:srgbClr val="44AB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0" name="object 3360"/>
            <p:cNvSpPr/>
            <p:nvPr/>
          </p:nvSpPr>
          <p:spPr>
            <a:xfrm>
              <a:off x="5056231" y="2993780"/>
              <a:ext cx="2143760" cy="1270"/>
            </a:xfrm>
            <a:custGeom>
              <a:avLst/>
              <a:gdLst/>
              <a:ahLst/>
              <a:cxnLst/>
              <a:rect l="l" t="t" r="r" b="b"/>
              <a:pathLst>
                <a:path w="2143759" h="1269">
                  <a:moveTo>
                    <a:pt x="2143459" y="0"/>
                  </a:moveTo>
                  <a:lnTo>
                    <a:pt x="2142895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143459" y="0"/>
                  </a:lnTo>
                  <a:close/>
                </a:path>
              </a:pathLst>
            </a:custGeom>
            <a:solidFill>
              <a:srgbClr val="44A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1" name="object 3361"/>
            <p:cNvSpPr/>
            <p:nvPr/>
          </p:nvSpPr>
          <p:spPr>
            <a:xfrm>
              <a:off x="5056231" y="2993780"/>
              <a:ext cx="2143760" cy="1270"/>
            </a:xfrm>
            <a:custGeom>
              <a:avLst/>
              <a:gdLst/>
              <a:ahLst/>
              <a:cxnLst/>
              <a:rect l="l" t="t" r="r" b="b"/>
              <a:pathLst>
                <a:path w="2143759" h="1269">
                  <a:moveTo>
                    <a:pt x="2142895" y="1131"/>
                  </a:moveTo>
                  <a:lnTo>
                    <a:pt x="688" y="1131"/>
                  </a:lnTo>
                </a:path>
                <a:path w="2143759" h="1269">
                  <a:moveTo>
                    <a:pt x="0" y="0"/>
                  </a:moveTo>
                  <a:lnTo>
                    <a:pt x="2143459" y="0"/>
                  </a:lnTo>
                </a:path>
                <a:path w="2143759" h="1269">
                  <a:moveTo>
                    <a:pt x="2142895" y="1131"/>
                  </a:moveTo>
                  <a:lnTo>
                    <a:pt x="688" y="1131"/>
                  </a:lnTo>
                </a:path>
                <a:path w="2143759" h="1269">
                  <a:moveTo>
                    <a:pt x="688" y="1131"/>
                  </a:moveTo>
                  <a:lnTo>
                    <a:pt x="2142895" y="1131"/>
                  </a:lnTo>
                </a:path>
              </a:pathLst>
            </a:custGeom>
            <a:ln w="3175">
              <a:solidFill>
                <a:srgbClr val="44AB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2" name="object 3362"/>
            <p:cNvSpPr/>
            <p:nvPr/>
          </p:nvSpPr>
          <p:spPr>
            <a:xfrm>
              <a:off x="5056920" y="2994911"/>
              <a:ext cx="2142490" cy="1905"/>
            </a:xfrm>
            <a:custGeom>
              <a:avLst/>
              <a:gdLst/>
              <a:ahLst/>
              <a:cxnLst/>
              <a:rect l="l" t="t" r="r" b="b"/>
              <a:pathLst>
                <a:path w="2142490" h="1905">
                  <a:moveTo>
                    <a:pt x="2142206" y="0"/>
                  </a:moveTo>
                  <a:lnTo>
                    <a:pt x="2141561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142206" y="0"/>
                  </a:lnTo>
                  <a:close/>
                </a:path>
              </a:pathLst>
            </a:custGeom>
            <a:solidFill>
              <a:srgbClr val="43A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3" name="object 3363"/>
            <p:cNvSpPr/>
            <p:nvPr/>
          </p:nvSpPr>
          <p:spPr>
            <a:xfrm>
              <a:off x="5056920" y="2994911"/>
              <a:ext cx="2142490" cy="1905"/>
            </a:xfrm>
            <a:custGeom>
              <a:avLst/>
              <a:gdLst/>
              <a:ahLst/>
              <a:cxnLst/>
              <a:rect l="l" t="t" r="r" b="b"/>
              <a:pathLst>
                <a:path w="2142490" h="1905">
                  <a:moveTo>
                    <a:pt x="2141561" y="1293"/>
                  </a:moveTo>
                  <a:lnTo>
                    <a:pt x="787" y="1293"/>
                  </a:lnTo>
                </a:path>
                <a:path w="2142490" h="1905">
                  <a:moveTo>
                    <a:pt x="0" y="0"/>
                  </a:moveTo>
                  <a:lnTo>
                    <a:pt x="2142206" y="0"/>
                  </a:lnTo>
                </a:path>
                <a:path w="2142490" h="1905">
                  <a:moveTo>
                    <a:pt x="2141561" y="1293"/>
                  </a:moveTo>
                  <a:lnTo>
                    <a:pt x="787" y="1293"/>
                  </a:lnTo>
                </a:path>
                <a:path w="2142490" h="1905">
                  <a:moveTo>
                    <a:pt x="787" y="1293"/>
                  </a:moveTo>
                  <a:lnTo>
                    <a:pt x="2141561" y="1293"/>
                  </a:lnTo>
                </a:path>
              </a:pathLst>
            </a:custGeom>
            <a:ln w="3175">
              <a:solidFill>
                <a:srgbClr val="43AB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4" name="object 3364"/>
            <p:cNvSpPr/>
            <p:nvPr/>
          </p:nvSpPr>
          <p:spPr>
            <a:xfrm>
              <a:off x="5057707" y="2996204"/>
              <a:ext cx="2141220" cy="1270"/>
            </a:xfrm>
            <a:custGeom>
              <a:avLst/>
              <a:gdLst/>
              <a:ahLst/>
              <a:cxnLst/>
              <a:rect l="l" t="t" r="r" b="b"/>
              <a:pathLst>
                <a:path w="2141220" h="1269">
                  <a:moveTo>
                    <a:pt x="2140774" y="0"/>
                  </a:moveTo>
                  <a:lnTo>
                    <a:pt x="2140209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140774" y="0"/>
                  </a:lnTo>
                  <a:close/>
                </a:path>
              </a:pathLst>
            </a:custGeom>
            <a:solidFill>
              <a:srgbClr val="43A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5" name="object 3365"/>
            <p:cNvSpPr/>
            <p:nvPr/>
          </p:nvSpPr>
          <p:spPr>
            <a:xfrm>
              <a:off x="5057707" y="2996204"/>
              <a:ext cx="2141220" cy="1270"/>
            </a:xfrm>
            <a:custGeom>
              <a:avLst/>
              <a:gdLst/>
              <a:ahLst/>
              <a:cxnLst/>
              <a:rect l="l" t="t" r="r" b="b"/>
              <a:pathLst>
                <a:path w="2141220" h="1269">
                  <a:moveTo>
                    <a:pt x="2140209" y="1131"/>
                  </a:moveTo>
                  <a:lnTo>
                    <a:pt x="688" y="1131"/>
                  </a:lnTo>
                </a:path>
                <a:path w="2141220" h="1269">
                  <a:moveTo>
                    <a:pt x="0" y="0"/>
                  </a:moveTo>
                  <a:lnTo>
                    <a:pt x="2140774" y="0"/>
                  </a:lnTo>
                </a:path>
                <a:path w="2141220" h="1269">
                  <a:moveTo>
                    <a:pt x="2140209" y="1131"/>
                  </a:moveTo>
                  <a:lnTo>
                    <a:pt x="688" y="1131"/>
                  </a:lnTo>
                </a:path>
                <a:path w="2141220" h="1269">
                  <a:moveTo>
                    <a:pt x="688" y="1131"/>
                  </a:moveTo>
                  <a:lnTo>
                    <a:pt x="2140209" y="1131"/>
                  </a:lnTo>
                </a:path>
                <a:path w="2141220" h="1269">
                  <a:moveTo>
                    <a:pt x="2140209" y="1131"/>
                  </a:moveTo>
                  <a:lnTo>
                    <a:pt x="688" y="1131"/>
                  </a:lnTo>
                </a:path>
                <a:path w="2141220" h="1269">
                  <a:moveTo>
                    <a:pt x="688" y="1131"/>
                  </a:moveTo>
                  <a:lnTo>
                    <a:pt x="2140209" y="1131"/>
                  </a:lnTo>
                </a:path>
              </a:pathLst>
            </a:custGeom>
            <a:ln w="3175">
              <a:solidFill>
                <a:srgbClr val="43AB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6" name="object 3366"/>
            <p:cNvSpPr/>
            <p:nvPr/>
          </p:nvSpPr>
          <p:spPr>
            <a:xfrm>
              <a:off x="5058396" y="2997336"/>
              <a:ext cx="2139950" cy="1905"/>
            </a:xfrm>
            <a:custGeom>
              <a:avLst/>
              <a:gdLst/>
              <a:ahLst/>
              <a:cxnLst/>
              <a:rect l="l" t="t" r="r" b="b"/>
              <a:pathLst>
                <a:path w="2139950" h="1905">
                  <a:moveTo>
                    <a:pt x="2139521" y="0"/>
                  </a:moveTo>
                  <a:lnTo>
                    <a:pt x="2138876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139521" y="0"/>
                  </a:lnTo>
                  <a:close/>
                </a:path>
              </a:pathLst>
            </a:custGeom>
            <a:solidFill>
              <a:srgbClr val="42A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7" name="object 3367"/>
            <p:cNvSpPr/>
            <p:nvPr/>
          </p:nvSpPr>
          <p:spPr>
            <a:xfrm>
              <a:off x="5058396" y="2997336"/>
              <a:ext cx="2139950" cy="1905"/>
            </a:xfrm>
            <a:custGeom>
              <a:avLst/>
              <a:gdLst/>
              <a:ahLst/>
              <a:cxnLst/>
              <a:rect l="l" t="t" r="r" b="b"/>
              <a:pathLst>
                <a:path w="2139950" h="1905">
                  <a:moveTo>
                    <a:pt x="2138876" y="1293"/>
                  </a:moveTo>
                  <a:lnTo>
                    <a:pt x="787" y="1293"/>
                  </a:lnTo>
                </a:path>
                <a:path w="2139950" h="1905">
                  <a:moveTo>
                    <a:pt x="0" y="0"/>
                  </a:moveTo>
                  <a:lnTo>
                    <a:pt x="2139521" y="0"/>
                  </a:lnTo>
                </a:path>
                <a:path w="2139950" h="1905">
                  <a:moveTo>
                    <a:pt x="2138876" y="1293"/>
                  </a:moveTo>
                  <a:lnTo>
                    <a:pt x="787" y="1293"/>
                  </a:lnTo>
                </a:path>
                <a:path w="2139950" h="1905">
                  <a:moveTo>
                    <a:pt x="787" y="1293"/>
                  </a:moveTo>
                  <a:lnTo>
                    <a:pt x="2138876" y="1293"/>
                  </a:lnTo>
                </a:path>
              </a:pathLst>
            </a:custGeom>
            <a:ln w="3175">
              <a:solidFill>
                <a:srgbClr val="42AB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8" name="object 3368"/>
            <p:cNvSpPr/>
            <p:nvPr/>
          </p:nvSpPr>
          <p:spPr>
            <a:xfrm>
              <a:off x="5059183" y="2998629"/>
              <a:ext cx="2138680" cy="1270"/>
            </a:xfrm>
            <a:custGeom>
              <a:avLst/>
              <a:gdLst/>
              <a:ahLst/>
              <a:cxnLst/>
              <a:rect l="l" t="t" r="r" b="b"/>
              <a:pathLst>
                <a:path w="2138679" h="1269">
                  <a:moveTo>
                    <a:pt x="2138088" y="0"/>
                  </a:moveTo>
                  <a:lnTo>
                    <a:pt x="2137524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138088" y="0"/>
                  </a:lnTo>
                  <a:close/>
                </a:path>
              </a:pathLst>
            </a:custGeom>
            <a:solidFill>
              <a:srgbClr val="42A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9" name="object 3369"/>
            <p:cNvSpPr/>
            <p:nvPr/>
          </p:nvSpPr>
          <p:spPr>
            <a:xfrm>
              <a:off x="5059183" y="2998629"/>
              <a:ext cx="2138680" cy="1270"/>
            </a:xfrm>
            <a:custGeom>
              <a:avLst/>
              <a:gdLst/>
              <a:ahLst/>
              <a:cxnLst/>
              <a:rect l="l" t="t" r="r" b="b"/>
              <a:pathLst>
                <a:path w="2138679" h="1269">
                  <a:moveTo>
                    <a:pt x="2137524" y="1131"/>
                  </a:moveTo>
                  <a:lnTo>
                    <a:pt x="688" y="1131"/>
                  </a:lnTo>
                </a:path>
                <a:path w="2138679" h="1269">
                  <a:moveTo>
                    <a:pt x="0" y="0"/>
                  </a:moveTo>
                  <a:lnTo>
                    <a:pt x="2138088" y="0"/>
                  </a:lnTo>
                </a:path>
                <a:path w="2138679" h="1269">
                  <a:moveTo>
                    <a:pt x="2137524" y="1131"/>
                  </a:moveTo>
                  <a:lnTo>
                    <a:pt x="688" y="1131"/>
                  </a:lnTo>
                </a:path>
                <a:path w="2138679" h="1269">
                  <a:moveTo>
                    <a:pt x="688" y="1131"/>
                  </a:moveTo>
                  <a:lnTo>
                    <a:pt x="2137524" y="1131"/>
                  </a:lnTo>
                </a:path>
                <a:path w="2138679" h="1269">
                  <a:moveTo>
                    <a:pt x="2137524" y="1131"/>
                  </a:moveTo>
                  <a:lnTo>
                    <a:pt x="688" y="1131"/>
                  </a:lnTo>
                </a:path>
                <a:path w="2138679" h="1269">
                  <a:moveTo>
                    <a:pt x="688" y="1131"/>
                  </a:moveTo>
                  <a:lnTo>
                    <a:pt x="2137524" y="1131"/>
                  </a:lnTo>
                </a:path>
              </a:pathLst>
            </a:custGeom>
            <a:ln w="3175">
              <a:solidFill>
                <a:srgbClr val="42AB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0" name="object 3370"/>
            <p:cNvSpPr/>
            <p:nvPr/>
          </p:nvSpPr>
          <p:spPr>
            <a:xfrm>
              <a:off x="5059872" y="2999760"/>
              <a:ext cx="2137410" cy="1905"/>
            </a:xfrm>
            <a:custGeom>
              <a:avLst/>
              <a:gdLst/>
              <a:ahLst/>
              <a:cxnLst/>
              <a:rect l="l" t="t" r="r" b="b"/>
              <a:pathLst>
                <a:path w="2137409" h="1905">
                  <a:moveTo>
                    <a:pt x="2136835" y="0"/>
                  </a:moveTo>
                  <a:lnTo>
                    <a:pt x="2136190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136835" y="0"/>
                  </a:lnTo>
                  <a:close/>
                </a:path>
              </a:pathLst>
            </a:custGeom>
            <a:solidFill>
              <a:srgbClr val="42A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1" name="object 3371"/>
            <p:cNvSpPr/>
            <p:nvPr/>
          </p:nvSpPr>
          <p:spPr>
            <a:xfrm>
              <a:off x="5059872" y="2999760"/>
              <a:ext cx="2137410" cy="1905"/>
            </a:xfrm>
            <a:custGeom>
              <a:avLst/>
              <a:gdLst/>
              <a:ahLst/>
              <a:cxnLst/>
              <a:rect l="l" t="t" r="r" b="b"/>
              <a:pathLst>
                <a:path w="2137409" h="1905">
                  <a:moveTo>
                    <a:pt x="2136190" y="1293"/>
                  </a:moveTo>
                  <a:lnTo>
                    <a:pt x="787" y="1293"/>
                  </a:lnTo>
                </a:path>
                <a:path w="2137409" h="1905">
                  <a:moveTo>
                    <a:pt x="0" y="0"/>
                  </a:moveTo>
                  <a:lnTo>
                    <a:pt x="2136835" y="0"/>
                  </a:lnTo>
                </a:path>
                <a:path w="2137409" h="1905">
                  <a:moveTo>
                    <a:pt x="2136190" y="1293"/>
                  </a:moveTo>
                  <a:lnTo>
                    <a:pt x="787" y="1293"/>
                  </a:lnTo>
                </a:path>
                <a:path w="2137409" h="1905">
                  <a:moveTo>
                    <a:pt x="787" y="1293"/>
                  </a:moveTo>
                  <a:lnTo>
                    <a:pt x="2136190" y="1293"/>
                  </a:lnTo>
                </a:path>
              </a:pathLst>
            </a:custGeom>
            <a:ln w="3175">
              <a:solidFill>
                <a:srgbClr val="42AB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2" name="object 3372"/>
            <p:cNvSpPr/>
            <p:nvPr/>
          </p:nvSpPr>
          <p:spPr>
            <a:xfrm>
              <a:off x="5060659" y="3001053"/>
              <a:ext cx="2135505" cy="1270"/>
            </a:xfrm>
            <a:custGeom>
              <a:avLst/>
              <a:gdLst/>
              <a:ahLst/>
              <a:cxnLst/>
              <a:rect l="l" t="t" r="r" b="b"/>
              <a:pathLst>
                <a:path w="2135504" h="1269">
                  <a:moveTo>
                    <a:pt x="2135403" y="0"/>
                  </a:moveTo>
                  <a:lnTo>
                    <a:pt x="2134839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135403" y="0"/>
                  </a:lnTo>
                  <a:close/>
                </a:path>
              </a:pathLst>
            </a:custGeom>
            <a:solidFill>
              <a:srgbClr val="42A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3" name="object 3373"/>
            <p:cNvSpPr/>
            <p:nvPr/>
          </p:nvSpPr>
          <p:spPr>
            <a:xfrm>
              <a:off x="5060659" y="3001053"/>
              <a:ext cx="2135505" cy="1270"/>
            </a:xfrm>
            <a:custGeom>
              <a:avLst/>
              <a:gdLst/>
              <a:ahLst/>
              <a:cxnLst/>
              <a:rect l="l" t="t" r="r" b="b"/>
              <a:pathLst>
                <a:path w="2135504" h="1269">
                  <a:moveTo>
                    <a:pt x="2134839" y="1131"/>
                  </a:moveTo>
                  <a:lnTo>
                    <a:pt x="688" y="1131"/>
                  </a:lnTo>
                </a:path>
                <a:path w="2135504" h="1269">
                  <a:moveTo>
                    <a:pt x="0" y="0"/>
                  </a:moveTo>
                  <a:lnTo>
                    <a:pt x="2135403" y="0"/>
                  </a:lnTo>
                </a:path>
                <a:path w="2135504" h="1269">
                  <a:moveTo>
                    <a:pt x="2134839" y="1131"/>
                  </a:moveTo>
                  <a:lnTo>
                    <a:pt x="688" y="1131"/>
                  </a:lnTo>
                </a:path>
                <a:path w="2135504" h="1269">
                  <a:moveTo>
                    <a:pt x="688" y="1131"/>
                  </a:moveTo>
                  <a:lnTo>
                    <a:pt x="2134839" y="1131"/>
                  </a:lnTo>
                </a:path>
              </a:pathLst>
            </a:custGeom>
            <a:ln w="3175">
              <a:solidFill>
                <a:srgbClr val="42AB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4" name="object 3374"/>
            <p:cNvSpPr/>
            <p:nvPr/>
          </p:nvSpPr>
          <p:spPr>
            <a:xfrm>
              <a:off x="5061348" y="3002185"/>
              <a:ext cx="2134235" cy="1905"/>
            </a:xfrm>
            <a:custGeom>
              <a:avLst/>
              <a:gdLst/>
              <a:ahLst/>
              <a:cxnLst/>
              <a:rect l="l" t="t" r="r" b="b"/>
              <a:pathLst>
                <a:path w="2134234" h="1905">
                  <a:moveTo>
                    <a:pt x="2134150" y="0"/>
                  </a:moveTo>
                  <a:lnTo>
                    <a:pt x="2133505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134150" y="0"/>
                  </a:lnTo>
                  <a:close/>
                </a:path>
              </a:pathLst>
            </a:custGeom>
            <a:solidFill>
              <a:srgbClr val="42A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5" name="object 3375"/>
            <p:cNvSpPr/>
            <p:nvPr/>
          </p:nvSpPr>
          <p:spPr>
            <a:xfrm>
              <a:off x="5061348" y="3002185"/>
              <a:ext cx="2134235" cy="1905"/>
            </a:xfrm>
            <a:custGeom>
              <a:avLst/>
              <a:gdLst/>
              <a:ahLst/>
              <a:cxnLst/>
              <a:rect l="l" t="t" r="r" b="b"/>
              <a:pathLst>
                <a:path w="2134234" h="1905">
                  <a:moveTo>
                    <a:pt x="2133505" y="1293"/>
                  </a:moveTo>
                  <a:lnTo>
                    <a:pt x="787" y="1293"/>
                  </a:lnTo>
                </a:path>
                <a:path w="2134234" h="1905">
                  <a:moveTo>
                    <a:pt x="0" y="0"/>
                  </a:moveTo>
                  <a:lnTo>
                    <a:pt x="2134150" y="0"/>
                  </a:lnTo>
                </a:path>
                <a:path w="2134234" h="1905">
                  <a:moveTo>
                    <a:pt x="2133505" y="1293"/>
                  </a:moveTo>
                  <a:lnTo>
                    <a:pt x="787" y="1293"/>
                  </a:lnTo>
                </a:path>
                <a:path w="2134234" h="1905">
                  <a:moveTo>
                    <a:pt x="787" y="1293"/>
                  </a:moveTo>
                  <a:lnTo>
                    <a:pt x="2133505" y="1293"/>
                  </a:lnTo>
                </a:path>
              </a:pathLst>
            </a:custGeom>
            <a:ln w="3175">
              <a:solidFill>
                <a:srgbClr val="42AB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6" name="object 3376"/>
            <p:cNvSpPr/>
            <p:nvPr/>
          </p:nvSpPr>
          <p:spPr>
            <a:xfrm>
              <a:off x="5062135" y="3003478"/>
              <a:ext cx="2132965" cy="0"/>
            </a:xfrm>
            <a:custGeom>
              <a:avLst/>
              <a:gdLst/>
              <a:ahLst/>
              <a:cxnLst/>
              <a:rect l="l" t="t" r="r" b="b"/>
              <a:pathLst>
                <a:path w="2132965">
                  <a:moveTo>
                    <a:pt x="2132718" y="0"/>
                  </a:moveTo>
                  <a:lnTo>
                    <a:pt x="0" y="0"/>
                  </a:lnTo>
                </a:path>
                <a:path w="2132965">
                  <a:moveTo>
                    <a:pt x="0" y="0"/>
                  </a:moveTo>
                  <a:lnTo>
                    <a:pt x="2132718" y="0"/>
                  </a:lnTo>
                </a:path>
              </a:pathLst>
            </a:custGeom>
            <a:ln w="3175">
              <a:solidFill>
                <a:srgbClr val="41AB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7" name="object 3377"/>
            <p:cNvSpPr/>
            <p:nvPr/>
          </p:nvSpPr>
          <p:spPr>
            <a:xfrm>
              <a:off x="5062135" y="3003478"/>
              <a:ext cx="2132965" cy="1270"/>
            </a:xfrm>
            <a:custGeom>
              <a:avLst/>
              <a:gdLst/>
              <a:ahLst/>
              <a:cxnLst/>
              <a:rect l="l" t="t" r="r" b="b"/>
              <a:pathLst>
                <a:path w="2132965" h="1269">
                  <a:moveTo>
                    <a:pt x="2132718" y="0"/>
                  </a:moveTo>
                  <a:lnTo>
                    <a:pt x="2132153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132718" y="0"/>
                  </a:lnTo>
                  <a:close/>
                </a:path>
              </a:pathLst>
            </a:custGeom>
            <a:solidFill>
              <a:srgbClr val="41A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8" name="object 3378"/>
            <p:cNvSpPr/>
            <p:nvPr/>
          </p:nvSpPr>
          <p:spPr>
            <a:xfrm>
              <a:off x="5062135" y="3003478"/>
              <a:ext cx="2132965" cy="1270"/>
            </a:xfrm>
            <a:custGeom>
              <a:avLst/>
              <a:gdLst/>
              <a:ahLst/>
              <a:cxnLst/>
              <a:rect l="l" t="t" r="r" b="b"/>
              <a:pathLst>
                <a:path w="2132965" h="1269">
                  <a:moveTo>
                    <a:pt x="2132153" y="1131"/>
                  </a:moveTo>
                  <a:lnTo>
                    <a:pt x="688" y="1131"/>
                  </a:lnTo>
                </a:path>
                <a:path w="2132965" h="1269">
                  <a:moveTo>
                    <a:pt x="0" y="0"/>
                  </a:moveTo>
                  <a:lnTo>
                    <a:pt x="2132718" y="0"/>
                  </a:lnTo>
                </a:path>
                <a:path w="2132965" h="1269">
                  <a:moveTo>
                    <a:pt x="2132153" y="1131"/>
                  </a:moveTo>
                  <a:lnTo>
                    <a:pt x="688" y="1131"/>
                  </a:lnTo>
                </a:path>
                <a:path w="2132965" h="1269">
                  <a:moveTo>
                    <a:pt x="688" y="1131"/>
                  </a:moveTo>
                  <a:lnTo>
                    <a:pt x="2132153" y="1131"/>
                  </a:lnTo>
                </a:path>
              </a:pathLst>
            </a:custGeom>
            <a:ln w="3175">
              <a:solidFill>
                <a:srgbClr val="41AB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9" name="object 3379"/>
            <p:cNvSpPr/>
            <p:nvPr/>
          </p:nvSpPr>
          <p:spPr>
            <a:xfrm>
              <a:off x="5062824" y="3004609"/>
              <a:ext cx="2131695" cy="1905"/>
            </a:xfrm>
            <a:custGeom>
              <a:avLst/>
              <a:gdLst/>
              <a:ahLst/>
              <a:cxnLst/>
              <a:rect l="l" t="t" r="r" b="b"/>
              <a:pathLst>
                <a:path w="2131695" h="1905">
                  <a:moveTo>
                    <a:pt x="2131465" y="0"/>
                  </a:moveTo>
                  <a:lnTo>
                    <a:pt x="2130820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131465" y="0"/>
                  </a:lnTo>
                  <a:close/>
                </a:path>
              </a:pathLst>
            </a:custGeom>
            <a:solidFill>
              <a:srgbClr val="41A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0" name="object 3380"/>
            <p:cNvSpPr/>
            <p:nvPr/>
          </p:nvSpPr>
          <p:spPr>
            <a:xfrm>
              <a:off x="5062824" y="3004609"/>
              <a:ext cx="2131695" cy="1905"/>
            </a:xfrm>
            <a:custGeom>
              <a:avLst/>
              <a:gdLst/>
              <a:ahLst/>
              <a:cxnLst/>
              <a:rect l="l" t="t" r="r" b="b"/>
              <a:pathLst>
                <a:path w="2131695" h="1905">
                  <a:moveTo>
                    <a:pt x="2130819" y="1293"/>
                  </a:moveTo>
                  <a:lnTo>
                    <a:pt x="787" y="1293"/>
                  </a:lnTo>
                </a:path>
                <a:path w="2131695" h="1905">
                  <a:moveTo>
                    <a:pt x="0" y="0"/>
                  </a:moveTo>
                  <a:lnTo>
                    <a:pt x="2131464" y="0"/>
                  </a:lnTo>
                </a:path>
                <a:path w="2131695" h="1905">
                  <a:moveTo>
                    <a:pt x="2130819" y="1293"/>
                  </a:moveTo>
                  <a:lnTo>
                    <a:pt x="787" y="1293"/>
                  </a:lnTo>
                </a:path>
                <a:path w="2131695" h="1905">
                  <a:moveTo>
                    <a:pt x="787" y="1293"/>
                  </a:moveTo>
                  <a:lnTo>
                    <a:pt x="2130819" y="1293"/>
                  </a:lnTo>
                </a:path>
              </a:pathLst>
            </a:custGeom>
            <a:ln w="3175">
              <a:solidFill>
                <a:srgbClr val="41AB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1" name="object 3381"/>
            <p:cNvSpPr/>
            <p:nvPr/>
          </p:nvSpPr>
          <p:spPr>
            <a:xfrm>
              <a:off x="5063611" y="3005902"/>
              <a:ext cx="2130425" cy="1270"/>
            </a:xfrm>
            <a:custGeom>
              <a:avLst/>
              <a:gdLst/>
              <a:ahLst/>
              <a:cxnLst/>
              <a:rect l="l" t="t" r="r" b="b"/>
              <a:pathLst>
                <a:path w="2130425" h="1269">
                  <a:moveTo>
                    <a:pt x="2130032" y="0"/>
                  </a:moveTo>
                  <a:lnTo>
                    <a:pt x="2129468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130032" y="0"/>
                  </a:lnTo>
                  <a:close/>
                </a:path>
              </a:pathLst>
            </a:custGeom>
            <a:solidFill>
              <a:srgbClr val="41AA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2" name="object 3382"/>
            <p:cNvSpPr/>
            <p:nvPr/>
          </p:nvSpPr>
          <p:spPr>
            <a:xfrm>
              <a:off x="5063611" y="3005902"/>
              <a:ext cx="2130425" cy="1270"/>
            </a:xfrm>
            <a:custGeom>
              <a:avLst/>
              <a:gdLst/>
              <a:ahLst/>
              <a:cxnLst/>
              <a:rect l="l" t="t" r="r" b="b"/>
              <a:pathLst>
                <a:path w="2130425" h="1269">
                  <a:moveTo>
                    <a:pt x="2129468" y="1131"/>
                  </a:moveTo>
                  <a:lnTo>
                    <a:pt x="688" y="1131"/>
                  </a:lnTo>
                </a:path>
                <a:path w="2130425" h="1269">
                  <a:moveTo>
                    <a:pt x="0" y="0"/>
                  </a:moveTo>
                  <a:lnTo>
                    <a:pt x="2130032" y="0"/>
                  </a:lnTo>
                </a:path>
                <a:path w="2130425" h="1269">
                  <a:moveTo>
                    <a:pt x="2129468" y="1131"/>
                  </a:moveTo>
                  <a:lnTo>
                    <a:pt x="688" y="1131"/>
                  </a:lnTo>
                </a:path>
                <a:path w="2130425" h="1269">
                  <a:moveTo>
                    <a:pt x="688" y="1131"/>
                  </a:moveTo>
                  <a:lnTo>
                    <a:pt x="2129468" y="1131"/>
                  </a:lnTo>
                </a:path>
                <a:path w="2130425" h="1269">
                  <a:moveTo>
                    <a:pt x="2129468" y="1131"/>
                  </a:moveTo>
                  <a:lnTo>
                    <a:pt x="688" y="1131"/>
                  </a:lnTo>
                </a:path>
                <a:path w="2130425" h="1269">
                  <a:moveTo>
                    <a:pt x="688" y="1131"/>
                  </a:moveTo>
                  <a:lnTo>
                    <a:pt x="2129468" y="1131"/>
                  </a:lnTo>
                </a:path>
              </a:pathLst>
            </a:custGeom>
            <a:ln w="3175">
              <a:solidFill>
                <a:srgbClr val="41AA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3" name="object 3383"/>
            <p:cNvSpPr/>
            <p:nvPr/>
          </p:nvSpPr>
          <p:spPr>
            <a:xfrm>
              <a:off x="5064300" y="3007034"/>
              <a:ext cx="2129155" cy="1905"/>
            </a:xfrm>
            <a:custGeom>
              <a:avLst/>
              <a:gdLst/>
              <a:ahLst/>
              <a:cxnLst/>
              <a:rect l="l" t="t" r="r" b="b"/>
              <a:pathLst>
                <a:path w="2129154" h="1905">
                  <a:moveTo>
                    <a:pt x="2128779" y="0"/>
                  </a:moveTo>
                  <a:lnTo>
                    <a:pt x="2128134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128779" y="0"/>
                  </a:lnTo>
                  <a:close/>
                </a:path>
              </a:pathLst>
            </a:custGeom>
            <a:solidFill>
              <a:srgbClr val="41AA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4" name="object 3384"/>
            <p:cNvSpPr/>
            <p:nvPr/>
          </p:nvSpPr>
          <p:spPr>
            <a:xfrm>
              <a:off x="5064300" y="3007034"/>
              <a:ext cx="2129155" cy="1905"/>
            </a:xfrm>
            <a:custGeom>
              <a:avLst/>
              <a:gdLst/>
              <a:ahLst/>
              <a:cxnLst/>
              <a:rect l="l" t="t" r="r" b="b"/>
              <a:pathLst>
                <a:path w="2129154" h="1905">
                  <a:moveTo>
                    <a:pt x="2128134" y="1293"/>
                  </a:moveTo>
                  <a:lnTo>
                    <a:pt x="787" y="1293"/>
                  </a:lnTo>
                </a:path>
                <a:path w="2129154" h="1905">
                  <a:moveTo>
                    <a:pt x="0" y="0"/>
                  </a:moveTo>
                  <a:lnTo>
                    <a:pt x="2128779" y="0"/>
                  </a:lnTo>
                </a:path>
                <a:path w="2129154" h="1905">
                  <a:moveTo>
                    <a:pt x="2128134" y="1293"/>
                  </a:moveTo>
                  <a:lnTo>
                    <a:pt x="787" y="1293"/>
                  </a:lnTo>
                </a:path>
                <a:path w="2129154" h="1905">
                  <a:moveTo>
                    <a:pt x="787" y="1293"/>
                  </a:moveTo>
                  <a:lnTo>
                    <a:pt x="2128134" y="1293"/>
                  </a:lnTo>
                </a:path>
              </a:pathLst>
            </a:custGeom>
            <a:ln w="3175">
              <a:solidFill>
                <a:srgbClr val="41AA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5" name="object 3385"/>
            <p:cNvSpPr/>
            <p:nvPr/>
          </p:nvSpPr>
          <p:spPr>
            <a:xfrm>
              <a:off x="5065087" y="3008327"/>
              <a:ext cx="2127885" cy="1270"/>
            </a:xfrm>
            <a:custGeom>
              <a:avLst/>
              <a:gdLst/>
              <a:ahLst/>
              <a:cxnLst/>
              <a:rect l="l" t="t" r="r" b="b"/>
              <a:pathLst>
                <a:path w="2127884" h="1269">
                  <a:moveTo>
                    <a:pt x="2127347" y="0"/>
                  </a:moveTo>
                  <a:lnTo>
                    <a:pt x="2126783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127347" y="0"/>
                  </a:lnTo>
                  <a:close/>
                </a:path>
              </a:pathLst>
            </a:custGeom>
            <a:solidFill>
              <a:srgbClr val="41AA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6" name="object 3386"/>
            <p:cNvSpPr/>
            <p:nvPr/>
          </p:nvSpPr>
          <p:spPr>
            <a:xfrm>
              <a:off x="5065087" y="3008327"/>
              <a:ext cx="2127885" cy="1270"/>
            </a:xfrm>
            <a:custGeom>
              <a:avLst/>
              <a:gdLst/>
              <a:ahLst/>
              <a:cxnLst/>
              <a:rect l="l" t="t" r="r" b="b"/>
              <a:pathLst>
                <a:path w="2127884" h="1269">
                  <a:moveTo>
                    <a:pt x="2126783" y="1131"/>
                  </a:moveTo>
                  <a:lnTo>
                    <a:pt x="688" y="1131"/>
                  </a:lnTo>
                </a:path>
                <a:path w="2127884" h="1269">
                  <a:moveTo>
                    <a:pt x="0" y="0"/>
                  </a:moveTo>
                  <a:lnTo>
                    <a:pt x="2127347" y="0"/>
                  </a:lnTo>
                </a:path>
              </a:pathLst>
            </a:custGeom>
            <a:ln w="3175">
              <a:solidFill>
                <a:srgbClr val="41AA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7" name="object 3387"/>
            <p:cNvSpPr/>
            <p:nvPr/>
          </p:nvSpPr>
          <p:spPr>
            <a:xfrm>
              <a:off x="5065776" y="3009458"/>
              <a:ext cx="2126615" cy="0"/>
            </a:xfrm>
            <a:custGeom>
              <a:avLst/>
              <a:gdLst/>
              <a:ahLst/>
              <a:cxnLst/>
              <a:rect l="l" t="t" r="r" b="b"/>
              <a:pathLst>
                <a:path w="2126615">
                  <a:moveTo>
                    <a:pt x="2126094" y="0"/>
                  </a:moveTo>
                  <a:lnTo>
                    <a:pt x="0" y="0"/>
                  </a:lnTo>
                </a:path>
                <a:path w="2126615">
                  <a:moveTo>
                    <a:pt x="0" y="0"/>
                  </a:moveTo>
                  <a:lnTo>
                    <a:pt x="2126094" y="0"/>
                  </a:lnTo>
                </a:path>
              </a:pathLst>
            </a:custGeom>
            <a:ln w="3175">
              <a:solidFill>
                <a:srgbClr val="40AA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8" name="object 3388"/>
            <p:cNvSpPr/>
            <p:nvPr/>
          </p:nvSpPr>
          <p:spPr>
            <a:xfrm>
              <a:off x="5065776" y="3009458"/>
              <a:ext cx="2126615" cy="1905"/>
            </a:xfrm>
            <a:custGeom>
              <a:avLst/>
              <a:gdLst/>
              <a:ahLst/>
              <a:cxnLst/>
              <a:rect l="l" t="t" r="r" b="b"/>
              <a:pathLst>
                <a:path w="2126615" h="1905">
                  <a:moveTo>
                    <a:pt x="2126094" y="0"/>
                  </a:moveTo>
                  <a:lnTo>
                    <a:pt x="2125449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126094" y="0"/>
                  </a:lnTo>
                  <a:close/>
                </a:path>
              </a:pathLst>
            </a:custGeom>
            <a:solidFill>
              <a:srgbClr val="40AA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9" name="object 3389"/>
            <p:cNvSpPr/>
            <p:nvPr/>
          </p:nvSpPr>
          <p:spPr>
            <a:xfrm>
              <a:off x="5065776" y="3009458"/>
              <a:ext cx="2126615" cy="1905"/>
            </a:xfrm>
            <a:custGeom>
              <a:avLst/>
              <a:gdLst/>
              <a:ahLst/>
              <a:cxnLst/>
              <a:rect l="l" t="t" r="r" b="b"/>
              <a:pathLst>
                <a:path w="2126615" h="1905">
                  <a:moveTo>
                    <a:pt x="2125449" y="1293"/>
                  </a:moveTo>
                  <a:lnTo>
                    <a:pt x="787" y="1293"/>
                  </a:lnTo>
                </a:path>
                <a:path w="2126615" h="1905">
                  <a:moveTo>
                    <a:pt x="0" y="0"/>
                  </a:moveTo>
                  <a:lnTo>
                    <a:pt x="2126094" y="0"/>
                  </a:lnTo>
                </a:path>
                <a:path w="2126615" h="1905">
                  <a:moveTo>
                    <a:pt x="2125449" y="1293"/>
                  </a:moveTo>
                  <a:lnTo>
                    <a:pt x="787" y="1293"/>
                  </a:lnTo>
                </a:path>
                <a:path w="2126615" h="1905">
                  <a:moveTo>
                    <a:pt x="787" y="1293"/>
                  </a:moveTo>
                  <a:lnTo>
                    <a:pt x="2125449" y="1293"/>
                  </a:lnTo>
                </a:path>
                <a:path w="2126615" h="1905">
                  <a:moveTo>
                    <a:pt x="2125449" y="1293"/>
                  </a:moveTo>
                  <a:lnTo>
                    <a:pt x="787" y="1293"/>
                  </a:lnTo>
                </a:path>
                <a:path w="2126615" h="1905">
                  <a:moveTo>
                    <a:pt x="787" y="1293"/>
                  </a:moveTo>
                  <a:lnTo>
                    <a:pt x="2125449" y="1293"/>
                  </a:lnTo>
                </a:path>
              </a:pathLst>
            </a:custGeom>
            <a:ln w="3175">
              <a:solidFill>
                <a:srgbClr val="40AA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0" name="object 3390"/>
            <p:cNvSpPr/>
            <p:nvPr/>
          </p:nvSpPr>
          <p:spPr>
            <a:xfrm>
              <a:off x="5066563" y="3010751"/>
              <a:ext cx="2124710" cy="1270"/>
            </a:xfrm>
            <a:custGeom>
              <a:avLst/>
              <a:gdLst/>
              <a:ahLst/>
              <a:cxnLst/>
              <a:rect l="l" t="t" r="r" b="b"/>
              <a:pathLst>
                <a:path w="2124709" h="1269">
                  <a:moveTo>
                    <a:pt x="2124662" y="0"/>
                  </a:moveTo>
                  <a:lnTo>
                    <a:pt x="2124097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124662" y="0"/>
                  </a:lnTo>
                  <a:close/>
                </a:path>
              </a:pathLst>
            </a:custGeom>
            <a:solidFill>
              <a:srgbClr val="40AA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1" name="object 3391"/>
            <p:cNvSpPr/>
            <p:nvPr/>
          </p:nvSpPr>
          <p:spPr>
            <a:xfrm>
              <a:off x="5066563" y="3010751"/>
              <a:ext cx="2124710" cy="1270"/>
            </a:xfrm>
            <a:custGeom>
              <a:avLst/>
              <a:gdLst/>
              <a:ahLst/>
              <a:cxnLst/>
              <a:rect l="l" t="t" r="r" b="b"/>
              <a:pathLst>
                <a:path w="2124709" h="1269">
                  <a:moveTo>
                    <a:pt x="2124097" y="1131"/>
                  </a:moveTo>
                  <a:lnTo>
                    <a:pt x="688" y="1131"/>
                  </a:lnTo>
                </a:path>
                <a:path w="2124709" h="1269">
                  <a:moveTo>
                    <a:pt x="0" y="0"/>
                  </a:moveTo>
                  <a:lnTo>
                    <a:pt x="2124662" y="0"/>
                  </a:lnTo>
                </a:path>
                <a:path w="2124709" h="1269">
                  <a:moveTo>
                    <a:pt x="2124097" y="1131"/>
                  </a:moveTo>
                  <a:lnTo>
                    <a:pt x="688" y="1131"/>
                  </a:lnTo>
                </a:path>
                <a:path w="2124709" h="1269">
                  <a:moveTo>
                    <a:pt x="688" y="1131"/>
                  </a:moveTo>
                  <a:lnTo>
                    <a:pt x="2124097" y="1131"/>
                  </a:lnTo>
                </a:path>
              </a:pathLst>
            </a:custGeom>
            <a:ln w="3175">
              <a:solidFill>
                <a:srgbClr val="40AA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2" name="object 3392"/>
            <p:cNvSpPr/>
            <p:nvPr/>
          </p:nvSpPr>
          <p:spPr>
            <a:xfrm>
              <a:off x="5067252" y="3011883"/>
              <a:ext cx="2123440" cy="1905"/>
            </a:xfrm>
            <a:custGeom>
              <a:avLst/>
              <a:gdLst/>
              <a:ahLst/>
              <a:cxnLst/>
              <a:rect l="l" t="t" r="r" b="b"/>
              <a:pathLst>
                <a:path w="2123440" h="1905">
                  <a:moveTo>
                    <a:pt x="2123408" y="0"/>
                  </a:moveTo>
                  <a:lnTo>
                    <a:pt x="2122763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123408" y="0"/>
                  </a:lnTo>
                  <a:close/>
                </a:path>
              </a:pathLst>
            </a:custGeom>
            <a:solidFill>
              <a:srgbClr val="40AA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3" name="object 3393"/>
            <p:cNvSpPr/>
            <p:nvPr/>
          </p:nvSpPr>
          <p:spPr>
            <a:xfrm>
              <a:off x="5067252" y="3011883"/>
              <a:ext cx="2123440" cy="1905"/>
            </a:xfrm>
            <a:custGeom>
              <a:avLst/>
              <a:gdLst/>
              <a:ahLst/>
              <a:cxnLst/>
              <a:rect l="l" t="t" r="r" b="b"/>
              <a:pathLst>
                <a:path w="2123440" h="1905">
                  <a:moveTo>
                    <a:pt x="2122763" y="1293"/>
                  </a:moveTo>
                  <a:lnTo>
                    <a:pt x="787" y="1293"/>
                  </a:lnTo>
                </a:path>
                <a:path w="2123440" h="1905">
                  <a:moveTo>
                    <a:pt x="0" y="0"/>
                  </a:moveTo>
                  <a:lnTo>
                    <a:pt x="2123408" y="0"/>
                  </a:lnTo>
                </a:path>
                <a:path w="2123440" h="1905">
                  <a:moveTo>
                    <a:pt x="2122763" y="1293"/>
                  </a:moveTo>
                  <a:lnTo>
                    <a:pt x="787" y="1293"/>
                  </a:lnTo>
                </a:path>
                <a:path w="2123440" h="1905">
                  <a:moveTo>
                    <a:pt x="787" y="1293"/>
                  </a:moveTo>
                  <a:lnTo>
                    <a:pt x="2122763" y="1293"/>
                  </a:lnTo>
                </a:path>
              </a:pathLst>
            </a:custGeom>
            <a:ln w="3175">
              <a:solidFill>
                <a:srgbClr val="40AA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4" name="object 3394"/>
            <p:cNvSpPr/>
            <p:nvPr/>
          </p:nvSpPr>
          <p:spPr>
            <a:xfrm>
              <a:off x="5068039" y="3013176"/>
              <a:ext cx="2122170" cy="1270"/>
            </a:xfrm>
            <a:custGeom>
              <a:avLst/>
              <a:gdLst/>
              <a:ahLst/>
              <a:cxnLst/>
              <a:rect l="l" t="t" r="r" b="b"/>
              <a:pathLst>
                <a:path w="2122170" h="1269">
                  <a:moveTo>
                    <a:pt x="2121976" y="0"/>
                  </a:moveTo>
                  <a:lnTo>
                    <a:pt x="2121412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121976" y="0"/>
                  </a:lnTo>
                  <a:close/>
                </a:path>
              </a:pathLst>
            </a:custGeom>
            <a:solidFill>
              <a:srgbClr val="40AA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5" name="object 3395"/>
            <p:cNvSpPr/>
            <p:nvPr/>
          </p:nvSpPr>
          <p:spPr>
            <a:xfrm>
              <a:off x="5068039" y="3013176"/>
              <a:ext cx="2122170" cy="1270"/>
            </a:xfrm>
            <a:custGeom>
              <a:avLst/>
              <a:gdLst/>
              <a:ahLst/>
              <a:cxnLst/>
              <a:rect l="l" t="t" r="r" b="b"/>
              <a:pathLst>
                <a:path w="2122170" h="1269">
                  <a:moveTo>
                    <a:pt x="2121412" y="1131"/>
                  </a:moveTo>
                  <a:lnTo>
                    <a:pt x="688" y="1131"/>
                  </a:lnTo>
                </a:path>
                <a:path w="2122170" h="1269">
                  <a:moveTo>
                    <a:pt x="0" y="0"/>
                  </a:moveTo>
                  <a:lnTo>
                    <a:pt x="2121976" y="0"/>
                  </a:lnTo>
                </a:path>
                <a:path w="2122170" h="1269">
                  <a:moveTo>
                    <a:pt x="2121412" y="1131"/>
                  </a:moveTo>
                  <a:lnTo>
                    <a:pt x="688" y="1131"/>
                  </a:lnTo>
                </a:path>
                <a:path w="2122170" h="1269">
                  <a:moveTo>
                    <a:pt x="688" y="1131"/>
                  </a:moveTo>
                  <a:lnTo>
                    <a:pt x="2121412" y="1131"/>
                  </a:lnTo>
                </a:path>
              </a:pathLst>
            </a:custGeom>
            <a:ln w="3175">
              <a:solidFill>
                <a:srgbClr val="40AA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6" name="object 3396"/>
            <p:cNvSpPr/>
            <p:nvPr/>
          </p:nvSpPr>
          <p:spPr>
            <a:xfrm>
              <a:off x="5068728" y="3014307"/>
              <a:ext cx="2120900" cy="0"/>
            </a:xfrm>
            <a:custGeom>
              <a:avLst/>
              <a:gdLst/>
              <a:ahLst/>
              <a:cxnLst/>
              <a:rect l="l" t="t" r="r" b="b"/>
              <a:pathLst>
                <a:path w="2120900">
                  <a:moveTo>
                    <a:pt x="2120723" y="0"/>
                  </a:moveTo>
                  <a:lnTo>
                    <a:pt x="0" y="0"/>
                  </a:lnTo>
                </a:path>
                <a:path w="2120900">
                  <a:moveTo>
                    <a:pt x="0" y="0"/>
                  </a:moveTo>
                  <a:lnTo>
                    <a:pt x="2120723" y="0"/>
                  </a:lnTo>
                </a:path>
              </a:pathLst>
            </a:custGeom>
            <a:ln w="3175">
              <a:solidFill>
                <a:srgbClr val="3EAA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7" name="object 3397"/>
            <p:cNvSpPr/>
            <p:nvPr/>
          </p:nvSpPr>
          <p:spPr>
            <a:xfrm>
              <a:off x="5068728" y="3014307"/>
              <a:ext cx="2120900" cy="1905"/>
            </a:xfrm>
            <a:custGeom>
              <a:avLst/>
              <a:gdLst/>
              <a:ahLst/>
              <a:cxnLst/>
              <a:rect l="l" t="t" r="r" b="b"/>
              <a:pathLst>
                <a:path w="2120900" h="1905">
                  <a:moveTo>
                    <a:pt x="2120723" y="0"/>
                  </a:moveTo>
                  <a:lnTo>
                    <a:pt x="2120078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120723" y="0"/>
                  </a:lnTo>
                  <a:close/>
                </a:path>
              </a:pathLst>
            </a:custGeom>
            <a:solidFill>
              <a:srgbClr val="3EAA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8" name="object 3398"/>
            <p:cNvSpPr/>
            <p:nvPr/>
          </p:nvSpPr>
          <p:spPr>
            <a:xfrm>
              <a:off x="5068728" y="3014307"/>
              <a:ext cx="2120900" cy="1905"/>
            </a:xfrm>
            <a:custGeom>
              <a:avLst/>
              <a:gdLst/>
              <a:ahLst/>
              <a:cxnLst/>
              <a:rect l="l" t="t" r="r" b="b"/>
              <a:pathLst>
                <a:path w="2120900" h="1905">
                  <a:moveTo>
                    <a:pt x="2120078" y="1293"/>
                  </a:moveTo>
                  <a:lnTo>
                    <a:pt x="787" y="1293"/>
                  </a:lnTo>
                </a:path>
                <a:path w="2120900" h="1905">
                  <a:moveTo>
                    <a:pt x="0" y="0"/>
                  </a:moveTo>
                  <a:lnTo>
                    <a:pt x="2120723" y="0"/>
                  </a:lnTo>
                </a:path>
                <a:path w="2120900" h="1905">
                  <a:moveTo>
                    <a:pt x="2120078" y="1293"/>
                  </a:moveTo>
                  <a:lnTo>
                    <a:pt x="787" y="1293"/>
                  </a:lnTo>
                </a:path>
                <a:path w="2120900" h="1905">
                  <a:moveTo>
                    <a:pt x="787" y="1293"/>
                  </a:moveTo>
                  <a:lnTo>
                    <a:pt x="2120078" y="1293"/>
                  </a:lnTo>
                </a:path>
              </a:pathLst>
            </a:custGeom>
            <a:ln w="3175">
              <a:solidFill>
                <a:srgbClr val="3EAA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9" name="object 3399"/>
            <p:cNvSpPr/>
            <p:nvPr/>
          </p:nvSpPr>
          <p:spPr>
            <a:xfrm>
              <a:off x="5069515" y="3015600"/>
              <a:ext cx="2119630" cy="1270"/>
            </a:xfrm>
            <a:custGeom>
              <a:avLst/>
              <a:gdLst/>
              <a:ahLst/>
              <a:cxnLst/>
              <a:rect l="l" t="t" r="r" b="b"/>
              <a:pathLst>
                <a:path w="2119629" h="1269">
                  <a:moveTo>
                    <a:pt x="2119291" y="0"/>
                  </a:moveTo>
                  <a:lnTo>
                    <a:pt x="2118726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119291" y="0"/>
                  </a:lnTo>
                  <a:close/>
                </a:path>
              </a:pathLst>
            </a:custGeom>
            <a:solidFill>
              <a:srgbClr val="3EAA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0" name="object 3400"/>
            <p:cNvSpPr/>
            <p:nvPr/>
          </p:nvSpPr>
          <p:spPr>
            <a:xfrm>
              <a:off x="5069515" y="3015600"/>
              <a:ext cx="2119630" cy="1270"/>
            </a:xfrm>
            <a:custGeom>
              <a:avLst/>
              <a:gdLst/>
              <a:ahLst/>
              <a:cxnLst/>
              <a:rect l="l" t="t" r="r" b="b"/>
              <a:pathLst>
                <a:path w="2119629" h="1269">
                  <a:moveTo>
                    <a:pt x="2118726" y="1131"/>
                  </a:moveTo>
                  <a:lnTo>
                    <a:pt x="688" y="1131"/>
                  </a:lnTo>
                </a:path>
                <a:path w="2119629" h="1269">
                  <a:moveTo>
                    <a:pt x="0" y="0"/>
                  </a:moveTo>
                  <a:lnTo>
                    <a:pt x="2119291" y="0"/>
                  </a:lnTo>
                </a:path>
                <a:path w="2119629" h="1269">
                  <a:moveTo>
                    <a:pt x="2118726" y="1131"/>
                  </a:moveTo>
                  <a:lnTo>
                    <a:pt x="688" y="1131"/>
                  </a:lnTo>
                </a:path>
                <a:path w="2119629" h="1269">
                  <a:moveTo>
                    <a:pt x="688" y="1131"/>
                  </a:moveTo>
                  <a:lnTo>
                    <a:pt x="2118726" y="1131"/>
                  </a:lnTo>
                </a:path>
              </a:pathLst>
            </a:custGeom>
            <a:ln w="3175">
              <a:solidFill>
                <a:srgbClr val="3EAA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1" name="object 3401"/>
            <p:cNvSpPr/>
            <p:nvPr/>
          </p:nvSpPr>
          <p:spPr>
            <a:xfrm>
              <a:off x="5070204" y="3016732"/>
              <a:ext cx="2118360" cy="1905"/>
            </a:xfrm>
            <a:custGeom>
              <a:avLst/>
              <a:gdLst/>
              <a:ahLst/>
              <a:cxnLst/>
              <a:rect l="l" t="t" r="r" b="b"/>
              <a:pathLst>
                <a:path w="2118359" h="1905">
                  <a:moveTo>
                    <a:pt x="2118038" y="0"/>
                  </a:moveTo>
                  <a:lnTo>
                    <a:pt x="2117393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118038" y="0"/>
                  </a:lnTo>
                  <a:close/>
                </a:path>
              </a:pathLst>
            </a:custGeom>
            <a:solidFill>
              <a:srgbClr val="3EAA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2" name="object 3402"/>
            <p:cNvSpPr/>
            <p:nvPr/>
          </p:nvSpPr>
          <p:spPr>
            <a:xfrm>
              <a:off x="5070204" y="3016732"/>
              <a:ext cx="2118360" cy="1905"/>
            </a:xfrm>
            <a:custGeom>
              <a:avLst/>
              <a:gdLst/>
              <a:ahLst/>
              <a:cxnLst/>
              <a:rect l="l" t="t" r="r" b="b"/>
              <a:pathLst>
                <a:path w="2118359" h="1905">
                  <a:moveTo>
                    <a:pt x="2117393" y="1293"/>
                  </a:moveTo>
                  <a:lnTo>
                    <a:pt x="787" y="1293"/>
                  </a:lnTo>
                </a:path>
                <a:path w="2118359" h="1905">
                  <a:moveTo>
                    <a:pt x="0" y="0"/>
                  </a:moveTo>
                  <a:lnTo>
                    <a:pt x="2118038" y="0"/>
                  </a:lnTo>
                </a:path>
                <a:path w="2118359" h="1905">
                  <a:moveTo>
                    <a:pt x="2117393" y="1293"/>
                  </a:moveTo>
                  <a:lnTo>
                    <a:pt x="787" y="1293"/>
                  </a:lnTo>
                </a:path>
                <a:path w="2118359" h="1905">
                  <a:moveTo>
                    <a:pt x="787" y="1293"/>
                  </a:moveTo>
                  <a:lnTo>
                    <a:pt x="2117393" y="1293"/>
                  </a:lnTo>
                </a:path>
                <a:path w="2118359" h="1905">
                  <a:moveTo>
                    <a:pt x="2117393" y="1293"/>
                  </a:moveTo>
                  <a:lnTo>
                    <a:pt x="787" y="1293"/>
                  </a:lnTo>
                </a:path>
                <a:path w="2118359" h="1905">
                  <a:moveTo>
                    <a:pt x="787" y="1293"/>
                  </a:moveTo>
                  <a:lnTo>
                    <a:pt x="2117393" y="1293"/>
                  </a:lnTo>
                </a:path>
              </a:pathLst>
            </a:custGeom>
            <a:ln w="3175">
              <a:solidFill>
                <a:srgbClr val="3EAA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3" name="object 3403"/>
            <p:cNvSpPr/>
            <p:nvPr/>
          </p:nvSpPr>
          <p:spPr>
            <a:xfrm>
              <a:off x="5070991" y="3018025"/>
              <a:ext cx="2117090" cy="1270"/>
            </a:xfrm>
            <a:custGeom>
              <a:avLst/>
              <a:gdLst/>
              <a:ahLst/>
              <a:cxnLst/>
              <a:rect l="l" t="t" r="r" b="b"/>
              <a:pathLst>
                <a:path w="2117090" h="1269">
                  <a:moveTo>
                    <a:pt x="2116606" y="0"/>
                  </a:moveTo>
                  <a:lnTo>
                    <a:pt x="2116041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116606" y="0"/>
                  </a:lnTo>
                  <a:close/>
                </a:path>
              </a:pathLst>
            </a:custGeom>
            <a:solidFill>
              <a:srgbClr val="3EAA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4" name="object 3404"/>
            <p:cNvSpPr/>
            <p:nvPr/>
          </p:nvSpPr>
          <p:spPr>
            <a:xfrm>
              <a:off x="5070991" y="3018025"/>
              <a:ext cx="2117090" cy="1270"/>
            </a:xfrm>
            <a:custGeom>
              <a:avLst/>
              <a:gdLst/>
              <a:ahLst/>
              <a:cxnLst/>
              <a:rect l="l" t="t" r="r" b="b"/>
              <a:pathLst>
                <a:path w="2117090" h="1269">
                  <a:moveTo>
                    <a:pt x="2116041" y="1131"/>
                  </a:moveTo>
                  <a:lnTo>
                    <a:pt x="688" y="1131"/>
                  </a:lnTo>
                </a:path>
                <a:path w="2117090" h="1269">
                  <a:moveTo>
                    <a:pt x="0" y="0"/>
                  </a:moveTo>
                  <a:lnTo>
                    <a:pt x="2116605" y="0"/>
                  </a:lnTo>
                </a:path>
                <a:path w="2117090" h="1269">
                  <a:moveTo>
                    <a:pt x="2116041" y="1131"/>
                  </a:moveTo>
                  <a:lnTo>
                    <a:pt x="688" y="1131"/>
                  </a:lnTo>
                </a:path>
                <a:path w="2117090" h="1269">
                  <a:moveTo>
                    <a:pt x="688" y="1131"/>
                  </a:moveTo>
                  <a:lnTo>
                    <a:pt x="2116041" y="1131"/>
                  </a:lnTo>
                </a:path>
              </a:pathLst>
            </a:custGeom>
            <a:ln w="3175">
              <a:solidFill>
                <a:srgbClr val="3EAA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5" name="object 3405"/>
            <p:cNvSpPr/>
            <p:nvPr/>
          </p:nvSpPr>
          <p:spPr>
            <a:xfrm>
              <a:off x="5071680" y="3019156"/>
              <a:ext cx="2115820" cy="1905"/>
            </a:xfrm>
            <a:custGeom>
              <a:avLst/>
              <a:gdLst/>
              <a:ahLst/>
              <a:cxnLst/>
              <a:rect l="l" t="t" r="r" b="b"/>
              <a:pathLst>
                <a:path w="2115820" h="1905">
                  <a:moveTo>
                    <a:pt x="2115352" y="0"/>
                  </a:moveTo>
                  <a:lnTo>
                    <a:pt x="2114707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115352" y="0"/>
                  </a:lnTo>
                  <a:close/>
                </a:path>
              </a:pathLst>
            </a:custGeom>
            <a:solidFill>
              <a:srgbClr val="3EAA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6" name="object 3406"/>
            <p:cNvSpPr/>
            <p:nvPr/>
          </p:nvSpPr>
          <p:spPr>
            <a:xfrm>
              <a:off x="5071680" y="3019156"/>
              <a:ext cx="2115820" cy="1905"/>
            </a:xfrm>
            <a:custGeom>
              <a:avLst/>
              <a:gdLst/>
              <a:ahLst/>
              <a:cxnLst/>
              <a:rect l="l" t="t" r="r" b="b"/>
              <a:pathLst>
                <a:path w="2115820" h="1905">
                  <a:moveTo>
                    <a:pt x="2114707" y="1293"/>
                  </a:moveTo>
                  <a:lnTo>
                    <a:pt x="787" y="1293"/>
                  </a:lnTo>
                </a:path>
                <a:path w="2115820" h="1905">
                  <a:moveTo>
                    <a:pt x="0" y="0"/>
                  </a:moveTo>
                  <a:lnTo>
                    <a:pt x="2115352" y="0"/>
                  </a:lnTo>
                </a:path>
              </a:pathLst>
            </a:custGeom>
            <a:ln w="3175">
              <a:solidFill>
                <a:srgbClr val="3EAA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7" name="object 3407"/>
            <p:cNvSpPr/>
            <p:nvPr/>
          </p:nvSpPr>
          <p:spPr>
            <a:xfrm>
              <a:off x="5072467" y="3020449"/>
              <a:ext cx="2113915" cy="0"/>
            </a:xfrm>
            <a:custGeom>
              <a:avLst/>
              <a:gdLst/>
              <a:ahLst/>
              <a:cxnLst/>
              <a:rect l="l" t="t" r="r" b="b"/>
              <a:pathLst>
                <a:path w="2113915">
                  <a:moveTo>
                    <a:pt x="2113920" y="0"/>
                  </a:moveTo>
                  <a:lnTo>
                    <a:pt x="0" y="0"/>
                  </a:lnTo>
                </a:path>
                <a:path w="2113915">
                  <a:moveTo>
                    <a:pt x="0" y="0"/>
                  </a:moveTo>
                  <a:lnTo>
                    <a:pt x="2113920" y="0"/>
                  </a:lnTo>
                </a:path>
              </a:pathLst>
            </a:custGeom>
            <a:ln w="3175">
              <a:solidFill>
                <a:srgbClr val="3DA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8" name="object 3408"/>
            <p:cNvSpPr/>
            <p:nvPr/>
          </p:nvSpPr>
          <p:spPr>
            <a:xfrm>
              <a:off x="5072467" y="3020449"/>
              <a:ext cx="2113915" cy="1270"/>
            </a:xfrm>
            <a:custGeom>
              <a:avLst/>
              <a:gdLst/>
              <a:ahLst/>
              <a:cxnLst/>
              <a:rect l="l" t="t" r="r" b="b"/>
              <a:pathLst>
                <a:path w="2113915" h="1269">
                  <a:moveTo>
                    <a:pt x="2113920" y="0"/>
                  </a:moveTo>
                  <a:lnTo>
                    <a:pt x="2113356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113920" y="0"/>
                  </a:lnTo>
                  <a:close/>
                </a:path>
              </a:pathLst>
            </a:custGeom>
            <a:solidFill>
              <a:srgbClr val="3DA9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9" name="object 3409"/>
            <p:cNvSpPr/>
            <p:nvPr/>
          </p:nvSpPr>
          <p:spPr>
            <a:xfrm>
              <a:off x="5072467" y="3020449"/>
              <a:ext cx="2113915" cy="1270"/>
            </a:xfrm>
            <a:custGeom>
              <a:avLst/>
              <a:gdLst/>
              <a:ahLst/>
              <a:cxnLst/>
              <a:rect l="l" t="t" r="r" b="b"/>
              <a:pathLst>
                <a:path w="2113915" h="1269">
                  <a:moveTo>
                    <a:pt x="2113356" y="1131"/>
                  </a:moveTo>
                  <a:lnTo>
                    <a:pt x="688" y="1131"/>
                  </a:lnTo>
                </a:path>
                <a:path w="2113915" h="1269">
                  <a:moveTo>
                    <a:pt x="0" y="0"/>
                  </a:moveTo>
                  <a:lnTo>
                    <a:pt x="2113920" y="0"/>
                  </a:lnTo>
                </a:path>
                <a:path w="2113915" h="1269">
                  <a:moveTo>
                    <a:pt x="2113356" y="1131"/>
                  </a:moveTo>
                  <a:lnTo>
                    <a:pt x="688" y="1131"/>
                  </a:lnTo>
                </a:path>
                <a:path w="2113915" h="1269">
                  <a:moveTo>
                    <a:pt x="688" y="1131"/>
                  </a:moveTo>
                  <a:lnTo>
                    <a:pt x="2113356" y="1131"/>
                  </a:lnTo>
                </a:path>
                <a:path w="2113915" h="1269">
                  <a:moveTo>
                    <a:pt x="2113356" y="1131"/>
                  </a:moveTo>
                  <a:lnTo>
                    <a:pt x="688" y="1131"/>
                  </a:lnTo>
                </a:path>
                <a:path w="2113915" h="1269">
                  <a:moveTo>
                    <a:pt x="688" y="1131"/>
                  </a:moveTo>
                  <a:lnTo>
                    <a:pt x="2113356" y="1131"/>
                  </a:lnTo>
                </a:path>
              </a:pathLst>
            </a:custGeom>
            <a:ln w="3175">
              <a:solidFill>
                <a:srgbClr val="3DA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0" name="object 3410"/>
            <p:cNvSpPr/>
            <p:nvPr/>
          </p:nvSpPr>
          <p:spPr>
            <a:xfrm>
              <a:off x="5073156" y="3021581"/>
              <a:ext cx="2113280" cy="1905"/>
            </a:xfrm>
            <a:custGeom>
              <a:avLst/>
              <a:gdLst/>
              <a:ahLst/>
              <a:cxnLst/>
              <a:rect l="l" t="t" r="r" b="b"/>
              <a:pathLst>
                <a:path w="2113279" h="1905">
                  <a:moveTo>
                    <a:pt x="2112667" y="0"/>
                  </a:moveTo>
                  <a:lnTo>
                    <a:pt x="2112022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112667" y="0"/>
                  </a:lnTo>
                  <a:close/>
                </a:path>
              </a:pathLst>
            </a:custGeom>
            <a:solidFill>
              <a:srgbClr val="3DA9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1" name="object 3411"/>
            <p:cNvSpPr/>
            <p:nvPr/>
          </p:nvSpPr>
          <p:spPr>
            <a:xfrm>
              <a:off x="5073156" y="3021581"/>
              <a:ext cx="2113280" cy="1905"/>
            </a:xfrm>
            <a:custGeom>
              <a:avLst/>
              <a:gdLst/>
              <a:ahLst/>
              <a:cxnLst/>
              <a:rect l="l" t="t" r="r" b="b"/>
              <a:pathLst>
                <a:path w="2113279" h="1905">
                  <a:moveTo>
                    <a:pt x="2112022" y="1293"/>
                  </a:moveTo>
                  <a:lnTo>
                    <a:pt x="787" y="1293"/>
                  </a:lnTo>
                </a:path>
                <a:path w="2113279" h="1905">
                  <a:moveTo>
                    <a:pt x="0" y="0"/>
                  </a:moveTo>
                  <a:lnTo>
                    <a:pt x="2112667" y="0"/>
                  </a:lnTo>
                </a:path>
                <a:path w="2113279" h="1905">
                  <a:moveTo>
                    <a:pt x="2112022" y="1293"/>
                  </a:moveTo>
                  <a:lnTo>
                    <a:pt x="787" y="1293"/>
                  </a:lnTo>
                </a:path>
                <a:path w="2113279" h="1905">
                  <a:moveTo>
                    <a:pt x="787" y="1293"/>
                  </a:moveTo>
                  <a:lnTo>
                    <a:pt x="2112022" y="1293"/>
                  </a:lnTo>
                </a:path>
              </a:pathLst>
            </a:custGeom>
            <a:ln w="3175">
              <a:solidFill>
                <a:srgbClr val="3DA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2" name="object 3412"/>
            <p:cNvSpPr/>
            <p:nvPr/>
          </p:nvSpPr>
          <p:spPr>
            <a:xfrm>
              <a:off x="5073943" y="3022874"/>
              <a:ext cx="2111375" cy="1270"/>
            </a:xfrm>
            <a:custGeom>
              <a:avLst/>
              <a:gdLst/>
              <a:ahLst/>
              <a:cxnLst/>
              <a:rect l="l" t="t" r="r" b="b"/>
              <a:pathLst>
                <a:path w="2111375" h="1269">
                  <a:moveTo>
                    <a:pt x="2111235" y="0"/>
                  </a:moveTo>
                  <a:lnTo>
                    <a:pt x="2110670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111235" y="0"/>
                  </a:lnTo>
                  <a:close/>
                </a:path>
              </a:pathLst>
            </a:custGeom>
            <a:solidFill>
              <a:srgbClr val="3DA9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3" name="object 3413"/>
            <p:cNvSpPr/>
            <p:nvPr/>
          </p:nvSpPr>
          <p:spPr>
            <a:xfrm>
              <a:off x="5073943" y="3022874"/>
              <a:ext cx="2111375" cy="1270"/>
            </a:xfrm>
            <a:custGeom>
              <a:avLst/>
              <a:gdLst/>
              <a:ahLst/>
              <a:cxnLst/>
              <a:rect l="l" t="t" r="r" b="b"/>
              <a:pathLst>
                <a:path w="2111375" h="1269">
                  <a:moveTo>
                    <a:pt x="2110670" y="1131"/>
                  </a:moveTo>
                  <a:lnTo>
                    <a:pt x="688" y="1131"/>
                  </a:lnTo>
                </a:path>
                <a:path w="2111375" h="1269">
                  <a:moveTo>
                    <a:pt x="0" y="0"/>
                  </a:moveTo>
                  <a:lnTo>
                    <a:pt x="2111235" y="0"/>
                  </a:lnTo>
                </a:path>
                <a:path w="2111375" h="1269">
                  <a:moveTo>
                    <a:pt x="2110670" y="1131"/>
                  </a:moveTo>
                  <a:lnTo>
                    <a:pt x="688" y="1131"/>
                  </a:lnTo>
                </a:path>
                <a:path w="2111375" h="1269">
                  <a:moveTo>
                    <a:pt x="688" y="1131"/>
                  </a:moveTo>
                  <a:lnTo>
                    <a:pt x="2110670" y="1131"/>
                  </a:lnTo>
                </a:path>
              </a:pathLst>
            </a:custGeom>
            <a:ln w="3175">
              <a:solidFill>
                <a:srgbClr val="3DA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4" name="object 3414"/>
            <p:cNvSpPr/>
            <p:nvPr/>
          </p:nvSpPr>
          <p:spPr>
            <a:xfrm>
              <a:off x="5074632" y="3024005"/>
              <a:ext cx="2110105" cy="1905"/>
            </a:xfrm>
            <a:custGeom>
              <a:avLst/>
              <a:gdLst/>
              <a:ahLst/>
              <a:cxnLst/>
              <a:rect l="l" t="t" r="r" b="b"/>
              <a:pathLst>
                <a:path w="2110104" h="1905">
                  <a:moveTo>
                    <a:pt x="2109982" y="0"/>
                  </a:moveTo>
                  <a:lnTo>
                    <a:pt x="2109337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109982" y="0"/>
                  </a:lnTo>
                  <a:close/>
                </a:path>
              </a:pathLst>
            </a:custGeom>
            <a:solidFill>
              <a:srgbClr val="3DA9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5" name="object 3415"/>
            <p:cNvSpPr/>
            <p:nvPr/>
          </p:nvSpPr>
          <p:spPr>
            <a:xfrm>
              <a:off x="5074632" y="3024005"/>
              <a:ext cx="2110105" cy="1905"/>
            </a:xfrm>
            <a:custGeom>
              <a:avLst/>
              <a:gdLst/>
              <a:ahLst/>
              <a:cxnLst/>
              <a:rect l="l" t="t" r="r" b="b"/>
              <a:pathLst>
                <a:path w="2110104" h="1905">
                  <a:moveTo>
                    <a:pt x="2109337" y="1293"/>
                  </a:moveTo>
                  <a:lnTo>
                    <a:pt x="787" y="1293"/>
                  </a:lnTo>
                </a:path>
                <a:path w="2110104" h="1905">
                  <a:moveTo>
                    <a:pt x="0" y="0"/>
                  </a:moveTo>
                  <a:lnTo>
                    <a:pt x="2109982" y="0"/>
                  </a:lnTo>
                </a:path>
                <a:path w="2110104" h="1905">
                  <a:moveTo>
                    <a:pt x="2109337" y="1293"/>
                  </a:moveTo>
                  <a:lnTo>
                    <a:pt x="787" y="1293"/>
                  </a:lnTo>
                </a:path>
                <a:path w="2110104" h="1905">
                  <a:moveTo>
                    <a:pt x="787" y="1293"/>
                  </a:moveTo>
                  <a:lnTo>
                    <a:pt x="2109337" y="1293"/>
                  </a:lnTo>
                </a:path>
                <a:path w="2110104" h="1905">
                  <a:moveTo>
                    <a:pt x="2109337" y="1293"/>
                  </a:moveTo>
                  <a:lnTo>
                    <a:pt x="787" y="1293"/>
                  </a:lnTo>
                </a:path>
                <a:path w="2110104" h="1905">
                  <a:moveTo>
                    <a:pt x="787" y="1293"/>
                  </a:moveTo>
                  <a:lnTo>
                    <a:pt x="2109337" y="1293"/>
                  </a:lnTo>
                </a:path>
              </a:pathLst>
            </a:custGeom>
            <a:ln w="3175">
              <a:solidFill>
                <a:srgbClr val="3DA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6" name="object 3416"/>
            <p:cNvSpPr/>
            <p:nvPr/>
          </p:nvSpPr>
          <p:spPr>
            <a:xfrm>
              <a:off x="5075419" y="3025298"/>
              <a:ext cx="2108835" cy="1270"/>
            </a:xfrm>
            <a:custGeom>
              <a:avLst/>
              <a:gdLst/>
              <a:ahLst/>
              <a:cxnLst/>
              <a:rect l="l" t="t" r="r" b="b"/>
              <a:pathLst>
                <a:path w="2108834" h="1269">
                  <a:moveTo>
                    <a:pt x="2108549" y="0"/>
                  </a:moveTo>
                  <a:lnTo>
                    <a:pt x="2107985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108549" y="0"/>
                  </a:lnTo>
                  <a:close/>
                </a:path>
              </a:pathLst>
            </a:custGeom>
            <a:solidFill>
              <a:srgbClr val="3CA9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7" name="object 3417"/>
            <p:cNvSpPr/>
            <p:nvPr/>
          </p:nvSpPr>
          <p:spPr>
            <a:xfrm>
              <a:off x="5075419" y="3025298"/>
              <a:ext cx="2108835" cy="1270"/>
            </a:xfrm>
            <a:custGeom>
              <a:avLst/>
              <a:gdLst/>
              <a:ahLst/>
              <a:cxnLst/>
              <a:rect l="l" t="t" r="r" b="b"/>
              <a:pathLst>
                <a:path w="2108834" h="1269">
                  <a:moveTo>
                    <a:pt x="2107985" y="1131"/>
                  </a:moveTo>
                  <a:lnTo>
                    <a:pt x="688" y="1131"/>
                  </a:lnTo>
                </a:path>
                <a:path w="2108834" h="1269">
                  <a:moveTo>
                    <a:pt x="0" y="0"/>
                  </a:moveTo>
                  <a:lnTo>
                    <a:pt x="2108549" y="0"/>
                  </a:lnTo>
                </a:path>
                <a:path w="2108834" h="1269">
                  <a:moveTo>
                    <a:pt x="2107985" y="1131"/>
                  </a:moveTo>
                  <a:lnTo>
                    <a:pt x="688" y="1131"/>
                  </a:lnTo>
                </a:path>
                <a:path w="2108834" h="1269">
                  <a:moveTo>
                    <a:pt x="688" y="1131"/>
                  </a:moveTo>
                  <a:lnTo>
                    <a:pt x="2107985" y="1131"/>
                  </a:lnTo>
                </a:path>
              </a:pathLst>
            </a:custGeom>
            <a:ln w="3175">
              <a:solidFill>
                <a:srgbClr val="3CA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8" name="object 3418"/>
            <p:cNvSpPr/>
            <p:nvPr/>
          </p:nvSpPr>
          <p:spPr>
            <a:xfrm>
              <a:off x="5076108" y="3026430"/>
              <a:ext cx="2107565" cy="1905"/>
            </a:xfrm>
            <a:custGeom>
              <a:avLst/>
              <a:gdLst/>
              <a:ahLst/>
              <a:cxnLst/>
              <a:rect l="l" t="t" r="r" b="b"/>
              <a:pathLst>
                <a:path w="2107565" h="1905">
                  <a:moveTo>
                    <a:pt x="2107296" y="0"/>
                  </a:moveTo>
                  <a:lnTo>
                    <a:pt x="2106651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107296" y="0"/>
                  </a:lnTo>
                  <a:close/>
                </a:path>
              </a:pathLst>
            </a:custGeom>
            <a:solidFill>
              <a:srgbClr val="3CA9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9" name="object 3419"/>
            <p:cNvSpPr/>
            <p:nvPr/>
          </p:nvSpPr>
          <p:spPr>
            <a:xfrm>
              <a:off x="5076108" y="3026430"/>
              <a:ext cx="2107565" cy="1905"/>
            </a:xfrm>
            <a:custGeom>
              <a:avLst/>
              <a:gdLst/>
              <a:ahLst/>
              <a:cxnLst/>
              <a:rect l="l" t="t" r="r" b="b"/>
              <a:pathLst>
                <a:path w="2107565" h="1905">
                  <a:moveTo>
                    <a:pt x="2106651" y="1293"/>
                  </a:moveTo>
                  <a:lnTo>
                    <a:pt x="787" y="1293"/>
                  </a:lnTo>
                </a:path>
                <a:path w="2107565" h="1905">
                  <a:moveTo>
                    <a:pt x="0" y="0"/>
                  </a:moveTo>
                  <a:lnTo>
                    <a:pt x="2107296" y="0"/>
                  </a:lnTo>
                </a:path>
                <a:path w="2107565" h="1905">
                  <a:moveTo>
                    <a:pt x="2106651" y="1293"/>
                  </a:moveTo>
                  <a:lnTo>
                    <a:pt x="787" y="1293"/>
                  </a:lnTo>
                </a:path>
                <a:path w="2107565" h="1905">
                  <a:moveTo>
                    <a:pt x="787" y="1293"/>
                  </a:moveTo>
                  <a:lnTo>
                    <a:pt x="2106651" y="1293"/>
                  </a:lnTo>
                </a:path>
              </a:pathLst>
            </a:custGeom>
            <a:ln w="3175">
              <a:solidFill>
                <a:srgbClr val="3CA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0" name="object 3420"/>
            <p:cNvSpPr/>
            <p:nvPr/>
          </p:nvSpPr>
          <p:spPr>
            <a:xfrm>
              <a:off x="5076895" y="3027723"/>
              <a:ext cx="2106295" cy="1270"/>
            </a:xfrm>
            <a:custGeom>
              <a:avLst/>
              <a:gdLst/>
              <a:ahLst/>
              <a:cxnLst/>
              <a:rect l="l" t="t" r="r" b="b"/>
              <a:pathLst>
                <a:path w="2106295" h="1269">
                  <a:moveTo>
                    <a:pt x="2105864" y="0"/>
                  </a:moveTo>
                  <a:lnTo>
                    <a:pt x="2105300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105864" y="0"/>
                  </a:lnTo>
                  <a:close/>
                </a:path>
              </a:pathLst>
            </a:custGeom>
            <a:solidFill>
              <a:srgbClr val="3CA9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1" name="object 3421"/>
            <p:cNvSpPr/>
            <p:nvPr/>
          </p:nvSpPr>
          <p:spPr>
            <a:xfrm>
              <a:off x="5076895" y="3027723"/>
              <a:ext cx="2106295" cy="1270"/>
            </a:xfrm>
            <a:custGeom>
              <a:avLst/>
              <a:gdLst/>
              <a:ahLst/>
              <a:cxnLst/>
              <a:rect l="l" t="t" r="r" b="b"/>
              <a:pathLst>
                <a:path w="2106295" h="1269">
                  <a:moveTo>
                    <a:pt x="2105300" y="1131"/>
                  </a:moveTo>
                  <a:lnTo>
                    <a:pt x="688" y="1131"/>
                  </a:lnTo>
                </a:path>
                <a:path w="2106295" h="1269">
                  <a:moveTo>
                    <a:pt x="0" y="0"/>
                  </a:moveTo>
                  <a:lnTo>
                    <a:pt x="2105864" y="0"/>
                  </a:lnTo>
                </a:path>
              </a:pathLst>
            </a:custGeom>
            <a:ln w="3175">
              <a:solidFill>
                <a:srgbClr val="3CA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2" name="object 3422"/>
            <p:cNvSpPr/>
            <p:nvPr/>
          </p:nvSpPr>
          <p:spPr>
            <a:xfrm>
              <a:off x="5077584" y="3028854"/>
              <a:ext cx="2105025" cy="0"/>
            </a:xfrm>
            <a:custGeom>
              <a:avLst/>
              <a:gdLst/>
              <a:ahLst/>
              <a:cxnLst/>
              <a:rect l="l" t="t" r="r" b="b"/>
              <a:pathLst>
                <a:path w="2105025">
                  <a:moveTo>
                    <a:pt x="2104611" y="0"/>
                  </a:moveTo>
                  <a:lnTo>
                    <a:pt x="0" y="0"/>
                  </a:lnTo>
                </a:path>
                <a:path w="2105025">
                  <a:moveTo>
                    <a:pt x="0" y="0"/>
                  </a:moveTo>
                  <a:lnTo>
                    <a:pt x="2104611" y="0"/>
                  </a:lnTo>
                </a:path>
                <a:path w="2105025">
                  <a:moveTo>
                    <a:pt x="2104611" y="0"/>
                  </a:moveTo>
                  <a:lnTo>
                    <a:pt x="0" y="0"/>
                  </a:lnTo>
                </a:path>
                <a:path w="2105025">
                  <a:moveTo>
                    <a:pt x="0" y="0"/>
                  </a:moveTo>
                  <a:lnTo>
                    <a:pt x="2104611" y="0"/>
                  </a:lnTo>
                </a:path>
              </a:pathLst>
            </a:custGeom>
            <a:ln w="3175">
              <a:solidFill>
                <a:srgbClr val="3BA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3" name="object 3423"/>
            <p:cNvSpPr/>
            <p:nvPr/>
          </p:nvSpPr>
          <p:spPr>
            <a:xfrm>
              <a:off x="5077584" y="3028854"/>
              <a:ext cx="2105025" cy="1905"/>
            </a:xfrm>
            <a:custGeom>
              <a:avLst/>
              <a:gdLst/>
              <a:ahLst/>
              <a:cxnLst/>
              <a:rect l="l" t="t" r="r" b="b"/>
              <a:pathLst>
                <a:path w="2105025" h="1905">
                  <a:moveTo>
                    <a:pt x="2104611" y="0"/>
                  </a:moveTo>
                  <a:lnTo>
                    <a:pt x="2103966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104611" y="0"/>
                  </a:lnTo>
                  <a:close/>
                </a:path>
              </a:pathLst>
            </a:custGeom>
            <a:solidFill>
              <a:srgbClr val="3BA9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4" name="object 3424"/>
            <p:cNvSpPr/>
            <p:nvPr/>
          </p:nvSpPr>
          <p:spPr>
            <a:xfrm>
              <a:off x="5077584" y="3028854"/>
              <a:ext cx="2105025" cy="1905"/>
            </a:xfrm>
            <a:custGeom>
              <a:avLst/>
              <a:gdLst/>
              <a:ahLst/>
              <a:cxnLst/>
              <a:rect l="l" t="t" r="r" b="b"/>
              <a:pathLst>
                <a:path w="2105025" h="1905">
                  <a:moveTo>
                    <a:pt x="2103966" y="1293"/>
                  </a:moveTo>
                  <a:lnTo>
                    <a:pt x="787" y="1293"/>
                  </a:lnTo>
                </a:path>
                <a:path w="2105025" h="1905">
                  <a:moveTo>
                    <a:pt x="0" y="0"/>
                  </a:moveTo>
                  <a:lnTo>
                    <a:pt x="2104611" y="0"/>
                  </a:lnTo>
                </a:path>
                <a:path w="2105025" h="1905">
                  <a:moveTo>
                    <a:pt x="2103966" y="1293"/>
                  </a:moveTo>
                  <a:lnTo>
                    <a:pt x="787" y="1293"/>
                  </a:lnTo>
                </a:path>
                <a:path w="2105025" h="1905">
                  <a:moveTo>
                    <a:pt x="787" y="1293"/>
                  </a:moveTo>
                  <a:lnTo>
                    <a:pt x="2103966" y="1293"/>
                  </a:lnTo>
                </a:path>
              </a:pathLst>
            </a:custGeom>
            <a:ln w="3175">
              <a:solidFill>
                <a:srgbClr val="3BA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5" name="object 3425"/>
            <p:cNvSpPr/>
            <p:nvPr/>
          </p:nvSpPr>
          <p:spPr>
            <a:xfrm>
              <a:off x="5078371" y="3030147"/>
              <a:ext cx="2103755" cy="1270"/>
            </a:xfrm>
            <a:custGeom>
              <a:avLst/>
              <a:gdLst/>
              <a:ahLst/>
              <a:cxnLst/>
              <a:rect l="l" t="t" r="r" b="b"/>
              <a:pathLst>
                <a:path w="2103754" h="1269">
                  <a:moveTo>
                    <a:pt x="2103179" y="0"/>
                  </a:moveTo>
                  <a:lnTo>
                    <a:pt x="2102614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103179" y="0"/>
                  </a:lnTo>
                  <a:close/>
                </a:path>
              </a:pathLst>
            </a:custGeom>
            <a:solidFill>
              <a:srgbClr val="3BA9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6" name="object 3426"/>
            <p:cNvSpPr/>
            <p:nvPr/>
          </p:nvSpPr>
          <p:spPr>
            <a:xfrm>
              <a:off x="5078371" y="3030147"/>
              <a:ext cx="2103755" cy="1270"/>
            </a:xfrm>
            <a:custGeom>
              <a:avLst/>
              <a:gdLst/>
              <a:ahLst/>
              <a:cxnLst/>
              <a:rect l="l" t="t" r="r" b="b"/>
              <a:pathLst>
                <a:path w="2103754" h="1269">
                  <a:moveTo>
                    <a:pt x="2102614" y="1131"/>
                  </a:moveTo>
                  <a:lnTo>
                    <a:pt x="688" y="1131"/>
                  </a:lnTo>
                </a:path>
                <a:path w="2103754" h="1269">
                  <a:moveTo>
                    <a:pt x="0" y="0"/>
                  </a:moveTo>
                  <a:lnTo>
                    <a:pt x="2103179" y="0"/>
                  </a:lnTo>
                </a:path>
                <a:path w="2103754" h="1269">
                  <a:moveTo>
                    <a:pt x="2102614" y="1131"/>
                  </a:moveTo>
                  <a:lnTo>
                    <a:pt x="688" y="1131"/>
                  </a:lnTo>
                </a:path>
                <a:path w="2103754" h="1269">
                  <a:moveTo>
                    <a:pt x="688" y="1131"/>
                  </a:moveTo>
                  <a:lnTo>
                    <a:pt x="2102614" y="1131"/>
                  </a:lnTo>
                </a:path>
              </a:pathLst>
            </a:custGeom>
            <a:ln w="3175">
              <a:solidFill>
                <a:srgbClr val="3BA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7" name="object 3427"/>
            <p:cNvSpPr/>
            <p:nvPr/>
          </p:nvSpPr>
          <p:spPr>
            <a:xfrm>
              <a:off x="5079060" y="3031279"/>
              <a:ext cx="2102485" cy="1905"/>
            </a:xfrm>
            <a:custGeom>
              <a:avLst/>
              <a:gdLst/>
              <a:ahLst/>
              <a:cxnLst/>
              <a:rect l="l" t="t" r="r" b="b"/>
              <a:pathLst>
                <a:path w="2102484" h="1905">
                  <a:moveTo>
                    <a:pt x="2101925" y="0"/>
                  </a:moveTo>
                  <a:lnTo>
                    <a:pt x="2101280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101925" y="0"/>
                  </a:lnTo>
                  <a:close/>
                </a:path>
              </a:pathLst>
            </a:custGeom>
            <a:solidFill>
              <a:srgbClr val="3BA9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8" name="object 3428"/>
            <p:cNvSpPr/>
            <p:nvPr/>
          </p:nvSpPr>
          <p:spPr>
            <a:xfrm>
              <a:off x="5079060" y="3031279"/>
              <a:ext cx="2102485" cy="1905"/>
            </a:xfrm>
            <a:custGeom>
              <a:avLst/>
              <a:gdLst/>
              <a:ahLst/>
              <a:cxnLst/>
              <a:rect l="l" t="t" r="r" b="b"/>
              <a:pathLst>
                <a:path w="2102484" h="1905">
                  <a:moveTo>
                    <a:pt x="2101280" y="1293"/>
                  </a:moveTo>
                  <a:lnTo>
                    <a:pt x="787" y="1293"/>
                  </a:lnTo>
                </a:path>
                <a:path w="2102484" h="1905">
                  <a:moveTo>
                    <a:pt x="0" y="0"/>
                  </a:moveTo>
                  <a:lnTo>
                    <a:pt x="2101925" y="0"/>
                  </a:lnTo>
                </a:path>
                <a:path w="2102484" h="1905">
                  <a:moveTo>
                    <a:pt x="2101280" y="1293"/>
                  </a:moveTo>
                  <a:lnTo>
                    <a:pt x="787" y="1293"/>
                  </a:lnTo>
                </a:path>
                <a:path w="2102484" h="1905">
                  <a:moveTo>
                    <a:pt x="787" y="1293"/>
                  </a:moveTo>
                  <a:lnTo>
                    <a:pt x="2101280" y="1293"/>
                  </a:lnTo>
                </a:path>
                <a:path w="2102484" h="1905">
                  <a:moveTo>
                    <a:pt x="2101280" y="1293"/>
                  </a:moveTo>
                  <a:lnTo>
                    <a:pt x="787" y="1293"/>
                  </a:lnTo>
                </a:path>
                <a:path w="2102484" h="1905">
                  <a:moveTo>
                    <a:pt x="787" y="1293"/>
                  </a:moveTo>
                  <a:lnTo>
                    <a:pt x="2101280" y="1293"/>
                  </a:lnTo>
                </a:path>
              </a:pathLst>
            </a:custGeom>
            <a:ln w="3175">
              <a:solidFill>
                <a:srgbClr val="3BA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9" name="object 3429"/>
            <p:cNvSpPr/>
            <p:nvPr/>
          </p:nvSpPr>
          <p:spPr>
            <a:xfrm>
              <a:off x="5079847" y="3032572"/>
              <a:ext cx="2100580" cy="1270"/>
            </a:xfrm>
            <a:custGeom>
              <a:avLst/>
              <a:gdLst/>
              <a:ahLst/>
              <a:cxnLst/>
              <a:rect l="l" t="t" r="r" b="b"/>
              <a:pathLst>
                <a:path w="2100579" h="1269">
                  <a:moveTo>
                    <a:pt x="2100493" y="0"/>
                  </a:moveTo>
                  <a:lnTo>
                    <a:pt x="2099929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100493" y="0"/>
                  </a:lnTo>
                  <a:close/>
                </a:path>
              </a:pathLst>
            </a:custGeom>
            <a:solidFill>
              <a:srgbClr val="3BA9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0" name="object 3430"/>
            <p:cNvSpPr/>
            <p:nvPr/>
          </p:nvSpPr>
          <p:spPr>
            <a:xfrm>
              <a:off x="5079847" y="3032572"/>
              <a:ext cx="2100580" cy="1270"/>
            </a:xfrm>
            <a:custGeom>
              <a:avLst/>
              <a:gdLst/>
              <a:ahLst/>
              <a:cxnLst/>
              <a:rect l="l" t="t" r="r" b="b"/>
              <a:pathLst>
                <a:path w="2100579" h="1269">
                  <a:moveTo>
                    <a:pt x="2099929" y="1131"/>
                  </a:moveTo>
                  <a:lnTo>
                    <a:pt x="688" y="1131"/>
                  </a:lnTo>
                </a:path>
                <a:path w="2100579" h="1269">
                  <a:moveTo>
                    <a:pt x="0" y="0"/>
                  </a:moveTo>
                  <a:lnTo>
                    <a:pt x="2100493" y="0"/>
                  </a:lnTo>
                </a:path>
                <a:path w="2100579" h="1269">
                  <a:moveTo>
                    <a:pt x="2099929" y="1131"/>
                  </a:moveTo>
                  <a:lnTo>
                    <a:pt x="688" y="1131"/>
                  </a:lnTo>
                </a:path>
                <a:path w="2100579" h="1269">
                  <a:moveTo>
                    <a:pt x="688" y="1131"/>
                  </a:moveTo>
                  <a:lnTo>
                    <a:pt x="2099929" y="1131"/>
                  </a:lnTo>
                </a:path>
              </a:pathLst>
            </a:custGeom>
            <a:ln w="3175">
              <a:solidFill>
                <a:srgbClr val="3BA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1" name="object 3431"/>
            <p:cNvSpPr/>
            <p:nvPr/>
          </p:nvSpPr>
          <p:spPr>
            <a:xfrm>
              <a:off x="5080536" y="3033703"/>
              <a:ext cx="2099310" cy="1905"/>
            </a:xfrm>
            <a:custGeom>
              <a:avLst/>
              <a:gdLst/>
              <a:ahLst/>
              <a:cxnLst/>
              <a:rect l="l" t="t" r="r" b="b"/>
              <a:pathLst>
                <a:path w="2099309" h="1905">
                  <a:moveTo>
                    <a:pt x="2099240" y="0"/>
                  </a:moveTo>
                  <a:lnTo>
                    <a:pt x="2098595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099240" y="0"/>
                  </a:lnTo>
                  <a:close/>
                </a:path>
              </a:pathLst>
            </a:custGeom>
            <a:solidFill>
              <a:srgbClr val="3AA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2" name="object 3432"/>
            <p:cNvSpPr/>
            <p:nvPr/>
          </p:nvSpPr>
          <p:spPr>
            <a:xfrm>
              <a:off x="5080536" y="3033703"/>
              <a:ext cx="2099310" cy="1905"/>
            </a:xfrm>
            <a:custGeom>
              <a:avLst/>
              <a:gdLst/>
              <a:ahLst/>
              <a:cxnLst/>
              <a:rect l="l" t="t" r="r" b="b"/>
              <a:pathLst>
                <a:path w="2099309" h="1905">
                  <a:moveTo>
                    <a:pt x="2098595" y="1293"/>
                  </a:moveTo>
                  <a:lnTo>
                    <a:pt x="787" y="1293"/>
                  </a:lnTo>
                </a:path>
                <a:path w="2099309" h="1905">
                  <a:moveTo>
                    <a:pt x="0" y="0"/>
                  </a:moveTo>
                  <a:lnTo>
                    <a:pt x="2099240" y="0"/>
                  </a:lnTo>
                </a:path>
                <a:path w="2099309" h="1905">
                  <a:moveTo>
                    <a:pt x="2098595" y="1293"/>
                  </a:moveTo>
                  <a:lnTo>
                    <a:pt x="787" y="1293"/>
                  </a:lnTo>
                </a:path>
                <a:path w="2099309" h="1905">
                  <a:moveTo>
                    <a:pt x="787" y="1293"/>
                  </a:moveTo>
                  <a:lnTo>
                    <a:pt x="2098595" y="1293"/>
                  </a:lnTo>
                </a:path>
              </a:pathLst>
            </a:custGeom>
            <a:ln w="3175">
              <a:solidFill>
                <a:srgbClr val="3AA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3" name="object 3433"/>
            <p:cNvSpPr/>
            <p:nvPr/>
          </p:nvSpPr>
          <p:spPr>
            <a:xfrm>
              <a:off x="5081323" y="3034996"/>
              <a:ext cx="2098040" cy="1270"/>
            </a:xfrm>
            <a:custGeom>
              <a:avLst/>
              <a:gdLst/>
              <a:ahLst/>
              <a:cxnLst/>
              <a:rect l="l" t="t" r="r" b="b"/>
              <a:pathLst>
                <a:path w="2098040" h="1269">
                  <a:moveTo>
                    <a:pt x="2097808" y="0"/>
                  </a:moveTo>
                  <a:lnTo>
                    <a:pt x="2097244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097808" y="0"/>
                  </a:lnTo>
                  <a:close/>
                </a:path>
              </a:pathLst>
            </a:custGeom>
            <a:solidFill>
              <a:srgbClr val="3AA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4" name="object 3434"/>
            <p:cNvSpPr/>
            <p:nvPr/>
          </p:nvSpPr>
          <p:spPr>
            <a:xfrm>
              <a:off x="5081323" y="3034996"/>
              <a:ext cx="2098040" cy="1270"/>
            </a:xfrm>
            <a:custGeom>
              <a:avLst/>
              <a:gdLst/>
              <a:ahLst/>
              <a:cxnLst/>
              <a:rect l="l" t="t" r="r" b="b"/>
              <a:pathLst>
                <a:path w="2098040" h="1269">
                  <a:moveTo>
                    <a:pt x="2097244" y="1131"/>
                  </a:moveTo>
                  <a:lnTo>
                    <a:pt x="688" y="1131"/>
                  </a:lnTo>
                </a:path>
                <a:path w="2098040" h="1269">
                  <a:moveTo>
                    <a:pt x="0" y="0"/>
                  </a:moveTo>
                  <a:lnTo>
                    <a:pt x="2097808" y="0"/>
                  </a:lnTo>
                </a:path>
                <a:path w="2098040" h="1269">
                  <a:moveTo>
                    <a:pt x="2097244" y="1131"/>
                  </a:moveTo>
                  <a:lnTo>
                    <a:pt x="688" y="1131"/>
                  </a:lnTo>
                </a:path>
                <a:path w="2098040" h="1269">
                  <a:moveTo>
                    <a:pt x="688" y="1131"/>
                  </a:moveTo>
                  <a:lnTo>
                    <a:pt x="2097244" y="1131"/>
                  </a:lnTo>
                </a:path>
                <a:path w="2098040" h="1269">
                  <a:moveTo>
                    <a:pt x="2097244" y="1131"/>
                  </a:moveTo>
                  <a:lnTo>
                    <a:pt x="688" y="1131"/>
                  </a:lnTo>
                </a:path>
                <a:path w="2098040" h="1269">
                  <a:moveTo>
                    <a:pt x="688" y="1131"/>
                  </a:moveTo>
                  <a:lnTo>
                    <a:pt x="2097244" y="1131"/>
                  </a:lnTo>
                </a:path>
              </a:pathLst>
            </a:custGeom>
            <a:ln w="3175">
              <a:solidFill>
                <a:srgbClr val="3AA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5" name="object 3435"/>
            <p:cNvSpPr/>
            <p:nvPr/>
          </p:nvSpPr>
          <p:spPr>
            <a:xfrm>
              <a:off x="5082012" y="3036128"/>
              <a:ext cx="2096770" cy="1905"/>
            </a:xfrm>
            <a:custGeom>
              <a:avLst/>
              <a:gdLst/>
              <a:ahLst/>
              <a:cxnLst/>
              <a:rect l="l" t="t" r="r" b="b"/>
              <a:pathLst>
                <a:path w="2096770" h="1905">
                  <a:moveTo>
                    <a:pt x="2096555" y="0"/>
                  </a:moveTo>
                  <a:lnTo>
                    <a:pt x="2095910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096555" y="0"/>
                  </a:lnTo>
                  <a:close/>
                </a:path>
              </a:pathLst>
            </a:custGeom>
            <a:solidFill>
              <a:srgbClr val="3AA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6" name="object 3436"/>
            <p:cNvSpPr/>
            <p:nvPr/>
          </p:nvSpPr>
          <p:spPr>
            <a:xfrm>
              <a:off x="5082012" y="3036128"/>
              <a:ext cx="2096770" cy="1905"/>
            </a:xfrm>
            <a:custGeom>
              <a:avLst/>
              <a:gdLst/>
              <a:ahLst/>
              <a:cxnLst/>
              <a:rect l="l" t="t" r="r" b="b"/>
              <a:pathLst>
                <a:path w="2096770" h="1905">
                  <a:moveTo>
                    <a:pt x="2095910" y="1293"/>
                  </a:moveTo>
                  <a:lnTo>
                    <a:pt x="787" y="1293"/>
                  </a:lnTo>
                </a:path>
                <a:path w="2096770" h="1905">
                  <a:moveTo>
                    <a:pt x="0" y="0"/>
                  </a:moveTo>
                  <a:lnTo>
                    <a:pt x="2096555" y="0"/>
                  </a:lnTo>
                </a:path>
                <a:path w="2096770" h="1905">
                  <a:moveTo>
                    <a:pt x="2095910" y="1293"/>
                  </a:moveTo>
                  <a:lnTo>
                    <a:pt x="787" y="1293"/>
                  </a:lnTo>
                </a:path>
                <a:path w="2096770" h="1905">
                  <a:moveTo>
                    <a:pt x="787" y="1293"/>
                  </a:moveTo>
                  <a:lnTo>
                    <a:pt x="2095910" y="1293"/>
                  </a:lnTo>
                </a:path>
              </a:pathLst>
            </a:custGeom>
            <a:ln w="3175">
              <a:solidFill>
                <a:srgbClr val="3AA8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7" name="object 3437"/>
            <p:cNvSpPr/>
            <p:nvPr/>
          </p:nvSpPr>
          <p:spPr>
            <a:xfrm>
              <a:off x="5082799" y="3037421"/>
              <a:ext cx="2095500" cy="1270"/>
            </a:xfrm>
            <a:custGeom>
              <a:avLst/>
              <a:gdLst/>
              <a:ahLst/>
              <a:cxnLst/>
              <a:rect l="l" t="t" r="r" b="b"/>
              <a:pathLst>
                <a:path w="2095500" h="1269">
                  <a:moveTo>
                    <a:pt x="2095123" y="0"/>
                  </a:moveTo>
                  <a:lnTo>
                    <a:pt x="2094558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095123" y="0"/>
                  </a:lnTo>
                  <a:close/>
                </a:path>
              </a:pathLst>
            </a:custGeom>
            <a:solidFill>
              <a:srgbClr val="3AA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8" name="object 3438"/>
            <p:cNvSpPr/>
            <p:nvPr/>
          </p:nvSpPr>
          <p:spPr>
            <a:xfrm>
              <a:off x="5082799" y="3037421"/>
              <a:ext cx="2095500" cy="1270"/>
            </a:xfrm>
            <a:custGeom>
              <a:avLst/>
              <a:gdLst/>
              <a:ahLst/>
              <a:cxnLst/>
              <a:rect l="l" t="t" r="r" b="b"/>
              <a:pathLst>
                <a:path w="2095500" h="1269">
                  <a:moveTo>
                    <a:pt x="2094558" y="1131"/>
                  </a:moveTo>
                  <a:lnTo>
                    <a:pt x="688" y="1131"/>
                  </a:lnTo>
                </a:path>
                <a:path w="2095500" h="1269">
                  <a:moveTo>
                    <a:pt x="0" y="0"/>
                  </a:moveTo>
                  <a:lnTo>
                    <a:pt x="2095123" y="0"/>
                  </a:lnTo>
                </a:path>
                <a:path w="2095500" h="1269">
                  <a:moveTo>
                    <a:pt x="2094558" y="1131"/>
                  </a:moveTo>
                  <a:lnTo>
                    <a:pt x="688" y="1131"/>
                  </a:lnTo>
                </a:path>
                <a:path w="2095500" h="1269">
                  <a:moveTo>
                    <a:pt x="688" y="1131"/>
                  </a:moveTo>
                  <a:lnTo>
                    <a:pt x="2094558" y="1131"/>
                  </a:lnTo>
                </a:path>
              </a:pathLst>
            </a:custGeom>
            <a:ln w="3175">
              <a:solidFill>
                <a:srgbClr val="3AA8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9" name="object 3439"/>
            <p:cNvSpPr/>
            <p:nvPr/>
          </p:nvSpPr>
          <p:spPr>
            <a:xfrm>
              <a:off x="5083488" y="3038552"/>
              <a:ext cx="2094230" cy="1905"/>
            </a:xfrm>
            <a:custGeom>
              <a:avLst/>
              <a:gdLst/>
              <a:ahLst/>
              <a:cxnLst/>
              <a:rect l="l" t="t" r="r" b="b"/>
              <a:pathLst>
                <a:path w="2094229" h="1905">
                  <a:moveTo>
                    <a:pt x="2093869" y="0"/>
                  </a:moveTo>
                  <a:lnTo>
                    <a:pt x="2093224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093869" y="0"/>
                  </a:lnTo>
                  <a:close/>
                </a:path>
              </a:pathLst>
            </a:custGeom>
            <a:solidFill>
              <a:srgbClr val="3AA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0" name="object 3440"/>
            <p:cNvSpPr/>
            <p:nvPr/>
          </p:nvSpPr>
          <p:spPr>
            <a:xfrm>
              <a:off x="5083488" y="3038552"/>
              <a:ext cx="2094230" cy="1905"/>
            </a:xfrm>
            <a:custGeom>
              <a:avLst/>
              <a:gdLst/>
              <a:ahLst/>
              <a:cxnLst/>
              <a:rect l="l" t="t" r="r" b="b"/>
              <a:pathLst>
                <a:path w="2094229" h="1905">
                  <a:moveTo>
                    <a:pt x="2093224" y="1293"/>
                  </a:moveTo>
                  <a:lnTo>
                    <a:pt x="787" y="1293"/>
                  </a:lnTo>
                </a:path>
                <a:path w="2094229" h="1905">
                  <a:moveTo>
                    <a:pt x="0" y="0"/>
                  </a:moveTo>
                  <a:lnTo>
                    <a:pt x="2093869" y="0"/>
                  </a:lnTo>
                </a:path>
              </a:pathLst>
            </a:custGeom>
            <a:ln w="3175">
              <a:solidFill>
                <a:srgbClr val="3AA8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1" name="object 3441"/>
            <p:cNvSpPr/>
            <p:nvPr/>
          </p:nvSpPr>
          <p:spPr>
            <a:xfrm>
              <a:off x="5084275" y="3039845"/>
              <a:ext cx="2092960" cy="0"/>
            </a:xfrm>
            <a:custGeom>
              <a:avLst/>
              <a:gdLst/>
              <a:ahLst/>
              <a:cxnLst/>
              <a:rect l="l" t="t" r="r" b="b"/>
              <a:pathLst>
                <a:path w="2092959">
                  <a:moveTo>
                    <a:pt x="2092437" y="0"/>
                  </a:moveTo>
                  <a:lnTo>
                    <a:pt x="0" y="0"/>
                  </a:lnTo>
                </a:path>
                <a:path w="2092959">
                  <a:moveTo>
                    <a:pt x="0" y="0"/>
                  </a:moveTo>
                  <a:lnTo>
                    <a:pt x="2092437" y="0"/>
                  </a:lnTo>
                </a:path>
                <a:path w="2092959">
                  <a:moveTo>
                    <a:pt x="2092437" y="0"/>
                  </a:moveTo>
                  <a:lnTo>
                    <a:pt x="0" y="0"/>
                  </a:lnTo>
                </a:path>
                <a:path w="2092959">
                  <a:moveTo>
                    <a:pt x="0" y="0"/>
                  </a:moveTo>
                  <a:lnTo>
                    <a:pt x="2092437" y="0"/>
                  </a:lnTo>
                </a:path>
              </a:pathLst>
            </a:custGeom>
            <a:ln w="3175">
              <a:solidFill>
                <a:srgbClr val="39A8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2" name="object 3442"/>
            <p:cNvSpPr/>
            <p:nvPr/>
          </p:nvSpPr>
          <p:spPr>
            <a:xfrm>
              <a:off x="5084275" y="3039845"/>
              <a:ext cx="2092960" cy="1270"/>
            </a:xfrm>
            <a:custGeom>
              <a:avLst/>
              <a:gdLst/>
              <a:ahLst/>
              <a:cxnLst/>
              <a:rect l="l" t="t" r="r" b="b"/>
              <a:pathLst>
                <a:path w="2092959" h="1269">
                  <a:moveTo>
                    <a:pt x="2092437" y="0"/>
                  </a:moveTo>
                  <a:lnTo>
                    <a:pt x="2091873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092437" y="0"/>
                  </a:lnTo>
                  <a:close/>
                </a:path>
              </a:pathLst>
            </a:custGeom>
            <a:solidFill>
              <a:srgbClr val="39A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3" name="object 3443"/>
            <p:cNvSpPr/>
            <p:nvPr/>
          </p:nvSpPr>
          <p:spPr>
            <a:xfrm>
              <a:off x="5084275" y="3039845"/>
              <a:ext cx="2092960" cy="1270"/>
            </a:xfrm>
            <a:custGeom>
              <a:avLst/>
              <a:gdLst/>
              <a:ahLst/>
              <a:cxnLst/>
              <a:rect l="l" t="t" r="r" b="b"/>
              <a:pathLst>
                <a:path w="2092959" h="1269">
                  <a:moveTo>
                    <a:pt x="2091873" y="1131"/>
                  </a:moveTo>
                  <a:lnTo>
                    <a:pt x="688" y="1131"/>
                  </a:lnTo>
                </a:path>
                <a:path w="2092959" h="1269">
                  <a:moveTo>
                    <a:pt x="0" y="0"/>
                  </a:moveTo>
                  <a:lnTo>
                    <a:pt x="2092437" y="0"/>
                  </a:lnTo>
                </a:path>
                <a:path w="2092959" h="1269">
                  <a:moveTo>
                    <a:pt x="2091873" y="1131"/>
                  </a:moveTo>
                  <a:lnTo>
                    <a:pt x="688" y="1131"/>
                  </a:lnTo>
                </a:path>
                <a:path w="2092959" h="1269">
                  <a:moveTo>
                    <a:pt x="688" y="1131"/>
                  </a:moveTo>
                  <a:lnTo>
                    <a:pt x="2091873" y="1131"/>
                  </a:lnTo>
                </a:path>
              </a:pathLst>
            </a:custGeom>
            <a:ln w="3175">
              <a:solidFill>
                <a:srgbClr val="39A8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4" name="object 3444"/>
            <p:cNvSpPr/>
            <p:nvPr/>
          </p:nvSpPr>
          <p:spPr>
            <a:xfrm>
              <a:off x="5084964" y="3040976"/>
              <a:ext cx="2091689" cy="1905"/>
            </a:xfrm>
            <a:custGeom>
              <a:avLst/>
              <a:gdLst/>
              <a:ahLst/>
              <a:cxnLst/>
              <a:rect l="l" t="t" r="r" b="b"/>
              <a:pathLst>
                <a:path w="2091690" h="1905">
                  <a:moveTo>
                    <a:pt x="2091184" y="0"/>
                  </a:moveTo>
                  <a:lnTo>
                    <a:pt x="2090539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091184" y="0"/>
                  </a:lnTo>
                  <a:close/>
                </a:path>
              </a:pathLst>
            </a:custGeom>
            <a:solidFill>
              <a:srgbClr val="39A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5" name="object 3445"/>
            <p:cNvSpPr/>
            <p:nvPr/>
          </p:nvSpPr>
          <p:spPr>
            <a:xfrm>
              <a:off x="5084964" y="3040977"/>
              <a:ext cx="2091689" cy="1905"/>
            </a:xfrm>
            <a:custGeom>
              <a:avLst/>
              <a:gdLst/>
              <a:ahLst/>
              <a:cxnLst/>
              <a:rect l="l" t="t" r="r" b="b"/>
              <a:pathLst>
                <a:path w="2091690" h="1905">
                  <a:moveTo>
                    <a:pt x="2090539" y="1293"/>
                  </a:moveTo>
                  <a:lnTo>
                    <a:pt x="787" y="1293"/>
                  </a:lnTo>
                </a:path>
                <a:path w="2091690" h="1905">
                  <a:moveTo>
                    <a:pt x="0" y="0"/>
                  </a:moveTo>
                  <a:lnTo>
                    <a:pt x="2091184" y="0"/>
                  </a:lnTo>
                </a:path>
                <a:path w="2091690" h="1905">
                  <a:moveTo>
                    <a:pt x="2090539" y="1293"/>
                  </a:moveTo>
                  <a:lnTo>
                    <a:pt x="787" y="1293"/>
                  </a:lnTo>
                </a:path>
                <a:path w="2091690" h="1905">
                  <a:moveTo>
                    <a:pt x="787" y="1293"/>
                  </a:moveTo>
                  <a:lnTo>
                    <a:pt x="2090539" y="1293"/>
                  </a:lnTo>
                </a:path>
                <a:path w="2091690" h="1905">
                  <a:moveTo>
                    <a:pt x="2090539" y="1293"/>
                  </a:moveTo>
                  <a:lnTo>
                    <a:pt x="787" y="1293"/>
                  </a:lnTo>
                </a:path>
                <a:path w="2091690" h="1905">
                  <a:moveTo>
                    <a:pt x="787" y="1293"/>
                  </a:moveTo>
                  <a:lnTo>
                    <a:pt x="2090539" y="1293"/>
                  </a:lnTo>
                </a:path>
              </a:pathLst>
            </a:custGeom>
            <a:ln w="3175">
              <a:solidFill>
                <a:srgbClr val="39A8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6" name="object 3446"/>
            <p:cNvSpPr/>
            <p:nvPr/>
          </p:nvSpPr>
          <p:spPr>
            <a:xfrm>
              <a:off x="5085751" y="3042270"/>
              <a:ext cx="2089785" cy="1270"/>
            </a:xfrm>
            <a:custGeom>
              <a:avLst/>
              <a:gdLst/>
              <a:ahLst/>
              <a:cxnLst/>
              <a:rect l="l" t="t" r="r" b="b"/>
              <a:pathLst>
                <a:path w="2089784" h="1269">
                  <a:moveTo>
                    <a:pt x="2089752" y="0"/>
                  </a:moveTo>
                  <a:lnTo>
                    <a:pt x="2089187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089752" y="0"/>
                  </a:lnTo>
                  <a:close/>
                </a:path>
              </a:pathLst>
            </a:custGeom>
            <a:solidFill>
              <a:srgbClr val="39A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7" name="object 3447"/>
            <p:cNvSpPr/>
            <p:nvPr/>
          </p:nvSpPr>
          <p:spPr>
            <a:xfrm>
              <a:off x="5085751" y="3042270"/>
              <a:ext cx="2089785" cy="1270"/>
            </a:xfrm>
            <a:custGeom>
              <a:avLst/>
              <a:gdLst/>
              <a:ahLst/>
              <a:cxnLst/>
              <a:rect l="l" t="t" r="r" b="b"/>
              <a:pathLst>
                <a:path w="2089784" h="1269">
                  <a:moveTo>
                    <a:pt x="2089187" y="1131"/>
                  </a:moveTo>
                  <a:lnTo>
                    <a:pt x="688" y="1131"/>
                  </a:lnTo>
                </a:path>
                <a:path w="2089784" h="1269">
                  <a:moveTo>
                    <a:pt x="0" y="0"/>
                  </a:moveTo>
                  <a:lnTo>
                    <a:pt x="2089752" y="0"/>
                  </a:lnTo>
                </a:path>
                <a:path w="2089784" h="1269">
                  <a:moveTo>
                    <a:pt x="2089187" y="1131"/>
                  </a:moveTo>
                  <a:lnTo>
                    <a:pt x="688" y="1131"/>
                  </a:lnTo>
                </a:path>
                <a:path w="2089784" h="1269">
                  <a:moveTo>
                    <a:pt x="688" y="1131"/>
                  </a:moveTo>
                  <a:lnTo>
                    <a:pt x="2089187" y="1131"/>
                  </a:lnTo>
                </a:path>
              </a:pathLst>
            </a:custGeom>
            <a:ln w="3175">
              <a:solidFill>
                <a:srgbClr val="39A8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8" name="object 3448"/>
            <p:cNvSpPr/>
            <p:nvPr/>
          </p:nvSpPr>
          <p:spPr>
            <a:xfrm>
              <a:off x="5086440" y="3043401"/>
              <a:ext cx="2088514" cy="1905"/>
            </a:xfrm>
            <a:custGeom>
              <a:avLst/>
              <a:gdLst/>
              <a:ahLst/>
              <a:cxnLst/>
              <a:rect l="l" t="t" r="r" b="b"/>
              <a:pathLst>
                <a:path w="2088515" h="1905">
                  <a:moveTo>
                    <a:pt x="2088499" y="0"/>
                  </a:moveTo>
                  <a:lnTo>
                    <a:pt x="2087854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088499" y="0"/>
                  </a:lnTo>
                  <a:close/>
                </a:path>
              </a:pathLst>
            </a:custGeom>
            <a:solidFill>
              <a:srgbClr val="39A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9" name="object 3449"/>
            <p:cNvSpPr/>
            <p:nvPr/>
          </p:nvSpPr>
          <p:spPr>
            <a:xfrm>
              <a:off x="5086440" y="3043401"/>
              <a:ext cx="2088514" cy="1905"/>
            </a:xfrm>
            <a:custGeom>
              <a:avLst/>
              <a:gdLst/>
              <a:ahLst/>
              <a:cxnLst/>
              <a:rect l="l" t="t" r="r" b="b"/>
              <a:pathLst>
                <a:path w="2088515" h="1905">
                  <a:moveTo>
                    <a:pt x="2087854" y="1293"/>
                  </a:moveTo>
                  <a:lnTo>
                    <a:pt x="787" y="1293"/>
                  </a:lnTo>
                </a:path>
                <a:path w="2088515" h="1905">
                  <a:moveTo>
                    <a:pt x="0" y="0"/>
                  </a:moveTo>
                  <a:lnTo>
                    <a:pt x="2088499" y="0"/>
                  </a:lnTo>
                </a:path>
                <a:path w="2088515" h="1905">
                  <a:moveTo>
                    <a:pt x="2087854" y="1293"/>
                  </a:moveTo>
                  <a:lnTo>
                    <a:pt x="787" y="1293"/>
                  </a:lnTo>
                </a:path>
                <a:path w="2088515" h="1905">
                  <a:moveTo>
                    <a:pt x="787" y="1293"/>
                  </a:moveTo>
                  <a:lnTo>
                    <a:pt x="2087854" y="1293"/>
                  </a:lnTo>
                </a:path>
              </a:pathLst>
            </a:custGeom>
            <a:ln w="3175">
              <a:solidFill>
                <a:srgbClr val="39A8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0" name="object 3450"/>
            <p:cNvSpPr/>
            <p:nvPr/>
          </p:nvSpPr>
          <p:spPr>
            <a:xfrm>
              <a:off x="5087227" y="3044694"/>
              <a:ext cx="2087245" cy="1270"/>
            </a:xfrm>
            <a:custGeom>
              <a:avLst/>
              <a:gdLst/>
              <a:ahLst/>
              <a:cxnLst/>
              <a:rect l="l" t="t" r="r" b="b"/>
              <a:pathLst>
                <a:path w="2087245" h="1269">
                  <a:moveTo>
                    <a:pt x="2087066" y="0"/>
                  </a:moveTo>
                  <a:lnTo>
                    <a:pt x="2086502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087066" y="0"/>
                  </a:lnTo>
                  <a:close/>
                </a:path>
              </a:pathLst>
            </a:custGeom>
            <a:solidFill>
              <a:srgbClr val="39A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1" name="object 3451"/>
            <p:cNvSpPr/>
            <p:nvPr/>
          </p:nvSpPr>
          <p:spPr>
            <a:xfrm>
              <a:off x="5087227" y="3044694"/>
              <a:ext cx="2087245" cy="1270"/>
            </a:xfrm>
            <a:custGeom>
              <a:avLst/>
              <a:gdLst/>
              <a:ahLst/>
              <a:cxnLst/>
              <a:rect l="l" t="t" r="r" b="b"/>
              <a:pathLst>
                <a:path w="2087245" h="1269">
                  <a:moveTo>
                    <a:pt x="2086502" y="1131"/>
                  </a:moveTo>
                  <a:lnTo>
                    <a:pt x="688" y="1131"/>
                  </a:lnTo>
                </a:path>
                <a:path w="2087245" h="1269">
                  <a:moveTo>
                    <a:pt x="0" y="0"/>
                  </a:moveTo>
                  <a:lnTo>
                    <a:pt x="2087066" y="0"/>
                  </a:lnTo>
                </a:path>
                <a:path w="2087245" h="1269">
                  <a:moveTo>
                    <a:pt x="2086502" y="1131"/>
                  </a:moveTo>
                  <a:lnTo>
                    <a:pt x="688" y="1131"/>
                  </a:lnTo>
                </a:path>
                <a:path w="2087245" h="1269">
                  <a:moveTo>
                    <a:pt x="688" y="1131"/>
                  </a:moveTo>
                  <a:lnTo>
                    <a:pt x="2086502" y="1131"/>
                  </a:lnTo>
                </a:path>
                <a:path w="2087245" h="1269">
                  <a:moveTo>
                    <a:pt x="2086502" y="1131"/>
                  </a:moveTo>
                  <a:lnTo>
                    <a:pt x="688" y="1131"/>
                  </a:lnTo>
                </a:path>
                <a:path w="2087245" h="1269">
                  <a:moveTo>
                    <a:pt x="688" y="1131"/>
                  </a:moveTo>
                  <a:lnTo>
                    <a:pt x="2086502" y="1131"/>
                  </a:lnTo>
                </a:path>
              </a:pathLst>
            </a:custGeom>
            <a:ln w="3175">
              <a:solidFill>
                <a:srgbClr val="39A8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2" name="object 3452"/>
            <p:cNvSpPr/>
            <p:nvPr/>
          </p:nvSpPr>
          <p:spPr>
            <a:xfrm>
              <a:off x="5087916" y="3045825"/>
              <a:ext cx="2085975" cy="1905"/>
            </a:xfrm>
            <a:custGeom>
              <a:avLst/>
              <a:gdLst/>
              <a:ahLst/>
              <a:cxnLst/>
              <a:rect l="l" t="t" r="r" b="b"/>
              <a:pathLst>
                <a:path w="2085975" h="1905">
                  <a:moveTo>
                    <a:pt x="2085813" y="0"/>
                  </a:moveTo>
                  <a:lnTo>
                    <a:pt x="2085168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085813" y="0"/>
                  </a:lnTo>
                  <a:close/>
                </a:path>
              </a:pathLst>
            </a:custGeom>
            <a:solidFill>
              <a:srgbClr val="39A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3" name="object 3453"/>
            <p:cNvSpPr/>
            <p:nvPr/>
          </p:nvSpPr>
          <p:spPr>
            <a:xfrm>
              <a:off x="5087916" y="3045826"/>
              <a:ext cx="2085975" cy="1905"/>
            </a:xfrm>
            <a:custGeom>
              <a:avLst/>
              <a:gdLst/>
              <a:ahLst/>
              <a:cxnLst/>
              <a:rect l="l" t="t" r="r" b="b"/>
              <a:pathLst>
                <a:path w="2085975" h="1905">
                  <a:moveTo>
                    <a:pt x="2085168" y="1293"/>
                  </a:moveTo>
                  <a:lnTo>
                    <a:pt x="787" y="1293"/>
                  </a:lnTo>
                </a:path>
                <a:path w="2085975" h="1905">
                  <a:moveTo>
                    <a:pt x="0" y="0"/>
                  </a:moveTo>
                  <a:lnTo>
                    <a:pt x="2085813" y="0"/>
                  </a:lnTo>
                </a:path>
                <a:path w="2085975" h="1905">
                  <a:moveTo>
                    <a:pt x="2085168" y="1293"/>
                  </a:moveTo>
                  <a:lnTo>
                    <a:pt x="787" y="1293"/>
                  </a:lnTo>
                </a:path>
                <a:path w="2085975" h="1905">
                  <a:moveTo>
                    <a:pt x="787" y="1293"/>
                  </a:moveTo>
                  <a:lnTo>
                    <a:pt x="2085168" y="1293"/>
                  </a:lnTo>
                </a:path>
              </a:pathLst>
            </a:custGeom>
            <a:ln w="3175">
              <a:solidFill>
                <a:srgbClr val="39A8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4" name="object 3454"/>
            <p:cNvSpPr/>
            <p:nvPr/>
          </p:nvSpPr>
          <p:spPr>
            <a:xfrm>
              <a:off x="5088703" y="3047118"/>
              <a:ext cx="2084705" cy="1270"/>
            </a:xfrm>
            <a:custGeom>
              <a:avLst/>
              <a:gdLst/>
              <a:ahLst/>
              <a:cxnLst/>
              <a:rect l="l" t="t" r="r" b="b"/>
              <a:pathLst>
                <a:path w="2084704" h="1269">
                  <a:moveTo>
                    <a:pt x="2084381" y="0"/>
                  </a:moveTo>
                  <a:lnTo>
                    <a:pt x="2083817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084381" y="0"/>
                  </a:lnTo>
                  <a:close/>
                </a:path>
              </a:pathLst>
            </a:custGeom>
            <a:solidFill>
              <a:srgbClr val="39A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5" name="object 3455"/>
            <p:cNvSpPr/>
            <p:nvPr/>
          </p:nvSpPr>
          <p:spPr>
            <a:xfrm>
              <a:off x="5088703" y="3047119"/>
              <a:ext cx="2084705" cy="1270"/>
            </a:xfrm>
            <a:custGeom>
              <a:avLst/>
              <a:gdLst/>
              <a:ahLst/>
              <a:cxnLst/>
              <a:rect l="l" t="t" r="r" b="b"/>
              <a:pathLst>
                <a:path w="2084704" h="1269">
                  <a:moveTo>
                    <a:pt x="2083817" y="1131"/>
                  </a:moveTo>
                  <a:lnTo>
                    <a:pt x="688" y="1131"/>
                  </a:lnTo>
                </a:path>
                <a:path w="2084704" h="1269">
                  <a:moveTo>
                    <a:pt x="0" y="0"/>
                  </a:moveTo>
                  <a:lnTo>
                    <a:pt x="2084381" y="0"/>
                  </a:lnTo>
                </a:path>
              </a:pathLst>
            </a:custGeom>
            <a:ln w="3175">
              <a:solidFill>
                <a:srgbClr val="39A8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6" name="object 3456"/>
            <p:cNvSpPr/>
            <p:nvPr/>
          </p:nvSpPr>
          <p:spPr>
            <a:xfrm>
              <a:off x="5089392" y="3048250"/>
              <a:ext cx="2083435" cy="0"/>
            </a:xfrm>
            <a:custGeom>
              <a:avLst/>
              <a:gdLst/>
              <a:ahLst/>
              <a:cxnLst/>
              <a:rect l="l" t="t" r="r" b="b"/>
              <a:pathLst>
                <a:path w="2083434">
                  <a:moveTo>
                    <a:pt x="2083128" y="0"/>
                  </a:moveTo>
                  <a:lnTo>
                    <a:pt x="0" y="0"/>
                  </a:lnTo>
                </a:path>
                <a:path w="2083434">
                  <a:moveTo>
                    <a:pt x="0" y="0"/>
                  </a:moveTo>
                  <a:lnTo>
                    <a:pt x="2083128" y="0"/>
                  </a:lnTo>
                </a:path>
              </a:pathLst>
            </a:custGeom>
            <a:ln w="3175">
              <a:solidFill>
                <a:srgbClr val="39A7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7" name="object 3457"/>
            <p:cNvSpPr/>
            <p:nvPr/>
          </p:nvSpPr>
          <p:spPr>
            <a:xfrm>
              <a:off x="5089392" y="3048250"/>
              <a:ext cx="2083435" cy="1905"/>
            </a:xfrm>
            <a:custGeom>
              <a:avLst/>
              <a:gdLst/>
              <a:ahLst/>
              <a:cxnLst/>
              <a:rect l="l" t="t" r="r" b="b"/>
              <a:pathLst>
                <a:path w="2083434" h="1905">
                  <a:moveTo>
                    <a:pt x="2083128" y="0"/>
                  </a:moveTo>
                  <a:lnTo>
                    <a:pt x="2082483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083128" y="0"/>
                  </a:lnTo>
                  <a:close/>
                </a:path>
              </a:pathLst>
            </a:custGeom>
            <a:solidFill>
              <a:srgbClr val="39A7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8" name="object 3458"/>
            <p:cNvSpPr/>
            <p:nvPr/>
          </p:nvSpPr>
          <p:spPr>
            <a:xfrm>
              <a:off x="5089392" y="3048250"/>
              <a:ext cx="2083435" cy="1905"/>
            </a:xfrm>
            <a:custGeom>
              <a:avLst/>
              <a:gdLst/>
              <a:ahLst/>
              <a:cxnLst/>
              <a:rect l="l" t="t" r="r" b="b"/>
              <a:pathLst>
                <a:path w="2083434" h="1905">
                  <a:moveTo>
                    <a:pt x="2082483" y="1293"/>
                  </a:moveTo>
                  <a:lnTo>
                    <a:pt x="787" y="1293"/>
                  </a:lnTo>
                </a:path>
                <a:path w="2083434" h="1905">
                  <a:moveTo>
                    <a:pt x="0" y="0"/>
                  </a:moveTo>
                  <a:lnTo>
                    <a:pt x="2083128" y="0"/>
                  </a:lnTo>
                </a:path>
                <a:path w="2083434" h="1905">
                  <a:moveTo>
                    <a:pt x="2082483" y="1293"/>
                  </a:moveTo>
                  <a:lnTo>
                    <a:pt x="787" y="1293"/>
                  </a:lnTo>
                </a:path>
                <a:path w="2083434" h="1905">
                  <a:moveTo>
                    <a:pt x="787" y="1293"/>
                  </a:moveTo>
                  <a:lnTo>
                    <a:pt x="2082483" y="1293"/>
                  </a:lnTo>
                </a:path>
                <a:path w="2083434" h="1905">
                  <a:moveTo>
                    <a:pt x="2082483" y="1293"/>
                  </a:moveTo>
                  <a:lnTo>
                    <a:pt x="787" y="1293"/>
                  </a:lnTo>
                </a:path>
                <a:path w="2083434" h="1905">
                  <a:moveTo>
                    <a:pt x="787" y="1293"/>
                  </a:moveTo>
                  <a:lnTo>
                    <a:pt x="2082483" y="1293"/>
                  </a:lnTo>
                </a:path>
              </a:pathLst>
            </a:custGeom>
            <a:ln w="3175">
              <a:solidFill>
                <a:srgbClr val="39A7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9" name="object 3459"/>
            <p:cNvSpPr/>
            <p:nvPr/>
          </p:nvSpPr>
          <p:spPr>
            <a:xfrm>
              <a:off x="5090179" y="3049543"/>
              <a:ext cx="2082164" cy="1270"/>
            </a:xfrm>
            <a:custGeom>
              <a:avLst/>
              <a:gdLst/>
              <a:ahLst/>
              <a:cxnLst/>
              <a:rect l="l" t="t" r="r" b="b"/>
              <a:pathLst>
                <a:path w="2082165" h="1269">
                  <a:moveTo>
                    <a:pt x="2081696" y="0"/>
                  </a:moveTo>
                  <a:lnTo>
                    <a:pt x="2081131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081696" y="0"/>
                  </a:lnTo>
                  <a:close/>
                </a:path>
              </a:pathLst>
            </a:custGeom>
            <a:solidFill>
              <a:srgbClr val="39A7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0" name="object 3460"/>
            <p:cNvSpPr/>
            <p:nvPr/>
          </p:nvSpPr>
          <p:spPr>
            <a:xfrm>
              <a:off x="5090179" y="3049543"/>
              <a:ext cx="2082164" cy="1270"/>
            </a:xfrm>
            <a:custGeom>
              <a:avLst/>
              <a:gdLst/>
              <a:ahLst/>
              <a:cxnLst/>
              <a:rect l="l" t="t" r="r" b="b"/>
              <a:pathLst>
                <a:path w="2082165" h="1269">
                  <a:moveTo>
                    <a:pt x="2081131" y="1131"/>
                  </a:moveTo>
                  <a:lnTo>
                    <a:pt x="688" y="1131"/>
                  </a:lnTo>
                </a:path>
                <a:path w="2082165" h="1269">
                  <a:moveTo>
                    <a:pt x="0" y="0"/>
                  </a:moveTo>
                  <a:lnTo>
                    <a:pt x="2081696" y="0"/>
                  </a:lnTo>
                </a:path>
              </a:pathLst>
            </a:custGeom>
            <a:ln w="3175">
              <a:solidFill>
                <a:srgbClr val="39A7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1" name="object 3461"/>
            <p:cNvSpPr/>
            <p:nvPr/>
          </p:nvSpPr>
          <p:spPr>
            <a:xfrm>
              <a:off x="5090868" y="3050674"/>
              <a:ext cx="2080895" cy="0"/>
            </a:xfrm>
            <a:custGeom>
              <a:avLst/>
              <a:gdLst/>
              <a:ahLst/>
              <a:cxnLst/>
              <a:rect l="l" t="t" r="r" b="b"/>
              <a:pathLst>
                <a:path w="2080895">
                  <a:moveTo>
                    <a:pt x="2080443" y="0"/>
                  </a:moveTo>
                  <a:lnTo>
                    <a:pt x="0" y="0"/>
                  </a:lnTo>
                </a:path>
                <a:path w="2080895">
                  <a:moveTo>
                    <a:pt x="0" y="0"/>
                  </a:moveTo>
                  <a:lnTo>
                    <a:pt x="2080443" y="0"/>
                  </a:lnTo>
                </a:path>
              </a:pathLst>
            </a:custGeom>
            <a:ln w="3175">
              <a:solidFill>
                <a:srgbClr val="38A7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2" name="object 3462"/>
            <p:cNvSpPr/>
            <p:nvPr/>
          </p:nvSpPr>
          <p:spPr>
            <a:xfrm>
              <a:off x="5090868" y="3050674"/>
              <a:ext cx="2080895" cy="1905"/>
            </a:xfrm>
            <a:custGeom>
              <a:avLst/>
              <a:gdLst/>
              <a:ahLst/>
              <a:cxnLst/>
              <a:rect l="l" t="t" r="r" b="b"/>
              <a:pathLst>
                <a:path w="2080895" h="1905">
                  <a:moveTo>
                    <a:pt x="2080443" y="0"/>
                  </a:moveTo>
                  <a:lnTo>
                    <a:pt x="2079798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080443" y="0"/>
                  </a:lnTo>
                  <a:close/>
                </a:path>
              </a:pathLst>
            </a:custGeom>
            <a:solidFill>
              <a:srgbClr val="38A7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3" name="object 3463"/>
            <p:cNvSpPr/>
            <p:nvPr/>
          </p:nvSpPr>
          <p:spPr>
            <a:xfrm>
              <a:off x="5090868" y="3050674"/>
              <a:ext cx="2080895" cy="1905"/>
            </a:xfrm>
            <a:custGeom>
              <a:avLst/>
              <a:gdLst/>
              <a:ahLst/>
              <a:cxnLst/>
              <a:rect l="l" t="t" r="r" b="b"/>
              <a:pathLst>
                <a:path w="2080895" h="1905">
                  <a:moveTo>
                    <a:pt x="2079798" y="1293"/>
                  </a:moveTo>
                  <a:lnTo>
                    <a:pt x="787" y="1293"/>
                  </a:lnTo>
                </a:path>
                <a:path w="2080895" h="1905">
                  <a:moveTo>
                    <a:pt x="0" y="0"/>
                  </a:moveTo>
                  <a:lnTo>
                    <a:pt x="2080443" y="0"/>
                  </a:lnTo>
                </a:path>
                <a:path w="2080895" h="1905">
                  <a:moveTo>
                    <a:pt x="2079798" y="1293"/>
                  </a:moveTo>
                  <a:lnTo>
                    <a:pt x="787" y="1293"/>
                  </a:lnTo>
                </a:path>
                <a:path w="2080895" h="1905">
                  <a:moveTo>
                    <a:pt x="787" y="1293"/>
                  </a:moveTo>
                  <a:lnTo>
                    <a:pt x="2079798" y="1293"/>
                  </a:lnTo>
                </a:path>
              </a:pathLst>
            </a:custGeom>
            <a:ln w="3175">
              <a:solidFill>
                <a:srgbClr val="38A7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4" name="object 3464"/>
            <p:cNvSpPr/>
            <p:nvPr/>
          </p:nvSpPr>
          <p:spPr>
            <a:xfrm>
              <a:off x="5091655" y="3051967"/>
              <a:ext cx="2079625" cy="1905"/>
            </a:xfrm>
            <a:custGeom>
              <a:avLst/>
              <a:gdLst/>
              <a:ahLst/>
              <a:cxnLst/>
              <a:rect l="l" t="t" r="r" b="b"/>
              <a:pathLst>
                <a:path w="2079625" h="1905">
                  <a:moveTo>
                    <a:pt x="2079010" y="0"/>
                  </a:moveTo>
                  <a:lnTo>
                    <a:pt x="2078365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079010" y="0"/>
                  </a:lnTo>
                  <a:close/>
                </a:path>
              </a:pathLst>
            </a:custGeom>
            <a:solidFill>
              <a:srgbClr val="38A7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5" name="object 3465"/>
            <p:cNvSpPr/>
            <p:nvPr/>
          </p:nvSpPr>
          <p:spPr>
            <a:xfrm>
              <a:off x="5091655" y="3051968"/>
              <a:ext cx="2079625" cy="1905"/>
            </a:xfrm>
            <a:custGeom>
              <a:avLst/>
              <a:gdLst/>
              <a:ahLst/>
              <a:cxnLst/>
              <a:rect l="l" t="t" r="r" b="b"/>
              <a:pathLst>
                <a:path w="2079625" h="1905">
                  <a:moveTo>
                    <a:pt x="2078365" y="1293"/>
                  </a:moveTo>
                  <a:lnTo>
                    <a:pt x="787" y="1293"/>
                  </a:lnTo>
                </a:path>
                <a:path w="2079625" h="1905">
                  <a:moveTo>
                    <a:pt x="0" y="0"/>
                  </a:moveTo>
                  <a:lnTo>
                    <a:pt x="2079010" y="0"/>
                  </a:lnTo>
                </a:path>
                <a:path w="2079625" h="1905">
                  <a:moveTo>
                    <a:pt x="2078365" y="1293"/>
                  </a:moveTo>
                  <a:lnTo>
                    <a:pt x="787" y="1293"/>
                  </a:lnTo>
                </a:path>
                <a:path w="2079625" h="1905">
                  <a:moveTo>
                    <a:pt x="787" y="1293"/>
                  </a:moveTo>
                  <a:lnTo>
                    <a:pt x="2078365" y="1293"/>
                  </a:lnTo>
                </a:path>
                <a:path w="2079625" h="1905">
                  <a:moveTo>
                    <a:pt x="2078365" y="1293"/>
                  </a:moveTo>
                  <a:lnTo>
                    <a:pt x="787" y="1293"/>
                  </a:lnTo>
                </a:path>
                <a:path w="2079625" h="1905">
                  <a:moveTo>
                    <a:pt x="787" y="1293"/>
                  </a:moveTo>
                  <a:lnTo>
                    <a:pt x="2078365" y="1293"/>
                  </a:lnTo>
                </a:path>
              </a:pathLst>
            </a:custGeom>
            <a:ln w="3175">
              <a:solidFill>
                <a:srgbClr val="38A7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6" name="object 3466"/>
            <p:cNvSpPr/>
            <p:nvPr/>
          </p:nvSpPr>
          <p:spPr>
            <a:xfrm>
              <a:off x="5092442" y="3053261"/>
              <a:ext cx="2077720" cy="1270"/>
            </a:xfrm>
            <a:custGeom>
              <a:avLst/>
              <a:gdLst/>
              <a:ahLst/>
              <a:cxnLst/>
              <a:rect l="l" t="t" r="r" b="b"/>
              <a:pathLst>
                <a:path w="2077720" h="1269">
                  <a:moveTo>
                    <a:pt x="2077578" y="0"/>
                  </a:moveTo>
                  <a:lnTo>
                    <a:pt x="2077014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077578" y="0"/>
                  </a:lnTo>
                  <a:close/>
                </a:path>
              </a:pathLst>
            </a:custGeom>
            <a:solidFill>
              <a:srgbClr val="38A7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7" name="object 3467"/>
            <p:cNvSpPr/>
            <p:nvPr/>
          </p:nvSpPr>
          <p:spPr>
            <a:xfrm>
              <a:off x="5092442" y="3053261"/>
              <a:ext cx="2077720" cy="1270"/>
            </a:xfrm>
            <a:custGeom>
              <a:avLst/>
              <a:gdLst/>
              <a:ahLst/>
              <a:cxnLst/>
              <a:rect l="l" t="t" r="r" b="b"/>
              <a:pathLst>
                <a:path w="2077720" h="1269">
                  <a:moveTo>
                    <a:pt x="2077014" y="1131"/>
                  </a:moveTo>
                  <a:lnTo>
                    <a:pt x="688" y="1131"/>
                  </a:lnTo>
                </a:path>
                <a:path w="2077720" h="1269">
                  <a:moveTo>
                    <a:pt x="0" y="0"/>
                  </a:moveTo>
                  <a:lnTo>
                    <a:pt x="2077578" y="0"/>
                  </a:lnTo>
                </a:path>
                <a:path w="2077720" h="1269">
                  <a:moveTo>
                    <a:pt x="2077014" y="1131"/>
                  </a:moveTo>
                  <a:lnTo>
                    <a:pt x="688" y="1131"/>
                  </a:lnTo>
                </a:path>
                <a:path w="2077720" h="1269">
                  <a:moveTo>
                    <a:pt x="688" y="1131"/>
                  </a:moveTo>
                  <a:lnTo>
                    <a:pt x="2077014" y="1131"/>
                  </a:lnTo>
                </a:path>
              </a:pathLst>
            </a:custGeom>
            <a:ln w="3175">
              <a:solidFill>
                <a:srgbClr val="38A7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8" name="object 3468"/>
            <p:cNvSpPr/>
            <p:nvPr/>
          </p:nvSpPr>
          <p:spPr>
            <a:xfrm>
              <a:off x="5093131" y="3054392"/>
              <a:ext cx="2076450" cy="1905"/>
            </a:xfrm>
            <a:custGeom>
              <a:avLst/>
              <a:gdLst/>
              <a:ahLst/>
              <a:cxnLst/>
              <a:rect l="l" t="t" r="r" b="b"/>
              <a:pathLst>
                <a:path w="2076450" h="1905">
                  <a:moveTo>
                    <a:pt x="2076325" y="0"/>
                  </a:moveTo>
                  <a:lnTo>
                    <a:pt x="2075680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076325" y="0"/>
                  </a:lnTo>
                  <a:close/>
                </a:path>
              </a:pathLst>
            </a:custGeom>
            <a:solidFill>
              <a:srgbClr val="38A7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9" name="object 3469"/>
            <p:cNvSpPr/>
            <p:nvPr/>
          </p:nvSpPr>
          <p:spPr>
            <a:xfrm>
              <a:off x="5093131" y="3054392"/>
              <a:ext cx="2076450" cy="1905"/>
            </a:xfrm>
            <a:custGeom>
              <a:avLst/>
              <a:gdLst/>
              <a:ahLst/>
              <a:cxnLst/>
              <a:rect l="l" t="t" r="r" b="b"/>
              <a:pathLst>
                <a:path w="2076450" h="1905">
                  <a:moveTo>
                    <a:pt x="2075680" y="1293"/>
                  </a:moveTo>
                  <a:lnTo>
                    <a:pt x="787" y="1293"/>
                  </a:lnTo>
                </a:path>
                <a:path w="2076450" h="1905">
                  <a:moveTo>
                    <a:pt x="0" y="0"/>
                  </a:moveTo>
                  <a:lnTo>
                    <a:pt x="2076325" y="0"/>
                  </a:lnTo>
                </a:path>
                <a:path w="2076450" h="1905">
                  <a:moveTo>
                    <a:pt x="2075680" y="1293"/>
                  </a:moveTo>
                  <a:lnTo>
                    <a:pt x="787" y="1293"/>
                  </a:lnTo>
                </a:path>
                <a:path w="2076450" h="1905">
                  <a:moveTo>
                    <a:pt x="787" y="1293"/>
                  </a:moveTo>
                  <a:lnTo>
                    <a:pt x="2075680" y="1293"/>
                  </a:lnTo>
                </a:path>
              </a:pathLst>
            </a:custGeom>
            <a:ln w="3175">
              <a:solidFill>
                <a:srgbClr val="38A7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0" name="object 3470"/>
            <p:cNvSpPr/>
            <p:nvPr/>
          </p:nvSpPr>
          <p:spPr>
            <a:xfrm>
              <a:off x="5093918" y="3055685"/>
              <a:ext cx="2075180" cy="1270"/>
            </a:xfrm>
            <a:custGeom>
              <a:avLst/>
              <a:gdLst/>
              <a:ahLst/>
              <a:cxnLst/>
              <a:rect l="l" t="t" r="r" b="b"/>
              <a:pathLst>
                <a:path w="2075179" h="1269">
                  <a:moveTo>
                    <a:pt x="2074893" y="0"/>
                  </a:moveTo>
                  <a:lnTo>
                    <a:pt x="2074328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074893" y="0"/>
                  </a:lnTo>
                  <a:close/>
                </a:path>
              </a:pathLst>
            </a:custGeom>
            <a:solidFill>
              <a:srgbClr val="38A7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1" name="object 3471"/>
            <p:cNvSpPr/>
            <p:nvPr/>
          </p:nvSpPr>
          <p:spPr>
            <a:xfrm>
              <a:off x="5093918" y="3055685"/>
              <a:ext cx="2075180" cy="1270"/>
            </a:xfrm>
            <a:custGeom>
              <a:avLst/>
              <a:gdLst/>
              <a:ahLst/>
              <a:cxnLst/>
              <a:rect l="l" t="t" r="r" b="b"/>
              <a:pathLst>
                <a:path w="2075179" h="1269">
                  <a:moveTo>
                    <a:pt x="2074328" y="1131"/>
                  </a:moveTo>
                  <a:lnTo>
                    <a:pt x="688" y="1131"/>
                  </a:lnTo>
                </a:path>
                <a:path w="2075179" h="1269">
                  <a:moveTo>
                    <a:pt x="0" y="0"/>
                  </a:moveTo>
                  <a:lnTo>
                    <a:pt x="2074893" y="0"/>
                  </a:lnTo>
                </a:path>
              </a:pathLst>
            </a:custGeom>
            <a:ln w="3175">
              <a:solidFill>
                <a:srgbClr val="38A7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2" name="object 3472"/>
            <p:cNvSpPr/>
            <p:nvPr/>
          </p:nvSpPr>
          <p:spPr>
            <a:xfrm>
              <a:off x="5094607" y="3056817"/>
              <a:ext cx="2073910" cy="0"/>
            </a:xfrm>
            <a:custGeom>
              <a:avLst/>
              <a:gdLst/>
              <a:ahLst/>
              <a:cxnLst/>
              <a:rect l="l" t="t" r="r" b="b"/>
              <a:pathLst>
                <a:path w="2073909">
                  <a:moveTo>
                    <a:pt x="2073640" y="0"/>
                  </a:moveTo>
                  <a:lnTo>
                    <a:pt x="0" y="0"/>
                  </a:lnTo>
                </a:path>
                <a:path w="2073909">
                  <a:moveTo>
                    <a:pt x="0" y="0"/>
                  </a:moveTo>
                  <a:lnTo>
                    <a:pt x="2073640" y="0"/>
                  </a:lnTo>
                </a:path>
                <a:path w="2073909">
                  <a:moveTo>
                    <a:pt x="2073640" y="0"/>
                  </a:moveTo>
                  <a:lnTo>
                    <a:pt x="0" y="0"/>
                  </a:lnTo>
                </a:path>
                <a:path w="2073909">
                  <a:moveTo>
                    <a:pt x="0" y="0"/>
                  </a:moveTo>
                  <a:lnTo>
                    <a:pt x="2073640" y="0"/>
                  </a:lnTo>
                </a:path>
              </a:pathLst>
            </a:custGeom>
            <a:ln w="3175">
              <a:solidFill>
                <a:srgbClr val="37A7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3" name="object 3473"/>
            <p:cNvSpPr/>
            <p:nvPr/>
          </p:nvSpPr>
          <p:spPr>
            <a:xfrm>
              <a:off x="5094607" y="3056816"/>
              <a:ext cx="2073910" cy="1905"/>
            </a:xfrm>
            <a:custGeom>
              <a:avLst/>
              <a:gdLst/>
              <a:ahLst/>
              <a:cxnLst/>
              <a:rect l="l" t="t" r="r" b="b"/>
              <a:pathLst>
                <a:path w="2073909" h="1905">
                  <a:moveTo>
                    <a:pt x="2073640" y="0"/>
                  </a:moveTo>
                  <a:lnTo>
                    <a:pt x="2072995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073640" y="0"/>
                  </a:lnTo>
                  <a:close/>
                </a:path>
              </a:pathLst>
            </a:custGeom>
            <a:solidFill>
              <a:srgbClr val="37A7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4" name="object 3474"/>
            <p:cNvSpPr/>
            <p:nvPr/>
          </p:nvSpPr>
          <p:spPr>
            <a:xfrm>
              <a:off x="5094607" y="3056817"/>
              <a:ext cx="2073910" cy="1905"/>
            </a:xfrm>
            <a:custGeom>
              <a:avLst/>
              <a:gdLst/>
              <a:ahLst/>
              <a:cxnLst/>
              <a:rect l="l" t="t" r="r" b="b"/>
              <a:pathLst>
                <a:path w="2073909" h="1905">
                  <a:moveTo>
                    <a:pt x="2072995" y="1293"/>
                  </a:moveTo>
                  <a:lnTo>
                    <a:pt x="787" y="1293"/>
                  </a:lnTo>
                </a:path>
                <a:path w="2073909" h="1905">
                  <a:moveTo>
                    <a:pt x="0" y="0"/>
                  </a:moveTo>
                  <a:lnTo>
                    <a:pt x="2073640" y="0"/>
                  </a:lnTo>
                </a:path>
                <a:path w="2073909" h="1905">
                  <a:moveTo>
                    <a:pt x="2072995" y="1293"/>
                  </a:moveTo>
                  <a:lnTo>
                    <a:pt x="787" y="1293"/>
                  </a:lnTo>
                </a:path>
                <a:path w="2073909" h="1905">
                  <a:moveTo>
                    <a:pt x="787" y="1293"/>
                  </a:moveTo>
                  <a:lnTo>
                    <a:pt x="2072995" y="1293"/>
                  </a:lnTo>
                </a:path>
              </a:pathLst>
            </a:custGeom>
            <a:ln w="3175">
              <a:solidFill>
                <a:srgbClr val="37A7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5" name="object 3475"/>
            <p:cNvSpPr/>
            <p:nvPr/>
          </p:nvSpPr>
          <p:spPr>
            <a:xfrm>
              <a:off x="5095394" y="3058109"/>
              <a:ext cx="2072639" cy="1270"/>
            </a:xfrm>
            <a:custGeom>
              <a:avLst/>
              <a:gdLst/>
              <a:ahLst/>
              <a:cxnLst/>
              <a:rect l="l" t="t" r="r" b="b"/>
              <a:pathLst>
                <a:path w="2072640" h="1269">
                  <a:moveTo>
                    <a:pt x="2072207" y="0"/>
                  </a:moveTo>
                  <a:lnTo>
                    <a:pt x="2071643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072207" y="0"/>
                  </a:lnTo>
                  <a:close/>
                </a:path>
              </a:pathLst>
            </a:custGeom>
            <a:solidFill>
              <a:srgbClr val="37A7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6" name="object 3476"/>
            <p:cNvSpPr/>
            <p:nvPr/>
          </p:nvSpPr>
          <p:spPr>
            <a:xfrm>
              <a:off x="5095394" y="3058110"/>
              <a:ext cx="2072639" cy="1270"/>
            </a:xfrm>
            <a:custGeom>
              <a:avLst/>
              <a:gdLst/>
              <a:ahLst/>
              <a:cxnLst/>
              <a:rect l="l" t="t" r="r" b="b"/>
              <a:pathLst>
                <a:path w="2072640" h="1269">
                  <a:moveTo>
                    <a:pt x="2071643" y="1131"/>
                  </a:moveTo>
                  <a:lnTo>
                    <a:pt x="688" y="1131"/>
                  </a:lnTo>
                </a:path>
                <a:path w="2072640" h="1269">
                  <a:moveTo>
                    <a:pt x="0" y="0"/>
                  </a:moveTo>
                  <a:lnTo>
                    <a:pt x="2072207" y="0"/>
                  </a:lnTo>
                </a:path>
                <a:path w="2072640" h="1269">
                  <a:moveTo>
                    <a:pt x="2071643" y="1131"/>
                  </a:moveTo>
                  <a:lnTo>
                    <a:pt x="688" y="1131"/>
                  </a:lnTo>
                </a:path>
                <a:path w="2072640" h="1269">
                  <a:moveTo>
                    <a:pt x="688" y="1131"/>
                  </a:moveTo>
                  <a:lnTo>
                    <a:pt x="2071643" y="1131"/>
                  </a:lnTo>
                </a:path>
              </a:pathLst>
            </a:custGeom>
            <a:ln w="3175">
              <a:solidFill>
                <a:srgbClr val="37A7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7" name="object 3477"/>
            <p:cNvSpPr/>
            <p:nvPr/>
          </p:nvSpPr>
          <p:spPr>
            <a:xfrm>
              <a:off x="5096083" y="3059241"/>
              <a:ext cx="2071370" cy="1905"/>
            </a:xfrm>
            <a:custGeom>
              <a:avLst/>
              <a:gdLst/>
              <a:ahLst/>
              <a:cxnLst/>
              <a:rect l="l" t="t" r="r" b="b"/>
              <a:pathLst>
                <a:path w="2071370" h="1905">
                  <a:moveTo>
                    <a:pt x="2070954" y="0"/>
                  </a:moveTo>
                  <a:lnTo>
                    <a:pt x="2070309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070954" y="0"/>
                  </a:lnTo>
                  <a:close/>
                </a:path>
              </a:pathLst>
            </a:custGeom>
            <a:solidFill>
              <a:srgbClr val="37A7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8" name="object 3478"/>
            <p:cNvSpPr/>
            <p:nvPr/>
          </p:nvSpPr>
          <p:spPr>
            <a:xfrm>
              <a:off x="5096083" y="3059241"/>
              <a:ext cx="2071370" cy="1905"/>
            </a:xfrm>
            <a:custGeom>
              <a:avLst/>
              <a:gdLst/>
              <a:ahLst/>
              <a:cxnLst/>
              <a:rect l="l" t="t" r="r" b="b"/>
              <a:pathLst>
                <a:path w="2071370" h="1905">
                  <a:moveTo>
                    <a:pt x="2070309" y="1293"/>
                  </a:moveTo>
                  <a:lnTo>
                    <a:pt x="787" y="1293"/>
                  </a:lnTo>
                </a:path>
                <a:path w="2071370" h="1905">
                  <a:moveTo>
                    <a:pt x="0" y="0"/>
                  </a:moveTo>
                  <a:lnTo>
                    <a:pt x="2070954" y="0"/>
                  </a:lnTo>
                </a:path>
                <a:path w="2071370" h="1905">
                  <a:moveTo>
                    <a:pt x="2070309" y="1293"/>
                  </a:moveTo>
                  <a:lnTo>
                    <a:pt x="787" y="1293"/>
                  </a:lnTo>
                </a:path>
                <a:path w="2071370" h="1905">
                  <a:moveTo>
                    <a:pt x="787" y="1293"/>
                  </a:moveTo>
                  <a:lnTo>
                    <a:pt x="2070309" y="1293"/>
                  </a:lnTo>
                </a:path>
                <a:path w="2071370" h="1905">
                  <a:moveTo>
                    <a:pt x="2070309" y="1293"/>
                  </a:moveTo>
                  <a:lnTo>
                    <a:pt x="787" y="1293"/>
                  </a:lnTo>
                </a:path>
                <a:path w="2071370" h="1905">
                  <a:moveTo>
                    <a:pt x="787" y="1293"/>
                  </a:moveTo>
                  <a:lnTo>
                    <a:pt x="2070309" y="1293"/>
                  </a:lnTo>
                </a:path>
              </a:pathLst>
            </a:custGeom>
            <a:ln w="3175">
              <a:solidFill>
                <a:srgbClr val="37A7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9" name="object 3479"/>
            <p:cNvSpPr/>
            <p:nvPr/>
          </p:nvSpPr>
          <p:spPr>
            <a:xfrm>
              <a:off x="5096870" y="3060534"/>
              <a:ext cx="2070100" cy="1270"/>
            </a:xfrm>
            <a:custGeom>
              <a:avLst/>
              <a:gdLst/>
              <a:ahLst/>
              <a:cxnLst/>
              <a:rect l="l" t="t" r="r" b="b"/>
              <a:pathLst>
                <a:path w="2070100" h="1269">
                  <a:moveTo>
                    <a:pt x="2069522" y="0"/>
                  </a:moveTo>
                  <a:lnTo>
                    <a:pt x="2068958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069522" y="0"/>
                  </a:lnTo>
                  <a:close/>
                </a:path>
              </a:pathLst>
            </a:custGeom>
            <a:solidFill>
              <a:srgbClr val="37A7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0" name="object 3480"/>
            <p:cNvSpPr/>
            <p:nvPr/>
          </p:nvSpPr>
          <p:spPr>
            <a:xfrm>
              <a:off x="5096870" y="3060534"/>
              <a:ext cx="2070100" cy="1270"/>
            </a:xfrm>
            <a:custGeom>
              <a:avLst/>
              <a:gdLst/>
              <a:ahLst/>
              <a:cxnLst/>
              <a:rect l="l" t="t" r="r" b="b"/>
              <a:pathLst>
                <a:path w="2070100" h="1269">
                  <a:moveTo>
                    <a:pt x="2068958" y="1131"/>
                  </a:moveTo>
                  <a:lnTo>
                    <a:pt x="688" y="1131"/>
                  </a:lnTo>
                </a:path>
                <a:path w="2070100" h="1269">
                  <a:moveTo>
                    <a:pt x="0" y="0"/>
                  </a:moveTo>
                  <a:lnTo>
                    <a:pt x="2069522" y="0"/>
                  </a:lnTo>
                </a:path>
              </a:pathLst>
            </a:custGeom>
            <a:ln w="3175">
              <a:solidFill>
                <a:srgbClr val="37A7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1" name="object 3481"/>
            <p:cNvSpPr/>
            <p:nvPr/>
          </p:nvSpPr>
          <p:spPr>
            <a:xfrm>
              <a:off x="5097559" y="3061666"/>
              <a:ext cx="2068830" cy="0"/>
            </a:xfrm>
            <a:custGeom>
              <a:avLst/>
              <a:gdLst/>
              <a:ahLst/>
              <a:cxnLst/>
              <a:rect l="l" t="t" r="r" b="b"/>
              <a:pathLst>
                <a:path w="2068829">
                  <a:moveTo>
                    <a:pt x="2068269" y="0"/>
                  </a:moveTo>
                  <a:lnTo>
                    <a:pt x="0" y="0"/>
                  </a:lnTo>
                </a:path>
                <a:path w="2068829">
                  <a:moveTo>
                    <a:pt x="0" y="0"/>
                  </a:moveTo>
                  <a:lnTo>
                    <a:pt x="2068269" y="0"/>
                  </a:lnTo>
                </a:path>
              </a:pathLst>
            </a:custGeom>
            <a:ln w="3175">
              <a:solidFill>
                <a:srgbClr val="36A6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2" name="object 3482"/>
            <p:cNvSpPr/>
            <p:nvPr/>
          </p:nvSpPr>
          <p:spPr>
            <a:xfrm>
              <a:off x="5097559" y="3061665"/>
              <a:ext cx="2068830" cy="1905"/>
            </a:xfrm>
            <a:custGeom>
              <a:avLst/>
              <a:gdLst/>
              <a:ahLst/>
              <a:cxnLst/>
              <a:rect l="l" t="t" r="r" b="b"/>
              <a:pathLst>
                <a:path w="2068829" h="1905">
                  <a:moveTo>
                    <a:pt x="2068269" y="0"/>
                  </a:moveTo>
                  <a:lnTo>
                    <a:pt x="2067624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068269" y="0"/>
                  </a:lnTo>
                  <a:close/>
                </a:path>
              </a:pathLst>
            </a:custGeom>
            <a:solidFill>
              <a:srgbClr val="36A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3" name="object 3483"/>
            <p:cNvSpPr/>
            <p:nvPr/>
          </p:nvSpPr>
          <p:spPr>
            <a:xfrm>
              <a:off x="5097559" y="3061666"/>
              <a:ext cx="2068830" cy="1905"/>
            </a:xfrm>
            <a:custGeom>
              <a:avLst/>
              <a:gdLst/>
              <a:ahLst/>
              <a:cxnLst/>
              <a:rect l="l" t="t" r="r" b="b"/>
              <a:pathLst>
                <a:path w="2068829" h="1905">
                  <a:moveTo>
                    <a:pt x="2067624" y="1293"/>
                  </a:moveTo>
                  <a:lnTo>
                    <a:pt x="787" y="1293"/>
                  </a:lnTo>
                </a:path>
                <a:path w="2068829" h="1905">
                  <a:moveTo>
                    <a:pt x="0" y="0"/>
                  </a:moveTo>
                  <a:lnTo>
                    <a:pt x="2068269" y="0"/>
                  </a:lnTo>
                </a:path>
                <a:path w="2068829" h="1905">
                  <a:moveTo>
                    <a:pt x="2067624" y="1293"/>
                  </a:moveTo>
                  <a:lnTo>
                    <a:pt x="787" y="1293"/>
                  </a:lnTo>
                </a:path>
                <a:path w="2068829" h="1905">
                  <a:moveTo>
                    <a:pt x="787" y="1293"/>
                  </a:moveTo>
                  <a:lnTo>
                    <a:pt x="2067624" y="1293"/>
                  </a:lnTo>
                </a:path>
              </a:pathLst>
            </a:custGeom>
            <a:ln w="3175">
              <a:solidFill>
                <a:srgbClr val="36A6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4" name="object 3484"/>
            <p:cNvSpPr/>
            <p:nvPr/>
          </p:nvSpPr>
          <p:spPr>
            <a:xfrm>
              <a:off x="5098346" y="3062958"/>
              <a:ext cx="2066925" cy="1270"/>
            </a:xfrm>
            <a:custGeom>
              <a:avLst/>
              <a:gdLst/>
              <a:ahLst/>
              <a:cxnLst/>
              <a:rect l="l" t="t" r="r" b="b"/>
              <a:pathLst>
                <a:path w="2066925" h="1269">
                  <a:moveTo>
                    <a:pt x="2066837" y="0"/>
                  </a:moveTo>
                  <a:lnTo>
                    <a:pt x="2066272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066837" y="0"/>
                  </a:lnTo>
                  <a:close/>
                </a:path>
              </a:pathLst>
            </a:custGeom>
            <a:solidFill>
              <a:srgbClr val="36A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5" name="object 3485"/>
            <p:cNvSpPr/>
            <p:nvPr/>
          </p:nvSpPr>
          <p:spPr>
            <a:xfrm>
              <a:off x="5098346" y="3062959"/>
              <a:ext cx="2066925" cy="1270"/>
            </a:xfrm>
            <a:custGeom>
              <a:avLst/>
              <a:gdLst/>
              <a:ahLst/>
              <a:cxnLst/>
              <a:rect l="l" t="t" r="r" b="b"/>
              <a:pathLst>
                <a:path w="2066925" h="1269">
                  <a:moveTo>
                    <a:pt x="2066272" y="1131"/>
                  </a:moveTo>
                  <a:lnTo>
                    <a:pt x="688" y="1131"/>
                  </a:lnTo>
                </a:path>
                <a:path w="2066925" h="1269">
                  <a:moveTo>
                    <a:pt x="0" y="0"/>
                  </a:moveTo>
                  <a:lnTo>
                    <a:pt x="2066837" y="0"/>
                  </a:lnTo>
                </a:path>
                <a:path w="2066925" h="1269">
                  <a:moveTo>
                    <a:pt x="2066272" y="1131"/>
                  </a:moveTo>
                  <a:lnTo>
                    <a:pt x="688" y="1131"/>
                  </a:lnTo>
                </a:path>
                <a:path w="2066925" h="1269">
                  <a:moveTo>
                    <a:pt x="688" y="1131"/>
                  </a:moveTo>
                  <a:lnTo>
                    <a:pt x="2066272" y="1131"/>
                  </a:lnTo>
                </a:path>
                <a:path w="2066925" h="1269">
                  <a:moveTo>
                    <a:pt x="2066272" y="1131"/>
                  </a:moveTo>
                  <a:lnTo>
                    <a:pt x="688" y="1131"/>
                  </a:lnTo>
                </a:path>
                <a:path w="2066925" h="1269">
                  <a:moveTo>
                    <a:pt x="688" y="1131"/>
                  </a:moveTo>
                  <a:lnTo>
                    <a:pt x="2066272" y="1131"/>
                  </a:lnTo>
                </a:path>
              </a:pathLst>
            </a:custGeom>
            <a:ln w="3175">
              <a:solidFill>
                <a:srgbClr val="36A6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6" name="object 3486"/>
            <p:cNvSpPr/>
            <p:nvPr/>
          </p:nvSpPr>
          <p:spPr>
            <a:xfrm>
              <a:off x="5099035" y="3064090"/>
              <a:ext cx="2065655" cy="1905"/>
            </a:xfrm>
            <a:custGeom>
              <a:avLst/>
              <a:gdLst/>
              <a:ahLst/>
              <a:cxnLst/>
              <a:rect l="l" t="t" r="r" b="b"/>
              <a:pathLst>
                <a:path w="2065654" h="1905">
                  <a:moveTo>
                    <a:pt x="2065584" y="0"/>
                  </a:moveTo>
                  <a:lnTo>
                    <a:pt x="2064939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065584" y="0"/>
                  </a:lnTo>
                  <a:close/>
                </a:path>
              </a:pathLst>
            </a:custGeom>
            <a:solidFill>
              <a:srgbClr val="35A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7" name="object 3487"/>
            <p:cNvSpPr/>
            <p:nvPr/>
          </p:nvSpPr>
          <p:spPr>
            <a:xfrm>
              <a:off x="5099035" y="3064090"/>
              <a:ext cx="2065655" cy="1905"/>
            </a:xfrm>
            <a:custGeom>
              <a:avLst/>
              <a:gdLst/>
              <a:ahLst/>
              <a:cxnLst/>
              <a:rect l="l" t="t" r="r" b="b"/>
              <a:pathLst>
                <a:path w="2065654" h="1905">
                  <a:moveTo>
                    <a:pt x="2064938" y="1293"/>
                  </a:moveTo>
                  <a:lnTo>
                    <a:pt x="787" y="1293"/>
                  </a:lnTo>
                </a:path>
                <a:path w="2065654" h="1905">
                  <a:moveTo>
                    <a:pt x="0" y="0"/>
                  </a:moveTo>
                  <a:lnTo>
                    <a:pt x="2065583" y="0"/>
                  </a:lnTo>
                </a:path>
                <a:path w="2065654" h="1905">
                  <a:moveTo>
                    <a:pt x="2064938" y="1293"/>
                  </a:moveTo>
                  <a:lnTo>
                    <a:pt x="787" y="1293"/>
                  </a:lnTo>
                </a:path>
                <a:path w="2065654" h="1905">
                  <a:moveTo>
                    <a:pt x="787" y="1293"/>
                  </a:moveTo>
                  <a:lnTo>
                    <a:pt x="2064938" y="1293"/>
                  </a:lnTo>
                </a:path>
              </a:pathLst>
            </a:custGeom>
            <a:ln w="3175">
              <a:solidFill>
                <a:srgbClr val="35A6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8" name="object 3488"/>
            <p:cNvSpPr/>
            <p:nvPr/>
          </p:nvSpPr>
          <p:spPr>
            <a:xfrm>
              <a:off x="5099822" y="3065383"/>
              <a:ext cx="2064385" cy="1270"/>
            </a:xfrm>
            <a:custGeom>
              <a:avLst/>
              <a:gdLst/>
              <a:ahLst/>
              <a:cxnLst/>
              <a:rect l="l" t="t" r="r" b="b"/>
              <a:pathLst>
                <a:path w="2064384" h="1269">
                  <a:moveTo>
                    <a:pt x="2064151" y="0"/>
                  </a:moveTo>
                  <a:lnTo>
                    <a:pt x="2063587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064151" y="0"/>
                  </a:lnTo>
                  <a:close/>
                </a:path>
              </a:pathLst>
            </a:custGeom>
            <a:solidFill>
              <a:srgbClr val="35A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9" name="object 3489"/>
            <p:cNvSpPr/>
            <p:nvPr/>
          </p:nvSpPr>
          <p:spPr>
            <a:xfrm>
              <a:off x="5099822" y="3065383"/>
              <a:ext cx="2064385" cy="1270"/>
            </a:xfrm>
            <a:custGeom>
              <a:avLst/>
              <a:gdLst/>
              <a:ahLst/>
              <a:cxnLst/>
              <a:rect l="l" t="t" r="r" b="b"/>
              <a:pathLst>
                <a:path w="2064384" h="1269">
                  <a:moveTo>
                    <a:pt x="2063587" y="1131"/>
                  </a:moveTo>
                  <a:lnTo>
                    <a:pt x="688" y="1131"/>
                  </a:lnTo>
                </a:path>
                <a:path w="2064384" h="1269">
                  <a:moveTo>
                    <a:pt x="0" y="0"/>
                  </a:moveTo>
                  <a:lnTo>
                    <a:pt x="2064151" y="0"/>
                  </a:lnTo>
                </a:path>
                <a:path w="2064384" h="1269">
                  <a:moveTo>
                    <a:pt x="2063587" y="1131"/>
                  </a:moveTo>
                  <a:lnTo>
                    <a:pt x="688" y="1131"/>
                  </a:lnTo>
                </a:path>
                <a:path w="2064384" h="1269">
                  <a:moveTo>
                    <a:pt x="688" y="1131"/>
                  </a:moveTo>
                  <a:lnTo>
                    <a:pt x="2063587" y="1131"/>
                  </a:lnTo>
                </a:path>
              </a:pathLst>
            </a:custGeom>
            <a:ln w="3175">
              <a:solidFill>
                <a:srgbClr val="35A6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0" name="object 3490"/>
            <p:cNvSpPr/>
            <p:nvPr/>
          </p:nvSpPr>
          <p:spPr>
            <a:xfrm>
              <a:off x="5100511" y="3066514"/>
              <a:ext cx="2063114" cy="1905"/>
            </a:xfrm>
            <a:custGeom>
              <a:avLst/>
              <a:gdLst/>
              <a:ahLst/>
              <a:cxnLst/>
              <a:rect l="l" t="t" r="r" b="b"/>
              <a:pathLst>
                <a:path w="2063115" h="1905">
                  <a:moveTo>
                    <a:pt x="2062898" y="0"/>
                  </a:moveTo>
                  <a:lnTo>
                    <a:pt x="2062253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062898" y="0"/>
                  </a:lnTo>
                  <a:close/>
                </a:path>
              </a:pathLst>
            </a:custGeom>
            <a:solidFill>
              <a:srgbClr val="35A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1" name="object 3491"/>
            <p:cNvSpPr/>
            <p:nvPr/>
          </p:nvSpPr>
          <p:spPr>
            <a:xfrm>
              <a:off x="5100511" y="3066515"/>
              <a:ext cx="2063114" cy="1905"/>
            </a:xfrm>
            <a:custGeom>
              <a:avLst/>
              <a:gdLst/>
              <a:ahLst/>
              <a:cxnLst/>
              <a:rect l="l" t="t" r="r" b="b"/>
              <a:pathLst>
                <a:path w="2063115" h="1905">
                  <a:moveTo>
                    <a:pt x="2062253" y="1293"/>
                  </a:moveTo>
                  <a:lnTo>
                    <a:pt x="787" y="1293"/>
                  </a:lnTo>
                </a:path>
                <a:path w="2063115" h="1905">
                  <a:moveTo>
                    <a:pt x="0" y="0"/>
                  </a:moveTo>
                  <a:lnTo>
                    <a:pt x="2062898" y="0"/>
                  </a:lnTo>
                </a:path>
                <a:path w="2063115" h="1905">
                  <a:moveTo>
                    <a:pt x="2062253" y="1293"/>
                  </a:moveTo>
                  <a:lnTo>
                    <a:pt x="787" y="1293"/>
                  </a:lnTo>
                </a:path>
                <a:path w="2063115" h="1905">
                  <a:moveTo>
                    <a:pt x="787" y="1293"/>
                  </a:moveTo>
                  <a:lnTo>
                    <a:pt x="2062253" y="1293"/>
                  </a:lnTo>
                </a:path>
                <a:path w="2063115" h="1905">
                  <a:moveTo>
                    <a:pt x="2062253" y="1293"/>
                  </a:moveTo>
                  <a:lnTo>
                    <a:pt x="787" y="1293"/>
                  </a:lnTo>
                </a:path>
                <a:path w="2063115" h="1905">
                  <a:moveTo>
                    <a:pt x="787" y="1293"/>
                  </a:moveTo>
                  <a:lnTo>
                    <a:pt x="2062253" y="1293"/>
                  </a:lnTo>
                </a:path>
              </a:pathLst>
            </a:custGeom>
            <a:ln w="3175">
              <a:solidFill>
                <a:srgbClr val="35A6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2" name="object 3492"/>
            <p:cNvSpPr/>
            <p:nvPr/>
          </p:nvSpPr>
          <p:spPr>
            <a:xfrm>
              <a:off x="5101298" y="3067807"/>
              <a:ext cx="2061845" cy="1270"/>
            </a:xfrm>
            <a:custGeom>
              <a:avLst/>
              <a:gdLst/>
              <a:ahLst/>
              <a:cxnLst/>
              <a:rect l="l" t="t" r="r" b="b"/>
              <a:pathLst>
                <a:path w="2061845" h="1269">
                  <a:moveTo>
                    <a:pt x="2061466" y="0"/>
                  </a:moveTo>
                  <a:lnTo>
                    <a:pt x="2060902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061466" y="0"/>
                  </a:lnTo>
                  <a:close/>
                </a:path>
              </a:pathLst>
            </a:custGeom>
            <a:solidFill>
              <a:srgbClr val="35A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3" name="object 3493"/>
            <p:cNvSpPr/>
            <p:nvPr/>
          </p:nvSpPr>
          <p:spPr>
            <a:xfrm>
              <a:off x="5101298" y="3067808"/>
              <a:ext cx="2061845" cy="1270"/>
            </a:xfrm>
            <a:custGeom>
              <a:avLst/>
              <a:gdLst/>
              <a:ahLst/>
              <a:cxnLst/>
              <a:rect l="l" t="t" r="r" b="b"/>
              <a:pathLst>
                <a:path w="2061845" h="1269">
                  <a:moveTo>
                    <a:pt x="2060902" y="1131"/>
                  </a:moveTo>
                  <a:lnTo>
                    <a:pt x="688" y="1131"/>
                  </a:lnTo>
                </a:path>
                <a:path w="2061845" h="1269">
                  <a:moveTo>
                    <a:pt x="0" y="0"/>
                  </a:moveTo>
                  <a:lnTo>
                    <a:pt x="2061466" y="0"/>
                  </a:lnTo>
                </a:path>
                <a:path w="2061845" h="1269">
                  <a:moveTo>
                    <a:pt x="2060902" y="1131"/>
                  </a:moveTo>
                  <a:lnTo>
                    <a:pt x="688" y="1131"/>
                  </a:lnTo>
                </a:path>
                <a:path w="2061845" h="1269">
                  <a:moveTo>
                    <a:pt x="688" y="1131"/>
                  </a:moveTo>
                  <a:lnTo>
                    <a:pt x="2060902" y="1131"/>
                  </a:lnTo>
                </a:path>
              </a:pathLst>
            </a:custGeom>
            <a:ln w="3175">
              <a:solidFill>
                <a:srgbClr val="35A6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4" name="object 3494"/>
            <p:cNvSpPr/>
            <p:nvPr/>
          </p:nvSpPr>
          <p:spPr>
            <a:xfrm>
              <a:off x="5101987" y="3068939"/>
              <a:ext cx="2060575" cy="1905"/>
            </a:xfrm>
            <a:custGeom>
              <a:avLst/>
              <a:gdLst/>
              <a:ahLst/>
              <a:cxnLst/>
              <a:rect l="l" t="t" r="r" b="b"/>
              <a:pathLst>
                <a:path w="2060575" h="1905">
                  <a:moveTo>
                    <a:pt x="2060213" y="0"/>
                  </a:moveTo>
                  <a:lnTo>
                    <a:pt x="2059568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060213" y="0"/>
                  </a:lnTo>
                  <a:close/>
                </a:path>
              </a:pathLst>
            </a:custGeom>
            <a:solidFill>
              <a:srgbClr val="35A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5" name="object 3495"/>
            <p:cNvSpPr/>
            <p:nvPr/>
          </p:nvSpPr>
          <p:spPr>
            <a:xfrm>
              <a:off x="5101987" y="3068939"/>
              <a:ext cx="2060575" cy="1905"/>
            </a:xfrm>
            <a:custGeom>
              <a:avLst/>
              <a:gdLst/>
              <a:ahLst/>
              <a:cxnLst/>
              <a:rect l="l" t="t" r="r" b="b"/>
              <a:pathLst>
                <a:path w="2060575" h="1905">
                  <a:moveTo>
                    <a:pt x="2059568" y="1293"/>
                  </a:moveTo>
                  <a:lnTo>
                    <a:pt x="787" y="1293"/>
                  </a:lnTo>
                </a:path>
                <a:path w="2060575" h="1905">
                  <a:moveTo>
                    <a:pt x="0" y="0"/>
                  </a:moveTo>
                  <a:lnTo>
                    <a:pt x="2060213" y="0"/>
                  </a:lnTo>
                </a:path>
              </a:pathLst>
            </a:custGeom>
            <a:ln w="3175">
              <a:solidFill>
                <a:srgbClr val="35A6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6" name="object 3496"/>
            <p:cNvSpPr/>
            <p:nvPr/>
          </p:nvSpPr>
          <p:spPr>
            <a:xfrm>
              <a:off x="5102774" y="3070232"/>
              <a:ext cx="2059305" cy="0"/>
            </a:xfrm>
            <a:custGeom>
              <a:avLst/>
              <a:gdLst/>
              <a:ahLst/>
              <a:cxnLst/>
              <a:rect l="l" t="t" r="r" b="b"/>
              <a:pathLst>
                <a:path w="2059304">
                  <a:moveTo>
                    <a:pt x="2058781" y="0"/>
                  </a:moveTo>
                  <a:lnTo>
                    <a:pt x="0" y="0"/>
                  </a:lnTo>
                </a:path>
                <a:path w="2059304">
                  <a:moveTo>
                    <a:pt x="0" y="0"/>
                  </a:moveTo>
                  <a:lnTo>
                    <a:pt x="2058781" y="0"/>
                  </a:lnTo>
                </a:path>
              </a:pathLst>
            </a:custGeom>
            <a:ln w="3175">
              <a:solidFill>
                <a:srgbClr val="34A6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7" name="object 3497"/>
            <p:cNvSpPr/>
            <p:nvPr/>
          </p:nvSpPr>
          <p:spPr>
            <a:xfrm>
              <a:off x="5102774" y="3070232"/>
              <a:ext cx="2059305" cy="1270"/>
            </a:xfrm>
            <a:custGeom>
              <a:avLst/>
              <a:gdLst/>
              <a:ahLst/>
              <a:cxnLst/>
              <a:rect l="l" t="t" r="r" b="b"/>
              <a:pathLst>
                <a:path w="2059304" h="1269">
                  <a:moveTo>
                    <a:pt x="2058781" y="0"/>
                  </a:moveTo>
                  <a:lnTo>
                    <a:pt x="2058216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058781" y="0"/>
                  </a:lnTo>
                  <a:close/>
                </a:path>
              </a:pathLst>
            </a:custGeom>
            <a:solidFill>
              <a:srgbClr val="34A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8" name="object 3498"/>
            <p:cNvSpPr/>
            <p:nvPr/>
          </p:nvSpPr>
          <p:spPr>
            <a:xfrm>
              <a:off x="5102774" y="3070232"/>
              <a:ext cx="2059305" cy="1270"/>
            </a:xfrm>
            <a:custGeom>
              <a:avLst/>
              <a:gdLst/>
              <a:ahLst/>
              <a:cxnLst/>
              <a:rect l="l" t="t" r="r" b="b"/>
              <a:pathLst>
                <a:path w="2059304" h="1269">
                  <a:moveTo>
                    <a:pt x="2058216" y="1131"/>
                  </a:moveTo>
                  <a:lnTo>
                    <a:pt x="688" y="1131"/>
                  </a:lnTo>
                </a:path>
                <a:path w="2059304" h="1269">
                  <a:moveTo>
                    <a:pt x="0" y="0"/>
                  </a:moveTo>
                  <a:lnTo>
                    <a:pt x="2058781" y="0"/>
                  </a:lnTo>
                </a:path>
                <a:path w="2059304" h="1269">
                  <a:moveTo>
                    <a:pt x="2058216" y="1131"/>
                  </a:moveTo>
                  <a:lnTo>
                    <a:pt x="688" y="1131"/>
                  </a:lnTo>
                </a:path>
                <a:path w="2059304" h="1269">
                  <a:moveTo>
                    <a:pt x="688" y="1131"/>
                  </a:moveTo>
                  <a:lnTo>
                    <a:pt x="2058216" y="1131"/>
                  </a:lnTo>
                </a:path>
                <a:path w="2059304" h="1269">
                  <a:moveTo>
                    <a:pt x="2058216" y="1131"/>
                  </a:moveTo>
                  <a:lnTo>
                    <a:pt x="688" y="1131"/>
                  </a:lnTo>
                </a:path>
                <a:path w="2059304" h="1269">
                  <a:moveTo>
                    <a:pt x="688" y="1131"/>
                  </a:moveTo>
                  <a:lnTo>
                    <a:pt x="2058216" y="1131"/>
                  </a:lnTo>
                </a:path>
              </a:pathLst>
            </a:custGeom>
            <a:ln w="3175">
              <a:solidFill>
                <a:srgbClr val="34A6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9" name="object 3499"/>
            <p:cNvSpPr/>
            <p:nvPr/>
          </p:nvSpPr>
          <p:spPr>
            <a:xfrm>
              <a:off x="5103463" y="3071363"/>
              <a:ext cx="2058035" cy="1905"/>
            </a:xfrm>
            <a:custGeom>
              <a:avLst/>
              <a:gdLst/>
              <a:ahLst/>
              <a:cxnLst/>
              <a:rect l="l" t="t" r="r" b="b"/>
              <a:pathLst>
                <a:path w="2058034" h="1905">
                  <a:moveTo>
                    <a:pt x="2057527" y="0"/>
                  </a:moveTo>
                  <a:lnTo>
                    <a:pt x="2056882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057527" y="0"/>
                  </a:lnTo>
                  <a:close/>
                </a:path>
              </a:pathLst>
            </a:custGeom>
            <a:solidFill>
              <a:srgbClr val="34A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0" name="object 3500"/>
            <p:cNvSpPr/>
            <p:nvPr/>
          </p:nvSpPr>
          <p:spPr>
            <a:xfrm>
              <a:off x="5103463" y="3071363"/>
              <a:ext cx="2058035" cy="1905"/>
            </a:xfrm>
            <a:custGeom>
              <a:avLst/>
              <a:gdLst/>
              <a:ahLst/>
              <a:cxnLst/>
              <a:rect l="l" t="t" r="r" b="b"/>
              <a:pathLst>
                <a:path w="2058034" h="1905">
                  <a:moveTo>
                    <a:pt x="2056882" y="1293"/>
                  </a:moveTo>
                  <a:lnTo>
                    <a:pt x="787" y="1293"/>
                  </a:lnTo>
                </a:path>
                <a:path w="2058034" h="1905">
                  <a:moveTo>
                    <a:pt x="0" y="0"/>
                  </a:moveTo>
                  <a:lnTo>
                    <a:pt x="2057527" y="0"/>
                  </a:lnTo>
                </a:path>
                <a:path w="2058034" h="1905">
                  <a:moveTo>
                    <a:pt x="2056882" y="1293"/>
                  </a:moveTo>
                  <a:lnTo>
                    <a:pt x="787" y="1293"/>
                  </a:lnTo>
                </a:path>
                <a:path w="2058034" h="1905">
                  <a:moveTo>
                    <a:pt x="787" y="1293"/>
                  </a:moveTo>
                  <a:lnTo>
                    <a:pt x="2056882" y="1293"/>
                  </a:lnTo>
                </a:path>
              </a:pathLst>
            </a:custGeom>
            <a:ln w="3175">
              <a:solidFill>
                <a:srgbClr val="34A6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1" name="object 3501"/>
            <p:cNvSpPr/>
            <p:nvPr/>
          </p:nvSpPr>
          <p:spPr>
            <a:xfrm>
              <a:off x="5104250" y="3072656"/>
              <a:ext cx="2056130" cy="1270"/>
            </a:xfrm>
            <a:custGeom>
              <a:avLst/>
              <a:gdLst/>
              <a:ahLst/>
              <a:cxnLst/>
              <a:rect l="l" t="t" r="r" b="b"/>
              <a:pathLst>
                <a:path w="2056129" h="1269">
                  <a:moveTo>
                    <a:pt x="2056095" y="0"/>
                  </a:moveTo>
                  <a:lnTo>
                    <a:pt x="2055531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056095" y="0"/>
                  </a:lnTo>
                  <a:close/>
                </a:path>
              </a:pathLst>
            </a:custGeom>
            <a:solidFill>
              <a:srgbClr val="34A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2" name="object 3502"/>
            <p:cNvSpPr/>
            <p:nvPr/>
          </p:nvSpPr>
          <p:spPr>
            <a:xfrm>
              <a:off x="5104250" y="3072657"/>
              <a:ext cx="2056130" cy="1270"/>
            </a:xfrm>
            <a:custGeom>
              <a:avLst/>
              <a:gdLst/>
              <a:ahLst/>
              <a:cxnLst/>
              <a:rect l="l" t="t" r="r" b="b"/>
              <a:pathLst>
                <a:path w="2056129" h="1269">
                  <a:moveTo>
                    <a:pt x="2055531" y="1131"/>
                  </a:moveTo>
                  <a:lnTo>
                    <a:pt x="688" y="1131"/>
                  </a:lnTo>
                </a:path>
                <a:path w="2056129" h="1269">
                  <a:moveTo>
                    <a:pt x="0" y="0"/>
                  </a:moveTo>
                  <a:lnTo>
                    <a:pt x="2056095" y="0"/>
                  </a:lnTo>
                </a:path>
                <a:path w="2056129" h="1269">
                  <a:moveTo>
                    <a:pt x="2055531" y="1131"/>
                  </a:moveTo>
                  <a:lnTo>
                    <a:pt x="688" y="1131"/>
                  </a:lnTo>
                </a:path>
                <a:path w="2056129" h="1269">
                  <a:moveTo>
                    <a:pt x="688" y="1131"/>
                  </a:moveTo>
                  <a:lnTo>
                    <a:pt x="2055531" y="1131"/>
                  </a:lnTo>
                </a:path>
              </a:pathLst>
            </a:custGeom>
            <a:ln w="3175">
              <a:solidFill>
                <a:srgbClr val="34A6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3" name="object 3503"/>
            <p:cNvSpPr/>
            <p:nvPr/>
          </p:nvSpPr>
          <p:spPr>
            <a:xfrm>
              <a:off x="5104939" y="3073788"/>
              <a:ext cx="2054860" cy="1905"/>
            </a:xfrm>
            <a:custGeom>
              <a:avLst/>
              <a:gdLst/>
              <a:ahLst/>
              <a:cxnLst/>
              <a:rect l="l" t="t" r="r" b="b"/>
              <a:pathLst>
                <a:path w="2054859" h="1905">
                  <a:moveTo>
                    <a:pt x="2054842" y="0"/>
                  </a:moveTo>
                  <a:lnTo>
                    <a:pt x="2054197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054842" y="0"/>
                  </a:lnTo>
                  <a:close/>
                </a:path>
              </a:pathLst>
            </a:custGeom>
            <a:solidFill>
              <a:srgbClr val="34A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4" name="object 3504"/>
            <p:cNvSpPr/>
            <p:nvPr/>
          </p:nvSpPr>
          <p:spPr>
            <a:xfrm>
              <a:off x="5104939" y="3073788"/>
              <a:ext cx="2054860" cy="1905"/>
            </a:xfrm>
            <a:custGeom>
              <a:avLst/>
              <a:gdLst/>
              <a:ahLst/>
              <a:cxnLst/>
              <a:rect l="l" t="t" r="r" b="b"/>
              <a:pathLst>
                <a:path w="2054859" h="1905">
                  <a:moveTo>
                    <a:pt x="2054197" y="1293"/>
                  </a:moveTo>
                  <a:lnTo>
                    <a:pt x="787" y="1293"/>
                  </a:lnTo>
                </a:path>
                <a:path w="2054859" h="1905">
                  <a:moveTo>
                    <a:pt x="0" y="0"/>
                  </a:moveTo>
                  <a:lnTo>
                    <a:pt x="2054842" y="0"/>
                  </a:lnTo>
                </a:path>
                <a:path w="2054859" h="1905">
                  <a:moveTo>
                    <a:pt x="2054197" y="1293"/>
                  </a:moveTo>
                  <a:lnTo>
                    <a:pt x="787" y="1293"/>
                  </a:lnTo>
                </a:path>
                <a:path w="2054859" h="1905">
                  <a:moveTo>
                    <a:pt x="787" y="1293"/>
                  </a:moveTo>
                  <a:lnTo>
                    <a:pt x="2054197" y="1293"/>
                  </a:lnTo>
                </a:path>
                <a:path w="2054859" h="1905">
                  <a:moveTo>
                    <a:pt x="2054197" y="1293"/>
                  </a:moveTo>
                  <a:lnTo>
                    <a:pt x="787" y="1293"/>
                  </a:lnTo>
                </a:path>
                <a:path w="2054859" h="1905">
                  <a:moveTo>
                    <a:pt x="787" y="1293"/>
                  </a:moveTo>
                  <a:lnTo>
                    <a:pt x="2054197" y="1293"/>
                  </a:lnTo>
                </a:path>
              </a:pathLst>
            </a:custGeom>
            <a:ln w="3175">
              <a:solidFill>
                <a:srgbClr val="34A6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5" name="object 3505"/>
            <p:cNvSpPr/>
            <p:nvPr/>
          </p:nvSpPr>
          <p:spPr>
            <a:xfrm>
              <a:off x="5105726" y="3075081"/>
              <a:ext cx="2053589" cy="1270"/>
            </a:xfrm>
            <a:custGeom>
              <a:avLst/>
              <a:gdLst/>
              <a:ahLst/>
              <a:cxnLst/>
              <a:rect l="l" t="t" r="r" b="b"/>
              <a:pathLst>
                <a:path w="2053590" h="1269">
                  <a:moveTo>
                    <a:pt x="2053410" y="0"/>
                  </a:moveTo>
                  <a:lnTo>
                    <a:pt x="2052845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053410" y="0"/>
                  </a:lnTo>
                  <a:close/>
                </a:path>
              </a:pathLst>
            </a:custGeom>
            <a:solidFill>
              <a:srgbClr val="33A4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6" name="object 3506"/>
            <p:cNvSpPr/>
            <p:nvPr/>
          </p:nvSpPr>
          <p:spPr>
            <a:xfrm>
              <a:off x="5105726" y="3075081"/>
              <a:ext cx="2053589" cy="1270"/>
            </a:xfrm>
            <a:custGeom>
              <a:avLst/>
              <a:gdLst/>
              <a:ahLst/>
              <a:cxnLst/>
              <a:rect l="l" t="t" r="r" b="b"/>
              <a:pathLst>
                <a:path w="2053590" h="1269">
                  <a:moveTo>
                    <a:pt x="2052845" y="1131"/>
                  </a:moveTo>
                  <a:lnTo>
                    <a:pt x="688" y="1131"/>
                  </a:lnTo>
                </a:path>
                <a:path w="2053590" h="1269">
                  <a:moveTo>
                    <a:pt x="0" y="0"/>
                  </a:moveTo>
                  <a:lnTo>
                    <a:pt x="2053410" y="0"/>
                  </a:lnTo>
                </a:path>
                <a:path w="2053590" h="1269">
                  <a:moveTo>
                    <a:pt x="2052845" y="1131"/>
                  </a:moveTo>
                  <a:lnTo>
                    <a:pt x="688" y="1131"/>
                  </a:lnTo>
                </a:path>
                <a:path w="2053590" h="1269">
                  <a:moveTo>
                    <a:pt x="688" y="1131"/>
                  </a:moveTo>
                  <a:lnTo>
                    <a:pt x="2052845" y="1131"/>
                  </a:lnTo>
                </a:path>
              </a:pathLst>
            </a:custGeom>
            <a:ln w="3175">
              <a:solidFill>
                <a:srgbClr val="33A4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7" name="object 3507"/>
            <p:cNvSpPr/>
            <p:nvPr/>
          </p:nvSpPr>
          <p:spPr>
            <a:xfrm>
              <a:off x="5106415" y="3076212"/>
              <a:ext cx="2052320" cy="1905"/>
            </a:xfrm>
            <a:custGeom>
              <a:avLst/>
              <a:gdLst/>
              <a:ahLst/>
              <a:cxnLst/>
              <a:rect l="l" t="t" r="r" b="b"/>
              <a:pathLst>
                <a:path w="2052320" h="1905">
                  <a:moveTo>
                    <a:pt x="2052157" y="0"/>
                  </a:moveTo>
                  <a:lnTo>
                    <a:pt x="2051512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052157" y="0"/>
                  </a:lnTo>
                  <a:close/>
                </a:path>
              </a:pathLst>
            </a:custGeom>
            <a:solidFill>
              <a:srgbClr val="33A4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8" name="object 3508"/>
            <p:cNvSpPr/>
            <p:nvPr/>
          </p:nvSpPr>
          <p:spPr>
            <a:xfrm>
              <a:off x="5106415" y="3076212"/>
              <a:ext cx="2052320" cy="1905"/>
            </a:xfrm>
            <a:custGeom>
              <a:avLst/>
              <a:gdLst/>
              <a:ahLst/>
              <a:cxnLst/>
              <a:rect l="l" t="t" r="r" b="b"/>
              <a:pathLst>
                <a:path w="2052320" h="1905">
                  <a:moveTo>
                    <a:pt x="2051512" y="1293"/>
                  </a:moveTo>
                  <a:lnTo>
                    <a:pt x="787" y="1293"/>
                  </a:lnTo>
                </a:path>
                <a:path w="2052320" h="1905">
                  <a:moveTo>
                    <a:pt x="0" y="0"/>
                  </a:moveTo>
                  <a:lnTo>
                    <a:pt x="2052157" y="0"/>
                  </a:lnTo>
                </a:path>
                <a:path w="2052320" h="1905">
                  <a:moveTo>
                    <a:pt x="2051512" y="1293"/>
                  </a:moveTo>
                  <a:lnTo>
                    <a:pt x="787" y="1293"/>
                  </a:lnTo>
                </a:path>
                <a:path w="2052320" h="1905">
                  <a:moveTo>
                    <a:pt x="787" y="1293"/>
                  </a:moveTo>
                  <a:lnTo>
                    <a:pt x="2051512" y="1293"/>
                  </a:lnTo>
                </a:path>
              </a:pathLst>
            </a:custGeom>
            <a:ln w="3175">
              <a:solidFill>
                <a:srgbClr val="33A4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9" name="object 3509"/>
            <p:cNvSpPr/>
            <p:nvPr/>
          </p:nvSpPr>
          <p:spPr>
            <a:xfrm>
              <a:off x="5107202" y="3077505"/>
              <a:ext cx="2051050" cy="1270"/>
            </a:xfrm>
            <a:custGeom>
              <a:avLst/>
              <a:gdLst/>
              <a:ahLst/>
              <a:cxnLst/>
              <a:rect l="l" t="t" r="r" b="b"/>
              <a:pathLst>
                <a:path w="2051050" h="1269">
                  <a:moveTo>
                    <a:pt x="2050724" y="0"/>
                  </a:moveTo>
                  <a:lnTo>
                    <a:pt x="2050160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050724" y="0"/>
                  </a:lnTo>
                  <a:close/>
                </a:path>
              </a:pathLst>
            </a:custGeom>
            <a:solidFill>
              <a:srgbClr val="33A4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0" name="object 3510"/>
            <p:cNvSpPr/>
            <p:nvPr/>
          </p:nvSpPr>
          <p:spPr>
            <a:xfrm>
              <a:off x="5107202" y="3077505"/>
              <a:ext cx="2051050" cy="1270"/>
            </a:xfrm>
            <a:custGeom>
              <a:avLst/>
              <a:gdLst/>
              <a:ahLst/>
              <a:cxnLst/>
              <a:rect l="l" t="t" r="r" b="b"/>
              <a:pathLst>
                <a:path w="2051050" h="1269">
                  <a:moveTo>
                    <a:pt x="2050160" y="1131"/>
                  </a:moveTo>
                  <a:lnTo>
                    <a:pt x="688" y="1131"/>
                  </a:lnTo>
                </a:path>
                <a:path w="2051050" h="1269">
                  <a:moveTo>
                    <a:pt x="0" y="0"/>
                  </a:moveTo>
                  <a:lnTo>
                    <a:pt x="2050724" y="0"/>
                  </a:lnTo>
                </a:path>
                <a:path w="2051050" h="1269">
                  <a:moveTo>
                    <a:pt x="2050160" y="1131"/>
                  </a:moveTo>
                  <a:lnTo>
                    <a:pt x="688" y="1131"/>
                  </a:lnTo>
                </a:path>
                <a:path w="2051050" h="1269">
                  <a:moveTo>
                    <a:pt x="688" y="1131"/>
                  </a:moveTo>
                  <a:lnTo>
                    <a:pt x="2050160" y="1131"/>
                  </a:lnTo>
                </a:path>
                <a:path w="2051050" h="1269">
                  <a:moveTo>
                    <a:pt x="2050160" y="1131"/>
                  </a:moveTo>
                  <a:lnTo>
                    <a:pt x="688" y="1131"/>
                  </a:lnTo>
                </a:path>
                <a:path w="2051050" h="1269">
                  <a:moveTo>
                    <a:pt x="688" y="1131"/>
                  </a:moveTo>
                  <a:lnTo>
                    <a:pt x="2050160" y="1131"/>
                  </a:lnTo>
                </a:path>
              </a:pathLst>
            </a:custGeom>
            <a:ln w="3175">
              <a:solidFill>
                <a:srgbClr val="33A4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1" name="object 3511"/>
            <p:cNvSpPr/>
            <p:nvPr/>
          </p:nvSpPr>
          <p:spPr>
            <a:xfrm>
              <a:off x="5107891" y="3078637"/>
              <a:ext cx="2049780" cy="1905"/>
            </a:xfrm>
            <a:custGeom>
              <a:avLst/>
              <a:gdLst/>
              <a:ahLst/>
              <a:cxnLst/>
              <a:rect l="l" t="t" r="r" b="b"/>
              <a:pathLst>
                <a:path w="2049779" h="1905">
                  <a:moveTo>
                    <a:pt x="2049471" y="0"/>
                  </a:moveTo>
                  <a:lnTo>
                    <a:pt x="2048826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049471" y="0"/>
                  </a:lnTo>
                  <a:close/>
                </a:path>
              </a:pathLst>
            </a:custGeom>
            <a:solidFill>
              <a:srgbClr val="33A4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2" name="object 3512"/>
            <p:cNvSpPr/>
            <p:nvPr/>
          </p:nvSpPr>
          <p:spPr>
            <a:xfrm>
              <a:off x="5107891" y="3078637"/>
              <a:ext cx="2049780" cy="1905"/>
            </a:xfrm>
            <a:custGeom>
              <a:avLst/>
              <a:gdLst/>
              <a:ahLst/>
              <a:cxnLst/>
              <a:rect l="l" t="t" r="r" b="b"/>
              <a:pathLst>
                <a:path w="2049779" h="1905">
                  <a:moveTo>
                    <a:pt x="2048826" y="1293"/>
                  </a:moveTo>
                  <a:lnTo>
                    <a:pt x="787" y="1293"/>
                  </a:lnTo>
                </a:path>
                <a:path w="2049779" h="1905">
                  <a:moveTo>
                    <a:pt x="0" y="0"/>
                  </a:moveTo>
                  <a:lnTo>
                    <a:pt x="2049471" y="0"/>
                  </a:lnTo>
                </a:path>
                <a:path w="2049779" h="1905">
                  <a:moveTo>
                    <a:pt x="2048826" y="1293"/>
                  </a:moveTo>
                  <a:lnTo>
                    <a:pt x="787" y="1293"/>
                  </a:lnTo>
                </a:path>
                <a:path w="2049779" h="1905">
                  <a:moveTo>
                    <a:pt x="787" y="1293"/>
                  </a:moveTo>
                  <a:lnTo>
                    <a:pt x="2048826" y="1293"/>
                  </a:lnTo>
                </a:path>
              </a:pathLst>
            </a:custGeom>
            <a:ln w="3175">
              <a:solidFill>
                <a:srgbClr val="33A4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3" name="object 3513"/>
            <p:cNvSpPr/>
            <p:nvPr/>
          </p:nvSpPr>
          <p:spPr>
            <a:xfrm>
              <a:off x="5108678" y="3079930"/>
              <a:ext cx="2048510" cy="1270"/>
            </a:xfrm>
            <a:custGeom>
              <a:avLst/>
              <a:gdLst/>
              <a:ahLst/>
              <a:cxnLst/>
              <a:rect l="l" t="t" r="r" b="b"/>
              <a:pathLst>
                <a:path w="2048509" h="1269">
                  <a:moveTo>
                    <a:pt x="2048039" y="0"/>
                  </a:moveTo>
                  <a:lnTo>
                    <a:pt x="2047475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048039" y="0"/>
                  </a:lnTo>
                  <a:close/>
                </a:path>
              </a:pathLst>
            </a:custGeom>
            <a:solidFill>
              <a:srgbClr val="33A4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4" name="object 3514"/>
            <p:cNvSpPr/>
            <p:nvPr/>
          </p:nvSpPr>
          <p:spPr>
            <a:xfrm>
              <a:off x="5108678" y="3079930"/>
              <a:ext cx="2048510" cy="1270"/>
            </a:xfrm>
            <a:custGeom>
              <a:avLst/>
              <a:gdLst/>
              <a:ahLst/>
              <a:cxnLst/>
              <a:rect l="l" t="t" r="r" b="b"/>
              <a:pathLst>
                <a:path w="2048509" h="1269">
                  <a:moveTo>
                    <a:pt x="2047475" y="1131"/>
                  </a:moveTo>
                  <a:lnTo>
                    <a:pt x="688" y="1131"/>
                  </a:lnTo>
                </a:path>
                <a:path w="2048509" h="1269">
                  <a:moveTo>
                    <a:pt x="0" y="0"/>
                  </a:moveTo>
                  <a:lnTo>
                    <a:pt x="2048039" y="0"/>
                  </a:lnTo>
                </a:path>
                <a:path w="2048509" h="1269">
                  <a:moveTo>
                    <a:pt x="2047475" y="1131"/>
                  </a:moveTo>
                  <a:lnTo>
                    <a:pt x="688" y="1131"/>
                  </a:lnTo>
                </a:path>
                <a:path w="2048509" h="1269">
                  <a:moveTo>
                    <a:pt x="688" y="1131"/>
                  </a:moveTo>
                  <a:lnTo>
                    <a:pt x="2047475" y="1131"/>
                  </a:lnTo>
                </a:path>
              </a:pathLst>
            </a:custGeom>
            <a:ln w="3175">
              <a:solidFill>
                <a:srgbClr val="33A4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5" name="object 3515"/>
            <p:cNvSpPr/>
            <p:nvPr/>
          </p:nvSpPr>
          <p:spPr>
            <a:xfrm>
              <a:off x="5109367" y="3081061"/>
              <a:ext cx="2047239" cy="1905"/>
            </a:xfrm>
            <a:custGeom>
              <a:avLst/>
              <a:gdLst/>
              <a:ahLst/>
              <a:cxnLst/>
              <a:rect l="l" t="t" r="r" b="b"/>
              <a:pathLst>
                <a:path w="2047240" h="1905">
                  <a:moveTo>
                    <a:pt x="2046786" y="0"/>
                  </a:moveTo>
                  <a:lnTo>
                    <a:pt x="2046141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046786" y="0"/>
                  </a:lnTo>
                  <a:close/>
                </a:path>
              </a:pathLst>
            </a:custGeom>
            <a:solidFill>
              <a:srgbClr val="31A4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6" name="object 3516"/>
            <p:cNvSpPr/>
            <p:nvPr/>
          </p:nvSpPr>
          <p:spPr>
            <a:xfrm>
              <a:off x="5109367" y="3081061"/>
              <a:ext cx="2047239" cy="1905"/>
            </a:xfrm>
            <a:custGeom>
              <a:avLst/>
              <a:gdLst/>
              <a:ahLst/>
              <a:cxnLst/>
              <a:rect l="l" t="t" r="r" b="b"/>
              <a:pathLst>
                <a:path w="2047240" h="1905">
                  <a:moveTo>
                    <a:pt x="2046141" y="1293"/>
                  </a:moveTo>
                  <a:lnTo>
                    <a:pt x="787" y="1293"/>
                  </a:lnTo>
                </a:path>
                <a:path w="2047240" h="1905">
                  <a:moveTo>
                    <a:pt x="0" y="0"/>
                  </a:moveTo>
                  <a:lnTo>
                    <a:pt x="2046786" y="0"/>
                  </a:lnTo>
                </a:path>
                <a:path w="2047240" h="1905">
                  <a:moveTo>
                    <a:pt x="2046141" y="1293"/>
                  </a:moveTo>
                  <a:lnTo>
                    <a:pt x="787" y="1293"/>
                  </a:lnTo>
                </a:path>
                <a:path w="2047240" h="1905">
                  <a:moveTo>
                    <a:pt x="787" y="1293"/>
                  </a:moveTo>
                  <a:lnTo>
                    <a:pt x="2046141" y="1293"/>
                  </a:lnTo>
                </a:path>
                <a:path w="2047240" h="1905">
                  <a:moveTo>
                    <a:pt x="2046141" y="1293"/>
                  </a:moveTo>
                  <a:lnTo>
                    <a:pt x="787" y="1293"/>
                  </a:lnTo>
                </a:path>
                <a:path w="2047240" h="1905">
                  <a:moveTo>
                    <a:pt x="787" y="1293"/>
                  </a:moveTo>
                  <a:lnTo>
                    <a:pt x="2046141" y="1293"/>
                  </a:lnTo>
                </a:path>
              </a:pathLst>
            </a:custGeom>
            <a:ln w="3175">
              <a:solidFill>
                <a:srgbClr val="31A4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7" name="object 3517"/>
            <p:cNvSpPr/>
            <p:nvPr/>
          </p:nvSpPr>
          <p:spPr>
            <a:xfrm>
              <a:off x="5110154" y="3082354"/>
              <a:ext cx="2045970" cy="1270"/>
            </a:xfrm>
            <a:custGeom>
              <a:avLst/>
              <a:gdLst/>
              <a:ahLst/>
              <a:cxnLst/>
              <a:rect l="l" t="t" r="r" b="b"/>
              <a:pathLst>
                <a:path w="2045970" h="1269">
                  <a:moveTo>
                    <a:pt x="2045354" y="0"/>
                  </a:moveTo>
                  <a:lnTo>
                    <a:pt x="2044789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045354" y="0"/>
                  </a:lnTo>
                  <a:close/>
                </a:path>
              </a:pathLst>
            </a:custGeom>
            <a:solidFill>
              <a:srgbClr val="31A4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8" name="object 3518"/>
            <p:cNvSpPr/>
            <p:nvPr/>
          </p:nvSpPr>
          <p:spPr>
            <a:xfrm>
              <a:off x="5110154" y="3082354"/>
              <a:ext cx="2045970" cy="1270"/>
            </a:xfrm>
            <a:custGeom>
              <a:avLst/>
              <a:gdLst/>
              <a:ahLst/>
              <a:cxnLst/>
              <a:rect l="l" t="t" r="r" b="b"/>
              <a:pathLst>
                <a:path w="2045970" h="1269">
                  <a:moveTo>
                    <a:pt x="2044789" y="1131"/>
                  </a:moveTo>
                  <a:lnTo>
                    <a:pt x="688" y="1131"/>
                  </a:lnTo>
                </a:path>
                <a:path w="2045970" h="1269">
                  <a:moveTo>
                    <a:pt x="0" y="0"/>
                  </a:moveTo>
                  <a:lnTo>
                    <a:pt x="2045354" y="0"/>
                  </a:lnTo>
                </a:path>
                <a:path w="2045970" h="1269">
                  <a:moveTo>
                    <a:pt x="2044789" y="1131"/>
                  </a:moveTo>
                  <a:lnTo>
                    <a:pt x="688" y="1131"/>
                  </a:lnTo>
                </a:path>
                <a:path w="2045970" h="1269">
                  <a:moveTo>
                    <a:pt x="688" y="1131"/>
                  </a:moveTo>
                  <a:lnTo>
                    <a:pt x="2044789" y="1131"/>
                  </a:lnTo>
                </a:path>
              </a:pathLst>
            </a:custGeom>
            <a:ln w="3175">
              <a:solidFill>
                <a:srgbClr val="31A4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9" name="object 3519"/>
            <p:cNvSpPr/>
            <p:nvPr/>
          </p:nvSpPr>
          <p:spPr>
            <a:xfrm>
              <a:off x="5110843" y="3083486"/>
              <a:ext cx="2044700" cy="1905"/>
            </a:xfrm>
            <a:custGeom>
              <a:avLst/>
              <a:gdLst/>
              <a:ahLst/>
              <a:cxnLst/>
              <a:rect l="l" t="t" r="r" b="b"/>
              <a:pathLst>
                <a:path w="2044700" h="1905">
                  <a:moveTo>
                    <a:pt x="2044101" y="0"/>
                  </a:moveTo>
                  <a:lnTo>
                    <a:pt x="2043456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044101" y="0"/>
                  </a:lnTo>
                  <a:close/>
                </a:path>
              </a:pathLst>
            </a:custGeom>
            <a:solidFill>
              <a:srgbClr val="31A4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0" name="object 3520"/>
            <p:cNvSpPr/>
            <p:nvPr/>
          </p:nvSpPr>
          <p:spPr>
            <a:xfrm>
              <a:off x="5110843" y="3083486"/>
              <a:ext cx="2044700" cy="1905"/>
            </a:xfrm>
            <a:custGeom>
              <a:avLst/>
              <a:gdLst/>
              <a:ahLst/>
              <a:cxnLst/>
              <a:rect l="l" t="t" r="r" b="b"/>
              <a:pathLst>
                <a:path w="2044700" h="1905">
                  <a:moveTo>
                    <a:pt x="2043456" y="1293"/>
                  </a:moveTo>
                  <a:lnTo>
                    <a:pt x="787" y="1293"/>
                  </a:lnTo>
                </a:path>
                <a:path w="2044700" h="1905">
                  <a:moveTo>
                    <a:pt x="0" y="0"/>
                  </a:moveTo>
                  <a:lnTo>
                    <a:pt x="2044101" y="0"/>
                  </a:lnTo>
                </a:path>
                <a:path w="2044700" h="1905">
                  <a:moveTo>
                    <a:pt x="2043456" y="1293"/>
                  </a:moveTo>
                  <a:lnTo>
                    <a:pt x="787" y="1293"/>
                  </a:lnTo>
                </a:path>
                <a:path w="2044700" h="1905">
                  <a:moveTo>
                    <a:pt x="787" y="1293"/>
                  </a:moveTo>
                  <a:lnTo>
                    <a:pt x="2043456" y="1293"/>
                  </a:lnTo>
                </a:path>
                <a:path w="2044700" h="1905">
                  <a:moveTo>
                    <a:pt x="2043456" y="1293"/>
                  </a:moveTo>
                  <a:lnTo>
                    <a:pt x="787" y="1293"/>
                  </a:lnTo>
                </a:path>
                <a:path w="2044700" h="1905">
                  <a:moveTo>
                    <a:pt x="787" y="1293"/>
                  </a:moveTo>
                  <a:lnTo>
                    <a:pt x="2043456" y="1293"/>
                  </a:lnTo>
                </a:path>
              </a:pathLst>
            </a:custGeom>
            <a:ln w="3175">
              <a:solidFill>
                <a:srgbClr val="31A4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1" name="object 3521"/>
            <p:cNvSpPr/>
            <p:nvPr/>
          </p:nvSpPr>
          <p:spPr>
            <a:xfrm>
              <a:off x="5111630" y="3084779"/>
              <a:ext cx="2042795" cy="1270"/>
            </a:xfrm>
            <a:custGeom>
              <a:avLst/>
              <a:gdLst/>
              <a:ahLst/>
              <a:cxnLst/>
              <a:rect l="l" t="t" r="r" b="b"/>
              <a:pathLst>
                <a:path w="2042795" h="1269">
                  <a:moveTo>
                    <a:pt x="2042668" y="0"/>
                  </a:moveTo>
                  <a:lnTo>
                    <a:pt x="2042104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042668" y="0"/>
                  </a:lnTo>
                  <a:close/>
                </a:path>
              </a:pathLst>
            </a:custGeom>
            <a:solidFill>
              <a:srgbClr val="31A4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2" name="object 3522"/>
            <p:cNvSpPr/>
            <p:nvPr/>
          </p:nvSpPr>
          <p:spPr>
            <a:xfrm>
              <a:off x="5111630" y="3084779"/>
              <a:ext cx="2042795" cy="1270"/>
            </a:xfrm>
            <a:custGeom>
              <a:avLst/>
              <a:gdLst/>
              <a:ahLst/>
              <a:cxnLst/>
              <a:rect l="l" t="t" r="r" b="b"/>
              <a:pathLst>
                <a:path w="2042795" h="1269">
                  <a:moveTo>
                    <a:pt x="2042104" y="1131"/>
                  </a:moveTo>
                  <a:lnTo>
                    <a:pt x="688" y="1131"/>
                  </a:lnTo>
                </a:path>
                <a:path w="2042795" h="1269">
                  <a:moveTo>
                    <a:pt x="0" y="0"/>
                  </a:moveTo>
                  <a:lnTo>
                    <a:pt x="2042668" y="0"/>
                  </a:lnTo>
                </a:path>
                <a:path w="2042795" h="1269">
                  <a:moveTo>
                    <a:pt x="2042104" y="1131"/>
                  </a:moveTo>
                  <a:lnTo>
                    <a:pt x="688" y="1131"/>
                  </a:lnTo>
                </a:path>
                <a:path w="2042795" h="1269">
                  <a:moveTo>
                    <a:pt x="688" y="1131"/>
                  </a:moveTo>
                  <a:lnTo>
                    <a:pt x="2042104" y="1131"/>
                  </a:lnTo>
                </a:path>
              </a:pathLst>
            </a:custGeom>
            <a:ln w="3175">
              <a:solidFill>
                <a:srgbClr val="31A4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3" name="object 3523"/>
            <p:cNvSpPr/>
            <p:nvPr/>
          </p:nvSpPr>
          <p:spPr>
            <a:xfrm>
              <a:off x="5112319" y="3085910"/>
              <a:ext cx="2041525" cy="1905"/>
            </a:xfrm>
            <a:custGeom>
              <a:avLst/>
              <a:gdLst/>
              <a:ahLst/>
              <a:cxnLst/>
              <a:rect l="l" t="t" r="r" b="b"/>
              <a:pathLst>
                <a:path w="2041525" h="1905">
                  <a:moveTo>
                    <a:pt x="2041415" y="0"/>
                  </a:moveTo>
                  <a:lnTo>
                    <a:pt x="2040770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041415" y="0"/>
                  </a:lnTo>
                  <a:close/>
                </a:path>
              </a:pathLst>
            </a:custGeom>
            <a:solidFill>
              <a:srgbClr val="30A4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4" name="object 3524"/>
            <p:cNvSpPr/>
            <p:nvPr/>
          </p:nvSpPr>
          <p:spPr>
            <a:xfrm>
              <a:off x="5112319" y="3085910"/>
              <a:ext cx="2041525" cy="1905"/>
            </a:xfrm>
            <a:custGeom>
              <a:avLst/>
              <a:gdLst/>
              <a:ahLst/>
              <a:cxnLst/>
              <a:rect l="l" t="t" r="r" b="b"/>
              <a:pathLst>
                <a:path w="2041525" h="1905">
                  <a:moveTo>
                    <a:pt x="2040770" y="1293"/>
                  </a:moveTo>
                  <a:lnTo>
                    <a:pt x="787" y="1293"/>
                  </a:lnTo>
                </a:path>
                <a:path w="2041525" h="1905">
                  <a:moveTo>
                    <a:pt x="0" y="0"/>
                  </a:moveTo>
                  <a:lnTo>
                    <a:pt x="2041415" y="0"/>
                  </a:lnTo>
                </a:path>
                <a:path w="2041525" h="1905">
                  <a:moveTo>
                    <a:pt x="2040770" y="1293"/>
                  </a:moveTo>
                  <a:lnTo>
                    <a:pt x="787" y="1293"/>
                  </a:lnTo>
                </a:path>
                <a:path w="2041525" h="1905">
                  <a:moveTo>
                    <a:pt x="787" y="1293"/>
                  </a:moveTo>
                  <a:lnTo>
                    <a:pt x="2040770" y="1293"/>
                  </a:lnTo>
                </a:path>
              </a:pathLst>
            </a:custGeom>
            <a:ln w="3175">
              <a:solidFill>
                <a:srgbClr val="30A4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5" name="object 3525"/>
            <p:cNvSpPr/>
            <p:nvPr/>
          </p:nvSpPr>
          <p:spPr>
            <a:xfrm>
              <a:off x="5113106" y="3087203"/>
              <a:ext cx="2040255" cy="1270"/>
            </a:xfrm>
            <a:custGeom>
              <a:avLst/>
              <a:gdLst/>
              <a:ahLst/>
              <a:cxnLst/>
              <a:rect l="l" t="t" r="r" b="b"/>
              <a:pathLst>
                <a:path w="2040254" h="1269">
                  <a:moveTo>
                    <a:pt x="2039983" y="0"/>
                  </a:moveTo>
                  <a:lnTo>
                    <a:pt x="2039419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039983" y="0"/>
                  </a:lnTo>
                  <a:close/>
                </a:path>
              </a:pathLst>
            </a:custGeom>
            <a:solidFill>
              <a:srgbClr val="30A4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6" name="object 3526"/>
            <p:cNvSpPr/>
            <p:nvPr/>
          </p:nvSpPr>
          <p:spPr>
            <a:xfrm>
              <a:off x="5113106" y="3087203"/>
              <a:ext cx="2040255" cy="1270"/>
            </a:xfrm>
            <a:custGeom>
              <a:avLst/>
              <a:gdLst/>
              <a:ahLst/>
              <a:cxnLst/>
              <a:rect l="l" t="t" r="r" b="b"/>
              <a:pathLst>
                <a:path w="2040254" h="1269">
                  <a:moveTo>
                    <a:pt x="2039419" y="1131"/>
                  </a:moveTo>
                  <a:lnTo>
                    <a:pt x="688" y="1131"/>
                  </a:lnTo>
                </a:path>
                <a:path w="2040254" h="1269">
                  <a:moveTo>
                    <a:pt x="0" y="0"/>
                  </a:moveTo>
                  <a:lnTo>
                    <a:pt x="2039983" y="0"/>
                  </a:lnTo>
                </a:path>
                <a:path w="2040254" h="1269">
                  <a:moveTo>
                    <a:pt x="2039419" y="1131"/>
                  </a:moveTo>
                  <a:lnTo>
                    <a:pt x="688" y="1131"/>
                  </a:lnTo>
                </a:path>
                <a:path w="2040254" h="1269">
                  <a:moveTo>
                    <a:pt x="688" y="1131"/>
                  </a:moveTo>
                  <a:lnTo>
                    <a:pt x="2039419" y="1131"/>
                  </a:lnTo>
                </a:path>
                <a:path w="2040254" h="1269">
                  <a:moveTo>
                    <a:pt x="2039419" y="1131"/>
                  </a:moveTo>
                  <a:lnTo>
                    <a:pt x="688" y="1131"/>
                  </a:lnTo>
                </a:path>
                <a:path w="2040254" h="1269">
                  <a:moveTo>
                    <a:pt x="688" y="1131"/>
                  </a:moveTo>
                  <a:lnTo>
                    <a:pt x="2039419" y="1131"/>
                  </a:lnTo>
                </a:path>
              </a:pathLst>
            </a:custGeom>
            <a:ln w="3175">
              <a:solidFill>
                <a:srgbClr val="30A4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7" name="object 3527"/>
            <p:cNvSpPr/>
            <p:nvPr/>
          </p:nvSpPr>
          <p:spPr>
            <a:xfrm>
              <a:off x="5113795" y="3088335"/>
              <a:ext cx="2038985" cy="1905"/>
            </a:xfrm>
            <a:custGeom>
              <a:avLst/>
              <a:gdLst/>
              <a:ahLst/>
              <a:cxnLst/>
              <a:rect l="l" t="t" r="r" b="b"/>
              <a:pathLst>
                <a:path w="2038984" h="1905">
                  <a:moveTo>
                    <a:pt x="2038730" y="0"/>
                  </a:moveTo>
                  <a:lnTo>
                    <a:pt x="2038085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038730" y="0"/>
                  </a:lnTo>
                  <a:close/>
                </a:path>
              </a:pathLst>
            </a:custGeom>
            <a:solidFill>
              <a:srgbClr val="30A4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8" name="object 3528"/>
            <p:cNvSpPr/>
            <p:nvPr/>
          </p:nvSpPr>
          <p:spPr>
            <a:xfrm>
              <a:off x="5113795" y="3088335"/>
              <a:ext cx="2038985" cy="1905"/>
            </a:xfrm>
            <a:custGeom>
              <a:avLst/>
              <a:gdLst/>
              <a:ahLst/>
              <a:cxnLst/>
              <a:rect l="l" t="t" r="r" b="b"/>
              <a:pathLst>
                <a:path w="2038984" h="1905">
                  <a:moveTo>
                    <a:pt x="2038085" y="1293"/>
                  </a:moveTo>
                  <a:lnTo>
                    <a:pt x="787" y="1293"/>
                  </a:lnTo>
                </a:path>
                <a:path w="2038984" h="1905">
                  <a:moveTo>
                    <a:pt x="0" y="0"/>
                  </a:moveTo>
                  <a:lnTo>
                    <a:pt x="2038730" y="0"/>
                  </a:lnTo>
                </a:path>
              </a:pathLst>
            </a:custGeom>
            <a:ln w="3175">
              <a:solidFill>
                <a:srgbClr val="30A4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9" name="object 3529"/>
            <p:cNvSpPr/>
            <p:nvPr/>
          </p:nvSpPr>
          <p:spPr>
            <a:xfrm>
              <a:off x="5114582" y="3089628"/>
              <a:ext cx="2037714" cy="0"/>
            </a:xfrm>
            <a:custGeom>
              <a:avLst/>
              <a:gdLst/>
              <a:ahLst/>
              <a:cxnLst/>
              <a:rect l="l" t="t" r="r" b="b"/>
              <a:pathLst>
                <a:path w="2037715">
                  <a:moveTo>
                    <a:pt x="2037298" y="0"/>
                  </a:moveTo>
                  <a:lnTo>
                    <a:pt x="0" y="0"/>
                  </a:lnTo>
                </a:path>
                <a:path w="2037715">
                  <a:moveTo>
                    <a:pt x="0" y="0"/>
                  </a:moveTo>
                  <a:lnTo>
                    <a:pt x="2037298" y="0"/>
                  </a:lnTo>
                </a:path>
              </a:pathLst>
            </a:custGeom>
            <a:ln w="3175">
              <a:solidFill>
                <a:srgbClr val="30A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0" name="object 3530"/>
            <p:cNvSpPr/>
            <p:nvPr/>
          </p:nvSpPr>
          <p:spPr>
            <a:xfrm>
              <a:off x="5114582" y="3089628"/>
              <a:ext cx="2037714" cy="1270"/>
            </a:xfrm>
            <a:custGeom>
              <a:avLst/>
              <a:gdLst/>
              <a:ahLst/>
              <a:cxnLst/>
              <a:rect l="l" t="t" r="r" b="b"/>
              <a:pathLst>
                <a:path w="2037715" h="1269">
                  <a:moveTo>
                    <a:pt x="2037298" y="0"/>
                  </a:moveTo>
                  <a:lnTo>
                    <a:pt x="2036733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037298" y="0"/>
                  </a:lnTo>
                  <a:close/>
                </a:path>
              </a:pathLst>
            </a:custGeom>
            <a:solidFill>
              <a:srgbClr val="30A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1" name="object 3531"/>
            <p:cNvSpPr/>
            <p:nvPr/>
          </p:nvSpPr>
          <p:spPr>
            <a:xfrm>
              <a:off x="5114582" y="3089628"/>
              <a:ext cx="2037714" cy="1270"/>
            </a:xfrm>
            <a:custGeom>
              <a:avLst/>
              <a:gdLst/>
              <a:ahLst/>
              <a:cxnLst/>
              <a:rect l="l" t="t" r="r" b="b"/>
              <a:pathLst>
                <a:path w="2037715" h="1269">
                  <a:moveTo>
                    <a:pt x="2036733" y="1131"/>
                  </a:moveTo>
                  <a:lnTo>
                    <a:pt x="688" y="1131"/>
                  </a:lnTo>
                </a:path>
                <a:path w="2037715" h="1269">
                  <a:moveTo>
                    <a:pt x="0" y="0"/>
                  </a:moveTo>
                  <a:lnTo>
                    <a:pt x="2037298" y="0"/>
                  </a:lnTo>
                </a:path>
                <a:path w="2037715" h="1269">
                  <a:moveTo>
                    <a:pt x="2036733" y="1131"/>
                  </a:moveTo>
                  <a:lnTo>
                    <a:pt x="688" y="1131"/>
                  </a:lnTo>
                </a:path>
                <a:path w="2037715" h="1269">
                  <a:moveTo>
                    <a:pt x="688" y="1131"/>
                  </a:moveTo>
                  <a:lnTo>
                    <a:pt x="2036733" y="1131"/>
                  </a:lnTo>
                </a:path>
              </a:pathLst>
            </a:custGeom>
            <a:ln w="3175">
              <a:solidFill>
                <a:srgbClr val="30A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2" name="object 3532"/>
            <p:cNvSpPr/>
            <p:nvPr/>
          </p:nvSpPr>
          <p:spPr>
            <a:xfrm>
              <a:off x="5115271" y="3090759"/>
              <a:ext cx="2036445" cy="1905"/>
            </a:xfrm>
            <a:custGeom>
              <a:avLst/>
              <a:gdLst/>
              <a:ahLst/>
              <a:cxnLst/>
              <a:rect l="l" t="t" r="r" b="b"/>
              <a:pathLst>
                <a:path w="2036445" h="1905">
                  <a:moveTo>
                    <a:pt x="2036044" y="0"/>
                  </a:moveTo>
                  <a:lnTo>
                    <a:pt x="2035399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036044" y="0"/>
                  </a:lnTo>
                  <a:close/>
                </a:path>
              </a:pathLst>
            </a:custGeom>
            <a:solidFill>
              <a:srgbClr val="30A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3" name="object 3533"/>
            <p:cNvSpPr/>
            <p:nvPr/>
          </p:nvSpPr>
          <p:spPr>
            <a:xfrm>
              <a:off x="5115271" y="3090759"/>
              <a:ext cx="2036445" cy="1905"/>
            </a:xfrm>
            <a:custGeom>
              <a:avLst/>
              <a:gdLst/>
              <a:ahLst/>
              <a:cxnLst/>
              <a:rect l="l" t="t" r="r" b="b"/>
              <a:pathLst>
                <a:path w="2036445" h="1905">
                  <a:moveTo>
                    <a:pt x="2035399" y="1293"/>
                  </a:moveTo>
                  <a:lnTo>
                    <a:pt x="787" y="1293"/>
                  </a:lnTo>
                </a:path>
                <a:path w="2036445" h="1905">
                  <a:moveTo>
                    <a:pt x="0" y="0"/>
                  </a:moveTo>
                  <a:lnTo>
                    <a:pt x="2036044" y="0"/>
                  </a:lnTo>
                </a:path>
                <a:path w="2036445" h="1905">
                  <a:moveTo>
                    <a:pt x="2035399" y="1293"/>
                  </a:moveTo>
                  <a:lnTo>
                    <a:pt x="787" y="1293"/>
                  </a:lnTo>
                </a:path>
                <a:path w="2036445" h="1905">
                  <a:moveTo>
                    <a:pt x="787" y="1293"/>
                  </a:moveTo>
                  <a:lnTo>
                    <a:pt x="2035399" y="1293"/>
                  </a:lnTo>
                </a:path>
              </a:pathLst>
            </a:custGeom>
            <a:ln w="3175">
              <a:solidFill>
                <a:srgbClr val="30A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4" name="object 3534"/>
            <p:cNvSpPr/>
            <p:nvPr/>
          </p:nvSpPr>
          <p:spPr>
            <a:xfrm>
              <a:off x="5116058" y="3092052"/>
              <a:ext cx="2035175" cy="0"/>
            </a:xfrm>
            <a:custGeom>
              <a:avLst/>
              <a:gdLst/>
              <a:ahLst/>
              <a:cxnLst/>
              <a:rect l="l" t="t" r="r" b="b"/>
              <a:pathLst>
                <a:path w="2035175">
                  <a:moveTo>
                    <a:pt x="2034612" y="0"/>
                  </a:moveTo>
                  <a:lnTo>
                    <a:pt x="0" y="0"/>
                  </a:lnTo>
                </a:path>
                <a:path w="2035175">
                  <a:moveTo>
                    <a:pt x="0" y="0"/>
                  </a:moveTo>
                  <a:lnTo>
                    <a:pt x="2034612" y="0"/>
                  </a:lnTo>
                </a:path>
              </a:pathLst>
            </a:custGeom>
            <a:ln w="3175">
              <a:solidFill>
                <a:srgbClr val="2FA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5" name="object 3535"/>
            <p:cNvSpPr/>
            <p:nvPr/>
          </p:nvSpPr>
          <p:spPr>
            <a:xfrm>
              <a:off x="5116058" y="3092052"/>
              <a:ext cx="2035175" cy="1270"/>
            </a:xfrm>
            <a:custGeom>
              <a:avLst/>
              <a:gdLst/>
              <a:ahLst/>
              <a:cxnLst/>
              <a:rect l="l" t="t" r="r" b="b"/>
              <a:pathLst>
                <a:path w="2035175" h="1269">
                  <a:moveTo>
                    <a:pt x="2034612" y="0"/>
                  </a:moveTo>
                  <a:lnTo>
                    <a:pt x="2034048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034612" y="0"/>
                  </a:lnTo>
                  <a:close/>
                </a:path>
              </a:pathLst>
            </a:custGeom>
            <a:solidFill>
              <a:srgbClr val="2FA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6" name="object 3536"/>
            <p:cNvSpPr/>
            <p:nvPr/>
          </p:nvSpPr>
          <p:spPr>
            <a:xfrm>
              <a:off x="5116058" y="3092052"/>
              <a:ext cx="2035175" cy="1270"/>
            </a:xfrm>
            <a:custGeom>
              <a:avLst/>
              <a:gdLst/>
              <a:ahLst/>
              <a:cxnLst/>
              <a:rect l="l" t="t" r="r" b="b"/>
              <a:pathLst>
                <a:path w="2035175" h="1269">
                  <a:moveTo>
                    <a:pt x="2034048" y="1131"/>
                  </a:moveTo>
                  <a:lnTo>
                    <a:pt x="688" y="1131"/>
                  </a:lnTo>
                </a:path>
                <a:path w="2035175" h="1269">
                  <a:moveTo>
                    <a:pt x="0" y="0"/>
                  </a:moveTo>
                  <a:lnTo>
                    <a:pt x="2034612" y="0"/>
                  </a:lnTo>
                </a:path>
                <a:path w="2035175" h="1269">
                  <a:moveTo>
                    <a:pt x="2034048" y="1131"/>
                  </a:moveTo>
                  <a:lnTo>
                    <a:pt x="688" y="1131"/>
                  </a:lnTo>
                </a:path>
                <a:path w="2035175" h="1269">
                  <a:moveTo>
                    <a:pt x="688" y="1131"/>
                  </a:moveTo>
                  <a:lnTo>
                    <a:pt x="2034048" y="1131"/>
                  </a:lnTo>
                </a:path>
              </a:pathLst>
            </a:custGeom>
            <a:ln w="3175">
              <a:solidFill>
                <a:srgbClr val="2FA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7" name="object 3537"/>
            <p:cNvSpPr/>
            <p:nvPr/>
          </p:nvSpPr>
          <p:spPr>
            <a:xfrm>
              <a:off x="5116747" y="3093184"/>
              <a:ext cx="2033905" cy="1905"/>
            </a:xfrm>
            <a:custGeom>
              <a:avLst/>
              <a:gdLst/>
              <a:ahLst/>
              <a:cxnLst/>
              <a:rect l="l" t="t" r="r" b="b"/>
              <a:pathLst>
                <a:path w="2033904" h="1905">
                  <a:moveTo>
                    <a:pt x="2033359" y="0"/>
                  </a:moveTo>
                  <a:lnTo>
                    <a:pt x="2032714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033359" y="0"/>
                  </a:lnTo>
                  <a:close/>
                </a:path>
              </a:pathLst>
            </a:custGeom>
            <a:solidFill>
              <a:srgbClr val="2FA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8" name="object 3538"/>
            <p:cNvSpPr/>
            <p:nvPr/>
          </p:nvSpPr>
          <p:spPr>
            <a:xfrm>
              <a:off x="5116747" y="3093184"/>
              <a:ext cx="2033905" cy="1905"/>
            </a:xfrm>
            <a:custGeom>
              <a:avLst/>
              <a:gdLst/>
              <a:ahLst/>
              <a:cxnLst/>
              <a:rect l="l" t="t" r="r" b="b"/>
              <a:pathLst>
                <a:path w="2033904" h="1905">
                  <a:moveTo>
                    <a:pt x="2032714" y="1293"/>
                  </a:moveTo>
                  <a:lnTo>
                    <a:pt x="787" y="1293"/>
                  </a:lnTo>
                </a:path>
                <a:path w="2033904" h="1905">
                  <a:moveTo>
                    <a:pt x="0" y="0"/>
                  </a:moveTo>
                  <a:lnTo>
                    <a:pt x="2033359" y="0"/>
                  </a:lnTo>
                </a:path>
                <a:path w="2033904" h="1905">
                  <a:moveTo>
                    <a:pt x="2032714" y="1293"/>
                  </a:moveTo>
                  <a:lnTo>
                    <a:pt x="787" y="1293"/>
                  </a:lnTo>
                </a:path>
                <a:path w="2033904" h="1905">
                  <a:moveTo>
                    <a:pt x="787" y="1293"/>
                  </a:moveTo>
                  <a:lnTo>
                    <a:pt x="2032714" y="1293"/>
                  </a:lnTo>
                </a:path>
              </a:pathLst>
            </a:custGeom>
            <a:ln w="3175">
              <a:solidFill>
                <a:srgbClr val="2FA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9" name="object 3539"/>
            <p:cNvSpPr/>
            <p:nvPr/>
          </p:nvSpPr>
          <p:spPr>
            <a:xfrm>
              <a:off x="5117534" y="3094477"/>
              <a:ext cx="2032000" cy="1270"/>
            </a:xfrm>
            <a:custGeom>
              <a:avLst/>
              <a:gdLst/>
              <a:ahLst/>
              <a:cxnLst/>
              <a:rect l="l" t="t" r="r" b="b"/>
              <a:pathLst>
                <a:path w="2032000" h="1269">
                  <a:moveTo>
                    <a:pt x="2031927" y="0"/>
                  </a:moveTo>
                  <a:lnTo>
                    <a:pt x="2031363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031927" y="0"/>
                  </a:lnTo>
                  <a:close/>
                </a:path>
              </a:pathLst>
            </a:custGeom>
            <a:solidFill>
              <a:srgbClr val="2EA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0" name="object 3540"/>
            <p:cNvSpPr/>
            <p:nvPr/>
          </p:nvSpPr>
          <p:spPr>
            <a:xfrm>
              <a:off x="5117534" y="3094477"/>
              <a:ext cx="2032000" cy="1270"/>
            </a:xfrm>
            <a:custGeom>
              <a:avLst/>
              <a:gdLst/>
              <a:ahLst/>
              <a:cxnLst/>
              <a:rect l="l" t="t" r="r" b="b"/>
              <a:pathLst>
                <a:path w="2032000" h="1269">
                  <a:moveTo>
                    <a:pt x="2031362" y="1131"/>
                  </a:moveTo>
                  <a:lnTo>
                    <a:pt x="688" y="1131"/>
                  </a:lnTo>
                </a:path>
                <a:path w="2032000" h="1269">
                  <a:moveTo>
                    <a:pt x="0" y="0"/>
                  </a:moveTo>
                  <a:lnTo>
                    <a:pt x="2031927" y="0"/>
                  </a:lnTo>
                </a:path>
                <a:path w="2032000" h="1269">
                  <a:moveTo>
                    <a:pt x="2031362" y="1131"/>
                  </a:moveTo>
                  <a:lnTo>
                    <a:pt x="688" y="1131"/>
                  </a:lnTo>
                </a:path>
                <a:path w="2032000" h="1269">
                  <a:moveTo>
                    <a:pt x="688" y="1131"/>
                  </a:moveTo>
                  <a:lnTo>
                    <a:pt x="2031362" y="1131"/>
                  </a:lnTo>
                </a:path>
                <a:path w="2032000" h="1269">
                  <a:moveTo>
                    <a:pt x="2031362" y="1131"/>
                  </a:moveTo>
                  <a:lnTo>
                    <a:pt x="688" y="1131"/>
                  </a:lnTo>
                </a:path>
                <a:path w="2032000" h="1269">
                  <a:moveTo>
                    <a:pt x="688" y="1131"/>
                  </a:moveTo>
                  <a:lnTo>
                    <a:pt x="2031362" y="1131"/>
                  </a:lnTo>
                </a:path>
              </a:pathLst>
            </a:custGeom>
            <a:ln w="3175">
              <a:solidFill>
                <a:srgbClr val="2EA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1" name="object 3541"/>
            <p:cNvSpPr/>
            <p:nvPr/>
          </p:nvSpPr>
          <p:spPr>
            <a:xfrm>
              <a:off x="5118223" y="3095608"/>
              <a:ext cx="2030730" cy="1905"/>
            </a:xfrm>
            <a:custGeom>
              <a:avLst/>
              <a:gdLst/>
              <a:ahLst/>
              <a:cxnLst/>
              <a:rect l="l" t="t" r="r" b="b"/>
              <a:pathLst>
                <a:path w="2030729" h="1905">
                  <a:moveTo>
                    <a:pt x="2030674" y="0"/>
                  </a:moveTo>
                  <a:lnTo>
                    <a:pt x="2030029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030674" y="0"/>
                  </a:lnTo>
                  <a:close/>
                </a:path>
              </a:pathLst>
            </a:custGeom>
            <a:solidFill>
              <a:srgbClr val="2EA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2" name="object 3542"/>
            <p:cNvSpPr/>
            <p:nvPr/>
          </p:nvSpPr>
          <p:spPr>
            <a:xfrm>
              <a:off x="5118223" y="3095608"/>
              <a:ext cx="2030730" cy="1905"/>
            </a:xfrm>
            <a:custGeom>
              <a:avLst/>
              <a:gdLst/>
              <a:ahLst/>
              <a:cxnLst/>
              <a:rect l="l" t="t" r="r" b="b"/>
              <a:pathLst>
                <a:path w="2030729" h="1905">
                  <a:moveTo>
                    <a:pt x="2030029" y="1293"/>
                  </a:moveTo>
                  <a:lnTo>
                    <a:pt x="787" y="1293"/>
                  </a:lnTo>
                </a:path>
                <a:path w="2030729" h="1905">
                  <a:moveTo>
                    <a:pt x="0" y="0"/>
                  </a:moveTo>
                  <a:lnTo>
                    <a:pt x="2030674" y="0"/>
                  </a:lnTo>
                </a:path>
                <a:path w="2030729" h="1905">
                  <a:moveTo>
                    <a:pt x="2030029" y="1293"/>
                  </a:moveTo>
                  <a:lnTo>
                    <a:pt x="787" y="1293"/>
                  </a:lnTo>
                </a:path>
                <a:path w="2030729" h="1905">
                  <a:moveTo>
                    <a:pt x="787" y="1293"/>
                  </a:moveTo>
                  <a:lnTo>
                    <a:pt x="2030029" y="1293"/>
                  </a:lnTo>
                </a:path>
              </a:pathLst>
            </a:custGeom>
            <a:ln w="3175">
              <a:solidFill>
                <a:srgbClr val="2EA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3" name="object 3543"/>
            <p:cNvSpPr/>
            <p:nvPr/>
          </p:nvSpPr>
          <p:spPr>
            <a:xfrm>
              <a:off x="5119010" y="3096901"/>
              <a:ext cx="2029460" cy="1270"/>
            </a:xfrm>
            <a:custGeom>
              <a:avLst/>
              <a:gdLst/>
              <a:ahLst/>
              <a:cxnLst/>
              <a:rect l="l" t="t" r="r" b="b"/>
              <a:pathLst>
                <a:path w="2029459" h="1269">
                  <a:moveTo>
                    <a:pt x="2029242" y="0"/>
                  </a:moveTo>
                  <a:lnTo>
                    <a:pt x="2028677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029242" y="0"/>
                  </a:lnTo>
                  <a:close/>
                </a:path>
              </a:pathLst>
            </a:custGeom>
            <a:solidFill>
              <a:srgbClr val="2EA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4" name="object 3544"/>
            <p:cNvSpPr/>
            <p:nvPr/>
          </p:nvSpPr>
          <p:spPr>
            <a:xfrm>
              <a:off x="5119010" y="3096901"/>
              <a:ext cx="2029460" cy="1270"/>
            </a:xfrm>
            <a:custGeom>
              <a:avLst/>
              <a:gdLst/>
              <a:ahLst/>
              <a:cxnLst/>
              <a:rect l="l" t="t" r="r" b="b"/>
              <a:pathLst>
                <a:path w="2029459" h="1269">
                  <a:moveTo>
                    <a:pt x="2028677" y="1131"/>
                  </a:moveTo>
                  <a:lnTo>
                    <a:pt x="688" y="1131"/>
                  </a:lnTo>
                </a:path>
                <a:path w="2029459" h="1269">
                  <a:moveTo>
                    <a:pt x="0" y="0"/>
                  </a:moveTo>
                  <a:lnTo>
                    <a:pt x="2029241" y="0"/>
                  </a:lnTo>
                </a:path>
                <a:path w="2029459" h="1269">
                  <a:moveTo>
                    <a:pt x="2028677" y="1131"/>
                  </a:moveTo>
                  <a:lnTo>
                    <a:pt x="688" y="1131"/>
                  </a:lnTo>
                </a:path>
                <a:path w="2029459" h="1269">
                  <a:moveTo>
                    <a:pt x="688" y="1131"/>
                  </a:moveTo>
                  <a:lnTo>
                    <a:pt x="2028677" y="1131"/>
                  </a:lnTo>
                </a:path>
              </a:pathLst>
            </a:custGeom>
            <a:ln w="3175">
              <a:solidFill>
                <a:srgbClr val="2EA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5" name="object 3545"/>
            <p:cNvSpPr/>
            <p:nvPr/>
          </p:nvSpPr>
          <p:spPr>
            <a:xfrm>
              <a:off x="5119699" y="3098033"/>
              <a:ext cx="2028189" cy="1905"/>
            </a:xfrm>
            <a:custGeom>
              <a:avLst/>
              <a:gdLst/>
              <a:ahLst/>
              <a:cxnLst/>
              <a:rect l="l" t="t" r="r" b="b"/>
              <a:pathLst>
                <a:path w="2028190" h="1905">
                  <a:moveTo>
                    <a:pt x="2027988" y="0"/>
                  </a:moveTo>
                  <a:lnTo>
                    <a:pt x="2027343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027988" y="0"/>
                  </a:lnTo>
                  <a:close/>
                </a:path>
              </a:pathLst>
            </a:custGeom>
            <a:solidFill>
              <a:srgbClr val="2EA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6" name="object 3546"/>
            <p:cNvSpPr/>
            <p:nvPr/>
          </p:nvSpPr>
          <p:spPr>
            <a:xfrm>
              <a:off x="5119699" y="3098033"/>
              <a:ext cx="2028189" cy="1905"/>
            </a:xfrm>
            <a:custGeom>
              <a:avLst/>
              <a:gdLst/>
              <a:ahLst/>
              <a:cxnLst/>
              <a:rect l="l" t="t" r="r" b="b"/>
              <a:pathLst>
                <a:path w="2028190" h="1905">
                  <a:moveTo>
                    <a:pt x="2027343" y="1293"/>
                  </a:moveTo>
                  <a:lnTo>
                    <a:pt x="787" y="1293"/>
                  </a:lnTo>
                </a:path>
                <a:path w="2028190" h="1905">
                  <a:moveTo>
                    <a:pt x="0" y="0"/>
                  </a:moveTo>
                  <a:lnTo>
                    <a:pt x="2027988" y="0"/>
                  </a:lnTo>
                </a:path>
                <a:path w="2028190" h="1905">
                  <a:moveTo>
                    <a:pt x="2027343" y="1293"/>
                  </a:moveTo>
                  <a:lnTo>
                    <a:pt x="787" y="1293"/>
                  </a:lnTo>
                </a:path>
                <a:path w="2028190" h="1905">
                  <a:moveTo>
                    <a:pt x="787" y="1293"/>
                  </a:moveTo>
                  <a:lnTo>
                    <a:pt x="2027343" y="1293"/>
                  </a:lnTo>
                </a:path>
                <a:path w="2028190" h="1905">
                  <a:moveTo>
                    <a:pt x="2027343" y="1293"/>
                  </a:moveTo>
                  <a:lnTo>
                    <a:pt x="787" y="1293"/>
                  </a:lnTo>
                </a:path>
                <a:path w="2028190" h="1905">
                  <a:moveTo>
                    <a:pt x="787" y="1293"/>
                  </a:moveTo>
                  <a:lnTo>
                    <a:pt x="2027343" y="1293"/>
                  </a:lnTo>
                </a:path>
              </a:pathLst>
            </a:custGeom>
            <a:ln w="3175">
              <a:solidFill>
                <a:srgbClr val="2EA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7" name="object 3547"/>
            <p:cNvSpPr/>
            <p:nvPr/>
          </p:nvSpPr>
          <p:spPr>
            <a:xfrm>
              <a:off x="5120486" y="3099326"/>
              <a:ext cx="2026920" cy="1270"/>
            </a:xfrm>
            <a:custGeom>
              <a:avLst/>
              <a:gdLst/>
              <a:ahLst/>
              <a:cxnLst/>
              <a:rect l="l" t="t" r="r" b="b"/>
              <a:pathLst>
                <a:path w="2026920" h="1269">
                  <a:moveTo>
                    <a:pt x="2026556" y="0"/>
                  </a:moveTo>
                  <a:lnTo>
                    <a:pt x="2025992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026556" y="0"/>
                  </a:lnTo>
                  <a:close/>
                </a:path>
              </a:pathLst>
            </a:custGeom>
            <a:solidFill>
              <a:srgbClr val="2EA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8" name="object 3548"/>
            <p:cNvSpPr/>
            <p:nvPr/>
          </p:nvSpPr>
          <p:spPr>
            <a:xfrm>
              <a:off x="5120486" y="3099326"/>
              <a:ext cx="2026920" cy="1270"/>
            </a:xfrm>
            <a:custGeom>
              <a:avLst/>
              <a:gdLst/>
              <a:ahLst/>
              <a:cxnLst/>
              <a:rect l="l" t="t" r="r" b="b"/>
              <a:pathLst>
                <a:path w="2026920" h="1269">
                  <a:moveTo>
                    <a:pt x="2025992" y="1131"/>
                  </a:moveTo>
                  <a:lnTo>
                    <a:pt x="688" y="1131"/>
                  </a:lnTo>
                </a:path>
                <a:path w="2026920" h="1269">
                  <a:moveTo>
                    <a:pt x="0" y="0"/>
                  </a:moveTo>
                  <a:lnTo>
                    <a:pt x="2026556" y="0"/>
                  </a:lnTo>
                </a:path>
              </a:pathLst>
            </a:custGeom>
            <a:ln w="3175">
              <a:solidFill>
                <a:srgbClr val="2EA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9" name="object 3549"/>
            <p:cNvSpPr/>
            <p:nvPr/>
          </p:nvSpPr>
          <p:spPr>
            <a:xfrm>
              <a:off x="5121175" y="3100457"/>
              <a:ext cx="2025650" cy="0"/>
            </a:xfrm>
            <a:custGeom>
              <a:avLst/>
              <a:gdLst/>
              <a:ahLst/>
              <a:cxnLst/>
              <a:rect l="l" t="t" r="r" b="b"/>
              <a:pathLst>
                <a:path w="2025650">
                  <a:moveTo>
                    <a:pt x="2025303" y="0"/>
                  </a:moveTo>
                  <a:lnTo>
                    <a:pt x="0" y="0"/>
                  </a:lnTo>
                </a:path>
                <a:path w="2025650">
                  <a:moveTo>
                    <a:pt x="0" y="0"/>
                  </a:moveTo>
                  <a:lnTo>
                    <a:pt x="2025303" y="0"/>
                  </a:lnTo>
                </a:path>
              </a:pathLst>
            </a:custGeom>
            <a:ln w="3175">
              <a:solidFill>
                <a:srgbClr val="2DA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0" name="object 3550"/>
            <p:cNvSpPr/>
            <p:nvPr/>
          </p:nvSpPr>
          <p:spPr>
            <a:xfrm>
              <a:off x="5121175" y="3100457"/>
              <a:ext cx="2025650" cy="1905"/>
            </a:xfrm>
            <a:custGeom>
              <a:avLst/>
              <a:gdLst/>
              <a:ahLst/>
              <a:cxnLst/>
              <a:rect l="l" t="t" r="r" b="b"/>
              <a:pathLst>
                <a:path w="2025650" h="1905">
                  <a:moveTo>
                    <a:pt x="2025303" y="0"/>
                  </a:moveTo>
                  <a:lnTo>
                    <a:pt x="2024658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025303" y="0"/>
                  </a:lnTo>
                  <a:close/>
                </a:path>
              </a:pathLst>
            </a:custGeom>
            <a:solidFill>
              <a:srgbClr val="2DA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1" name="object 3551"/>
            <p:cNvSpPr/>
            <p:nvPr/>
          </p:nvSpPr>
          <p:spPr>
            <a:xfrm>
              <a:off x="5121175" y="3100457"/>
              <a:ext cx="2025650" cy="1905"/>
            </a:xfrm>
            <a:custGeom>
              <a:avLst/>
              <a:gdLst/>
              <a:ahLst/>
              <a:cxnLst/>
              <a:rect l="l" t="t" r="r" b="b"/>
              <a:pathLst>
                <a:path w="2025650" h="1905">
                  <a:moveTo>
                    <a:pt x="2024658" y="1293"/>
                  </a:moveTo>
                  <a:lnTo>
                    <a:pt x="787" y="1293"/>
                  </a:lnTo>
                </a:path>
                <a:path w="2025650" h="1905">
                  <a:moveTo>
                    <a:pt x="0" y="0"/>
                  </a:moveTo>
                  <a:lnTo>
                    <a:pt x="2025303" y="0"/>
                  </a:lnTo>
                </a:path>
                <a:path w="2025650" h="1905">
                  <a:moveTo>
                    <a:pt x="2024658" y="1293"/>
                  </a:moveTo>
                  <a:lnTo>
                    <a:pt x="787" y="1293"/>
                  </a:lnTo>
                </a:path>
                <a:path w="2025650" h="1905">
                  <a:moveTo>
                    <a:pt x="787" y="1293"/>
                  </a:moveTo>
                  <a:lnTo>
                    <a:pt x="2024658" y="1293"/>
                  </a:lnTo>
                </a:path>
              </a:pathLst>
            </a:custGeom>
            <a:ln w="3175">
              <a:solidFill>
                <a:srgbClr val="2DA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2" name="object 3552"/>
            <p:cNvSpPr/>
            <p:nvPr/>
          </p:nvSpPr>
          <p:spPr>
            <a:xfrm>
              <a:off x="5121962" y="3101750"/>
              <a:ext cx="2024380" cy="1270"/>
            </a:xfrm>
            <a:custGeom>
              <a:avLst/>
              <a:gdLst/>
              <a:ahLst/>
              <a:cxnLst/>
              <a:rect l="l" t="t" r="r" b="b"/>
              <a:pathLst>
                <a:path w="2024379" h="1269">
                  <a:moveTo>
                    <a:pt x="2023871" y="0"/>
                  </a:moveTo>
                  <a:lnTo>
                    <a:pt x="2023306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023871" y="0"/>
                  </a:lnTo>
                  <a:close/>
                </a:path>
              </a:pathLst>
            </a:custGeom>
            <a:solidFill>
              <a:srgbClr val="2DA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3" name="object 3553"/>
            <p:cNvSpPr/>
            <p:nvPr/>
          </p:nvSpPr>
          <p:spPr>
            <a:xfrm>
              <a:off x="5121962" y="3101750"/>
              <a:ext cx="2024380" cy="1270"/>
            </a:xfrm>
            <a:custGeom>
              <a:avLst/>
              <a:gdLst/>
              <a:ahLst/>
              <a:cxnLst/>
              <a:rect l="l" t="t" r="r" b="b"/>
              <a:pathLst>
                <a:path w="2024379" h="1269">
                  <a:moveTo>
                    <a:pt x="2023306" y="1131"/>
                  </a:moveTo>
                  <a:lnTo>
                    <a:pt x="688" y="1131"/>
                  </a:lnTo>
                </a:path>
                <a:path w="2024379" h="1269">
                  <a:moveTo>
                    <a:pt x="0" y="0"/>
                  </a:moveTo>
                  <a:lnTo>
                    <a:pt x="2023871" y="0"/>
                  </a:lnTo>
                </a:path>
                <a:path w="2024379" h="1269">
                  <a:moveTo>
                    <a:pt x="2023306" y="1131"/>
                  </a:moveTo>
                  <a:lnTo>
                    <a:pt x="688" y="1131"/>
                  </a:lnTo>
                </a:path>
                <a:path w="2024379" h="1269">
                  <a:moveTo>
                    <a:pt x="688" y="1131"/>
                  </a:moveTo>
                  <a:lnTo>
                    <a:pt x="2023306" y="1131"/>
                  </a:lnTo>
                </a:path>
                <a:path w="2024379" h="1269">
                  <a:moveTo>
                    <a:pt x="2023306" y="1131"/>
                  </a:moveTo>
                  <a:lnTo>
                    <a:pt x="688" y="1131"/>
                  </a:lnTo>
                </a:path>
                <a:path w="2024379" h="1269">
                  <a:moveTo>
                    <a:pt x="688" y="1131"/>
                  </a:moveTo>
                  <a:lnTo>
                    <a:pt x="2023306" y="1131"/>
                  </a:lnTo>
                </a:path>
              </a:pathLst>
            </a:custGeom>
            <a:ln w="3175">
              <a:solidFill>
                <a:srgbClr val="2DA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4" name="object 3554"/>
            <p:cNvSpPr/>
            <p:nvPr/>
          </p:nvSpPr>
          <p:spPr>
            <a:xfrm>
              <a:off x="5122651" y="3102882"/>
              <a:ext cx="2023110" cy="1905"/>
            </a:xfrm>
            <a:custGeom>
              <a:avLst/>
              <a:gdLst/>
              <a:ahLst/>
              <a:cxnLst/>
              <a:rect l="l" t="t" r="r" b="b"/>
              <a:pathLst>
                <a:path w="2023109" h="1905">
                  <a:moveTo>
                    <a:pt x="2022618" y="0"/>
                  </a:moveTo>
                  <a:lnTo>
                    <a:pt x="2021973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022618" y="0"/>
                  </a:lnTo>
                  <a:close/>
                </a:path>
              </a:pathLst>
            </a:custGeom>
            <a:solidFill>
              <a:srgbClr val="2DA2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5" name="object 3555"/>
            <p:cNvSpPr/>
            <p:nvPr/>
          </p:nvSpPr>
          <p:spPr>
            <a:xfrm>
              <a:off x="5122651" y="3102882"/>
              <a:ext cx="2023110" cy="1905"/>
            </a:xfrm>
            <a:custGeom>
              <a:avLst/>
              <a:gdLst/>
              <a:ahLst/>
              <a:cxnLst/>
              <a:rect l="l" t="t" r="r" b="b"/>
              <a:pathLst>
                <a:path w="2023109" h="1905">
                  <a:moveTo>
                    <a:pt x="2021973" y="1293"/>
                  </a:moveTo>
                  <a:lnTo>
                    <a:pt x="787" y="1293"/>
                  </a:lnTo>
                </a:path>
                <a:path w="2023109" h="1905">
                  <a:moveTo>
                    <a:pt x="0" y="0"/>
                  </a:moveTo>
                  <a:lnTo>
                    <a:pt x="2022618" y="0"/>
                  </a:lnTo>
                </a:path>
                <a:path w="2023109" h="1905">
                  <a:moveTo>
                    <a:pt x="2021973" y="1293"/>
                  </a:moveTo>
                  <a:lnTo>
                    <a:pt x="787" y="1293"/>
                  </a:lnTo>
                </a:path>
                <a:path w="2023109" h="1905">
                  <a:moveTo>
                    <a:pt x="787" y="1293"/>
                  </a:moveTo>
                  <a:lnTo>
                    <a:pt x="2021973" y="1293"/>
                  </a:lnTo>
                </a:path>
              </a:pathLst>
            </a:custGeom>
            <a:ln w="3175">
              <a:solidFill>
                <a:srgbClr val="2DA2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6" name="object 3556"/>
            <p:cNvSpPr/>
            <p:nvPr/>
          </p:nvSpPr>
          <p:spPr>
            <a:xfrm>
              <a:off x="5123438" y="3104175"/>
              <a:ext cx="2021205" cy="1270"/>
            </a:xfrm>
            <a:custGeom>
              <a:avLst/>
              <a:gdLst/>
              <a:ahLst/>
              <a:cxnLst/>
              <a:rect l="l" t="t" r="r" b="b"/>
              <a:pathLst>
                <a:path w="2021204" h="1269">
                  <a:moveTo>
                    <a:pt x="2021185" y="0"/>
                  </a:moveTo>
                  <a:lnTo>
                    <a:pt x="2020621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021185" y="0"/>
                  </a:lnTo>
                  <a:close/>
                </a:path>
              </a:pathLst>
            </a:custGeom>
            <a:solidFill>
              <a:srgbClr val="2DA2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7" name="object 3557"/>
            <p:cNvSpPr/>
            <p:nvPr/>
          </p:nvSpPr>
          <p:spPr>
            <a:xfrm>
              <a:off x="5123438" y="3104175"/>
              <a:ext cx="2021205" cy="1270"/>
            </a:xfrm>
            <a:custGeom>
              <a:avLst/>
              <a:gdLst/>
              <a:ahLst/>
              <a:cxnLst/>
              <a:rect l="l" t="t" r="r" b="b"/>
              <a:pathLst>
                <a:path w="2021204" h="1269">
                  <a:moveTo>
                    <a:pt x="2020621" y="1131"/>
                  </a:moveTo>
                  <a:lnTo>
                    <a:pt x="688" y="1131"/>
                  </a:lnTo>
                </a:path>
                <a:path w="2021204" h="1269">
                  <a:moveTo>
                    <a:pt x="0" y="0"/>
                  </a:moveTo>
                  <a:lnTo>
                    <a:pt x="2021185" y="0"/>
                  </a:lnTo>
                </a:path>
                <a:path w="2021204" h="1269">
                  <a:moveTo>
                    <a:pt x="2020621" y="1131"/>
                  </a:moveTo>
                  <a:lnTo>
                    <a:pt x="688" y="1131"/>
                  </a:lnTo>
                </a:path>
                <a:path w="2021204" h="1269">
                  <a:moveTo>
                    <a:pt x="688" y="1131"/>
                  </a:moveTo>
                  <a:lnTo>
                    <a:pt x="2020621" y="1131"/>
                  </a:lnTo>
                </a:path>
              </a:pathLst>
            </a:custGeom>
            <a:ln w="3175">
              <a:solidFill>
                <a:srgbClr val="2DA2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8" name="object 3558"/>
            <p:cNvSpPr/>
            <p:nvPr/>
          </p:nvSpPr>
          <p:spPr>
            <a:xfrm>
              <a:off x="5124127" y="3105306"/>
              <a:ext cx="2019935" cy="1905"/>
            </a:xfrm>
            <a:custGeom>
              <a:avLst/>
              <a:gdLst/>
              <a:ahLst/>
              <a:cxnLst/>
              <a:rect l="l" t="t" r="r" b="b"/>
              <a:pathLst>
                <a:path w="2019934" h="1905">
                  <a:moveTo>
                    <a:pt x="2019932" y="0"/>
                  </a:moveTo>
                  <a:lnTo>
                    <a:pt x="2019287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019932" y="0"/>
                  </a:lnTo>
                  <a:close/>
                </a:path>
              </a:pathLst>
            </a:custGeom>
            <a:solidFill>
              <a:srgbClr val="2DA2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9" name="object 3559"/>
            <p:cNvSpPr/>
            <p:nvPr/>
          </p:nvSpPr>
          <p:spPr>
            <a:xfrm>
              <a:off x="5124127" y="3105306"/>
              <a:ext cx="2019935" cy="1905"/>
            </a:xfrm>
            <a:custGeom>
              <a:avLst/>
              <a:gdLst/>
              <a:ahLst/>
              <a:cxnLst/>
              <a:rect l="l" t="t" r="r" b="b"/>
              <a:pathLst>
                <a:path w="2019934" h="1905">
                  <a:moveTo>
                    <a:pt x="2019287" y="1293"/>
                  </a:moveTo>
                  <a:lnTo>
                    <a:pt x="787" y="1293"/>
                  </a:lnTo>
                </a:path>
                <a:path w="2019934" h="1905">
                  <a:moveTo>
                    <a:pt x="0" y="0"/>
                  </a:moveTo>
                  <a:lnTo>
                    <a:pt x="2019932" y="0"/>
                  </a:lnTo>
                </a:path>
              </a:pathLst>
            </a:custGeom>
            <a:ln w="3175">
              <a:solidFill>
                <a:srgbClr val="2DA2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0" name="object 3560"/>
            <p:cNvSpPr/>
            <p:nvPr/>
          </p:nvSpPr>
          <p:spPr>
            <a:xfrm>
              <a:off x="5124914" y="3106599"/>
              <a:ext cx="2018664" cy="0"/>
            </a:xfrm>
            <a:custGeom>
              <a:avLst/>
              <a:gdLst/>
              <a:ahLst/>
              <a:cxnLst/>
              <a:rect l="l" t="t" r="r" b="b"/>
              <a:pathLst>
                <a:path w="2018665">
                  <a:moveTo>
                    <a:pt x="2018500" y="0"/>
                  </a:moveTo>
                  <a:lnTo>
                    <a:pt x="0" y="0"/>
                  </a:lnTo>
                </a:path>
                <a:path w="2018665">
                  <a:moveTo>
                    <a:pt x="0" y="0"/>
                  </a:moveTo>
                  <a:lnTo>
                    <a:pt x="2018500" y="0"/>
                  </a:lnTo>
                </a:path>
                <a:path w="2018665">
                  <a:moveTo>
                    <a:pt x="2018500" y="0"/>
                  </a:moveTo>
                  <a:lnTo>
                    <a:pt x="0" y="0"/>
                  </a:lnTo>
                </a:path>
                <a:path w="2018665">
                  <a:moveTo>
                    <a:pt x="0" y="0"/>
                  </a:moveTo>
                  <a:lnTo>
                    <a:pt x="2018500" y="0"/>
                  </a:lnTo>
                </a:path>
              </a:pathLst>
            </a:custGeom>
            <a:ln w="3175">
              <a:solidFill>
                <a:srgbClr val="2CA2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1" name="object 3561"/>
            <p:cNvSpPr/>
            <p:nvPr/>
          </p:nvSpPr>
          <p:spPr>
            <a:xfrm>
              <a:off x="5124914" y="3106599"/>
              <a:ext cx="2018664" cy="1270"/>
            </a:xfrm>
            <a:custGeom>
              <a:avLst/>
              <a:gdLst/>
              <a:ahLst/>
              <a:cxnLst/>
              <a:rect l="l" t="t" r="r" b="b"/>
              <a:pathLst>
                <a:path w="2018665" h="1269">
                  <a:moveTo>
                    <a:pt x="2018500" y="0"/>
                  </a:moveTo>
                  <a:lnTo>
                    <a:pt x="2017936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018500" y="0"/>
                  </a:lnTo>
                  <a:close/>
                </a:path>
              </a:pathLst>
            </a:custGeom>
            <a:solidFill>
              <a:srgbClr val="2CA2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2" name="object 3562"/>
            <p:cNvSpPr/>
            <p:nvPr/>
          </p:nvSpPr>
          <p:spPr>
            <a:xfrm>
              <a:off x="5124914" y="3106599"/>
              <a:ext cx="2018664" cy="1270"/>
            </a:xfrm>
            <a:custGeom>
              <a:avLst/>
              <a:gdLst/>
              <a:ahLst/>
              <a:cxnLst/>
              <a:rect l="l" t="t" r="r" b="b"/>
              <a:pathLst>
                <a:path w="2018665" h="1269">
                  <a:moveTo>
                    <a:pt x="2017936" y="1131"/>
                  </a:moveTo>
                  <a:lnTo>
                    <a:pt x="688" y="1131"/>
                  </a:lnTo>
                </a:path>
                <a:path w="2018665" h="1269">
                  <a:moveTo>
                    <a:pt x="0" y="0"/>
                  </a:moveTo>
                  <a:lnTo>
                    <a:pt x="2018500" y="0"/>
                  </a:lnTo>
                </a:path>
                <a:path w="2018665" h="1269">
                  <a:moveTo>
                    <a:pt x="2017936" y="1131"/>
                  </a:moveTo>
                  <a:lnTo>
                    <a:pt x="688" y="1131"/>
                  </a:lnTo>
                </a:path>
                <a:path w="2018665" h="1269">
                  <a:moveTo>
                    <a:pt x="688" y="1131"/>
                  </a:moveTo>
                  <a:lnTo>
                    <a:pt x="2017936" y="1131"/>
                  </a:lnTo>
                </a:path>
              </a:pathLst>
            </a:custGeom>
            <a:ln w="3175">
              <a:solidFill>
                <a:srgbClr val="2CA2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3" name="object 3563"/>
            <p:cNvSpPr/>
            <p:nvPr/>
          </p:nvSpPr>
          <p:spPr>
            <a:xfrm>
              <a:off x="5125603" y="3107731"/>
              <a:ext cx="2017395" cy="1905"/>
            </a:xfrm>
            <a:custGeom>
              <a:avLst/>
              <a:gdLst/>
              <a:ahLst/>
              <a:cxnLst/>
              <a:rect l="l" t="t" r="r" b="b"/>
              <a:pathLst>
                <a:path w="2017395" h="1905">
                  <a:moveTo>
                    <a:pt x="2017247" y="0"/>
                  </a:moveTo>
                  <a:lnTo>
                    <a:pt x="2016602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017247" y="0"/>
                  </a:lnTo>
                  <a:close/>
                </a:path>
              </a:pathLst>
            </a:custGeom>
            <a:solidFill>
              <a:srgbClr val="2CA2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4" name="object 3564"/>
            <p:cNvSpPr/>
            <p:nvPr/>
          </p:nvSpPr>
          <p:spPr>
            <a:xfrm>
              <a:off x="5125603" y="3107731"/>
              <a:ext cx="2017395" cy="1905"/>
            </a:xfrm>
            <a:custGeom>
              <a:avLst/>
              <a:gdLst/>
              <a:ahLst/>
              <a:cxnLst/>
              <a:rect l="l" t="t" r="r" b="b"/>
              <a:pathLst>
                <a:path w="2017395" h="1905">
                  <a:moveTo>
                    <a:pt x="2016602" y="1293"/>
                  </a:moveTo>
                  <a:lnTo>
                    <a:pt x="787" y="1293"/>
                  </a:lnTo>
                </a:path>
                <a:path w="2017395" h="1905">
                  <a:moveTo>
                    <a:pt x="0" y="0"/>
                  </a:moveTo>
                  <a:lnTo>
                    <a:pt x="2017247" y="0"/>
                  </a:lnTo>
                </a:path>
                <a:path w="2017395" h="1905">
                  <a:moveTo>
                    <a:pt x="2016602" y="1293"/>
                  </a:moveTo>
                  <a:lnTo>
                    <a:pt x="787" y="1293"/>
                  </a:lnTo>
                </a:path>
                <a:path w="2017395" h="1905">
                  <a:moveTo>
                    <a:pt x="787" y="1293"/>
                  </a:moveTo>
                  <a:lnTo>
                    <a:pt x="2016602" y="1293"/>
                  </a:lnTo>
                </a:path>
              </a:pathLst>
            </a:custGeom>
            <a:ln w="3175">
              <a:solidFill>
                <a:srgbClr val="2CA2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5" name="object 3565"/>
            <p:cNvSpPr/>
            <p:nvPr/>
          </p:nvSpPr>
          <p:spPr>
            <a:xfrm>
              <a:off x="5126390" y="3109024"/>
              <a:ext cx="2016125" cy="1270"/>
            </a:xfrm>
            <a:custGeom>
              <a:avLst/>
              <a:gdLst/>
              <a:ahLst/>
              <a:cxnLst/>
              <a:rect l="l" t="t" r="r" b="b"/>
              <a:pathLst>
                <a:path w="2016125" h="1269">
                  <a:moveTo>
                    <a:pt x="2015815" y="0"/>
                  </a:moveTo>
                  <a:lnTo>
                    <a:pt x="2015250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015815" y="0"/>
                  </a:lnTo>
                  <a:close/>
                </a:path>
              </a:pathLst>
            </a:custGeom>
            <a:solidFill>
              <a:srgbClr val="2CA2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6" name="object 3566"/>
            <p:cNvSpPr/>
            <p:nvPr/>
          </p:nvSpPr>
          <p:spPr>
            <a:xfrm>
              <a:off x="5126390" y="3109024"/>
              <a:ext cx="2016125" cy="1270"/>
            </a:xfrm>
            <a:custGeom>
              <a:avLst/>
              <a:gdLst/>
              <a:ahLst/>
              <a:cxnLst/>
              <a:rect l="l" t="t" r="r" b="b"/>
              <a:pathLst>
                <a:path w="2016125" h="1269">
                  <a:moveTo>
                    <a:pt x="2015250" y="1131"/>
                  </a:moveTo>
                  <a:lnTo>
                    <a:pt x="688" y="1131"/>
                  </a:lnTo>
                </a:path>
                <a:path w="2016125" h="1269">
                  <a:moveTo>
                    <a:pt x="0" y="0"/>
                  </a:moveTo>
                  <a:lnTo>
                    <a:pt x="2015815" y="0"/>
                  </a:lnTo>
                </a:path>
                <a:path w="2016125" h="1269">
                  <a:moveTo>
                    <a:pt x="2015250" y="1131"/>
                  </a:moveTo>
                  <a:lnTo>
                    <a:pt x="688" y="1131"/>
                  </a:lnTo>
                </a:path>
                <a:path w="2016125" h="1269">
                  <a:moveTo>
                    <a:pt x="688" y="1131"/>
                  </a:moveTo>
                  <a:lnTo>
                    <a:pt x="2015250" y="1131"/>
                  </a:lnTo>
                </a:path>
                <a:path w="2016125" h="1269">
                  <a:moveTo>
                    <a:pt x="2015250" y="1131"/>
                  </a:moveTo>
                  <a:lnTo>
                    <a:pt x="688" y="1131"/>
                  </a:lnTo>
                </a:path>
                <a:path w="2016125" h="1269">
                  <a:moveTo>
                    <a:pt x="688" y="1131"/>
                  </a:moveTo>
                  <a:lnTo>
                    <a:pt x="2015250" y="1131"/>
                  </a:lnTo>
                </a:path>
              </a:pathLst>
            </a:custGeom>
            <a:ln w="3175">
              <a:solidFill>
                <a:srgbClr val="2CA2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7" name="object 3567"/>
            <p:cNvSpPr/>
            <p:nvPr/>
          </p:nvSpPr>
          <p:spPr>
            <a:xfrm>
              <a:off x="5127079" y="3110155"/>
              <a:ext cx="2014855" cy="1905"/>
            </a:xfrm>
            <a:custGeom>
              <a:avLst/>
              <a:gdLst/>
              <a:ahLst/>
              <a:cxnLst/>
              <a:rect l="l" t="t" r="r" b="b"/>
              <a:pathLst>
                <a:path w="2014854" h="1905">
                  <a:moveTo>
                    <a:pt x="2014562" y="0"/>
                  </a:moveTo>
                  <a:lnTo>
                    <a:pt x="2013917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014562" y="0"/>
                  </a:lnTo>
                  <a:close/>
                </a:path>
              </a:pathLst>
            </a:custGeom>
            <a:solidFill>
              <a:srgbClr val="2CA2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8" name="object 3568"/>
            <p:cNvSpPr/>
            <p:nvPr/>
          </p:nvSpPr>
          <p:spPr>
            <a:xfrm>
              <a:off x="5127079" y="3110155"/>
              <a:ext cx="2014855" cy="1905"/>
            </a:xfrm>
            <a:custGeom>
              <a:avLst/>
              <a:gdLst/>
              <a:ahLst/>
              <a:cxnLst/>
              <a:rect l="l" t="t" r="r" b="b"/>
              <a:pathLst>
                <a:path w="2014854" h="1905">
                  <a:moveTo>
                    <a:pt x="2013916" y="1293"/>
                  </a:moveTo>
                  <a:lnTo>
                    <a:pt x="787" y="1293"/>
                  </a:lnTo>
                </a:path>
                <a:path w="2014854" h="1905">
                  <a:moveTo>
                    <a:pt x="0" y="0"/>
                  </a:moveTo>
                  <a:lnTo>
                    <a:pt x="2014561" y="0"/>
                  </a:lnTo>
                </a:path>
                <a:path w="2014854" h="1905">
                  <a:moveTo>
                    <a:pt x="2013916" y="1293"/>
                  </a:moveTo>
                  <a:lnTo>
                    <a:pt x="787" y="1293"/>
                  </a:lnTo>
                </a:path>
                <a:path w="2014854" h="1905">
                  <a:moveTo>
                    <a:pt x="787" y="1293"/>
                  </a:moveTo>
                  <a:lnTo>
                    <a:pt x="2013916" y="1293"/>
                  </a:lnTo>
                </a:path>
              </a:pathLst>
            </a:custGeom>
            <a:ln w="3175">
              <a:solidFill>
                <a:srgbClr val="2CA2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9" name="object 3569"/>
            <p:cNvSpPr/>
            <p:nvPr/>
          </p:nvSpPr>
          <p:spPr>
            <a:xfrm>
              <a:off x="5127866" y="3111448"/>
              <a:ext cx="2013585" cy="1270"/>
            </a:xfrm>
            <a:custGeom>
              <a:avLst/>
              <a:gdLst/>
              <a:ahLst/>
              <a:cxnLst/>
              <a:rect l="l" t="t" r="r" b="b"/>
              <a:pathLst>
                <a:path w="2013584" h="1269">
                  <a:moveTo>
                    <a:pt x="2013129" y="0"/>
                  </a:moveTo>
                  <a:lnTo>
                    <a:pt x="2012565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013129" y="0"/>
                  </a:lnTo>
                  <a:close/>
                </a:path>
              </a:pathLst>
            </a:custGeom>
            <a:solidFill>
              <a:srgbClr val="2CA2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0" name="object 3570"/>
            <p:cNvSpPr/>
            <p:nvPr/>
          </p:nvSpPr>
          <p:spPr>
            <a:xfrm>
              <a:off x="5127866" y="3111448"/>
              <a:ext cx="2013585" cy="1270"/>
            </a:xfrm>
            <a:custGeom>
              <a:avLst/>
              <a:gdLst/>
              <a:ahLst/>
              <a:cxnLst/>
              <a:rect l="l" t="t" r="r" b="b"/>
              <a:pathLst>
                <a:path w="2013584" h="1269">
                  <a:moveTo>
                    <a:pt x="2012565" y="1131"/>
                  </a:moveTo>
                  <a:lnTo>
                    <a:pt x="688" y="1131"/>
                  </a:lnTo>
                </a:path>
                <a:path w="2013584" h="1269">
                  <a:moveTo>
                    <a:pt x="0" y="0"/>
                  </a:moveTo>
                  <a:lnTo>
                    <a:pt x="2013129" y="0"/>
                  </a:lnTo>
                </a:path>
                <a:path w="2013584" h="1269">
                  <a:moveTo>
                    <a:pt x="2012565" y="1131"/>
                  </a:moveTo>
                  <a:lnTo>
                    <a:pt x="688" y="1131"/>
                  </a:lnTo>
                </a:path>
                <a:path w="2013584" h="1269">
                  <a:moveTo>
                    <a:pt x="688" y="1131"/>
                  </a:moveTo>
                  <a:lnTo>
                    <a:pt x="2012565" y="1131"/>
                  </a:lnTo>
                </a:path>
              </a:pathLst>
            </a:custGeom>
            <a:ln w="3175">
              <a:solidFill>
                <a:srgbClr val="2CA2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1" name="object 3571"/>
            <p:cNvSpPr/>
            <p:nvPr/>
          </p:nvSpPr>
          <p:spPr>
            <a:xfrm>
              <a:off x="5128555" y="3112580"/>
              <a:ext cx="2012314" cy="1905"/>
            </a:xfrm>
            <a:custGeom>
              <a:avLst/>
              <a:gdLst/>
              <a:ahLst/>
              <a:cxnLst/>
              <a:rect l="l" t="t" r="r" b="b"/>
              <a:pathLst>
                <a:path w="2012315" h="1905">
                  <a:moveTo>
                    <a:pt x="2011876" y="0"/>
                  </a:moveTo>
                  <a:lnTo>
                    <a:pt x="2011231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011876" y="0"/>
                  </a:lnTo>
                  <a:close/>
                </a:path>
              </a:pathLst>
            </a:custGeom>
            <a:solidFill>
              <a:srgbClr val="2CA2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2" name="object 3572"/>
            <p:cNvSpPr/>
            <p:nvPr/>
          </p:nvSpPr>
          <p:spPr>
            <a:xfrm>
              <a:off x="5128555" y="3112580"/>
              <a:ext cx="2012314" cy="1905"/>
            </a:xfrm>
            <a:custGeom>
              <a:avLst/>
              <a:gdLst/>
              <a:ahLst/>
              <a:cxnLst/>
              <a:rect l="l" t="t" r="r" b="b"/>
              <a:pathLst>
                <a:path w="2012315" h="1905">
                  <a:moveTo>
                    <a:pt x="2011231" y="1293"/>
                  </a:moveTo>
                  <a:lnTo>
                    <a:pt x="787" y="1293"/>
                  </a:lnTo>
                </a:path>
                <a:path w="2012315" h="1905">
                  <a:moveTo>
                    <a:pt x="0" y="0"/>
                  </a:moveTo>
                  <a:lnTo>
                    <a:pt x="2011876" y="0"/>
                  </a:lnTo>
                </a:path>
                <a:path w="2012315" h="1905">
                  <a:moveTo>
                    <a:pt x="2011231" y="1293"/>
                  </a:moveTo>
                  <a:lnTo>
                    <a:pt x="787" y="1293"/>
                  </a:lnTo>
                </a:path>
                <a:path w="2012315" h="1905">
                  <a:moveTo>
                    <a:pt x="787" y="1293"/>
                  </a:moveTo>
                  <a:lnTo>
                    <a:pt x="2011231" y="1293"/>
                  </a:lnTo>
                </a:path>
                <a:path w="2012315" h="1905">
                  <a:moveTo>
                    <a:pt x="2011231" y="1293"/>
                  </a:moveTo>
                  <a:lnTo>
                    <a:pt x="787" y="1293"/>
                  </a:lnTo>
                </a:path>
                <a:path w="2012315" h="1905">
                  <a:moveTo>
                    <a:pt x="787" y="1293"/>
                  </a:moveTo>
                  <a:lnTo>
                    <a:pt x="2011231" y="1293"/>
                  </a:lnTo>
                </a:path>
              </a:pathLst>
            </a:custGeom>
            <a:ln w="3175">
              <a:solidFill>
                <a:srgbClr val="2CA2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3" name="object 3573"/>
            <p:cNvSpPr/>
            <p:nvPr/>
          </p:nvSpPr>
          <p:spPr>
            <a:xfrm>
              <a:off x="5129342" y="3113873"/>
              <a:ext cx="2011045" cy="1270"/>
            </a:xfrm>
            <a:custGeom>
              <a:avLst/>
              <a:gdLst/>
              <a:ahLst/>
              <a:cxnLst/>
              <a:rect l="l" t="t" r="r" b="b"/>
              <a:pathLst>
                <a:path w="2011045" h="1269">
                  <a:moveTo>
                    <a:pt x="2010444" y="0"/>
                  </a:moveTo>
                  <a:lnTo>
                    <a:pt x="2009880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010444" y="0"/>
                  </a:lnTo>
                  <a:close/>
                </a:path>
              </a:pathLst>
            </a:custGeom>
            <a:solidFill>
              <a:srgbClr val="2CA2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4" name="object 3574"/>
            <p:cNvSpPr/>
            <p:nvPr/>
          </p:nvSpPr>
          <p:spPr>
            <a:xfrm>
              <a:off x="5129342" y="3113873"/>
              <a:ext cx="2011045" cy="1270"/>
            </a:xfrm>
            <a:custGeom>
              <a:avLst/>
              <a:gdLst/>
              <a:ahLst/>
              <a:cxnLst/>
              <a:rect l="l" t="t" r="r" b="b"/>
              <a:pathLst>
                <a:path w="2011045" h="1269">
                  <a:moveTo>
                    <a:pt x="2009880" y="1131"/>
                  </a:moveTo>
                  <a:lnTo>
                    <a:pt x="688" y="1131"/>
                  </a:lnTo>
                </a:path>
                <a:path w="2011045" h="1269">
                  <a:moveTo>
                    <a:pt x="0" y="0"/>
                  </a:moveTo>
                  <a:lnTo>
                    <a:pt x="2010444" y="0"/>
                  </a:lnTo>
                </a:path>
                <a:path w="2011045" h="1269">
                  <a:moveTo>
                    <a:pt x="2009880" y="1131"/>
                  </a:moveTo>
                  <a:lnTo>
                    <a:pt x="688" y="1131"/>
                  </a:lnTo>
                </a:path>
                <a:path w="2011045" h="1269">
                  <a:moveTo>
                    <a:pt x="688" y="1131"/>
                  </a:moveTo>
                  <a:lnTo>
                    <a:pt x="2009880" y="1131"/>
                  </a:lnTo>
                </a:path>
              </a:pathLst>
            </a:custGeom>
            <a:ln w="3175">
              <a:solidFill>
                <a:srgbClr val="2CA2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5" name="object 3575"/>
            <p:cNvSpPr/>
            <p:nvPr/>
          </p:nvSpPr>
          <p:spPr>
            <a:xfrm>
              <a:off x="5130031" y="3115004"/>
              <a:ext cx="2009775" cy="1905"/>
            </a:xfrm>
            <a:custGeom>
              <a:avLst/>
              <a:gdLst/>
              <a:ahLst/>
              <a:cxnLst/>
              <a:rect l="l" t="t" r="r" b="b"/>
              <a:pathLst>
                <a:path w="2009775" h="1905">
                  <a:moveTo>
                    <a:pt x="2009191" y="0"/>
                  </a:moveTo>
                  <a:lnTo>
                    <a:pt x="2008546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009191" y="0"/>
                  </a:lnTo>
                  <a:close/>
                </a:path>
              </a:pathLst>
            </a:custGeom>
            <a:solidFill>
              <a:srgbClr val="2CA2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6" name="object 3576"/>
            <p:cNvSpPr/>
            <p:nvPr/>
          </p:nvSpPr>
          <p:spPr>
            <a:xfrm>
              <a:off x="5130031" y="3115004"/>
              <a:ext cx="2009775" cy="1905"/>
            </a:xfrm>
            <a:custGeom>
              <a:avLst/>
              <a:gdLst/>
              <a:ahLst/>
              <a:cxnLst/>
              <a:rect l="l" t="t" r="r" b="b"/>
              <a:pathLst>
                <a:path w="2009775" h="1905">
                  <a:moveTo>
                    <a:pt x="2008546" y="1293"/>
                  </a:moveTo>
                  <a:lnTo>
                    <a:pt x="787" y="1293"/>
                  </a:lnTo>
                </a:path>
                <a:path w="2009775" h="1905">
                  <a:moveTo>
                    <a:pt x="0" y="0"/>
                  </a:moveTo>
                  <a:lnTo>
                    <a:pt x="2009191" y="0"/>
                  </a:lnTo>
                </a:path>
                <a:path w="2009775" h="1905">
                  <a:moveTo>
                    <a:pt x="2008546" y="1293"/>
                  </a:moveTo>
                  <a:lnTo>
                    <a:pt x="787" y="1293"/>
                  </a:lnTo>
                </a:path>
                <a:path w="2009775" h="1905">
                  <a:moveTo>
                    <a:pt x="787" y="1293"/>
                  </a:moveTo>
                  <a:lnTo>
                    <a:pt x="2008546" y="1293"/>
                  </a:lnTo>
                </a:path>
              </a:pathLst>
            </a:custGeom>
            <a:ln w="3175">
              <a:solidFill>
                <a:srgbClr val="2CA2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7" name="object 3577"/>
            <p:cNvSpPr/>
            <p:nvPr/>
          </p:nvSpPr>
          <p:spPr>
            <a:xfrm>
              <a:off x="5130818" y="3116297"/>
              <a:ext cx="2007870" cy="1270"/>
            </a:xfrm>
            <a:custGeom>
              <a:avLst/>
              <a:gdLst/>
              <a:ahLst/>
              <a:cxnLst/>
              <a:rect l="l" t="t" r="r" b="b"/>
              <a:pathLst>
                <a:path w="2007870" h="1269">
                  <a:moveTo>
                    <a:pt x="2007759" y="0"/>
                  </a:moveTo>
                  <a:lnTo>
                    <a:pt x="2007194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007759" y="0"/>
                  </a:lnTo>
                  <a:close/>
                </a:path>
              </a:pathLst>
            </a:custGeom>
            <a:solidFill>
              <a:srgbClr val="2CA2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8" name="object 3578"/>
            <p:cNvSpPr/>
            <p:nvPr/>
          </p:nvSpPr>
          <p:spPr>
            <a:xfrm>
              <a:off x="5130818" y="3116297"/>
              <a:ext cx="2007870" cy="1270"/>
            </a:xfrm>
            <a:custGeom>
              <a:avLst/>
              <a:gdLst/>
              <a:ahLst/>
              <a:cxnLst/>
              <a:rect l="l" t="t" r="r" b="b"/>
              <a:pathLst>
                <a:path w="2007870" h="1269">
                  <a:moveTo>
                    <a:pt x="2007194" y="1131"/>
                  </a:moveTo>
                  <a:lnTo>
                    <a:pt x="688" y="1131"/>
                  </a:lnTo>
                </a:path>
                <a:path w="2007870" h="1269">
                  <a:moveTo>
                    <a:pt x="0" y="0"/>
                  </a:moveTo>
                  <a:lnTo>
                    <a:pt x="2007759" y="0"/>
                  </a:lnTo>
                </a:path>
              </a:pathLst>
            </a:custGeom>
            <a:ln w="3175">
              <a:solidFill>
                <a:srgbClr val="2CA2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9" name="object 3579"/>
            <p:cNvSpPr/>
            <p:nvPr/>
          </p:nvSpPr>
          <p:spPr>
            <a:xfrm>
              <a:off x="5131507" y="3117429"/>
              <a:ext cx="2006600" cy="0"/>
            </a:xfrm>
            <a:custGeom>
              <a:avLst/>
              <a:gdLst/>
              <a:ahLst/>
              <a:cxnLst/>
              <a:rect l="l" t="t" r="r" b="b"/>
              <a:pathLst>
                <a:path w="2006600">
                  <a:moveTo>
                    <a:pt x="2006505" y="0"/>
                  </a:moveTo>
                  <a:lnTo>
                    <a:pt x="0" y="0"/>
                  </a:lnTo>
                </a:path>
                <a:path w="2006600">
                  <a:moveTo>
                    <a:pt x="0" y="0"/>
                  </a:moveTo>
                  <a:lnTo>
                    <a:pt x="2006505" y="0"/>
                  </a:lnTo>
                </a:path>
                <a:path w="2006600">
                  <a:moveTo>
                    <a:pt x="2006505" y="0"/>
                  </a:moveTo>
                  <a:lnTo>
                    <a:pt x="0" y="0"/>
                  </a:lnTo>
                </a:path>
                <a:path w="2006600">
                  <a:moveTo>
                    <a:pt x="0" y="0"/>
                  </a:moveTo>
                  <a:lnTo>
                    <a:pt x="2006505" y="0"/>
                  </a:lnTo>
                </a:path>
              </a:pathLst>
            </a:custGeom>
            <a:ln w="3175">
              <a:solidFill>
                <a:srgbClr val="2BA1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0" name="object 3580"/>
            <p:cNvSpPr/>
            <p:nvPr/>
          </p:nvSpPr>
          <p:spPr>
            <a:xfrm>
              <a:off x="5131507" y="3117429"/>
              <a:ext cx="2006600" cy="1905"/>
            </a:xfrm>
            <a:custGeom>
              <a:avLst/>
              <a:gdLst/>
              <a:ahLst/>
              <a:cxnLst/>
              <a:rect l="l" t="t" r="r" b="b"/>
              <a:pathLst>
                <a:path w="2006600" h="1905">
                  <a:moveTo>
                    <a:pt x="2006505" y="0"/>
                  </a:moveTo>
                  <a:lnTo>
                    <a:pt x="2005860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006505" y="0"/>
                  </a:lnTo>
                  <a:close/>
                </a:path>
              </a:pathLst>
            </a:custGeom>
            <a:solidFill>
              <a:srgbClr val="2BA1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1" name="object 3581"/>
            <p:cNvSpPr/>
            <p:nvPr/>
          </p:nvSpPr>
          <p:spPr>
            <a:xfrm>
              <a:off x="5131507" y="3117429"/>
              <a:ext cx="2006600" cy="1905"/>
            </a:xfrm>
            <a:custGeom>
              <a:avLst/>
              <a:gdLst/>
              <a:ahLst/>
              <a:cxnLst/>
              <a:rect l="l" t="t" r="r" b="b"/>
              <a:pathLst>
                <a:path w="2006600" h="1905">
                  <a:moveTo>
                    <a:pt x="2005860" y="1293"/>
                  </a:moveTo>
                  <a:lnTo>
                    <a:pt x="787" y="1293"/>
                  </a:lnTo>
                </a:path>
                <a:path w="2006600" h="1905">
                  <a:moveTo>
                    <a:pt x="0" y="0"/>
                  </a:moveTo>
                  <a:lnTo>
                    <a:pt x="2006505" y="0"/>
                  </a:lnTo>
                </a:path>
                <a:path w="2006600" h="1905">
                  <a:moveTo>
                    <a:pt x="2005860" y="1293"/>
                  </a:moveTo>
                  <a:lnTo>
                    <a:pt x="787" y="1293"/>
                  </a:lnTo>
                </a:path>
                <a:path w="2006600" h="1905">
                  <a:moveTo>
                    <a:pt x="787" y="1293"/>
                  </a:moveTo>
                  <a:lnTo>
                    <a:pt x="2005860" y="1293"/>
                  </a:lnTo>
                </a:path>
              </a:pathLst>
            </a:custGeom>
            <a:ln w="3175">
              <a:solidFill>
                <a:srgbClr val="2BA1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2" name="object 3582"/>
            <p:cNvSpPr/>
            <p:nvPr/>
          </p:nvSpPr>
          <p:spPr>
            <a:xfrm>
              <a:off x="5132294" y="3118722"/>
              <a:ext cx="2005330" cy="1270"/>
            </a:xfrm>
            <a:custGeom>
              <a:avLst/>
              <a:gdLst/>
              <a:ahLst/>
              <a:cxnLst/>
              <a:rect l="l" t="t" r="r" b="b"/>
              <a:pathLst>
                <a:path w="2005329" h="1269">
                  <a:moveTo>
                    <a:pt x="2005073" y="0"/>
                  </a:moveTo>
                  <a:lnTo>
                    <a:pt x="2004509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005073" y="0"/>
                  </a:lnTo>
                  <a:close/>
                </a:path>
              </a:pathLst>
            </a:custGeom>
            <a:solidFill>
              <a:srgbClr val="2BA1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3" name="object 3583"/>
            <p:cNvSpPr/>
            <p:nvPr/>
          </p:nvSpPr>
          <p:spPr>
            <a:xfrm>
              <a:off x="5132294" y="3118722"/>
              <a:ext cx="2005330" cy="1270"/>
            </a:xfrm>
            <a:custGeom>
              <a:avLst/>
              <a:gdLst/>
              <a:ahLst/>
              <a:cxnLst/>
              <a:rect l="l" t="t" r="r" b="b"/>
              <a:pathLst>
                <a:path w="2005329" h="1269">
                  <a:moveTo>
                    <a:pt x="2004509" y="1131"/>
                  </a:moveTo>
                  <a:lnTo>
                    <a:pt x="688" y="1131"/>
                  </a:lnTo>
                </a:path>
                <a:path w="2005329" h="1269">
                  <a:moveTo>
                    <a:pt x="0" y="0"/>
                  </a:moveTo>
                  <a:lnTo>
                    <a:pt x="2005073" y="0"/>
                  </a:lnTo>
                </a:path>
                <a:path w="2005329" h="1269">
                  <a:moveTo>
                    <a:pt x="2004509" y="1131"/>
                  </a:moveTo>
                  <a:lnTo>
                    <a:pt x="688" y="1131"/>
                  </a:lnTo>
                </a:path>
                <a:path w="2005329" h="1269">
                  <a:moveTo>
                    <a:pt x="688" y="1131"/>
                  </a:moveTo>
                  <a:lnTo>
                    <a:pt x="2004509" y="1131"/>
                  </a:lnTo>
                </a:path>
              </a:pathLst>
            </a:custGeom>
            <a:ln w="3175">
              <a:solidFill>
                <a:srgbClr val="2BA1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4" name="object 3584"/>
            <p:cNvSpPr/>
            <p:nvPr/>
          </p:nvSpPr>
          <p:spPr>
            <a:xfrm>
              <a:off x="5132983" y="3119853"/>
              <a:ext cx="2004060" cy="1905"/>
            </a:xfrm>
            <a:custGeom>
              <a:avLst/>
              <a:gdLst/>
              <a:ahLst/>
              <a:cxnLst/>
              <a:rect l="l" t="t" r="r" b="b"/>
              <a:pathLst>
                <a:path w="2004059" h="1905">
                  <a:moveTo>
                    <a:pt x="2003820" y="0"/>
                  </a:moveTo>
                  <a:lnTo>
                    <a:pt x="2003175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003820" y="0"/>
                  </a:lnTo>
                  <a:close/>
                </a:path>
              </a:pathLst>
            </a:custGeom>
            <a:solidFill>
              <a:srgbClr val="2BA1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5" name="object 3585"/>
            <p:cNvSpPr/>
            <p:nvPr/>
          </p:nvSpPr>
          <p:spPr>
            <a:xfrm>
              <a:off x="5132983" y="3119853"/>
              <a:ext cx="2004060" cy="1905"/>
            </a:xfrm>
            <a:custGeom>
              <a:avLst/>
              <a:gdLst/>
              <a:ahLst/>
              <a:cxnLst/>
              <a:rect l="l" t="t" r="r" b="b"/>
              <a:pathLst>
                <a:path w="2004059" h="1905">
                  <a:moveTo>
                    <a:pt x="2003175" y="1293"/>
                  </a:moveTo>
                  <a:lnTo>
                    <a:pt x="787" y="1293"/>
                  </a:lnTo>
                </a:path>
                <a:path w="2004059" h="1905">
                  <a:moveTo>
                    <a:pt x="0" y="0"/>
                  </a:moveTo>
                  <a:lnTo>
                    <a:pt x="2003820" y="0"/>
                  </a:lnTo>
                </a:path>
                <a:path w="2004059" h="1905">
                  <a:moveTo>
                    <a:pt x="2003175" y="1293"/>
                  </a:moveTo>
                  <a:lnTo>
                    <a:pt x="787" y="1293"/>
                  </a:lnTo>
                </a:path>
                <a:path w="2004059" h="1905">
                  <a:moveTo>
                    <a:pt x="787" y="1293"/>
                  </a:moveTo>
                  <a:lnTo>
                    <a:pt x="2003175" y="1293"/>
                  </a:lnTo>
                </a:path>
                <a:path w="2004059" h="1905">
                  <a:moveTo>
                    <a:pt x="2003175" y="1293"/>
                  </a:moveTo>
                  <a:lnTo>
                    <a:pt x="787" y="1293"/>
                  </a:lnTo>
                </a:path>
                <a:path w="2004059" h="1905">
                  <a:moveTo>
                    <a:pt x="787" y="1293"/>
                  </a:moveTo>
                  <a:lnTo>
                    <a:pt x="2003175" y="1293"/>
                  </a:lnTo>
                </a:path>
              </a:pathLst>
            </a:custGeom>
            <a:ln w="3175">
              <a:solidFill>
                <a:srgbClr val="2BA1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6" name="object 3586"/>
            <p:cNvSpPr/>
            <p:nvPr/>
          </p:nvSpPr>
          <p:spPr>
            <a:xfrm>
              <a:off x="5133770" y="3121146"/>
              <a:ext cx="2002789" cy="1270"/>
            </a:xfrm>
            <a:custGeom>
              <a:avLst/>
              <a:gdLst/>
              <a:ahLst/>
              <a:cxnLst/>
              <a:rect l="l" t="t" r="r" b="b"/>
              <a:pathLst>
                <a:path w="2002790" h="1269">
                  <a:moveTo>
                    <a:pt x="2002388" y="0"/>
                  </a:moveTo>
                  <a:lnTo>
                    <a:pt x="2001823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2002388" y="0"/>
                  </a:lnTo>
                  <a:close/>
                </a:path>
              </a:pathLst>
            </a:custGeom>
            <a:solidFill>
              <a:srgbClr val="2BA1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7" name="object 3587"/>
            <p:cNvSpPr/>
            <p:nvPr/>
          </p:nvSpPr>
          <p:spPr>
            <a:xfrm>
              <a:off x="5133770" y="3121146"/>
              <a:ext cx="2002789" cy="1270"/>
            </a:xfrm>
            <a:custGeom>
              <a:avLst/>
              <a:gdLst/>
              <a:ahLst/>
              <a:cxnLst/>
              <a:rect l="l" t="t" r="r" b="b"/>
              <a:pathLst>
                <a:path w="2002790" h="1269">
                  <a:moveTo>
                    <a:pt x="2001823" y="1131"/>
                  </a:moveTo>
                  <a:lnTo>
                    <a:pt x="688" y="1131"/>
                  </a:lnTo>
                </a:path>
                <a:path w="2002790" h="1269">
                  <a:moveTo>
                    <a:pt x="0" y="0"/>
                  </a:moveTo>
                  <a:lnTo>
                    <a:pt x="2002388" y="0"/>
                  </a:lnTo>
                </a:path>
                <a:path w="2002790" h="1269">
                  <a:moveTo>
                    <a:pt x="2001823" y="1131"/>
                  </a:moveTo>
                  <a:lnTo>
                    <a:pt x="688" y="1131"/>
                  </a:lnTo>
                </a:path>
                <a:path w="2002790" h="1269">
                  <a:moveTo>
                    <a:pt x="688" y="1131"/>
                  </a:moveTo>
                  <a:lnTo>
                    <a:pt x="2001823" y="1131"/>
                  </a:lnTo>
                </a:path>
              </a:pathLst>
            </a:custGeom>
            <a:ln w="3175">
              <a:solidFill>
                <a:srgbClr val="2BA1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8" name="object 3588"/>
            <p:cNvSpPr/>
            <p:nvPr/>
          </p:nvSpPr>
          <p:spPr>
            <a:xfrm>
              <a:off x="5134459" y="3122278"/>
              <a:ext cx="2001520" cy="1905"/>
            </a:xfrm>
            <a:custGeom>
              <a:avLst/>
              <a:gdLst/>
              <a:ahLst/>
              <a:cxnLst/>
              <a:rect l="l" t="t" r="r" b="b"/>
              <a:pathLst>
                <a:path w="2001520" h="1905">
                  <a:moveTo>
                    <a:pt x="2001135" y="0"/>
                  </a:moveTo>
                  <a:lnTo>
                    <a:pt x="2000490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2001135" y="0"/>
                  </a:lnTo>
                  <a:close/>
                </a:path>
              </a:pathLst>
            </a:custGeom>
            <a:solidFill>
              <a:srgbClr val="2AA1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9" name="object 3589"/>
            <p:cNvSpPr/>
            <p:nvPr/>
          </p:nvSpPr>
          <p:spPr>
            <a:xfrm>
              <a:off x="5134459" y="3122278"/>
              <a:ext cx="2001520" cy="1905"/>
            </a:xfrm>
            <a:custGeom>
              <a:avLst/>
              <a:gdLst/>
              <a:ahLst/>
              <a:cxnLst/>
              <a:rect l="l" t="t" r="r" b="b"/>
              <a:pathLst>
                <a:path w="2001520" h="1905">
                  <a:moveTo>
                    <a:pt x="2000490" y="1293"/>
                  </a:moveTo>
                  <a:lnTo>
                    <a:pt x="787" y="1293"/>
                  </a:lnTo>
                </a:path>
                <a:path w="2001520" h="1905">
                  <a:moveTo>
                    <a:pt x="0" y="0"/>
                  </a:moveTo>
                  <a:lnTo>
                    <a:pt x="2001135" y="0"/>
                  </a:lnTo>
                </a:path>
                <a:path w="2001520" h="1905">
                  <a:moveTo>
                    <a:pt x="2000490" y="1293"/>
                  </a:moveTo>
                  <a:lnTo>
                    <a:pt x="787" y="1293"/>
                  </a:lnTo>
                </a:path>
                <a:path w="2001520" h="1905">
                  <a:moveTo>
                    <a:pt x="787" y="1293"/>
                  </a:moveTo>
                  <a:lnTo>
                    <a:pt x="2000490" y="1293"/>
                  </a:lnTo>
                </a:path>
              </a:pathLst>
            </a:custGeom>
            <a:ln w="3175">
              <a:solidFill>
                <a:srgbClr val="2AA1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0" name="object 3590"/>
            <p:cNvSpPr/>
            <p:nvPr/>
          </p:nvSpPr>
          <p:spPr>
            <a:xfrm>
              <a:off x="5135246" y="3123571"/>
              <a:ext cx="2000250" cy="1270"/>
            </a:xfrm>
            <a:custGeom>
              <a:avLst/>
              <a:gdLst/>
              <a:ahLst/>
              <a:cxnLst/>
              <a:rect l="l" t="t" r="r" b="b"/>
              <a:pathLst>
                <a:path w="2000250" h="1269">
                  <a:moveTo>
                    <a:pt x="1999702" y="0"/>
                  </a:moveTo>
                  <a:lnTo>
                    <a:pt x="1999138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999702" y="0"/>
                  </a:lnTo>
                  <a:close/>
                </a:path>
              </a:pathLst>
            </a:custGeom>
            <a:solidFill>
              <a:srgbClr val="2AA1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1" name="object 3591"/>
            <p:cNvSpPr/>
            <p:nvPr/>
          </p:nvSpPr>
          <p:spPr>
            <a:xfrm>
              <a:off x="5135246" y="3123571"/>
              <a:ext cx="2000250" cy="1270"/>
            </a:xfrm>
            <a:custGeom>
              <a:avLst/>
              <a:gdLst/>
              <a:ahLst/>
              <a:cxnLst/>
              <a:rect l="l" t="t" r="r" b="b"/>
              <a:pathLst>
                <a:path w="2000250" h="1269">
                  <a:moveTo>
                    <a:pt x="1999138" y="1131"/>
                  </a:moveTo>
                  <a:lnTo>
                    <a:pt x="688" y="1131"/>
                  </a:lnTo>
                </a:path>
                <a:path w="2000250" h="1269">
                  <a:moveTo>
                    <a:pt x="0" y="0"/>
                  </a:moveTo>
                  <a:lnTo>
                    <a:pt x="1999702" y="0"/>
                  </a:lnTo>
                </a:path>
                <a:path w="2000250" h="1269">
                  <a:moveTo>
                    <a:pt x="1999138" y="1131"/>
                  </a:moveTo>
                  <a:lnTo>
                    <a:pt x="688" y="1131"/>
                  </a:lnTo>
                </a:path>
                <a:path w="2000250" h="1269">
                  <a:moveTo>
                    <a:pt x="688" y="1131"/>
                  </a:moveTo>
                  <a:lnTo>
                    <a:pt x="1999138" y="1131"/>
                  </a:lnTo>
                </a:path>
                <a:path w="2000250" h="1269">
                  <a:moveTo>
                    <a:pt x="1999138" y="1131"/>
                  </a:moveTo>
                  <a:lnTo>
                    <a:pt x="688" y="1131"/>
                  </a:lnTo>
                </a:path>
                <a:path w="2000250" h="1269">
                  <a:moveTo>
                    <a:pt x="688" y="1131"/>
                  </a:moveTo>
                  <a:lnTo>
                    <a:pt x="1999138" y="1131"/>
                  </a:lnTo>
                </a:path>
              </a:pathLst>
            </a:custGeom>
            <a:ln w="3175">
              <a:solidFill>
                <a:srgbClr val="2AA1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2" name="object 3592"/>
            <p:cNvSpPr/>
            <p:nvPr/>
          </p:nvSpPr>
          <p:spPr>
            <a:xfrm>
              <a:off x="5135935" y="3124702"/>
              <a:ext cx="1998980" cy="1905"/>
            </a:xfrm>
            <a:custGeom>
              <a:avLst/>
              <a:gdLst/>
              <a:ahLst/>
              <a:cxnLst/>
              <a:rect l="l" t="t" r="r" b="b"/>
              <a:pathLst>
                <a:path w="1998979" h="1905">
                  <a:moveTo>
                    <a:pt x="1998449" y="0"/>
                  </a:moveTo>
                  <a:lnTo>
                    <a:pt x="1997804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998449" y="0"/>
                  </a:lnTo>
                  <a:close/>
                </a:path>
              </a:pathLst>
            </a:custGeom>
            <a:solidFill>
              <a:srgbClr val="29A1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3" name="object 3593"/>
            <p:cNvSpPr/>
            <p:nvPr/>
          </p:nvSpPr>
          <p:spPr>
            <a:xfrm>
              <a:off x="5135935" y="3124702"/>
              <a:ext cx="1998980" cy="1905"/>
            </a:xfrm>
            <a:custGeom>
              <a:avLst/>
              <a:gdLst/>
              <a:ahLst/>
              <a:cxnLst/>
              <a:rect l="l" t="t" r="r" b="b"/>
              <a:pathLst>
                <a:path w="1998979" h="1905">
                  <a:moveTo>
                    <a:pt x="1997804" y="1293"/>
                  </a:moveTo>
                  <a:lnTo>
                    <a:pt x="787" y="1293"/>
                  </a:lnTo>
                </a:path>
                <a:path w="1998979" h="1905">
                  <a:moveTo>
                    <a:pt x="0" y="0"/>
                  </a:moveTo>
                  <a:lnTo>
                    <a:pt x="1998449" y="0"/>
                  </a:lnTo>
                </a:path>
                <a:path w="1998979" h="1905">
                  <a:moveTo>
                    <a:pt x="1997804" y="1293"/>
                  </a:moveTo>
                  <a:lnTo>
                    <a:pt x="787" y="1293"/>
                  </a:lnTo>
                </a:path>
                <a:path w="1998979" h="1905">
                  <a:moveTo>
                    <a:pt x="787" y="1293"/>
                  </a:moveTo>
                  <a:lnTo>
                    <a:pt x="1997804" y="1293"/>
                  </a:lnTo>
                </a:path>
              </a:pathLst>
            </a:custGeom>
            <a:ln w="3175">
              <a:solidFill>
                <a:srgbClr val="29A1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4" name="object 3594"/>
            <p:cNvSpPr/>
            <p:nvPr/>
          </p:nvSpPr>
          <p:spPr>
            <a:xfrm>
              <a:off x="5136722" y="3125995"/>
              <a:ext cx="1997075" cy="1270"/>
            </a:xfrm>
            <a:custGeom>
              <a:avLst/>
              <a:gdLst/>
              <a:ahLst/>
              <a:cxnLst/>
              <a:rect l="l" t="t" r="r" b="b"/>
              <a:pathLst>
                <a:path w="1997075" h="1269">
                  <a:moveTo>
                    <a:pt x="1997017" y="0"/>
                  </a:moveTo>
                  <a:lnTo>
                    <a:pt x="1996453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997017" y="0"/>
                  </a:lnTo>
                  <a:close/>
                </a:path>
              </a:pathLst>
            </a:custGeom>
            <a:solidFill>
              <a:srgbClr val="29A1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5" name="object 3595"/>
            <p:cNvSpPr/>
            <p:nvPr/>
          </p:nvSpPr>
          <p:spPr>
            <a:xfrm>
              <a:off x="5136722" y="3125995"/>
              <a:ext cx="1997075" cy="1270"/>
            </a:xfrm>
            <a:custGeom>
              <a:avLst/>
              <a:gdLst/>
              <a:ahLst/>
              <a:cxnLst/>
              <a:rect l="l" t="t" r="r" b="b"/>
              <a:pathLst>
                <a:path w="1997075" h="1269">
                  <a:moveTo>
                    <a:pt x="1996453" y="1131"/>
                  </a:moveTo>
                  <a:lnTo>
                    <a:pt x="688" y="1131"/>
                  </a:lnTo>
                </a:path>
                <a:path w="1997075" h="1269">
                  <a:moveTo>
                    <a:pt x="0" y="0"/>
                  </a:moveTo>
                  <a:lnTo>
                    <a:pt x="1997017" y="0"/>
                  </a:lnTo>
                </a:path>
                <a:path w="1997075" h="1269">
                  <a:moveTo>
                    <a:pt x="1996453" y="1131"/>
                  </a:moveTo>
                  <a:lnTo>
                    <a:pt x="688" y="1131"/>
                  </a:lnTo>
                </a:path>
                <a:path w="1997075" h="1269">
                  <a:moveTo>
                    <a:pt x="688" y="1131"/>
                  </a:moveTo>
                  <a:lnTo>
                    <a:pt x="1996453" y="1131"/>
                  </a:lnTo>
                </a:path>
              </a:pathLst>
            </a:custGeom>
            <a:ln w="3175">
              <a:solidFill>
                <a:srgbClr val="29A1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6" name="object 3596"/>
            <p:cNvSpPr/>
            <p:nvPr/>
          </p:nvSpPr>
          <p:spPr>
            <a:xfrm>
              <a:off x="5137411" y="3127127"/>
              <a:ext cx="1995805" cy="1905"/>
            </a:xfrm>
            <a:custGeom>
              <a:avLst/>
              <a:gdLst/>
              <a:ahLst/>
              <a:cxnLst/>
              <a:rect l="l" t="t" r="r" b="b"/>
              <a:pathLst>
                <a:path w="1995804" h="1905">
                  <a:moveTo>
                    <a:pt x="1995764" y="0"/>
                  </a:moveTo>
                  <a:lnTo>
                    <a:pt x="1995119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995764" y="0"/>
                  </a:lnTo>
                  <a:close/>
                </a:path>
              </a:pathLst>
            </a:custGeom>
            <a:solidFill>
              <a:srgbClr val="29A1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7" name="object 3597"/>
            <p:cNvSpPr/>
            <p:nvPr/>
          </p:nvSpPr>
          <p:spPr>
            <a:xfrm>
              <a:off x="5137411" y="3127127"/>
              <a:ext cx="1995805" cy="1905"/>
            </a:xfrm>
            <a:custGeom>
              <a:avLst/>
              <a:gdLst/>
              <a:ahLst/>
              <a:cxnLst/>
              <a:rect l="l" t="t" r="r" b="b"/>
              <a:pathLst>
                <a:path w="1995804" h="1905">
                  <a:moveTo>
                    <a:pt x="1995119" y="1293"/>
                  </a:moveTo>
                  <a:lnTo>
                    <a:pt x="787" y="1293"/>
                  </a:lnTo>
                </a:path>
                <a:path w="1995804" h="1905">
                  <a:moveTo>
                    <a:pt x="0" y="0"/>
                  </a:moveTo>
                  <a:lnTo>
                    <a:pt x="1995764" y="0"/>
                  </a:lnTo>
                </a:path>
                <a:path w="1995804" h="1905">
                  <a:moveTo>
                    <a:pt x="1995119" y="1293"/>
                  </a:moveTo>
                  <a:lnTo>
                    <a:pt x="787" y="1293"/>
                  </a:lnTo>
                </a:path>
                <a:path w="1995804" h="1905">
                  <a:moveTo>
                    <a:pt x="787" y="1293"/>
                  </a:moveTo>
                  <a:lnTo>
                    <a:pt x="1995119" y="1293"/>
                  </a:lnTo>
                </a:path>
                <a:path w="1995804" h="1905">
                  <a:moveTo>
                    <a:pt x="1995119" y="1293"/>
                  </a:moveTo>
                  <a:lnTo>
                    <a:pt x="787" y="1293"/>
                  </a:lnTo>
                </a:path>
                <a:path w="1995804" h="1905">
                  <a:moveTo>
                    <a:pt x="787" y="1293"/>
                  </a:moveTo>
                  <a:lnTo>
                    <a:pt x="1995119" y="1293"/>
                  </a:lnTo>
                </a:path>
              </a:pathLst>
            </a:custGeom>
            <a:ln w="3175">
              <a:solidFill>
                <a:srgbClr val="29A1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8" name="object 3598"/>
            <p:cNvSpPr/>
            <p:nvPr/>
          </p:nvSpPr>
          <p:spPr>
            <a:xfrm>
              <a:off x="5138198" y="3128420"/>
              <a:ext cx="1994535" cy="1270"/>
            </a:xfrm>
            <a:custGeom>
              <a:avLst/>
              <a:gdLst/>
              <a:ahLst/>
              <a:cxnLst/>
              <a:rect l="l" t="t" r="r" b="b"/>
              <a:pathLst>
                <a:path w="1994534" h="1269">
                  <a:moveTo>
                    <a:pt x="1994332" y="0"/>
                  </a:moveTo>
                  <a:lnTo>
                    <a:pt x="1993767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994332" y="0"/>
                  </a:lnTo>
                  <a:close/>
                </a:path>
              </a:pathLst>
            </a:custGeom>
            <a:solidFill>
              <a:srgbClr val="29A1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9" name="object 3599"/>
            <p:cNvSpPr/>
            <p:nvPr/>
          </p:nvSpPr>
          <p:spPr>
            <a:xfrm>
              <a:off x="5138198" y="3128420"/>
              <a:ext cx="1994535" cy="1270"/>
            </a:xfrm>
            <a:custGeom>
              <a:avLst/>
              <a:gdLst/>
              <a:ahLst/>
              <a:cxnLst/>
              <a:rect l="l" t="t" r="r" b="b"/>
              <a:pathLst>
                <a:path w="1994534" h="1269">
                  <a:moveTo>
                    <a:pt x="1993767" y="1131"/>
                  </a:moveTo>
                  <a:lnTo>
                    <a:pt x="688" y="1131"/>
                  </a:lnTo>
                </a:path>
                <a:path w="1994534" h="1269">
                  <a:moveTo>
                    <a:pt x="0" y="0"/>
                  </a:moveTo>
                  <a:lnTo>
                    <a:pt x="1994332" y="0"/>
                  </a:lnTo>
                </a:path>
                <a:path w="1994534" h="1269">
                  <a:moveTo>
                    <a:pt x="1993767" y="1131"/>
                  </a:moveTo>
                  <a:lnTo>
                    <a:pt x="688" y="1131"/>
                  </a:lnTo>
                </a:path>
                <a:path w="1994534" h="1269">
                  <a:moveTo>
                    <a:pt x="688" y="1131"/>
                  </a:moveTo>
                  <a:lnTo>
                    <a:pt x="1993767" y="1131"/>
                  </a:lnTo>
                </a:path>
              </a:pathLst>
            </a:custGeom>
            <a:ln w="3175">
              <a:solidFill>
                <a:srgbClr val="29A1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0" name="object 3600"/>
            <p:cNvSpPr/>
            <p:nvPr/>
          </p:nvSpPr>
          <p:spPr>
            <a:xfrm>
              <a:off x="5138887" y="3129551"/>
              <a:ext cx="1993264" cy="1905"/>
            </a:xfrm>
            <a:custGeom>
              <a:avLst/>
              <a:gdLst/>
              <a:ahLst/>
              <a:cxnLst/>
              <a:rect l="l" t="t" r="r" b="b"/>
              <a:pathLst>
                <a:path w="1993265" h="1905">
                  <a:moveTo>
                    <a:pt x="1993079" y="0"/>
                  </a:moveTo>
                  <a:lnTo>
                    <a:pt x="1992434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993079" y="0"/>
                  </a:lnTo>
                  <a:close/>
                </a:path>
              </a:pathLst>
            </a:custGeom>
            <a:solidFill>
              <a:srgbClr val="29A1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1" name="object 3601"/>
            <p:cNvSpPr/>
            <p:nvPr/>
          </p:nvSpPr>
          <p:spPr>
            <a:xfrm>
              <a:off x="5138887" y="3129551"/>
              <a:ext cx="1993264" cy="1905"/>
            </a:xfrm>
            <a:custGeom>
              <a:avLst/>
              <a:gdLst/>
              <a:ahLst/>
              <a:cxnLst/>
              <a:rect l="l" t="t" r="r" b="b"/>
              <a:pathLst>
                <a:path w="1993265" h="1905">
                  <a:moveTo>
                    <a:pt x="1992434" y="1293"/>
                  </a:moveTo>
                  <a:lnTo>
                    <a:pt x="787" y="1293"/>
                  </a:lnTo>
                </a:path>
                <a:path w="1993265" h="1905">
                  <a:moveTo>
                    <a:pt x="0" y="0"/>
                  </a:moveTo>
                  <a:lnTo>
                    <a:pt x="1993079" y="0"/>
                  </a:lnTo>
                </a:path>
                <a:path w="1993265" h="1905">
                  <a:moveTo>
                    <a:pt x="1992434" y="1293"/>
                  </a:moveTo>
                  <a:lnTo>
                    <a:pt x="787" y="1293"/>
                  </a:lnTo>
                </a:path>
                <a:path w="1993265" h="1905">
                  <a:moveTo>
                    <a:pt x="787" y="1293"/>
                  </a:moveTo>
                  <a:lnTo>
                    <a:pt x="1992434" y="1293"/>
                  </a:lnTo>
                </a:path>
              </a:pathLst>
            </a:custGeom>
            <a:ln w="3175">
              <a:solidFill>
                <a:srgbClr val="29A1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2" name="object 3602"/>
            <p:cNvSpPr/>
            <p:nvPr/>
          </p:nvSpPr>
          <p:spPr>
            <a:xfrm>
              <a:off x="5139674" y="3130844"/>
              <a:ext cx="1991995" cy="0"/>
            </a:xfrm>
            <a:custGeom>
              <a:avLst/>
              <a:gdLst/>
              <a:ahLst/>
              <a:cxnLst/>
              <a:rect l="l" t="t" r="r" b="b"/>
              <a:pathLst>
                <a:path w="1991995">
                  <a:moveTo>
                    <a:pt x="1991646" y="0"/>
                  </a:moveTo>
                  <a:lnTo>
                    <a:pt x="0" y="0"/>
                  </a:lnTo>
                </a:path>
                <a:path w="1991995">
                  <a:moveTo>
                    <a:pt x="0" y="0"/>
                  </a:moveTo>
                  <a:lnTo>
                    <a:pt x="1991646" y="0"/>
                  </a:lnTo>
                </a:path>
              </a:pathLst>
            </a:custGeom>
            <a:ln w="3175">
              <a:solidFill>
                <a:srgbClr val="28A0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3" name="object 3603"/>
            <p:cNvSpPr/>
            <p:nvPr/>
          </p:nvSpPr>
          <p:spPr>
            <a:xfrm>
              <a:off x="5139674" y="3130844"/>
              <a:ext cx="1991995" cy="1270"/>
            </a:xfrm>
            <a:custGeom>
              <a:avLst/>
              <a:gdLst/>
              <a:ahLst/>
              <a:cxnLst/>
              <a:rect l="l" t="t" r="r" b="b"/>
              <a:pathLst>
                <a:path w="1991995" h="1269">
                  <a:moveTo>
                    <a:pt x="1991646" y="0"/>
                  </a:moveTo>
                  <a:lnTo>
                    <a:pt x="1991082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991646" y="0"/>
                  </a:lnTo>
                  <a:close/>
                </a:path>
              </a:pathLst>
            </a:custGeom>
            <a:solidFill>
              <a:srgbClr val="28A0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4" name="object 3604"/>
            <p:cNvSpPr/>
            <p:nvPr/>
          </p:nvSpPr>
          <p:spPr>
            <a:xfrm>
              <a:off x="5139674" y="3130844"/>
              <a:ext cx="1991995" cy="1270"/>
            </a:xfrm>
            <a:custGeom>
              <a:avLst/>
              <a:gdLst/>
              <a:ahLst/>
              <a:cxnLst/>
              <a:rect l="l" t="t" r="r" b="b"/>
              <a:pathLst>
                <a:path w="1991995" h="1269">
                  <a:moveTo>
                    <a:pt x="1991082" y="1131"/>
                  </a:moveTo>
                  <a:lnTo>
                    <a:pt x="688" y="1131"/>
                  </a:lnTo>
                </a:path>
                <a:path w="1991995" h="1269">
                  <a:moveTo>
                    <a:pt x="0" y="0"/>
                  </a:moveTo>
                  <a:lnTo>
                    <a:pt x="1991646" y="0"/>
                  </a:lnTo>
                </a:path>
                <a:path w="1991995" h="1269">
                  <a:moveTo>
                    <a:pt x="1991082" y="1131"/>
                  </a:moveTo>
                  <a:lnTo>
                    <a:pt x="688" y="1131"/>
                  </a:lnTo>
                </a:path>
                <a:path w="1991995" h="1269">
                  <a:moveTo>
                    <a:pt x="688" y="1131"/>
                  </a:moveTo>
                  <a:lnTo>
                    <a:pt x="1991082" y="1131"/>
                  </a:lnTo>
                </a:path>
              </a:pathLst>
            </a:custGeom>
            <a:ln w="3175">
              <a:solidFill>
                <a:srgbClr val="28A0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5" name="object 3605"/>
            <p:cNvSpPr/>
            <p:nvPr/>
          </p:nvSpPr>
          <p:spPr>
            <a:xfrm>
              <a:off x="5140363" y="3131976"/>
              <a:ext cx="1990725" cy="1905"/>
            </a:xfrm>
            <a:custGeom>
              <a:avLst/>
              <a:gdLst/>
              <a:ahLst/>
              <a:cxnLst/>
              <a:rect l="l" t="t" r="r" b="b"/>
              <a:pathLst>
                <a:path w="1990725" h="1905">
                  <a:moveTo>
                    <a:pt x="1990393" y="0"/>
                  </a:moveTo>
                  <a:lnTo>
                    <a:pt x="1989748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990393" y="0"/>
                  </a:lnTo>
                  <a:close/>
                </a:path>
              </a:pathLst>
            </a:custGeom>
            <a:solidFill>
              <a:srgbClr val="28A0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6" name="object 3606"/>
            <p:cNvSpPr/>
            <p:nvPr/>
          </p:nvSpPr>
          <p:spPr>
            <a:xfrm>
              <a:off x="5140363" y="3131976"/>
              <a:ext cx="1990725" cy="1905"/>
            </a:xfrm>
            <a:custGeom>
              <a:avLst/>
              <a:gdLst/>
              <a:ahLst/>
              <a:cxnLst/>
              <a:rect l="l" t="t" r="r" b="b"/>
              <a:pathLst>
                <a:path w="1990725" h="1905">
                  <a:moveTo>
                    <a:pt x="1989748" y="1293"/>
                  </a:moveTo>
                  <a:lnTo>
                    <a:pt x="787" y="1293"/>
                  </a:lnTo>
                </a:path>
                <a:path w="1990725" h="1905">
                  <a:moveTo>
                    <a:pt x="0" y="0"/>
                  </a:moveTo>
                  <a:lnTo>
                    <a:pt x="1990393" y="0"/>
                  </a:lnTo>
                </a:path>
                <a:path w="1990725" h="1905">
                  <a:moveTo>
                    <a:pt x="1989748" y="1293"/>
                  </a:moveTo>
                  <a:lnTo>
                    <a:pt x="787" y="1293"/>
                  </a:lnTo>
                </a:path>
                <a:path w="1990725" h="1905">
                  <a:moveTo>
                    <a:pt x="787" y="1293"/>
                  </a:moveTo>
                  <a:lnTo>
                    <a:pt x="1989748" y="1293"/>
                  </a:lnTo>
                </a:path>
              </a:pathLst>
            </a:custGeom>
            <a:ln w="3175">
              <a:solidFill>
                <a:srgbClr val="28A0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7" name="object 3607"/>
            <p:cNvSpPr/>
            <p:nvPr/>
          </p:nvSpPr>
          <p:spPr>
            <a:xfrm>
              <a:off x="5141150" y="3133269"/>
              <a:ext cx="1989455" cy="1270"/>
            </a:xfrm>
            <a:custGeom>
              <a:avLst/>
              <a:gdLst/>
              <a:ahLst/>
              <a:cxnLst/>
              <a:rect l="l" t="t" r="r" b="b"/>
              <a:pathLst>
                <a:path w="1989454" h="1269">
                  <a:moveTo>
                    <a:pt x="1988961" y="0"/>
                  </a:moveTo>
                  <a:lnTo>
                    <a:pt x="1988397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988961" y="0"/>
                  </a:lnTo>
                  <a:close/>
                </a:path>
              </a:pathLst>
            </a:custGeom>
            <a:solidFill>
              <a:srgbClr val="28A0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8" name="object 3608"/>
            <p:cNvSpPr/>
            <p:nvPr/>
          </p:nvSpPr>
          <p:spPr>
            <a:xfrm>
              <a:off x="5141150" y="3133269"/>
              <a:ext cx="1989455" cy="1270"/>
            </a:xfrm>
            <a:custGeom>
              <a:avLst/>
              <a:gdLst/>
              <a:ahLst/>
              <a:cxnLst/>
              <a:rect l="l" t="t" r="r" b="b"/>
              <a:pathLst>
                <a:path w="1989454" h="1269">
                  <a:moveTo>
                    <a:pt x="1988397" y="1131"/>
                  </a:moveTo>
                  <a:lnTo>
                    <a:pt x="688" y="1131"/>
                  </a:lnTo>
                </a:path>
                <a:path w="1989454" h="1269">
                  <a:moveTo>
                    <a:pt x="0" y="0"/>
                  </a:moveTo>
                  <a:lnTo>
                    <a:pt x="1988961" y="0"/>
                  </a:lnTo>
                </a:path>
                <a:path w="1989454" h="1269">
                  <a:moveTo>
                    <a:pt x="1988397" y="1131"/>
                  </a:moveTo>
                  <a:lnTo>
                    <a:pt x="688" y="1131"/>
                  </a:lnTo>
                </a:path>
                <a:path w="1989454" h="1269">
                  <a:moveTo>
                    <a:pt x="688" y="1131"/>
                  </a:moveTo>
                  <a:lnTo>
                    <a:pt x="1988397" y="1131"/>
                  </a:lnTo>
                </a:path>
                <a:path w="1989454" h="1269">
                  <a:moveTo>
                    <a:pt x="1988397" y="1131"/>
                  </a:moveTo>
                  <a:lnTo>
                    <a:pt x="688" y="1131"/>
                  </a:lnTo>
                </a:path>
                <a:path w="1989454" h="1269">
                  <a:moveTo>
                    <a:pt x="688" y="1131"/>
                  </a:moveTo>
                  <a:lnTo>
                    <a:pt x="1988397" y="1131"/>
                  </a:lnTo>
                </a:path>
              </a:pathLst>
            </a:custGeom>
            <a:ln w="3175">
              <a:solidFill>
                <a:srgbClr val="28A0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9" name="object 3609"/>
            <p:cNvSpPr/>
            <p:nvPr/>
          </p:nvSpPr>
          <p:spPr>
            <a:xfrm>
              <a:off x="5141839" y="3134400"/>
              <a:ext cx="1988185" cy="1905"/>
            </a:xfrm>
            <a:custGeom>
              <a:avLst/>
              <a:gdLst/>
              <a:ahLst/>
              <a:cxnLst/>
              <a:rect l="l" t="t" r="r" b="b"/>
              <a:pathLst>
                <a:path w="1988184" h="1905">
                  <a:moveTo>
                    <a:pt x="1987708" y="0"/>
                  </a:moveTo>
                  <a:lnTo>
                    <a:pt x="1987063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987708" y="0"/>
                  </a:lnTo>
                  <a:close/>
                </a:path>
              </a:pathLst>
            </a:custGeom>
            <a:solidFill>
              <a:srgbClr val="28A0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0" name="object 3610"/>
            <p:cNvSpPr/>
            <p:nvPr/>
          </p:nvSpPr>
          <p:spPr>
            <a:xfrm>
              <a:off x="5141839" y="3134400"/>
              <a:ext cx="1988185" cy="1905"/>
            </a:xfrm>
            <a:custGeom>
              <a:avLst/>
              <a:gdLst/>
              <a:ahLst/>
              <a:cxnLst/>
              <a:rect l="l" t="t" r="r" b="b"/>
              <a:pathLst>
                <a:path w="1988184" h="1905">
                  <a:moveTo>
                    <a:pt x="1987063" y="1293"/>
                  </a:moveTo>
                  <a:lnTo>
                    <a:pt x="787" y="1293"/>
                  </a:lnTo>
                </a:path>
                <a:path w="1988184" h="1905">
                  <a:moveTo>
                    <a:pt x="0" y="0"/>
                  </a:moveTo>
                  <a:lnTo>
                    <a:pt x="1987708" y="0"/>
                  </a:lnTo>
                </a:path>
                <a:path w="1988184" h="1905">
                  <a:moveTo>
                    <a:pt x="1987063" y="1293"/>
                  </a:moveTo>
                  <a:lnTo>
                    <a:pt x="787" y="1293"/>
                  </a:lnTo>
                </a:path>
                <a:path w="1988184" h="1905">
                  <a:moveTo>
                    <a:pt x="787" y="1293"/>
                  </a:moveTo>
                  <a:lnTo>
                    <a:pt x="1987063" y="1293"/>
                  </a:lnTo>
                </a:path>
              </a:pathLst>
            </a:custGeom>
            <a:ln w="3175">
              <a:solidFill>
                <a:srgbClr val="28A0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1" name="object 3611"/>
            <p:cNvSpPr/>
            <p:nvPr/>
          </p:nvSpPr>
          <p:spPr>
            <a:xfrm>
              <a:off x="5142626" y="3135693"/>
              <a:ext cx="1986280" cy="1270"/>
            </a:xfrm>
            <a:custGeom>
              <a:avLst/>
              <a:gdLst/>
              <a:ahLst/>
              <a:cxnLst/>
              <a:rect l="l" t="t" r="r" b="b"/>
              <a:pathLst>
                <a:path w="1986279" h="1269">
                  <a:moveTo>
                    <a:pt x="1986276" y="0"/>
                  </a:moveTo>
                  <a:lnTo>
                    <a:pt x="1985711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986276" y="0"/>
                  </a:lnTo>
                  <a:close/>
                </a:path>
              </a:pathLst>
            </a:custGeom>
            <a:solidFill>
              <a:srgbClr val="28A0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2" name="object 3612"/>
            <p:cNvSpPr/>
            <p:nvPr/>
          </p:nvSpPr>
          <p:spPr>
            <a:xfrm>
              <a:off x="5142626" y="3135693"/>
              <a:ext cx="1986280" cy="1270"/>
            </a:xfrm>
            <a:custGeom>
              <a:avLst/>
              <a:gdLst/>
              <a:ahLst/>
              <a:cxnLst/>
              <a:rect l="l" t="t" r="r" b="b"/>
              <a:pathLst>
                <a:path w="1986279" h="1269">
                  <a:moveTo>
                    <a:pt x="1985711" y="1131"/>
                  </a:moveTo>
                  <a:lnTo>
                    <a:pt x="688" y="1131"/>
                  </a:lnTo>
                </a:path>
                <a:path w="1986279" h="1269">
                  <a:moveTo>
                    <a:pt x="0" y="0"/>
                  </a:moveTo>
                  <a:lnTo>
                    <a:pt x="1986276" y="0"/>
                  </a:lnTo>
                </a:path>
              </a:pathLst>
            </a:custGeom>
            <a:ln w="3175">
              <a:solidFill>
                <a:srgbClr val="28A0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3" name="object 3613"/>
            <p:cNvSpPr/>
            <p:nvPr/>
          </p:nvSpPr>
          <p:spPr>
            <a:xfrm>
              <a:off x="5143315" y="3136825"/>
              <a:ext cx="1985645" cy="0"/>
            </a:xfrm>
            <a:custGeom>
              <a:avLst/>
              <a:gdLst/>
              <a:ahLst/>
              <a:cxnLst/>
              <a:rect l="l" t="t" r="r" b="b"/>
              <a:pathLst>
                <a:path w="1985645">
                  <a:moveTo>
                    <a:pt x="1985022" y="0"/>
                  </a:moveTo>
                  <a:lnTo>
                    <a:pt x="0" y="0"/>
                  </a:lnTo>
                </a:path>
                <a:path w="1985645">
                  <a:moveTo>
                    <a:pt x="0" y="0"/>
                  </a:moveTo>
                  <a:lnTo>
                    <a:pt x="1985022" y="0"/>
                  </a:lnTo>
                </a:path>
              </a:pathLst>
            </a:custGeom>
            <a:ln w="3175">
              <a:solidFill>
                <a:srgbClr val="27A0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4" name="object 3614"/>
            <p:cNvSpPr/>
            <p:nvPr/>
          </p:nvSpPr>
          <p:spPr>
            <a:xfrm>
              <a:off x="5143315" y="3136825"/>
              <a:ext cx="1985645" cy="1905"/>
            </a:xfrm>
            <a:custGeom>
              <a:avLst/>
              <a:gdLst/>
              <a:ahLst/>
              <a:cxnLst/>
              <a:rect l="l" t="t" r="r" b="b"/>
              <a:pathLst>
                <a:path w="1985645" h="1905">
                  <a:moveTo>
                    <a:pt x="1985022" y="0"/>
                  </a:moveTo>
                  <a:lnTo>
                    <a:pt x="1984377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985022" y="0"/>
                  </a:lnTo>
                  <a:close/>
                </a:path>
              </a:pathLst>
            </a:custGeom>
            <a:solidFill>
              <a:srgbClr val="27A0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5" name="object 3615"/>
            <p:cNvSpPr/>
            <p:nvPr/>
          </p:nvSpPr>
          <p:spPr>
            <a:xfrm>
              <a:off x="5143315" y="3136825"/>
              <a:ext cx="1985645" cy="1905"/>
            </a:xfrm>
            <a:custGeom>
              <a:avLst/>
              <a:gdLst/>
              <a:ahLst/>
              <a:cxnLst/>
              <a:rect l="l" t="t" r="r" b="b"/>
              <a:pathLst>
                <a:path w="1985645" h="1905">
                  <a:moveTo>
                    <a:pt x="1984377" y="1293"/>
                  </a:moveTo>
                  <a:lnTo>
                    <a:pt x="787" y="1293"/>
                  </a:lnTo>
                </a:path>
                <a:path w="1985645" h="1905">
                  <a:moveTo>
                    <a:pt x="0" y="0"/>
                  </a:moveTo>
                  <a:lnTo>
                    <a:pt x="1985022" y="0"/>
                  </a:lnTo>
                </a:path>
                <a:path w="1985645" h="1905">
                  <a:moveTo>
                    <a:pt x="1984377" y="1293"/>
                  </a:moveTo>
                  <a:lnTo>
                    <a:pt x="787" y="1293"/>
                  </a:lnTo>
                </a:path>
                <a:path w="1985645" h="1905">
                  <a:moveTo>
                    <a:pt x="787" y="1293"/>
                  </a:moveTo>
                  <a:lnTo>
                    <a:pt x="1984377" y="1293"/>
                  </a:lnTo>
                </a:path>
                <a:path w="1985645" h="1905">
                  <a:moveTo>
                    <a:pt x="1984377" y="1293"/>
                  </a:moveTo>
                  <a:lnTo>
                    <a:pt x="787" y="1293"/>
                  </a:lnTo>
                </a:path>
                <a:path w="1985645" h="1905">
                  <a:moveTo>
                    <a:pt x="787" y="1293"/>
                  </a:moveTo>
                  <a:lnTo>
                    <a:pt x="1984377" y="1293"/>
                  </a:lnTo>
                </a:path>
              </a:pathLst>
            </a:custGeom>
            <a:ln w="3175">
              <a:solidFill>
                <a:srgbClr val="27A0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6" name="object 3616"/>
            <p:cNvSpPr/>
            <p:nvPr/>
          </p:nvSpPr>
          <p:spPr>
            <a:xfrm>
              <a:off x="5144102" y="3138118"/>
              <a:ext cx="1983739" cy="1270"/>
            </a:xfrm>
            <a:custGeom>
              <a:avLst/>
              <a:gdLst/>
              <a:ahLst/>
              <a:cxnLst/>
              <a:rect l="l" t="t" r="r" b="b"/>
              <a:pathLst>
                <a:path w="1983740" h="1269">
                  <a:moveTo>
                    <a:pt x="1983590" y="0"/>
                  </a:moveTo>
                  <a:lnTo>
                    <a:pt x="1983026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983590" y="0"/>
                  </a:lnTo>
                  <a:close/>
                </a:path>
              </a:pathLst>
            </a:custGeom>
            <a:solidFill>
              <a:srgbClr val="27A0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7" name="object 3617"/>
            <p:cNvSpPr/>
            <p:nvPr/>
          </p:nvSpPr>
          <p:spPr>
            <a:xfrm>
              <a:off x="5144102" y="3138118"/>
              <a:ext cx="1983739" cy="1270"/>
            </a:xfrm>
            <a:custGeom>
              <a:avLst/>
              <a:gdLst/>
              <a:ahLst/>
              <a:cxnLst/>
              <a:rect l="l" t="t" r="r" b="b"/>
              <a:pathLst>
                <a:path w="1983740" h="1269">
                  <a:moveTo>
                    <a:pt x="1983026" y="1131"/>
                  </a:moveTo>
                  <a:lnTo>
                    <a:pt x="688" y="1131"/>
                  </a:lnTo>
                </a:path>
                <a:path w="1983740" h="1269">
                  <a:moveTo>
                    <a:pt x="0" y="0"/>
                  </a:moveTo>
                  <a:lnTo>
                    <a:pt x="1983590" y="0"/>
                  </a:lnTo>
                </a:path>
                <a:path w="1983740" h="1269">
                  <a:moveTo>
                    <a:pt x="1983026" y="1131"/>
                  </a:moveTo>
                  <a:lnTo>
                    <a:pt x="688" y="1131"/>
                  </a:lnTo>
                </a:path>
                <a:path w="1983740" h="1269">
                  <a:moveTo>
                    <a:pt x="688" y="1131"/>
                  </a:moveTo>
                  <a:lnTo>
                    <a:pt x="1983026" y="1131"/>
                  </a:lnTo>
                </a:path>
              </a:pathLst>
            </a:custGeom>
            <a:ln w="3175">
              <a:solidFill>
                <a:srgbClr val="27A0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8" name="object 3618"/>
            <p:cNvSpPr/>
            <p:nvPr/>
          </p:nvSpPr>
          <p:spPr>
            <a:xfrm>
              <a:off x="5144791" y="3139249"/>
              <a:ext cx="1982470" cy="1905"/>
            </a:xfrm>
            <a:custGeom>
              <a:avLst/>
              <a:gdLst/>
              <a:ahLst/>
              <a:cxnLst/>
              <a:rect l="l" t="t" r="r" b="b"/>
              <a:pathLst>
                <a:path w="1982470" h="1905">
                  <a:moveTo>
                    <a:pt x="1982337" y="0"/>
                  </a:moveTo>
                  <a:lnTo>
                    <a:pt x="1981692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982337" y="0"/>
                  </a:lnTo>
                  <a:close/>
                </a:path>
              </a:pathLst>
            </a:custGeom>
            <a:solidFill>
              <a:srgbClr val="27A0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9" name="object 3619"/>
            <p:cNvSpPr/>
            <p:nvPr/>
          </p:nvSpPr>
          <p:spPr>
            <a:xfrm>
              <a:off x="5144791" y="3139249"/>
              <a:ext cx="1982470" cy="1905"/>
            </a:xfrm>
            <a:custGeom>
              <a:avLst/>
              <a:gdLst/>
              <a:ahLst/>
              <a:cxnLst/>
              <a:rect l="l" t="t" r="r" b="b"/>
              <a:pathLst>
                <a:path w="1982470" h="1905">
                  <a:moveTo>
                    <a:pt x="1981692" y="1293"/>
                  </a:moveTo>
                  <a:lnTo>
                    <a:pt x="787" y="1293"/>
                  </a:lnTo>
                </a:path>
                <a:path w="1982470" h="1905">
                  <a:moveTo>
                    <a:pt x="0" y="0"/>
                  </a:moveTo>
                  <a:lnTo>
                    <a:pt x="1982337" y="0"/>
                  </a:lnTo>
                </a:path>
                <a:path w="1982470" h="1905">
                  <a:moveTo>
                    <a:pt x="1981692" y="1293"/>
                  </a:moveTo>
                  <a:lnTo>
                    <a:pt x="787" y="1293"/>
                  </a:lnTo>
                </a:path>
                <a:path w="1982470" h="1905">
                  <a:moveTo>
                    <a:pt x="787" y="1293"/>
                  </a:moveTo>
                  <a:lnTo>
                    <a:pt x="1981692" y="1293"/>
                  </a:lnTo>
                </a:path>
              </a:pathLst>
            </a:custGeom>
            <a:ln w="3175">
              <a:solidFill>
                <a:srgbClr val="27A0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0" name="object 3620"/>
            <p:cNvSpPr/>
            <p:nvPr/>
          </p:nvSpPr>
          <p:spPr>
            <a:xfrm>
              <a:off x="5145578" y="3140542"/>
              <a:ext cx="1981200" cy="1270"/>
            </a:xfrm>
            <a:custGeom>
              <a:avLst/>
              <a:gdLst/>
              <a:ahLst/>
              <a:cxnLst/>
              <a:rect l="l" t="t" r="r" b="b"/>
              <a:pathLst>
                <a:path w="1981200" h="1269">
                  <a:moveTo>
                    <a:pt x="1980905" y="0"/>
                  </a:moveTo>
                  <a:lnTo>
                    <a:pt x="1980341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980905" y="0"/>
                  </a:lnTo>
                  <a:close/>
                </a:path>
              </a:pathLst>
            </a:custGeom>
            <a:solidFill>
              <a:srgbClr val="27A0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1" name="object 3621"/>
            <p:cNvSpPr/>
            <p:nvPr/>
          </p:nvSpPr>
          <p:spPr>
            <a:xfrm>
              <a:off x="5145578" y="3140542"/>
              <a:ext cx="1981200" cy="1270"/>
            </a:xfrm>
            <a:custGeom>
              <a:avLst/>
              <a:gdLst/>
              <a:ahLst/>
              <a:cxnLst/>
              <a:rect l="l" t="t" r="r" b="b"/>
              <a:pathLst>
                <a:path w="1981200" h="1269">
                  <a:moveTo>
                    <a:pt x="1980340" y="1131"/>
                  </a:moveTo>
                  <a:lnTo>
                    <a:pt x="688" y="1131"/>
                  </a:lnTo>
                </a:path>
                <a:path w="1981200" h="1269">
                  <a:moveTo>
                    <a:pt x="0" y="0"/>
                  </a:moveTo>
                  <a:lnTo>
                    <a:pt x="1980905" y="0"/>
                  </a:lnTo>
                </a:path>
                <a:path w="1981200" h="1269">
                  <a:moveTo>
                    <a:pt x="1980340" y="1131"/>
                  </a:moveTo>
                  <a:lnTo>
                    <a:pt x="688" y="1131"/>
                  </a:lnTo>
                </a:path>
                <a:path w="1981200" h="1269">
                  <a:moveTo>
                    <a:pt x="688" y="1131"/>
                  </a:moveTo>
                  <a:lnTo>
                    <a:pt x="1980340" y="1131"/>
                  </a:lnTo>
                </a:path>
              </a:pathLst>
            </a:custGeom>
            <a:ln w="3175">
              <a:solidFill>
                <a:srgbClr val="27A0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2" name="object 3622"/>
            <p:cNvSpPr/>
            <p:nvPr/>
          </p:nvSpPr>
          <p:spPr>
            <a:xfrm>
              <a:off x="5146267" y="3141674"/>
              <a:ext cx="1979930" cy="0"/>
            </a:xfrm>
            <a:custGeom>
              <a:avLst/>
              <a:gdLst/>
              <a:ahLst/>
              <a:cxnLst/>
              <a:rect l="l" t="t" r="r" b="b"/>
              <a:pathLst>
                <a:path w="1979929">
                  <a:moveTo>
                    <a:pt x="1979652" y="0"/>
                  </a:moveTo>
                  <a:lnTo>
                    <a:pt x="0" y="0"/>
                  </a:lnTo>
                </a:path>
                <a:path w="1979929">
                  <a:moveTo>
                    <a:pt x="0" y="0"/>
                  </a:moveTo>
                  <a:lnTo>
                    <a:pt x="1979652" y="0"/>
                  </a:lnTo>
                </a:path>
              </a:pathLst>
            </a:custGeom>
            <a:ln w="3175">
              <a:solidFill>
                <a:srgbClr val="25A0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3" name="object 3623"/>
            <p:cNvSpPr/>
            <p:nvPr/>
          </p:nvSpPr>
          <p:spPr>
            <a:xfrm>
              <a:off x="5146267" y="3141674"/>
              <a:ext cx="1979930" cy="1905"/>
            </a:xfrm>
            <a:custGeom>
              <a:avLst/>
              <a:gdLst/>
              <a:ahLst/>
              <a:cxnLst/>
              <a:rect l="l" t="t" r="r" b="b"/>
              <a:pathLst>
                <a:path w="1979929" h="1905">
                  <a:moveTo>
                    <a:pt x="1979652" y="0"/>
                  </a:moveTo>
                  <a:lnTo>
                    <a:pt x="1979007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979652" y="0"/>
                  </a:lnTo>
                  <a:close/>
                </a:path>
              </a:pathLst>
            </a:custGeom>
            <a:solidFill>
              <a:srgbClr val="25A0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4" name="object 3624"/>
            <p:cNvSpPr/>
            <p:nvPr/>
          </p:nvSpPr>
          <p:spPr>
            <a:xfrm>
              <a:off x="5146267" y="3141674"/>
              <a:ext cx="1979930" cy="1905"/>
            </a:xfrm>
            <a:custGeom>
              <a:avLst/>
              <a:gdLst/>
              <a:ahLst/>
              <a:cxnLst/>
              <a:rect l="l" t="t" r="r" b="b"/>
              <a:pathLst>
                <a:path w="1979929" h="1905">
                  <a:moveTo>
                    <a:pt x="1979007" y="1293"/>
                  </a:moveTo>
                  <a:lnTo>
                    <a:pt x="787" y="1293"/>
                  </a:lnTo>
                </a:path>
                <a:path w="1979929" h="1905">
                  <a:moveTo>
                    <a:pt x="0" y="0"/>
                  </a:moveTo>
                  <a:lnTo>
                    <a:pt x="1979652" y="0"/>
                  </a:lnTo>
                </a:path>
                <a:path w="1979929" h="1905">
                  <a:moveTo>
                    <a:pt x="1979007" y="1293"/>
                  </a:moveTo>
                  <a:lnTo>
                    <a:pt x="787" y="1293"/>
                  </a:lnTo>
                </a:path>
                <a:path w="1979929" h="1905">
                  <a:moveTo>
                    <a:pt x="787" y="1293"/>
                  </a:moveTo>
                  <a:lnTo>
                    <a:pt x="1979007" y="1293"/>
                  </a:lnTo>
                </a:path>
              </a:pathLst>
            </a:custGeom>
            <a:ln w="3175">
              <a:solidFill>
                <a:srgbClr val="25A0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5" name="object 3625"/>
            <p:cNvSpPr/>
            <p:nvPr/>
          </p:nvSpPr>
          <p:spPr>
            <a:xfrm>
              <a:off x="5147054" y="3142967"/>
              <a:ext cx="1978660" cy="1270"/>
            </a:xfrm>
            <a:custGeom>
              <a:avLst/>
              <a:gdLst/>
              <a:ahLst/>
              <a:cxnLst/>
              <a:rect l="l" t="t" r="r" b="b"/>
              <a:pathLst>
                <a:path w="1978659" h="1269">
                  <a:moveTo>
                    <a:pt x="1978220" y="0"/>
                  </a:moveTo>
                  <a:lnTo>
                    <a:pt x="1977655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978220" y="0"/>
                  </a:lnTo>
                  <a:close/>
                </a:path>
              </a:pathLst>
            </a:custGeom>
            <a:solidFill>
              <a:srgbClr val="25A0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6" name="object 3626"/>
            <p:cNvSpPr/>
            <p:nvPr/>
          </p:nvSpPr>
          <p:spPr>
            <a:xfrm>
              <a:off x="5147054" y="3142967"/>
              <a:ext cx="1978660" cy="1270"/>
            </a:xfrm>
            <a:custGeom>
              <a:avLst/>
              <a:gdLst/>
              <a:ahLst/>
              <a:cxnLst/>
              <a:rect l="l" t="t" r="r" b="b"/>
              <a:pathLst>
                <a:path w="1978659" h="1269">
                  <a:moveTo>
                    <a:pt x="1977655" y="1131"/>
                  </a:moveTo>
                  <a:lnTo>
                    <a:pt x="688" y="1131"/>
                  </a:lnTo>
                </a:path>
                <a:path w="1978659" h="1269">
                  <a:moveTo>
                    <a:pt x="0" y="0"/>
                  </a:moveTo>
                  <a:lnTo>
                    <a:pt x="1978219" y="0"/>
                  </a:lnTo>
                </a:path>
                <a:path w="1978659" h="1269">
                  <a:moveTo>
                    <a:pt x="1977655" y="1131"/>
                  </a:moveTo>
                  <a:lnTo>
                    <a:pt x="688" y="1131"/>
                  </a:lnTo>
                </a:path>
                <a:path w="1978659" h="1269">
                  <a:moveTo>
                    <a:pt x="688" y="1131"/>
                  </a:moveTo>
                  <a:lnTo>
                    <a:pt x="1977655" y="1131"/>
                  </a:lnTo>
                </a:path>
              </a:pathLst>
            </a:custGeom>
            <a:ln w="3175">
              <a:solidFill>
                <a:srgbClr val="25A0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7" name="object 3627"/>
            <p:cNvSpPr/>
            <p:nvPr/>
          </p:nvSpPr>
          <p:spPr>
            <a:xfrm>
              <a:off x="5147743" y="3144098"/>
              <a:ext cx="1977389" cy="1905"/>
            </a:xfrm>
            <a:custGeom>
              <a:avLst/>
              <a:gdLst/>
              <a:ahLst/>
              <a:cxnLst/>
              <a:rect l="l" t="t" r="r" b="b"/>
              <a:pathLst>
                <a:path w="1977390" h="1905">
                  <a:moveTo>
                    <a:pt x="1976966" y="0"/>
                  </a:moveTo>
                  <a:lnTo>
                    <a:pt x="1976321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976966" y="0"/>
                  </a:lnTo>
                  <a:close/>
                </a:path>
              </a:pathLst>
            </a:custGeom>
            <a:solidFill>
              <a:srgbClr val="25A0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8" name="object 3628"/>
            <p:cNvSpPr/>
            <p:nvPr/>
          </p:nvSpPr>
          <p:spPr>
            <a:xfrm>
              <a:off x="5147743" y="3144098"/>
              <a:ext cx="1977389" cy="1905"/>
            </a:xfrm>
            <a:custGeom>
              <a:avLst/>
              <a:gdLst/>
              <a:ahLst/>
              <a:cxnLst/>
              <a:rect l="l" t="t" r="r" b="b"/>
              <a:pathLst>
                <a:path w="1977390" h="1905">
                  <a:moveTo>
                    <a:pt x="1976321" y="1293"/>
                  </a:moveTo>
                  <a:lnTo>
                    <a:pt x="787" y="1293"/>
                  </a:lnTo>
                </a:path>
                <a:path w="1977390" h="1905">
                  <a:moveTo>
                    <a:pt x="0" y="0"/>
                  </a:moveTo>
                  <a:lnTo>
                    <a:pt x="1976966" y="0"/>
                  </a:lnTo>
                </a:path>
              </a:pathLst>
            </a:custGeom>
            <a:ln w="3175">
              <a:solidFill>
                <a:srgbClr val="25A0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9" name="object 3629"/>
            <p:cNvSpPr/>
            <p:nvPr/>
          </p:nvSpPr>
          <p:spPr>
            <a:xfrm>
              <a:off x="5148530" y="3145391"/>
              <a:ext cx="1976120" cy="0"/>
            </a:xfrm>
            <a:custGeom>
              <a:avLst/>
              <a:gdLst/>
              <a:ahLst/>
              <a:cxnLst/>
              <a:rect l="l" t="t" r="r" b="b"/>
              <a:pathLst>
                <a:path w="1976120">
                  <a:moveTo>
                    <a:pt x="1975534" y="0"/>
                  </a:moveTo>
                  <a:lnTo>
                    <a:pt x="0" y="0"/>
                  </a:lnTo>
                </a:path>
                <a:path w="1976120">
                  <a:moveTo>
                    <a:pt x="0" y="0"/>
                  </a:moveTo>
                  <a:lnTo>
                    <a:pt x="1975534" y="0"/>
                  </a:lnTo>
                </a:path>
                <a:path w="1976120">
                  <a:moveTo>
                    <a:pt x="1975534" y="0"/>
                  </a:moveTo>
                  <a:lnTo>
                    <a:pt x="0" y="0"/>
                  </a:lnTo>
                </a:path>
                <a:path w="1976120">
                  <a:moveTo>
                    <a:pt x="0" y="0"/>
                  </a:moveTo>
                  <a:lnTo>
                    <a:pt x="1975534" y="0"/>
                  </a:lnTo>
                </a:path>
              </a:pathLst>
            </a:custGeom>
            <a:ln w="3175">
              <a:solidFill>
                <a:srgbClr val="259F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0" name="object 3630"/>
            <p:cNvSpPr/>
            <p:nvPr/>
          </p:nvSpPr>
          <p:spPr>
            <a:xfrm>
              <a:off x="5148530" y="3145391"/>
              <a:ext cx="1976120" cy="1270"/>
            </a:xfrm>
            <a:custGeom>
              <a:avLst/>
              <a:gdLst/>
              <a:ahLst/>
              <a:cxnLst/>
              <a:rect l="l" t="t" r="r" b="b"/>
              <a:pathLst>
                <a:path w="1976120" h="1269">
                  <a:moveTo>
                    <a:pt x="1975534" y="0"/>
                  </a:moveTo>
                  <a:lnTo>
                    <a:pt x="1974970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975534" y="0"/>
                  </a:lnTo>
                  <a:close/>
                </a:path>
              </a:pathLst>
            </a:custGeom>
            <a:solidFill>
              <a:srgbClr val="259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1" name="object 3631"/>
            <p:cNvSpPr/>
            <p:nvPr/>
          </p:nvSpPr>
          <p:spPr>
            <a:xfrm>
              <a:off x="5148530" y="3145391"/>
              <a:ext cx="1976120" cy="1270"/>
            </a:xfrm>
            <a:custGeom>
              <a:avLst/>
              <a:gdLst/>
              <a:ahLst/>
              <a:cxnLst/>
              <a:rect l="l" t="t" r="r" b="b"/>
              <a:pathLst>
                <a:path w="1976120" h="1269">
                  <a:moveTo>
                    <a:pt x="1974970" y="1131"/>
                  </a:moveTo>
                  <a:lnTo>
                    <a:pt x="688" y="1131"/>
                  </a:lnTo>
                </a:path>
                <a:path w="1976120" h="1269">
                  <a:moveTo>
                    <a:pt x="0" y="0"/>
                  </a:moveTo>
                  <a:lnTo>
                    <a:pt x="1975534" y="0"/>
                  </a:lnTo>
                </a:path>
                <a:path w="1976120" h="1269">
                  <a:moveTo>
                    <a:pt x="1974970" y="1131"/>
                  </a:moveTo>
                  <a:lnTo>
                    <a:pt x="688" y="1131"/>
                  </a:lnTo>
                </a:path>
                <a:path w="1976120" h="1269">
                  <a:moveTo>
                    <a:pt x="688" y="1131"/>
                  </a:moveTo>
                  <a:lnTo>
                    <a:pt x="1974970" y="1131"/>
                  </a:lnTo>
                </a:path>
              </a:pathLst>
            </a:custGeom>
            <a:ln w="3175">
              <a:solidFill>
                <a:srgbClr val="259F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2" name="object 3632"/>
            <p:cNvSpPr/>
            <p:nvPr/>
          </p:nvSpPr>
          <p:spPr>
            <a:xfrm>
              <a:off x="5149219" y="3146523"/>
              <a:ext cx="1974850" cy="1905"/>
            </a:xfrm>
            <a:custGeom>
              <a:avLst/>
              <a:gdLst/>
              <a:ahLst/>
              <a:cxnLst/>
              <a:rect l="l" t="t" r="r" b="b"/>
              <a:pathLst>
                <a:path w="1974850" h="1905">
                  <a:moveTo>
                    <a:pt x="1974281" y="0"/>
                  </a:moveTo>
                  <a:lnTo>
                    <a:pt x="1973636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974281" y="0"/>
                  </a:lnTo>
                  <a:close/>
                </a:path>
              </a:pathLst>
            </a:custGeom>
            <a:solidFill>
              <a:srgbClr val="259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3" name="object 3633"/>
            <p:cNvSpPr/>
            <p:nvPr/>
          </p:nvSpPr>
          <p:spPr>
            <a:xfrm>
              <a:off x="5149219" y="3146523"/>
              <a:ext cx="1974850" cy="1905"/>
            </a:xfrm>
            <a:custGeom>
              <a:avLst/>
              <a:gdLst/>
              <a:ahLst/>
              <a:cxnLst/>
              <a:rect l="l" t="t" r="r" b="b"/>
              <a:pathLst>
                <a:path w="1974850" h="1905">
                  <a:moveTo>
                    <a:pt x="1973636" y="1293"/>
                  </a:moveTo>
                  <a:lnTo>
                    <a:pt x="787" y="1293"/>
                  </a:lnTo>
                </a:path>
                <a:path w="1974850" h="1905">
                  <a:moveTo>
                    <a:pt x="0" y="0"/>
                  </a:moveTo>
                  <a:lnTo>
                    <a:pt x="1974281" y="0"/>
                  </a:lnTo>
                </a:path>
              </a:pathLst>
            </a:custGeom>
            <a:ln w="3175">
              <a:solidFill>
                <a:srgbClr val="259F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4" name="object 3634"/>
            <p:cNvSpPr/>
            <p:nvPr/>
          </p:nvSpPr>
          <p:spPr>
            <a:xfrm>
              <a:off x="5150006" y="3147816"/>
              <a:ext cx="1972945" cy="0"/>
            </a:xfrm>
            <a:custGeom>
              <a:avLst/>
              <a:gdLst/>
              <a:ahLst/>
              <a:cxnLst/>
              <a:rect l="l" t="t" r="r" b="b"/>
              <a:pathLst>
                <a:path w="1972945">
                  <a:moveTo>
                    <a:pt x="1972849" y="0"/>
                  </a:moveTo>
                  <a:lnTo>
                    <a:pt x="0" y="0"/>
                  </a:lnTo>
                </a:path>
                <a:path w="1972945">
                  <a:moveTo>
                    <a:pt x="0" y="0"/>
                  </a:moveTo>
                  <a:lnTo>
                    <a:pt x="1972849" y="0"/>
                  </a:lnTo>
                </a:path>
              </a:pathLst>
            </a:custGeom>
            <a:ln w="3175">
              <a:solidFill>
                <a:srgbClr val="249F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5" name="object 3635"/>
            <p:cNvSpPr/>
            <p:nvPr/>
          </p:nvSpPr>
          <p:spPr>
            <a:xfrm>
              <a:off x="5150006" y="3147816"/>
              <a:ext cx="1972945" cy="1270"/>
            </a:xfrm>
            <a:custGeom>
              <a:avLst/>
              <a:gdLst/>
              <a:ahLst/>
              <a:cxnLst/>
              <a:rect l="l" t="t" r="r" b="b"/>
              <a:pathLst>
                <a:path w="1972945" h="1269">
                  <a:moveTo>
                    <a:pt x="1972849" y="0"/>
                  </a:moveTo>
                  <a:lnTo>
                    <a:pt x="1972284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972849" y="0"/>
                  </a:lnTo>
                  <a:close/>
                </a:path>
              </a:pathLst>
            </a:custGeom>
            <a:solidFill>
              <a:srgbClr val="249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6" name="object 3636"/>
            <p:cNvSpPr/>
            <p:nvPr/>
          </p:nvSpPr>
          <p:spPr>
            <a:xfrm>
              <a:off x="5150006" y="3147816"/>
              <a:ext cx="1972945" cy="1270"/>
            </a:xfrm>
            <a:custGeom>
              <a:avLst/>
              <a:gdLst/>
              <a:ahLst/>
              <a:cxnLst/>
              <a:rect l="l" t="t" r="r" b="b"/>
              <a:pathLst>
                <a:path w="1972945" h="1269">
                  <a:moveTo>
                    <a:pt x="1972284" y="1131"/>
                  </a:moveTo>
                  <a:lnTo>
                    <a:pt x="688" y="1131"/>
                  </a:lnTo>
                </a:path>
                <a:path w="1972945" h="1269">
                  <a:moveTo>
                    <a:pt x="0" y="0"/>
                  </a:moveTo>
                  <a:lnTo>
                    <a:pt x="1972849" y="0"/>
                  </a:lnTo>
                </a:path>
                <a:path w="1972945" h="1269">
                  <a:moveTo>
                    <a:pt x="1972284" y="1131"/>
                  </a:moveTo>
                  <a:lnTo>
                    <a:pt x="688" y="1131"/>
                  </a:lnTo>
                </a:path>
                <a:path w="1972945" h="1269">
                  <a:moveTo>
                    <a:pt x="688" y="1131"/>
                  </a:moveTo>
                  <a:lnTo>
                    <a:pt x="1972284" y="1131"/>
                  </a:lnTo>
                </a:path>
                <a:path w="1972945" h="1269">
                  <a:moveTo>
                    <a:pt x="1972284" y="1131"/>
                  </a:moveTo>
                  <a:lnTo>
                    <a:pt x="688" y="1131"/>
                  </a:lnTo>
                </a:path>
                <a:path w="1972945" h="1269">
                  <a:moveTo>
                    <a:pt x="688" y="1131"/>
                  </a:moveTo>
                  <a:lnTo>
                    <a:pt x="1972284" y="1131"/>
                  </a:lnTo>
                </a:path>
              </a:pathLst>
            </a:custGeom>
            <a:ln w="3175">
              <a:solidFill>
                <a:srgbClr val="249F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7" name="object 3637"/>
            <p:cNvSpPr/>
            <p:nvPr/>
          </p:nvSpPr>
          <p:spPr>
            <a:xfrm>
              <a:off x="5150695" y="3148947"/>
              <a:ext cx="1971675" cy="1905"/>
            </a:xfrm>
            <a:custGeom>
              <a:avLst/>
              <a:gdLst/>
              <a:ahLst/>
              <a:cxnLst/>
              <a:rect l="l" t="t" r="r" b="b"/>
              <a:pathLst>
                <a:path w="1971675" h="1905">
                  <a:moveTo>
                    <a:pt x="1971596" y="0"/>
                  </a:moveTo>
                  <a:lnTo>
                    <a:pt x="1970951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971596" y="0"/>
                  </a:lnTo>
                  <a:close/>
                </a:path>
              </a:pathLst>
            </a:custGeom>
            <a:solidFill>
              <a:srgbClr val="249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8" name="object 3638"/>
            <p:cNvSpPr/>
            <p:nvPr/>
          </p:nvSpPr>
          <p:spPr>
            <a:xfrm>
              <a:off x="5150695" y="3148947"/>
              <a:ext cx="1971675" cy="1905"/>
            </a:xfrm>
            <a:custGeom>
              <a:avLst/>
              <a:gdLst/>
              <a:ahLst/>
              <a:cxnLst/>
              <a:rect l="l" t="t" r="r" b="b"/>
              <a:pathLst>
                <a:path w="1971675" h="1905">
                  <a:moveTo>
                    <a:pt x="1970951" y="1293"/>
                  </a:moveTo>
                  <a:lnTo>
                    <a:pt x="787" y="1293"/>
                  </a:lnTo>
                </a:path>
                <a:path w="1971675" h="1905">
                  <a:moveTo>
                    <a:pt x="0" y="0"/>
                  </a:moveTo>
                  <a:lnTo>
                    <a:pt x="1971596" y="0"/>
                  </a:lnTo>
                </a:path>
                <a:path w="1971675" h="1905">
                  <a:moveTo>
                    <a:pt x="1970951" y="1293"/>
                  </a:moveTo>
                  <a:lnTo>
                    <a:pt x="787" y="1293"/>
                  </a:lnTo>
                </a:path>
                <a:path w="1971675" h="1905">
                  <a:moveTo>
                    <a:pt x="787" y="1293"/>
                  </a:moveTo>
                  <a:lnTo>
                    <a:pt x="1970951" y="1293"/>
                  </a:lnTo>
                </a:path>
              </a:pathLst>
            </a:custGeom>
            <a:ln w="3175">
              <a:solidFill>
                <a:srgbClr val="249F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9" name="object 3639"/>
            <p:cNvSpPr/>
            <p:nvPr/>
          </p:nvSpPr>
          <p:spPr>
            <a:xfrm>
              <a:off x="5151482" y="3150240"/>
              <a:ext cx="1970405" cy="1270"/>
            </a:xfrm>
            <a:custGeom>
              <a:avLst/>
              <a:gdLst/>
              <a:ahLst/>
              <a:cxnLst/>
              <a:rect l="l" t="t" r="r" b="b"/>
              <a:pathLst>
                <a:path w="1970404" h="1269">
                  <a:moveTo>
                    <a:pt x="1970163" y="0"/>
                  </a:moveTo>
                  <a:lnTo>
                    <a:pt x="1969599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970163" y="0"/>
                  </a:lnTo>
                  <a:close/>
                </a:path>
              </a:pathLst>
            </a:custGeom>
            <a:solidFill>
              <a:srgbClr val="249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0" name="object 3640"/>
            <p:cNvSpPr/>
            <p:nvPr/>
          </p:nvSpPr>
          <p:spPr>
            <a:xfrm>
              <a:off x="5151482" y="3150240"/>
              <a:ext cx="1970405" cy="1270"/>
            </a:xfrm>
            <a:custGeom>
              <a:avLst/>
              <a:gdLst/>
              <a:ahLst/>
              <a:cxnLst/>
              <a:rect l="l" t="t" r="r" b="b"/>
              <a:pathLst>
                <a:path w="1970404" h="1269">
                  <a:moveTo>
                    <a:pt x="1969599" y="1131"/>
                  </a:moveTo>
                  <a:lnTo>
                    <a:pt x="688" y="1131"/>
                  </a:lnTo>
                </a:path>
                <a:path w="1970404" h="1269">
                  <a:moveTo>
                    <a:pt x="0" y="0"/>
                  </a:moveTo>
                  <a:lnTo>
                    <a:pt x="1970163" y="0"/>
                  </a:lnTo>
                </a:path>
                <a:path w="1970404" h="1269">
                  <a:moveTo>
                    <a:pt x="1969599" y="1131"/>
                  </a:moveTo>
                  <a:lnTo>
                    <a:pt x="688" y="1131"/>
                  </a:lnTo>
                </a:path>
                <a:path w="1970404" h="1269">
                  <a:moveTo>
                    <a:pt x="688" y="1131"/>
                  </a:moveTo>
                  <a:lnTo>
                    <a:pt x="1969599" y="1131"/>
                  </a:lnTo>
                </a:path>
              </a:pathLst>
            </a:custGeom>
            <a:ln w="3175">
              <a:solidFill>
                <a:srgbClr val="249F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1" name="object 3641"/>
            <p:cNvSpPr/>
            <p:nvPr/>
          </p:nvSpPr>
          <p:spPr>
            <a:xfrm>
              <a:off x="5152171" y="3151371"/>
              <a:ext cx="1969135" cy="1905"/>
            </a:xfrm>
            <a:custGeom>
              <a:avLst/>
              <a:gdLst/>
              <a:ahLst/>
              <a:cxnLst/>
              <a:rect l="l" t="t" r="r" b="b"/>
              <a:pathLst>
                <a:path w="1969134" h="1905">
                  <a:moveTo>
                    <a:pt x="1968910" y="0"/>
                  </a:moveTo>
                  <a:lnTo>
                    <a:pt x="1968265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968910" y="0"/>
                  </a:lnTo>
                  <a:close/>
                </a:path>
              </a:pathLst>
            </a:custGeom>
            <a:solidFill>
              <a:srgbClr val="249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2" name="object 3642"/>
            <p:cNvSpPr/>
            <p:nvPr/>
          </p:nvSpPr>
          <p:spPr>
            <a:xfrm>
              <a:off x="5152171" y="3151372"/>
              <a:ext cx="1969135" cy="1905"/>
            </a:xfrm>
            <a:custGeom>
              <a:avLst/>
              <a:gdLst/>
              <a:ahLst/>
              <a:cxnLst/>
              <a:rect l="l" t="t" r="r" b="b"/>
              <a:pathLst>
                <a:path w="1969134" h="1905">
                  <a:moveTo>
                    <a:pt x="1968265" y="1293"/>
                  </a:moveTo>
                  <a:lnTo>
                    <a:pt x="787" y="1293"/>
                  </a:lnTo>
                </a:path>
                <a:path w="1969134" h="1905">
                  <a:moveTo>
                    <a:pt x="0" y="0"/>
                  </a:moveTo>
                  <a:lnTo>
                    <a:pt x="1968910" y="0"/>
                  </a:lnTo>
                </a:path>
                <a:path w="1969134" h="1905">
                  <a:moveTo>
                    <a:pt x="1968265" y="1293"/>
                  </a:moveTo>
                  <a:lnTo>
                    <a:pt x="787" y="1293"/>
                  </a:lnTo>
                </a:path>
                <a:path w="1969134" h="1905">
                  <a:moveTo>
                    <a:pt x="787" y="1293"/>
                  </a:moveTo>
                  <a:lnTo>
                    <a:pt x="1968265" y="1293"/>
                  </a:lnTo>
                </a:path>
                <a:path w="1969134" h="1905">
                  <a:moveTo>
                    <a:pt x="1968265" y="1293"/>
                  </a:moveTo>
                  <a:lnTo>
                    <a:pt x="787" y="1293"/>
                  </a:lnTo>
                </a:path>
                <a:path w="1969134" h="1905">
                  <a:moveTo>
                    <a:pt x="787" y="1293"/>
                  </a:moveTo>
                  <a:lnTo>
                    <a:pt x="1968265" y="1293"/>
                  </a:lnTo>
                </a:path>
              </a:pathLst>
            </a:custGeom>
            <a:ln w="3175">
              <a:solidFill>
                <a:srgbClr val="249F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3" name="object 3643"/>
            <p:cNvSpPr/>
            <p:nvPr/>
          </p:nvSpPr>
          <p:spPr>
            <a:xfrm>
              <a:off x="5152958" y="3152665"/>
              <a:ext cx="1967864" cy="1270"/>
            </a:xfrm>
            <a:custGeom>
              <a:avLst/>
              <a:gdLst/>
              <a:ahLst/>
              <a:cxnLst/>
              <a:rect l="l" t="t" r="r" b="b"/>
              <a:pathLst>
                <a:path w="1967865" h="1269">
                  <a:moveTo>
                    <a:pt x="1967478" y="0"/>
                  </a:moveTo>
                  <a:lnTo>
                    <a:pt x="1966914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967478" y="0"/>
                  </a:lnTo>
                  <a:close/>
                </a:path>
              </a:pathLst>
            </a:custGeom>
            <a:solidFill>
              <a:srgbClr val="239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4" name="object 3644"/>
            <p:cNvSpPr/>
            <p:nvPr/>
          </p:nvSpPr>
          <p:spPr>
            <a:xfrm>
              <a:off x="5152958" y="3152665"/>
              <a:ext cx="1967864" cy="1270"/>
            </a:xfrm>
            <a:custGeom>
              <a:avLst/>
              <a:gdLst/>
              <a:ahLst/>
              <a:cxnLst/>
              <a:rect l="l" t="t" r="r" b="b"/>
              <a:pathLst>
                <a:path w="1967865" h="1269">
                  <a:moveTo>
                    <a:pt x="1966914" y="1131"/>
                  </a:moveTo>
                  <a:lnTo>
                    <a:pt x="688" y="1131"/>
                  </a:lnTo>
                </a:path>
                <a:path w="1967865" h="1269">
                  <a:moveTo>
                    <a:pt x="0" y="0"/>
                  </a:moveTo>
                  <a:lnTo>
                    <a:pt x="1967478" y="0"/>
                  </a:lnTo>
                </a:path>
                <a:path w="1967865" h="1269">
                  <a:moveTo>
                    <a:pt x="1966914" y="1131"/>
                  </a:moveTo>
                  <a:lnTo>
                    <a:pt x="688" y="1131"/>
                  </a:lnTo>
                </a:path>
                <a:path w="1967865" h="1269">
                  <a:moveTo>
                    <a:pt x="688" y="1131"/>
                  </a:moveTo>
                  <a:lnTo>
                    <a:pt x="1966914" y="1131"/>
                  </a:lnTo>
                </a:path>
              </a:pathLst>
            </a:custGeom>
            <a:ln w="3175">
              <a:solidFill>
                <a:srgbClr val="239F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5" name="object 3645"/>
            <p:cNvSpPr/>
            <p:nvPr/>
          </p:nvSpPr>
          <p:spPr>
            <a:xfrm>
              <a:off x="5153647" y="3153796"/>
              <a:ext cx="1966595" cy="1905"/>
            </a:xfrm>
            <a:custGeom>
              <a:avLst/>
              <a:gdLst/>
              <a:ahLst/>
              <a:cxnLst/>
              <a:rect l="l" t="t" r="r" b="b"/>
              <a:pathLst>
                <a:path w="1966595" h="1905">
                  <a:moveTo>
                    <a:pt x="1966225" y="0"/>
                  </a:moveTo>
                  <a:lnTo>
                    <a:pt x="1965580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966225" y="0"/>
                  </a:lnTo>
                  <a:close/>
                </a:path>
              </a:pathLst>
            </a:custGeom>
            <a:solidFill>
              <a:srgbClr val="239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6" name="object 3646"/>
            <p:cNvSpPr/>
            <p:nvPr/>
          </p:nvSpPr>
          <p:spPr>
            <a:xfrm>
              <a:off x="5153647" y="3153796"/>
              <a:ext cx="1966595" cy="1905"/>
            </a:xfrm>
            <a:custGeom>
              <a:avLst/>
              <a:gdLst/>
              <a:ahLst/>
              <a:cxnLst/>
              <a:rect l="l" t="t" r="r" b="b"/>
              <a:pathLst>
                <a:path w="1966595" h="1905">
                  <a:moveTo>
                    <a:pt x="1965580" y="1293"/>
                  </a:moveTo>
                  <a:lnTo>
                    <a:pt x="787" y="1293"/>
                  </a:lnTo>
                </a:path>
                <a:path w="1966595" h="1905">
                  <a:moveTo>
                    <a:pt x="0" y="0"/>
                  </a:moveTo>
                  <a:lnTo>
                    <a:pt x="1966225" y="0"/>
                  </a:lnTo>
                </a:path>
                <a:path w="1966595" h="1905">
                  <a:moveTo>
                    <a:pt x="1965580" y="1293"/>
                  </a:moveTo>
                  <a:lnTo>
                    <a:pt x="787" y="1293"/>
                  </a:lnTo>
                </a:path>
                <a:path w="1966595" h="1905">
                  <a:moveTo>
                    <a:pt x="787" y="1293"/>
                  </a:moveTo>
                  <a:lnTo>
                    <a:pt x="1965580" y="1293"/>
                  </a:lnTo>
                </a:path>
              </a:pathLst>
            </a:custGeom>
            <a:ln w="3175">
              <a:solidFill>
                <a:srgbClr val="239F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7" name="object 3647"/>
            <p:cNvSpPr/>
            <p:nvPr/>
          </p:nvSpPr>
          <p:spPr>
            <a:xfrm>
              <a:off x="5154434" y="3155089"/>
              <a:ext cx="1965325" cy="1270"/>
            </a:xfrm>
            <a:custGeom>
              <a:avLst/>
              <a:gdLst/>
              <a:ahLst/>
              <a:cxnLst/>
              <a:rect l="l" t="t" r="r" b="b"/>
              <a:pathLst>
                <a:path w="1965325" h="1269">
                  <a:moveTo>
                    <a:pt x="1964793" y="0"/>
                  </a:moveTo>
                  <a:lnTo>
                    <a:pt x="1964228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964793" y="0"/>
                  </a:lnTo>
                  <a:close/>
                </a:path>
              </a:pathLst>
            </a:custGeom>
            <a:solidFill>
              <a:srgbClr val="239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8" name="object 3648"/>
            <p:cNvSpPr/>
            <p:nvPr/>
          </p:nvSpPr>
          <p:spPr>
            <a:xfrm>
              <a:off x="5154434" y="3155089"/>
              <a:ext cx="1965325" cy="1270"/>
            </a:xfrm>
            <a:custGeom>
              <a:avLst/>
              <a:gdLst/>
              <a:ahLst/>
              <a:cxnLst/>
              <a:rect l="l" t="t" r="r" b="b"/>
              <a:pathLst>
                <a:path w="1965325" h="1269">
                  <a:moveTo>
                    <a:pt x="1964228" y="1131"/>
                  </a:moveTo>
                  <a:lnTo>
                    <a:pt x="688" y="1131"/>
                  </a:lnTo>
                </a:path>
                <a:path w="1965325" h="1269">
                  <a:moveTo>
                    <a:pt x="0" y="0"/>
                  </a:moveTo>
                  <a:lnTo>
                    <a:pt x="1964793" y="0"/>
                  </a:lnTo>
                </a:path>
              </a:pathLst>
            </a:custGeom>
            <a:ln w="3175">
              <a:solidFill>
                <a:srgbClr val="239F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9" name="object 3649"/>
            <p:cNvSpPr/>
            <p:nvPr/>
          </p:nvSpPr>
          <p:spPr>
            <a:xfrm>
              <a:off x="5155123" y="3156221"/>
              <a:ext cx="1964055" cy="0"/>
            </a:xfrm>
            <a:custGeom>
              <a:avLst/>
              <a:gdLst/>
              <a:ahLst/>
              <a:cxnLst/>
              <a:rect l="l" t="t" r="r" b="b"/>
              <a:pathLst>
                <a:path w="1964054">
                  <a:moveTo>
                    <a:pt x="1963539" y="0"/>
                  </a:moveTo>
                  <a:lnTo>
                    <a:pt x="0" y="0"/>
                  </a:lnTo>
                </a:path>
                <a:path w="1964054">
                  <a:moveTo>
                    <a:pt x="0" y="0"/>
                  </a:moveTo>
                  <a:lnTo>
                    <a:pt x="1963539" y="0"/>
                  </a:lnTo>
                </a:path>
                <a:path w="1964054">
                  <a:moveTo>
                    <a:pt x="1963539" y="0"/>
                  </a:moveTo>
                  <a:lnTo>
                    <a:pt x="0" y="0"/>
                  </a:lnTo>
                </a:path>
                <a:path w="1964054">
                  <a:moveTo>
                    <a:pt x="0" y="0"/>
                  </a:moveTo>
                  <a:lnTo>
                    <a:pt x="1963539" y="0"/>
                  </a:lnTo>
                </a:path>
              </a:pathLst>
            </a:custGeom>
            <a:ln w="3175">
              <a:solidFill>
                <a:srgbClr val="229F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0" name="object 3650"/>
            <p:cNvSpPr/>
            <p:nvPr/>
          </p:nvSpPr>
          <p:spPr>
            <a:xfrm>
              <a:off x="5155123" y="3156220"/>
              <a:ext cx="1964055" cy="1905"/>
            </a:xfrm>
            <a:custGeom>
              <a:avLst/>
              <a:gdLst/>
              <a:ahLst/>
              <a:cxnLst/>
              <a:rect l="l" t="t" r="r" b="b"/>
              <a:pathLst>
                <a:path w="1964054" h="1905">
                  <a:moveTo>
                    <a:pt x="1963540" y="0"/>
                  </a:moveTo>
                  <a:lnTo>
                    <a:pt x="1962895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963540" y="0"/>
                  </a:lnTo>
                  <a:close/>
                </a:path>
              </a:pathLst>
            </a:custGeom>
            <a:solidFill>
              <a:srgbClr val="229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1" name="object 3651"/>
            <p:cNvSpPr/>
            <p:nvPr/>
          </p:nvSpPr>
          <p:spPr>
            <a:xfrm>
              <a:off x="5155123" y="3156221"/>
              <a:ext cx="1964055" cy="1905"/>
            </a:xfrm>
            <a:custGeom>
              <a:avLst/>
              <a:gdLst/>
              <a:ahLst/>
              <a:cxnLst/>
              <a:rect l="l" t="t" r="r" b="b"/>
              <a:pathLst>
                <a:path w="1964054" h="1905">
                  <a:moveTo>
                    <a:pt x="1962894" y="1293"/>
                  </a:moveTo>
                  <a:lnTo>
                    <a:pt x="787" y="1293"/>
                  </a:lnTo>
                </a:path>
                <a:path w="1964054" h="1905">
                  <a:moveTo>
                    <a:pt x="0" y="0"/>
                  </a:moveTo>
                  <a:lnTo>
                    <a:pt x="1963539" y="0"/>
                  </a:lnTo>
                </a:path>
                <a:path w="1964054" h="1905">
                  <a:moveTo>
                    <a:pt x="1962894" y="1293"/>
                  </a:moveTo>
                  <a:lnTo>
                    <a:pt x="787" y="1293"/>
                  </a:lnTo>
                </a:path>
                <a:path w="1964054" h="1905">
                  <a:moveTo>
                    <a:pt x="787" y="1293"/>
                  </a:moveTo>
                  <a:lnTo>
                    <a:pt x="1962894" y="1293"/>
                  </a:lnTo>
                </a:path>
              </a:pathLst>
            </a:custGeom>
            <a:ln w="3175">
              <a:solidFill>
                <a:srgbClr val="229F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2" name="object 3652"/>
            <p:cNvSpPr/>
            <p:nvPr/>
          </p:nvSpPr>
          <p:spPr>
            <a:xfrm>
              <a:off x="5155910" y="3157514"/>
              <a:ext cx="1962150" cy="1270"/>
            </a:xfrm>
            <a:custGeom>
              <a:avLst/>
              <a:gdLst/>
              <a:ahLst/>
              <a:cxnLst/>
              <a:rect l="l" t="t" r="r" b="b"/>
              <a:pathLst>
                <a:path w="1962150" h="1269">
                  <a:moveTo>
                    <a:pt x="1962107" y="0"/>
                  </a:moveTo>
                  <a:lnTo>
                    <a:pt x="1961543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962107" y="0"/>
                  </a:lnTo>
                  <a:close/>
                </a:path>
              </a:pathLst>
            </a:custGeom>
            <a:solidFill>
              <a:srgbClr val="229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3" name="object 3653"/>
            <p:cNvSpPr/>
            <p:nvPr/>
          </p:nvSpPr>
          <p:spPr>
            <a:xfrm>
              <a:off x="5155910" y="3157514"/>
              <a:ext cx="1962150" cy="1270"/>
            </a:xfrm>
            <a:custGeom>
              <a:avLst/>
              <a:gdLst/>
              <a:ahLst/>
              <a:cxnLst/>
              <a:rect l="l" t="t" r="r" b="b"/>
              <a:pathLst>
                <a:path w="1962150" h="1269">
                  <a:moveTo>
                    <a:pt x="1961543" y="1131"/>
                  </a:moveTo>
                  <a:lnTo>
                    <a:pt x="688" y="1131"/>
                  </a:lnTo>
                </a:path>
                <a:path w="1962150" h="1269">
                  <a:moveTo>
                    <a:pt x="0" y="0"/>
                  </a:moveTo>
                  <a:lnTo>
                    <a:pt x="1962107" y="0"/>
                  </a:lnTo>
                </a:path>
                <a:path w="1962150" h="1269">
                  <a:moveTo>
                    <a:pt x="1961543" y="1131"/>
                  </a:moveTo>
                  <a:lnTo>
                    <a:pt x="688" y="1131"/>
                  </a:lnTo>
                </a:path>
                <a:path w="1962150" h="1269">
                  <a:moveTo>
                    <a:pt x="688" y="1131"/>
                  </a:moveTo>
                  <a:lnTo>
                    <a:pt x="1961543" y="1131"/>
                  </a:lnTo>
                </a:path>
              </a:pathLst>
            </a:custGeom>
            <a:ln w="3175">
              <a:solidFill>
                <a:srgbClr val="229F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4" name="object 3654"/>
            <p:cNvSpPr/>
            <p:nvPr/>
          </p:nvSpPr>
          <p:spPr>
            <a:xfrm>
              <a:off x="5156599" y="3158645"/>
              <a:ext cx="1960880" cy="1905"/>
            </a:xfrm>
            <a:custGeom>
              <a:avLst/>
              <a:gdLst/>
              <a:ahLst/>
              <a:cxnLst/>
              <a:rect l="l" t="t" r="r" b="b"/>
              <a:pathLst>
                <a:path w="1960879" h="1905">
                  <a:moveTo>
                    <a:pt x="1960854" y="0"/>
                  </a:moveTo>
                  <a:lnTo>
                    <a:pt x="1960209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960854" y="0"/>
                  </a:lnTo>
                  <a:close/>
                </a:path>
              </a:pathLst>
            </a:custGeom>
            <a:solidFill>
              <a:srgbClr val="229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5" name="object 3655"/>
            <p:cNvSpPr/>
            <p:nvPr/>
          </p:nvSpPr>
          <p:spPr>
            <a:xfrm>
              <a:off x="5156599" y="3158645"/>
              <a:ext cx="1960880" cy="1905"/>
            </a:xfrm>
            <a:custGeom>
              <a:avLst/>
              <a:gdLst/>
              <a:ahLst/>
              <a:cxnLst/>
              <a:rect l="l" t="t" r="r" b="b"/>
              <a:pathLst>
                <a:path w="1960879" h="1905">
                  <a:moveTo>
                    <a:pt x="1960209" y="1293"/>
                  </a:moveTo>
                  <a:lnTo>
                    <a:pt x="787" y="1293"/>
                  </a:lnTo>
                </a:path>
                <a:path w="1960879" h="1905">
                  <a:moveTo>
                    <a:pt x="0" y="0"/>
                  </a:moveTo>
                  <a:lnTo>
                    <a:pt x="1960854" y="0"/>
                  </a:lnTo>
                </a:path>
                <a:path w="1960879" h="1905">
                  <a:moveTo>
                    <a:pt x="1960209" y="1293"/>
                  </a:moveTo>
                  <a:lnTo>
                    <a:pt x="787" y="1293"/>
                  </a:lnTo>
                </a:path>
                <a:path w="1960879" h="1905">
                  <a:moveTo>
                    <a:pt x="787" y="1293"/>
                  </a:moveTo>
                  <a:lnTo>
                    <a:pt x="1960209" y="1293"/>
                  </a:lnTo>
                </a:path>
                <a:path w="1960879" h="1905">
                  <a:moveTo>
                    <a:pt x="1960209" y="1293"/>
                  </a:moveTo>
                  <a:lnTo>
                    <a:pt x="787" y="1293"/>
                  </a:lnTo>
                </a:path>
                <a:path w="1960879" h="1905">
                  <a:moveTo>
                    <a:pt x="787" y="1293"/>
                  </a:moveTo>
                  <a:lnTo>
                    <a:pt x="1960209" y="1293"/>
                  </a:lnTo>
                </a:path>
              </a:pathLst>
            </a:custGeom>
            <a:ln w="3175">
              <a:solidFill>
                <a:srgbClr val="229F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6" name="object 3656"/>
            <p:cNvSpPr/>
            <p:nvPr/>
          </p:nvSpPr>
          <p:spPr>
            <a:xfrm>
              <a:off x="5157386" y="3159938"/>
              <a:ext cx="1959610" cy="1270"/>
            </a:xfrm>
            <a:custGeom>
              <a:avLst/>
              <a:gdLst/>
              <a:ahLst/>
              <a:cxnLst/>
              <a:rect l="l" t="t" r="r" b="b"/>
              <a:pathLst>
                <a:path w="1959609" h="1269">
                  <a:moveTo>
                    <a:pt x="1959422" y="0"/>
                  </a:moveTo>
                  <a:lnTo>
                    <a:pt x="1958858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959422" y="0"/>
                  </a:lnTo>
                  <a:close/>
                </a:path>
              </a:pathLst>
            </a:custGeom>
            <a:solidFill>
              <a:srgbClr val="229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7" name="object 3657"/>
            <p:cNvSpPr/>
            <p:nvPr/>
          </p:nvSpPr>
          <p:spPr>
            <a:xfrm>
              <a:off x="5157386" y="3159938"/>
              <a:ext cx="1959610" cy="1270"/>
            </a:xfrm>
            <a:custGeom>
              <a:avLst/>
              <a:gdLst/>
              <a:ahLst/>
              <a:cxnLst/>
              <a:rect l="l" t="t" r="r" b="b"/>
              <a:pathLst>
                <a:path w="1959609" h="1269">
                  <a:moveTo>
                    <a:pt x="1958858" y="1131"/>
                  </a:moveTo>
                  <a:lnTo>
                    <a:pt x="688" y="1131"/>
                  </a:lnTo>
                </a:path>
                <a:path w="1959609" h="1269">
                  <a:moveTo>
                    <a:pt x="0" y="0"/>
                  </a:moveTo>
                  <a:lnTo>
                    <a:pt x="1959422" y="0"/>
                  </a:lnTo>
                </a:path>
                <a:path w="1959609" h="1269">
                  <a:moveTo>
                    <a:pt x="1958858" y="1131"/>
                  </a:moveTo>
                  <a:lnTo>
                    <a:pt x="688" y="1131"/>
                  </a:lnTo>
                </a:path>
                <a:path w="1959609" h="1269">
                  <a:moveTo>
                    <a:pt x="688" y="1131"/>
                  </a:moveTo>
                  <a:lnTo>
                    <a:pt x="1958858" y="1131"/>
                  </a:lnTo>
                </a:path>
              </a:pathLst>
            </a:custGeom>
            <a:ln w="3175">
              <a:solidFill>
                <a:srgbClr val="229F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8" name="object 3658"/>
            <p:cNvSpPr/>
            <p:nvPr/>
          </p:nvSpPr>
          <p:spPr>
            <a:xfrm>
              <a:off x="5158075" y="3161069"/>
              <a:ext cx="1958339" cy="1905"/>
            </a:xfrm>
            <a:custGeom>
              <a:avLst/>
              <a:gdLst/>
              <a:ahLst/>
              <a:cxnLst/>
              <a:rect l="l" t="t" r="r" b="b"/>
              <a:pathLst>
                <a:path w="1958340" h="1905">
                  <a:moveTo>
                    <a:pt x="1958169" y="0"/>
                  </a:moveTo>
                  <a:lnTo>
                    <a:pt x="1957524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958169" y="0"/>
                  </a:lnTo>
                  <a:close/>
                </a:path>
              </a:pathLst>
            </a:custGeom>
            <a:solidFill>
              <a:srgbClr val="219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9" name="object 3659"/>
            <p:cNvSpPr/>
            <p:nvPr/>
          </p:nvSpPr>
          <p:spPr>
            <a:xfrm>
              <a:off x="5158075" y="3161069"/>
              <a:ext cx="1958339" cy="1905"/>
            </a:xfrm>
            <a:custGeom>
              <a:avLst/>
              <a:gdLst/>
              <a:ahLst/>
              <a:cxnLst/>
              <a:rect l="l" t="t" r="r" b="b"/>
              <a:pathLst>
                <a:path w="1958340" h="1905">
                  <a:moveTo>
                    <a:pt x="1957524" y="1293"/>
                  </a:moveTo>
                  <a:lnTo>
                    <a:pt x="787" y="1293"/>
                  </a:lnTo>
                </a:path>
                <a:path w="1958340" h="1905">
                  <a:moveTo>
                    <a:pt x="0" y="0"/>
                  </a:moveTo>
                  <a:lnTo>
                    <a:pt x="1958169" y="0"/>
                  </a:lnTo>
                </a:path>
                <a:path w="1958340" h="1905">
                  <a:moveTo>
                    <a:pt x="1957524" y="1293"/>
                  </a:moveTo>
                  <a:lnTo>
                    <a:pt x="787" y="1293"/>
                  </a:lnTo>
                </a:path>
                <a:path w="1958340" h="1905">
                  <a:moveTo>
                    <a:pt x="787" y="1293"/>
                  </a:moveTo>
                  <a:lnTo>
                    <a:pt x="1957524" y="1293"/>
                  </a:lnTo>
                </a:path>
              </a:pathLst>
            </a:custGeom>
            <a:ln w="3175">
              <a:solidFill>
                <a:srgbClr val="219F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0" name="object 3660"/>
            <p:cNvSpPr/>
            <p:nvPr/>
          </p:nvSpPr>
          <p:spPr>
            <a:xfrm>
              <a:off x="5158862" y="3162362"/>
              <a:ext cx="1957070" cy="1270"/>
            </a:xfrm>
            <a:custGeom>
              <a:avLst/>
              <a:gdLst/>
              <a:ahLst/>
              <a:cxnLst/>
              <a:rect l="l" t="t" r="r" b="b"/>
              <a:pathLst>
                <a:path w="1957070" h="1269">
                  <a:moveTo>
                    <a:pt x="1956737" y="0"/>
                  </a:moveTo>
                  <a:lnTo>
                    <a:pt x="1956172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956737" y="0"/>
                  </a:lnTo>
                  <a:close/>
                </a:path>
              </a:pathLst>
            </a:custGeom>
            <a:solidFill>
              <a:srgbClr val="219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1" name="object 3661"/>
            <p:cNvSpPr/>
            <p:nvPr/>
          </p:nvSpPr>
          <p:spPr>
            <a:xfrm>
              <a:off x="5158862" y="3162363"/>
              <a:ext cx="1957070" cy="1270"/>
            </a:xfrm>
            <a:custGeom>
              <a:avLst/>
              <a:gdLst/>
              <a:ahLst/>
              <a:cxnLst/>
              <a:rect l="l" t="t" r="r" b="b"/>
              <a:pathLst>
                <a:path w="1957070" h="1269">
                  <a:moveTo>
                    <a:pt x="1956172" y="1131"/>
                  </a:moveTo>
                  <a:lnTo>
                    <a:pt x="688" y="1131"/>
                  </a:lnTo>
                </a:path>
                <a:path w="1957070" h="1269">
                  <a:moveTo>
                    <a:pt x="0" y="0"/>
                  </a:moveTo>
                  <a:lnTo>
                    <a:pt x="1956737" y="0"/>
                  </a:lnTo>
                </a:path>
                <a:path w="1957070" h="1269">
                  <a:moveTo>
                    <a:pt x="1956172" y="1131"/>
                  </a:moveTo>
                  <a:lnTo>
                    <a:pt x="688" y="1131"/>
                  </a:lnTo>
                </a:path>
                <a:path w="1957070" h="1269">
                  <a:moveTo>
                    <a:pt x="688" y="1131"/>
                  </a:moveTo>
                  <a:lnTo>
                    <a:pt x="1956172" y="1131"/>
                  </a:lnTo>
                </a:path>
                <a:path w="1957070" h="1269">
                  <a:moveTo>
                    <a:pt x="1956172" y="1131"/>
                  </a:moveTo>
                  <a:lnTo>
                    <a:pt x="688" y="1131"/>
                  </a:lnTo>
                </a:path>
                <a:path w="1957070" h="1269">
                  <a:moveTo>
                    <a:pt x="688" y="1131"/>
                  </a:moveTo>
                  <a:lnTo>
                    <a:pt x="1956172" y="1131"/>
                  </a:lnTo>
                </a:path>
              </a:pathLst>
            </a:custGeom>
            <a:ln w="3175">
              <a:solidFill>
                <a:srgbClr val="219F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2" name="object 3662"/>
            <p:cNvSpPr/>
            <p:nvPr/>
          </p:nvSpPr>
          <p:spPr>
            <a:xfrm>
              <a:off x="5159551" y="3163494"/>
              <a:ext cx="1955800" cy="1905"/>
            </a:xfrm>
            <a:custGeom>
              <a:avLst/>
              <a:gdLst/>
              <a:ahLst/>
              <a:cxnLst/>
              <a:rect l="l" t="t" r="r" b="b"/>
              <a:pathLst>
                <a:path w="1955800" h="1905">
                  <a:moveTo>
                    <a:pt x="1955483" y="0"/>
                  </a:moveTo>
                  <a:lnTo>
                    <a:pt x="1954838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955483" y="0"/>
                  </a:lnTo>
                  <a:close/>
                </a:path>
              </a:pathLst>
            </a:custGeom>
            <a:solidFill>
              <a:srgbClr val="219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3" name="object 3663"/>
            <p:cNvSpPr/>
            <p:nvPr/>
          </p:nvSpPr>
          <p:spPr>
            <a:xfrm>
              <a:off x="5159551" y="3163494"/>
              <a:ext cx="1955800" cy="1905"/>
            </a:xfrm>
            <a:custGeom>
              <a:avLst/>
              <a:gdLst/>
              <a:ahLst/>
              <a:cxnLst/>
              <a:rect l="l" t="t" r="r" b="b"/>
              <a:pathLst>
                <a:path w="1955800" h="1905">
                  <a:moveTo>
                    <a:pt x="1954838" y="1293"/>
                  </a:moveTo>
                  <a:lnTo>
                    <a:pt x="787" y="1293"/>
                  </a:lnTo>
                </a:path>
                <a:path w="1955800" h="1905">
                  <a:moveTo>
                    <a:pt x="0" y="0"/>
                  </a:moveTo>
                  <a:lnTo>
                    <a:pt x="1955483" y="0"/>
                  </a:lnTo>
                </a:path>
                <a:path w="1955800" h="1905">
                  <a:moveTo>
                    <a:pt x="1954838" y="1293"/>
                  </a:moveTo>
                  <a:lnTo>
                    <a:pt x="787" y="1293"/>
                  </a:lnTo>
                </a:path>
                <a:path w="1955800" h="1905">
                  <a:moveTo>
                    <a:pt x="787" y="1293"/>
                  </a:moveTo>
                  <a:lnTo>
                    <a:pt x="1954838" y="1293"/>
                  </a:lnTo>
                </a:path>
              </a:pathLst>
            </a:custGeom>
            <a:ln w="3175">
              <a:solidFill>
                <a:srgbClr val="219F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4" name="object 3664"/>
            <p:cNvSpPr/>
            <p:nvPr/>
          </p:nvSpPr>
          <p:spPr>
            <a:xfrm>
              <a:off x="5160338" y="3164787"/>
              <a:ext cx="1954530" cy="1270"/>
            </a:xfrm>
            <a:custGeom>
              <a:avLst/>
              <a:gdLst/>
              <a:ahLst/>
              <a:cxnLst/>
              <a:rect l="l" t="t" r="r" b="b"/>
              <a:pathLst>
                <a:path w="1954529" h="1269">
                  <a:moveTo>
                    <a:pt x="1954051" y="0"/>
                  </a:moveTo>
                  <a:lnTo>
                    <a:pt x="1953487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954051" y="0"/>
                  </a:lnTo>
                  <a:close/>
                </a:path>
              </a:pathLst>
            </a:custGeom>
            <a:solidFill>
              <a:srgbClr val="219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5" name="object 3665"/>
            <p:cNvSpPr/>
            <p:nvPr/>
          </p:nvSpPr>
          <p:spPr>
            <a:xfrm>
              <a:off x="5160338" y="3164787"/>
              <a:ext cx="1954530" cy="1270"/>
            </a:xfrm>
            <a:custGeom>
              <a:avLst/>
              <a:gdLst/>
              <a:ahLst/>
              <a:cxnLst/>
              <a:rect l="l" t="t" r="r" b="b"/>
              <a:pathLst>
                <a:path w="1954529" h="1269">
                  <a:moveTo>
                    <a:pt x="1953487" y="1131"/>
                  </a:moveTo>
                  <a:lnTo>
                    <a:pt x="688" y="1131"/>
                  </a:lnTo>
                </a:path>
                <a:path w="1954529" h="1269">
                  <a:moveTo>
                    <a:pt x="0" y="0"/>
                  </a:moveTo>
                  <a:lnTo>
                    <a:pt x="1954051" y="0"/>
                  </a:lnTo>
                </a:path>
                <a:path w="1954529" h="1269">
                  <a:moveTo>
                    <a:pt x="1953487" y="1131"/>
                  </a:moveTo>
                  <a:lnTo>
                    <a:pt x="688" y="1131"/>
                  </a:lnTo>
                </a:path>
                <a:path w="1954529" h="1269">
                  <a:moveTo>
                    <a:pt x="688" y="1131"/>
                  </a:moveTo>
                  <a:lnTo>
                    <a:pt x="1953487" y="1131"/>
                  </a:lnTo>
                </a:path>
              </a:pathLst>
            </a:custGeom>
            <a:ln w="3175">
              <a:solidFill>
                <a:srgbClr val="219F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6" name="object 3666"/>
            <p:cNvSpPr/>
            <p:nvPr/>
          </p:nvSpPr>
          <p:spPr>
            <a:xfrm>
              <a:off x="5161027" y="3165918"/>
              <a:ext cx="1953260" cy="1905"/>
            </a:xfrm>
            <a:custGeom>
              <a:avLst/>
              <a:gdLst/>
              <a:ahLst/>
              <a:cxnLst/>
              <a:rect l="l" t="t" r="r" b="b"/>
              <a:pathLst>
                <a:path w="1953259" h="1905">
                  <a:moveTo>
                    <a:pt x="1952798" y="0"/>
                  </a:moveTo>
                  <a:lnTo>
                    <a:pt x="1952153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952798" y="0"/>
                  </a:lnTo>
                  <a:close/>
                </a:path>
              </a:pathLst>
            </a:custGeom>
            <a:solidFill>
              <a:srgbClr val="219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7" name="object 3667"/>
            <p:cNvSpPr/>
            <p:nvPr/>
          </p:nvSpPr>
          <p:spPr>
            <a:xfrm>
              <a:off x="5161027" y="3165918"/>
              <a:ext cx="1953260" cy="1905"/>
            </a:xfrm>
            <a:custGeom>
              <a:avLst/>
              <a:gdLst/>
              <a:ahLst/>
              <a:cxnLst/>
              <a:rect l="l" t="t" r="r" b="b"/>
              <a:pathLst>
                <a:path w="1953259" h="1905">
                  <a:moveTo>
                    <a:pt x="1952153" y="1293"/>
                  </a:moveTo>
                  <a:lnTo>
                    <a:pt x="787" y="1293"/>
                  </a:lnTo>
                </a:path>
                <a:path w="1953259" h="1905">
                  <a:moveTo>
                    <a:pt x="0" y="0"/>
                  </a:moveTo>
                  <a:lnTo>
                    <a:pt x="1952798" y="0"/>
                  </a:lnTo>
                </a:path>
                <a:path w="1953259" h="1905">
                  <a:moveTo>
                    <a:pt x="1952153" y="1293"/>
                  </a:moveTo>
                  <a:lnTo>
                    <a:pt x="787" y="1293"/>
                  </a:lnTo>
                </a:path>
                <a:path w="1953259" h="1905">
                  <a:moveTo>
                    <a:pt x="787" y="1293"/>
                  </a:moveTo>
                  <a:lnTo>
                    <a:pt x="1952153" y="1293"/>
                  </a:lnTo>
                </a:path>
              </a:pathLst>
            </a:custGeom>
            <a:ln w="3175">
              <a:solidFill>
                <a:srgbClr val="219F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8" name="object 3668"/>
            <p:cNvSpPr/>
            <p:nvPr/>
          </p:nvSpPr>
          <p:spPr>
            <a:xfrm>
              <a:off x="5161814" y="3167212"/>
              <a:ext cx="1951989" cy="0"/>
            </a:xfrm>
            <a:custGeom>
              <a:avLst/>
              <a:gdLst/>
              <a:ahLst/>
              <a:cxnLst/>
              <a:rect l="l" t="t" r="r" b="b"/>
              <a:pathLst>
                <a:path w="1951990">
                  <a:moveTo>
                    <a:pt x="1951366" y="0"/>
                  </a:moveTo>
                  <a:lnTo>
                    <a:pt x="0" y="0"/>
                  </a:lnTo>
                </a:path>
                <a:path w="1951990">
                  <a:moveTo>
                    <a:pt x="0" y="0"/>
                  </a:moveTo>
                  <a:lnTo>
                    <a:pt x="1951366" y="0"/>
                  </a:lnTo>
                </a:path>
              </a:pathLst>
            </a:custGeom>
            <a:ln w="3175">
              <a:solidFill>
                <a:srgbClr val="209F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9" name="object 3669"/>
            <p:cNvSpPr/>
            <p:nvPr/>
          </p:nvSpPr>
          <p:spPr>
            <a:xfrm>
              <a:off x="5161814" y="3167211"/>
              <a:ext cx="1951989" cy="1270"/>
            </a:xfrm>
            <a:custGeom>
              <a:avLst/>
              <a:gdLst/>
              <a:ahLst/>
              <a:cxnLst/>
              <a:rect l="l" t="t" r="r" b="b"/>
              <a:pathLst>
                <a:path w="1951990" h="1269">
                  <a:moveTo>
                    <a:pt x="1951366" y="0"/>
                  </a:moveTo>
                  <a:lnTo>
                    <a:pt x="1950801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951366" y="0"/>
                  </a:lnTo>
                  <a:close/>
                </a:path>
              </a:pathLst>
            </a:custGeom>
            <a:solidFill>
              <a:srgbClr val="209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0" name="object 3670"/>
            <p:cNvSpPr/>
            <p:nvPr/>
          </p:nvSpPr>
          <p:spPr>
            <a:xfrm>
              <a:off x="5161814" y="3167212"/>
              <a:ext cx="1951989" cy="1270"/>
            </a:xfrm>
            <a:custGeom>
              <a:avLst/>
              <a:gdLst/>
              <a:ahLst/>
              <a:cxnLst/>
              <a:rect l="l" t="t" r="r" b="b"/>
              <a:pathLst>
                <a:path w="1951990" h="1269">
                  <a:moveTo>
                    <a:pt x="1950801" y="1131"/>
                  </a:moveTo>
                  <a:lnTo>
                    <a:pt x="688" y="1131"/>
                  </a:lnTo>
                </a:path>
                <a:path w="1951990" h="1269">
                  <a:moveTo>
                    <a:pt x="0" y="0"/>
                  </a:moveTo>
                  <a:lnTo>
                    <a:pt x="1951366" y="0"/>
                  </a:lnTo>
                </a:path>
                <a:path w="1951990" h="1269">
                  <a:moveTo>
                    <a:pt x="1950801" y="1131"/>
                  </a:moveTo>
                  <a:lnTo>
                    <a:pt x="688" y="1131"/>
                  </a:lnTo>
                </a:path>
                <a:path w="1951990" h="1269">
                  <a:moveTo>
                    <a:pt x="688" y="1131"/>
                  </a:moveTo>
                  <a:lnTo>
                    <a:pt x="1950801" y="1131"/>
                  </a:lnTo>
                </a:path>
              </a:pathLst>
            </a:custGeom>
            <a:ln w="3175">
              <a:solidFill>
                <a:srgbClr val="209F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1" name="object 3671"/>
            <p:cNvSpPr/>
            <p:nvPr/>
          </p:nvSpPr>
          <p:spPr>
            <a:xfrm>
              <a:off x="5162503" y="3168343"/>
              <a:ext cx="1950720" cy="1905"/>
            </a:xfrm>
            <a:custGeom>
              <a:avLst/>
              <a:gdLst/>
              <a:ahLst/>
              <a:cxnLst/>
              <a:rect l="l" t="t" r="r" b="b"/>
              <a:pathLst>
                <a:path w="1950720" h="1905">
                  <a:moveTo>
                    <a:pt x="1950113" y="0"/>
                  </a:moveTo>
                  <a:lnTo>
                    <a:pt x="1949468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950113" y="0"/>
                  </a:lnTo>
                  <a:close/>
                </a:path>
              </a:pathLst>
            </a:custGeom>
            <a:solidFill>
              <a:srgbClr val="209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2" name="object 3672"/>
            <p:cNvSpPr/>
            <p:nvPr/>
          </p:nvSpPr>
          <p:spPr>
            <a:xfrm>
              <a:off x="5162503" y="3168343"/>
              <a:ext cx="1950720" cy="1905"/>
            </a:xfrm>
            <a:custGeom>
              <a:avLst/>
              <a:gdLst/>
              <a:ahLst/>
              <a:cxnLst/>
              <a:rect l="l" t="t" r="r" b="b"/>
              <a:pathLst>
                <a:path w="1950720" h="1905">
                  <a:moveTo>
                    <a:pt x="1949468" y="1293"/>
                  </a:moveTo>
                  <a:lnTo>
                    <a:pt x="787" y="1293"/>
                  </a:lnTo>
                </a:path>
                <a:path w="1950720" h="1905">
                  <a:moveTo>
                    <a:pt x="0" y="0"/>
                  </a:moveTo>
                  <a:lnTo>
                    <a:pt x="1950113" y="0"/>
                  </a:lnTo>
                </a:path>
                <a:path w="1950720" h="1905">
                  <a:moveTo>
                    <a:pt x="1949468" y="1293"/>
                  </a:moveTo>
                  <a:lnTo>
                    <a:pt x="787" y="1293"/>
                  </a:lnTo>
                </a:path>
                <a:path w="1950720" h="1905">
                  <a:moveTo>
                    <a:pt x="787" y="1293"/>
                  </a:moveTo>
                  <a:lnTo>
                    <a:pt x="1949468" y="1293"/>
                  </a:lnTo>
                </a:path>
              </a:pathLst>
            </a:custGeom>
            <a:ln w="3175">
              <a:solidFill>
                <a:srgbClr val="209F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3" name="object 3673"/>
            <p:cNvSpPr/>
            <p:nvPr/>
          </p:nvSpPr>
          <p:spPr>
            <a:xfrm>
              <a:off x="5163290" y="3169636"/>
              <a:ext cx="1948814" cy="1270"/>
            </a:xfrm>
            <a:custGeom>
              <a:avLst/>
              <a:gdLst/>
              <a:ahLst/>
              <a:cxnLst/>
              <a:rect l="l" t="t" r="r" b="b"/>
              <a:pathLst>
                <a:path w="1948815" h="1269">
                  <a:moveTo>
                    <a:pt x="1948680" y="0"/>
                  </a:moveTo>
                  <a:lnTo>
                    <a:pt x="1948116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948680" y="0"/>
                  </a:lnTo>
                  <a:close/>
                </a:path>
              </a:pathLst>
            </a:custGeom>
            <a:solidFill>
              <a:srgbClr val="209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4" name="object 3674"/>
            <p:cNvSpPr/>
            <p:nvPr/>
          </p:nvSpPr>
          <p:spPr>
            <a:xfrm>
              <a:off x="5163290" y="3169636"/>
              <a:ext cx="1948814" cy="1270"/>
            </a:xfrm>
            <a:custGeom>
              <a:avLst/>
              <a:gdLst/>
              <a:ahLst/>
              <a:cxnLst/>
              <a:rect l="l" t="t" r="r" b="b"/>
              <a:pathLst>
                <a:path w="1948815" h="1269">
                  <a:moveTo>
                    <a:pt x="1948116" y="1131"/>
                  </a:moveTo>
                  <a:lnTo>
                    <a:pt x="688" y="1131"/>
                  </a:lnTo>
                </a:path>
                <a:path w="1948815" h="1269">
                  <a:moveTo>
                    <a:pt x="0" y="0"/>
                  </a:moveTo>
                  <a:lnTo>
                    <a:pt x="1948680" y="0"/>
                  </a:lnTo>
                </a:path>
                <a:path w="1948815" h="1269">
                  <a:moveTo>
                    <a:pt x="1948116" y="1131"/>
                  </a:moveTo>
                  <a:lnTo>
                    <a:pt x="688" y="1131"/>
                  </a:lnTo>
                </a:path>
                <a:path w="1948815" h="1269">
                  <a:moveTo>
                    <a:pt x="688" y="1131"/>
                  </a:moveTo>
                  <a:lnTo>
                    <a:pt x="1948116" y="1131"/>
                  </a:lnTo>
                </a:path>
                <a:path w="1948815" h="1269">
                  <a:moveTo>
                    <a:pt x="1948116" y="1131"/>
                  </a:moveTo>
                  <a:lnTo>
                    <a:pt x="688" y="1131"/>
                  </a:lnTo>
                </a:path>
                <a:path w="1948815" h="1269">
                  <a:moveTo>
                    <a:pt x="688" y="1131"/>
                  </a:moveTo>
                  <a:lnTo>
                    <a:pt x="1948116" y="1131"/>
                  </a:lnTo>
                </a:path>
              </a:pathLst>
            </a:custGeom>
            <a:ln w="3175">
              <a:solidFill>
                <a:srgbClr val="209F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5" name="object 3675"/>
            <p:cNvSpPr/>
            <p:nvPr/>
          </p:nvSpPr>
          <p:spPr>
            <a:xfrm>
              <a:off x="5163979" y="3170767"/>
              <a:ext cx="1947545" cy="1905"/>
            </a:xfrm>
            <a:custGeom>
              <a:avLst/>
              <a:gdLst/>
              <a:ahLst/>
              <a:cxnLst/>
              <a:rect l="l" t="t" r="r" b="b"/>
              <a:pathLst>
                <a:path w="1947545" h="1905">
                  <a:moveTo>
                    <a:pt x="1947427" y="0"/>
                  </a:moveTo>
                  <a:lnTo>
                    <a:pt x="1946782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947427" y="0"/>
                  </a:lnTo>
                  <a:close/>
                </a:path>
              </a:pathLst>
            </a:custGeom>
            <a:solidFill>
              <a:srgbClr val="209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6" name="object 3676"/>
            <p:cNvSpPr/>
            <p:nvPr/>
          </p:nvSpPr>
          <p:spPr>
            <a:xfrm>
              <a:off x="5163979" y="3170767"/>
              <a:ext cx="1947545" cy="1905"/>
            </a:xfrm>
            <a:custGeom>
              <a:avLst/>
              <a:gdLst/>
              <a:ahLst/>
              <a:cxnLst/>
              <a:rect l="l" t="t" r="r" b="b"/>
              <a:pathLst>
                <a:path w="1947545" h="1905">
                  <a:moveTo>
                    <a:pt x="1946782" y="1293"/>
                  </a:moveTo>
                  <a:lnTo>
                    <a:pt x="787" y="1293"/>
                  </a:lnTo>
                </a:path>
                <a:path w="1947545" h="1905">
                  <a:moveTo>
                    <a:pt x="0" y="0"/>
                  </a:moveTo>
                  <a:lnTo>
                    <a:pt x="1947427" y="0"/>
                  </a:lnTo>
                </a:path>
                <a:path w="1947545" h="1905">
                  <a:moveTo>
                    <a:pt x="1946782" y="1293"/>
                  </a:moveTo>
                  <a:lnTo>
                    <a:pt x="787" y="1293"/>
                  </a:lnTo>
                </a:path>
                <a:path w="1947545" h="1905">
                  <a:moveTo>
                    <a:pt x="787" y="1293"/>
                  </a:moveTo>
                  <a:lnTo>
                    <a:pt x="1946782" y="1293"/>
                  </a:lnTo>
                </a:path>
              </a:pathLst>
            </a:custGeom>
            <a:ln w="3175">
              <a:solidFill>
                <a:srgbClr val="209F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7" name="object 3677"/>
            <p:cNvSpPr/>
            <p:nvPr/>
          </p:nvSpPr>
          <p:spPr>
            <a:xfrm>
              <a:off x="5164766" y="3172060"/>
              <a:ext cx="1946275" cy="1270"/>
            </a:xfrm>
            <a:custGeom>
              <a:avLst/>
              <a:gdLst/>
              <a:ahLst/>
              <a:cxnLst/>
              <a:rect l="l" t="t" r="r" b="b"/>
              <a:pathLst>
                <a:path w="1946275" h="1269">
                  <a:moveTo>
                    <a:pt x="1945995" y="0"/>
                  </a:moveTo>
                  <a:lnTo>
                    <a:pt x="1945431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945995" y="0"/>
                  </a:lnTo>
                  <a:close/>
                </a:path>
              </a:pathLst>
            </a:custGeom>
            <a:solidFill>
              <a:srgbClr val="1F9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8" name="object 3678"/>
            <p:cNvSpPr/>
            <p:nvPr/>
          </p:nvSpPr>
          <p:spPr>
            <a:xfrm>
              <a:off x="5164766" y="3172060"/>
              <a:ext cx="1946275" cy="1270"/>
            </a:xfrm>
            <a:custGeom>
              <a:avLst/>
              <a:gdLst/>
              <a:ahLst/>
              <a:cxnLst/>
              <a:rect l="l" t="t" r="r" b="b"/>
              <a:pathLst>
                <a:path w="1946275" h="1269">
                  <a:moveTo>
                    <a:pt x="1945431" y="1131"/>
                  </a:moveTo>
                  <a:lnTo>
                    <a:pt x="688" y="1131"/>
                  </a:lnTo>
                </a:path>
                <a:path w="1946275" h="1269">
                  <a:moveTo>
                    <a:pt x="0" y="0"/>
                  </a:moveTo>
                  <a:lnTo>
                    <a:pt x="1945995" y="0"/>
                  </a:lnTo>
                </a:path>
                <a:path w="1946275" h="1269">
                  <a:moveTo>
                    <a:pt x="1945431" y="1131"/>
                  </a:moveTo>
                  <a:lnTo>
                    <a:pt x="688" y="1131"/>
                  </a:lnTo>
                </a:path>
                <a:path w="1946275" h="1269">
                  <a:moveTo>
                    <a:pt x="688" y="1131"/>
                  </a:moveTo>
                  <a:lnTo>
                    <a:pt x="1945431" y="1131"/>
                  </a:lnTo>
                </a:path>
                <a:path w="1946275" h="1269">
                  <a:moveTo>
                    <a:pt x="1945431" y="1131"/>
                  </a:moveTo>
                  <a:lnTo>
                    <a:pt x="688" y="1131"/>
                  </a:lnTo>
                </a:path>
                <a:path w="1946275" h="1269">
                  <a:moveTo>
                    <a:pt x="688" y="1131"/>
                  </a:moveTo>
                  <a:lnTo>
                    <a:pt x="1945431" y="1131"/>
                  </a:lnTo>
                </a:path>
              </a:pathLst>
            </a:custGeom>
            <a:ln w="3175">
              <a:solidFill>
                <a:srgbClr val="1F9F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9" name="object 3679"/>
            <p:cNvSpPr/>
            <p:nvPr/>
          </p:nvSpPr>
          <p:spPr>
            <a:xfrm>
              <a:off x="5165455" y="3173192"/>
              <a:ext cx="1945005" cy="1905"/>
            </a:xfrm>
            <a:custGeom>
              <a:avLst/>
              <a:gdLst/>
              <a:ahLst/>
              <a:cxnLst/>
              <a:rect l="l" t="t" r="r" b="b"/>
              <a:pathLst>
                <a:path w="1945004" h="1905">
                  <a:moveTo>
                    <a:pt x="1944742" y="0"/>
                  </a:moveTo>
                  <a:lnTo>
                    <a:pt x="1944097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944742" y="0"/>
                  </a:lnTo>
                  <a:close/>
                </a:path>
              </a:pathLst>
            </a:custGeom>
            <a:solidFill>
              <a:srgbClr val="1F9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0" name="object 3680"/>
            <p:cNvSpPr/>
            <p:nvPr/>
          </p:nvSpPr>
          <p:spPr>
            <a:xfrm>
              <a:off x="5165455" y="3173192"/>
              <a:ext cx="1945005" cy="1905"/>
            </a:xfrm>
            <a:custGeom>
              <a:avLst/>
              <a:gdLst/>
              <a:ahLst/>
              <a:cxnLst/>
              <a:rect l="l" t="t" r="r" b="b"/>
              <a:pathLst>
                <a:path w="1945004" h="1905">
                  <a:moveTo>
                    <a:pt x="1944097" y="1293"/>
                  </a:moveTo>
                  <a:lnTo>
                    <a:pt x="787" y="1293"/>
                  </a:lnTo>
                </a:path>
                <a:path w="1945004" h="1905">
                  <a:moveTo>
                    <a:pt x="0" y="0"/>
                  </a:moveTo>
                  <a:lnTo>
                    <a:pt x="1944742" y="0"/>
                  </a:lnTo>
                </a:path>
                <a:path w="1945004" h="1905">
                  <a:moveTo>
                    <a:pt x="1944097" y="1293"/>
                  </a:moveTo>
                  <a:lnTo>
                    <a:pt x="787" y="1293"/>
                  </a:lnTo>
                </a:path>
                <a:path w="1945004" h="1905">
                  <a:moveTo>
                    <a:pt x="787" y="1293"/>
                  </a:moveTo>
                  <a:lnTo>
                    <a:pt x="1944097" y="1293"/>
                  </a:lnTo>
                </a:path>
              </a:pathLst>
            </a:custGeom>
            <a:ln w="3175">
              <a:solidFill>
                <a:srgbClr val="1F9F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1" name="object 3681"/>
            <p:cNvSpPr/>
            <p:nvPr/>
          </p:nvSpPr>
          <p:spPr>
            <a:xfrm>
              <a:off x="5166242" y="3174485"/>
              <a:ext cx="1943735" cy="1270"/>
            </a:xfrm>
            <a:custGeom>
              <a:avLst/>
              <a:gdLst/>
              <a:ahLst/>
              <a:cxnLst/>
              <a:rect l="l" t="t" r="r" b="b"/>
              <a:pathLst>
                <a:path w="1943734" h="1269">
                  <a:moveTo>
                    <a:pt x="1943310" y="0"/>
                  </a:moveTo>
                  <a:lnTo>
                    <a:pt x="1942745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943310" y="0"/>
                  </a:lnTo>
                  <a:close/>
                </a:path>
              </a:pathLst>
            </a:custGeom>
            <a:solidFill>
              <a:srgbClr val="1F9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2" name="object 3682"/>
            <p:cNvSpPr/>
            <p:nvPr/>
          </p:nvSpPr>
          <p:spPr>
            <a:xfrm>
              <a:off x="5166242" y="3174485"/>
              <a:ext cx="1943735" cy="1270"/>
            </a:xfrm>
            <a:custGeom>
              <a:avLst/>
              <a:gdLst/>
              <a:ahLst/>
              <a:cxnLst/>
              <a:rect l="l" t="t" r="r" b="b"/>
              <a:pathLst>
                <a:path w="1943734" h="1269">
                  <a:moveTo>
                    <a:pt x="1942745" y="1131"/>
                  </a:moveTo>
                  <a:lnTo>
                    <a:pt x="688" y="1131"/>
                  </a:lnTo>
                </a:path>
                <a:path w="1943734" h="1269">
                  <a:moveTo>
                    <a:pt x="0" y="0"/>
                  </a:moveTo>
                  <a:lnTo>
                    <a:pt x="1943310" y="0"/>
                  </a:lnTo>
                </a:path>
              </a:pathLst>
            </a:custGeom>
            <a:ln w="3175">
              <a:solidFill>
                <a:srgbClr val="1F9F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3" name="object 3683"/>
            <p:cNvSpPr/>
            <p:nvPr/>
          </p:nvSpPr>
          <p:spPr>
            <a:xfrm>
              <a:off x="5166930" y="3175616"/>
              <a:ext cx="1942464" cy="0"/>
            </a:xfrm>
            <a:custGeom>
              <a:avLst/>
              <a:gdLst/>
              <a:ahLst/>
              <a:cxnLst/>
              <a:rect l="l" t="t" r="r" b="b"/>
              <a:pathLst>
                <a:path w="1942465">
                  <a:moveTo>
                    <a:pt x="1942057" y="0"/>
                  </a:moveTo>
                  <a:lnTo>
                    <a:pt x="0" y="0"/>
                  </a:lnTo>
                </a:path>
                <a:path w="1942465">
                  <a:moveTo>
                    <a:pt x="0" y="0"/>
                  </a:moveTo>
                  <a:lnTo>
                    <a:pt x="1942057" y="0"/>
                  </a:lnTo>
                </a:path>
              </a:pathLst>
            </a:custGeom>
            <a:ln w="3175">
              <a:solidFill>
                <a:srgbClr val="1F9E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4" name="object 3684"/>
            <p:cNvSpPr/>
            <p:nvPr/>
          </p:nvSpPr>
          <p:spPr>
            <a:xfrm>
              <a:off x="5166931" y="3175616"/>
              <a:ext cx="1942464" cy="1905"/>
            </a:xfrm>
            <a:custGeom>
              <a:avLst/>
              <a:gdLst/>
              <a:ahLst/>
              <a:cxnLst/>
              <a:rect l="l" t="t" r="r" b="b"/>
              <a:pathLst>
                <a:path w="1942465" h="1905">
                  <a:moveTo>
                    <a:pt x="1942057" y="0"/>
                  </a:moveTo>
                  <a:lnTo>
                    <a:pt x="1941412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942057" y="0"/>
                  </a:lnTo>
                  <a:close/>
                </a:path>
              </a:pathLst>
            </a:custGeom>
            <a:solidFill>
              <a:srgbClr val="1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5" name="object 3685"/>
            <p:cNvSpPr/>
            <p:nvPr/>
          </p:nvSpPr>
          <p:spPr>
            <a:xfrm>
              <a:off x="5166930" y="3175616"/>
              <a:ext cx="1942464" cy="1905"/>
            </a:xfrm>
            <a:custGeom>
              <a:avLst/>
              <a:gdLst/>
              <a:ahLst/>
              <a:cxnLst/>
              <a:rect l="l" t="t" r="r" b="b"/>
              <a:pathLst>
                <a:path w="1942465" h="1905">
                  <a:moveTo>
                    <a:pt x="1941412" y="1293"/>
                  </a:moveTo>
                  <a:lnTo>
                    <a:pt x="787" y="1293"/>
                  </a:lnTo>
                </a:path>
                <a:path w="1942465" h="1905">
                  <a:moveTo>
                    <a:pt x="0" y="0"/>
                  </a:moveTo>
                  <a:lnTo>
                    <a:pt x="1942057" y="0"/>
                  </a:lnTo>
                </a:path>
                <a:path w="1942465" h="1905">
                  <a:moveTo>
                    <a:pt x="1941412" y="1293"/>
                  </a:moveTo>
                  <a:lnTo>
                    <a:pt x="787" y="1293"/>
                  </a:lnTo>
                </a:path>
                <a:path w="1942465" h="1905">
                  <a:moveTo>
                    <a:pt x="787" y="1293"/>
                  </a:moveTo>
                  <a:lnTo>
                    <a:pt x="1941412" y="1293"/>
                  </a:lnTo>
                </a:path>
                <a:path w="1942465" h="1905">
                  <a:moveTo>
                    <a:pt x="1941412" y="1293"/>
                  </a:moveTo>
                  <a:lnTo>
                    <a:pt x="787" y="1293"/>
                  </a:lnTo>
                </a:path>
                <a:path w="1942465" h="1905">
                  <a:moveTo>
                    <a:pt x="787" y="1293"/>
                  </a:moveTo>
                  <a:lnTo>
                    <a:pt x="1941412" y="1293"/>
                  </a:lnTo>
                </a:path>
              </a:pathLst>
            </a:custGeom>
            <a:ln w="3175">
              <a:solidFill>
                <a:srgbClr val="1F9E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6" name="object 3686"/>
            <p:cNvSpPr/>
            <p:nvPr/>
          </p:nvSpPr>
          <p:spPr>
            <a:xfrm>
              <a:off x="5167718" y="3176909"/>
              <a:ext cx="1941195" cy="1270"/>
            </a:xfrm>
            <a:custGeom>
              <a:avLst/>
              <a:gdLst/>
              <a:ahLst/>
              <a:cxnLst/>
              <a:rect l="l" t="t" r="r" b="b"/>
              <a:pathLst>
                <a:path w="1941195" h="1269">
                  <a:moveTo>
                    <a:pt x="1940624" y="0"/>
                  </a:moveTo>
                  <a:lnTo>
                    <a:pt x="1940060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940624" y="0"/>
                  </a:lnTo>
                  <a:close/>
                </a:path>
              </a:pathLst>
            </a:custGeom>
            <a:solidFill>
              <a:srgbClr val="1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7" name="object 3687"/>
            <p:cNvSpPr/>
            <p:nvPr/>
          </p:nvSpPr>
          <p:spPr>
            <a:xfrm>
              <a:off x="5167718" y="3176909"/>
              <a:ext cx="1941195" cy="1270"/>
            </a:xfrm>
            <a:custGeom>
              <a:avLst/>
              <a:gdLst/>
              <a:ahLst/>
              <a:cxnLst/>
              <a:rect l="l" t="t" r="r" b="b"/>
              <a:pathLst>
                <a:path w="1941195" h="1269">
                  <a:moveTo>
                    <a:pt x="1940060" y="1131"/>
                  </a:moveTo>
                  <a:lnTo>
                    <a:pt x="688" y="1131"/>
                  </a:lnTo>
                </a:path>
                <a:path w="1941195" h="1269">
                  <a:moveTo>
                    <a:pt x="0" y="0"/>
                  </a:moveTo>
                  <a:lnTo>
                    <a:pt x="1940624" y="0"/>
                  </a:lnTo>
                </a:path>
                <a:path w="1941195" h="1269">
                  <a:moveTo>
                    <a:pt x="1940060" y="1131"/>
                  </a:moveTo>
                  <a:lnTo>
                    <a:pt x="688" y="1131"/>
                  </a:lnTo>
                </a:path>
                <a:path w="1941195" h="1269">
                  <a:moveTo>
                    <a:pt x="688" y="1131"/>
                  </a:moveTo>
                  <a:lnTo>
                    <a:pt x="1940060" y="1131"/>
                  </a:lnTo>
                </a:path>
              </a:pathLst>
            </a:custGeom>
            <a:ln w="3175">
              <a:solidFill>
                <a:srgbClr val="1F9E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8" name="object 3688"/>
            <p:cNvSpPr/>
            <p:nvPr/>
          </p:nvSpPr>
          <p:spPr>
            <a:xfrm>
              <a:off x="5168407" y="3178041"/>
              <a:ext cx="1939925" cy="1905"/>
            </a:xfrm>
            <a:custGeom>
              <a:avLst/>
              <a:gdLst/>
              <a:ahLst/>
              <a:cxnLst/>
              <a:rect l="l" t="t" r="r" b="b"/>
              <a:pathLst>
                <a:path w="1939925" h="1905">
                  <a:moveTo>
                    <a:pt x="1939371" y="0"/>
                  </a:moveTo>
                  <a:lnTo>
                    <a:pt x="1938726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939371" y="0"/>
                  </a:lnTo>
                  <a:close/>
                </a:path>
              </a:pathLst>
            </a:custGeom>
            <a:solidFill>
              <a:srgbClr val="1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9" name="object 3689"/>
            <p:cNvSpPr/>
            <p:nvPr/>
          </p:nvSpPr>
          <p:spPr>
            <a:xfrm>
              <a:off x="5168406" y="3178041"/>
              <a:ext cx="1939925" cy="1905"/>
            </a:xfrm>
            <a:custGeom>
              <a:avLst/>
              <a:gdLst/>
              <a:ahLst/>
              <a:cxnLst/>
              <a:rect l="l" t="t" r="r" b="b"/>
              <a:pathLst>
                <a:path w="1939925" h="1905">
                  <a:moveTo>
                    <a:pt x="1938726" y="1293"/>
                  </a:moveTo>
                  <a:lnTo>
                    <a:pt x="787" y="1293"/>
                  </a:lnTo>
                </a:path>
                <a:path w="1939925" h="1905">
                  <a:moveTo>
                    <a:pt x="0" y="0"/>
                  </a:moveTo>
                  <a:lnTo>
                    <a:pt x="1939371" y="0"/>
                  </a:lnTo>
                </a:path>
                <a:path w="1939925" h="1905">
                  <a:moveTo>
                    <a:pt x="1938726" y="1293"/>
                  </a:moveTo>
                  <a:lnTo>
                    <a:pt x="787" y="1293"/>
                  </a:lnTo>
                </a:path>
                <a:path w="1939925" h="1905">
                  <a:moveTo>
                    <a:pt x="787" y="1293"/>
                  </a:moveTo>
                  <a:lnTo>
                    <a:pt x="1938726" y="1293"/>
                  </a:lnTo>
                </a:path>
              </a:pathLst>
            </a:custGeom>
            <a:ln w="3175">
              <a:solidFill>
                <a:srgbClr val="1F9E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0" name="object 3690"/>
            <p:cNvSpPr/>
            <p:nvPr/>
          </p:nvSpPr>
          <p:spPr>
            <a:xfrm>
              <a:off x="5169194" y="3179334"/>
              <a:ext cx="1938020" cy="1270"/>
            </a:xfrm>
            <a:custGeom>
              <a:avLst/>
              <a:gdLst/>
              <a:ahLst/>
              <a:cxnLst/>
              <a:rect l="l" t="t" r="r" b="b"/>
              <a:pathLst>
                <a:path w="1938020" h="1269">
                  <a:moveTo>
                    <a:pt x="1937939" y="0"/>
                  </a:moveTo>
                  <a:lnTo>
                    <a:pt x="1937375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937939" y="0"/>
                  </a:lnTo>
                  <a:close/>
                </a:path>
              </a:pathLst>
            </a:custGeom>
            <a:solidFill>
              <a:srgbClr val="1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1" name="object 3691"/>
            <p:cNvSpPr/>
            <p:nvPr/>
          </p:nvSpPr>
          <p:spPr>
            <a:xfrm>
              <a:off x="5169194" y="3179334"/>
              <a:ext cx="1938020" cy="1270"/>
            </a:xfrm>
            <a:custGeom>
              <a:avLst/>
              <a:gdLst/>
              <a:ahLst/>
              <a:cxnLst/>
              <a:rect l="l" t="t" r="r" b="b"/>
              <a:pathLst>
                <a:path w="1938020" h="1269">
                  <a:moveTo>
                    <a:pt x="1937375" y="1131"/>
                  </a:moveTo>
                  <a:lnTo>
                    <a:pt x="688" y="1131"/>
                  </a:lnTo>
                </a:path>
                <a:path w="1938020" h="1269">
                  <a:moveTo>
                    <a:pt x="0" y="0"/>
                  </a:moveTo>
                  <a:lnTo>
                    <a:pt x="1937939" y="0"/>
                  </a:lnTo>
                </a:path>
                <a:path w="1938020" h="1269">
                  <a:moveTo>
                    <a:pt x="1937375" y="1131"/>
                  </a:moveTo>
                  <a:lnTo>
                    <a:pt x="688" y="1131"/>
                  </a:lnTo>
                </a:path>
                <a:path w="1938020" h="1269">
                  <a:moveTo>
                    <a:pt x="688" y="1131"/>
                  </a:moveTo>
                  <a:lnTo>
                    <a:pt x="1937375" y="1131"/>
                  </a:lnTo>
                </a:path>
                <a:path w="1938020" h="1269">
                  <a:moveTo>
                    <a:pt x="1937375" y="1131"/>
                  </a:moveTo>
                  <a:lnTo>
                    <a:pt x="688" y="1131"/>
                  </a:lnTo>
                </a:path>
                <a:path w="1938020" h="1269">
                  <a:moveTo>
                    <a:pt x="688" y="1131"/>
                  </a:moveTo>
                  <a:lnTo>
                    <a:pt x="1937375" y="1131"/>
                  </a:lnTo>
                </a:path>
              </a:pathLst>
            </a:custGeom>
            <a:ln w="3175">
              <a:solidFill>
                <a:srgbClr val="1F9E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2" name="object 3692"/>
            <p:cNvSpPr/>
            <p:nvPr/>
          </p:nvSpPr>
          <p:spPr>
            <a:xfrm>
              <a:off x="5169883" y="3180465"/>
              <a:ext cx="1936750" cy="1905"/>
            </a:xfrm>
            <a:custGeom>
              <a:avLst/>
              <a:gdLst/>
              <a:ahLst/>
              <a:cxnLst/>
              <a:rect l="l" t="t" r="r" b="b"/>
              <a:pathLst>
                <a:path w="1936750" h="1905">
                  <a:moveTo>
                    <a:pt x="1936686" y="0"/>
                  </a:moveTo>
                  <a:lnTo>
                    <a:pt x="1936041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936686" y="0"/>
                  </a:lnTo>
                  <a:close/>
                </a:path>
              </a:pathLst>
            </a:custGeom>
            <a:solidFill>
              <a:srgbClr val="1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3" name="object 3693"/>
            <p:cNvSpPr/>
            <p:nvPr/>
          </p:nvSpPr>
          <p:spPr>
            <a:xfrm>
              <a:off x="5169882" y="3180465"/>
              <a:ext cx="1936750" cy="1905"/>
            </a:xfrm>
            <a:custGeom>
              <a:avLst/>
              <a:gdLst/>
              <a:ahLst/>
              <a:cxnLst/>
              <a:rect l="l" t="t" r="r" b="b"/>
              <a:pathLst>
                <a:path w="1936750" h="1905">
                  <a:moveTo>
                    <a:pt x="1936041" y="1293"/>
                  </a:moveTo>
                  <a:lnTo>
                    <a:pt x="787" y="1293"/>
                  </a:lnTo>
                </a:path>
                <a:path w="1936750" h="1905">
                  <a:moveTo>
                    <a:pt x="0" y="0"/>
                  </a:moveTo>
                  <a:lnTo>
                    <a:pt x="1936686" y="0"/>
                  </a:lnTo>
                </a:path>
                <a:path w="1936750" h="1905">
                  <a:moveTo>
                    <a:pt x="1936041" y="1293"/>
                  </a:moveTo>
                  <a:lnTo>
                    <a:pt x="787" y="1293"/>
                  </a:lnTo>
                </a:path>
                <a:path w="1936750" h="1905">
                  <a:moveTo>
                    <a:pt x="787" y="1293"/>
                  </a:moveTo>
                  <a:lnTo>
                    <a:pt x="1936041" y="1293"/>
                  </a:lnTo>
                </a:path>
              </a:pathLst>
            </a:custGeom>
            <a:ln w="3175">
              <a:solidFill>
                <a:srgbClr val="1F9E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4" name="object 3694"/>
            <p:cNvSpPr/>
            <p:nvPr/>
          </p:nvSpPr>
          <p:spPr>
            <a:xfrm>
              <a:off x="5170670" y="3181758"/>
              <a:ext cx="1935480" cy="1270"/>
            </a:xfrm>
            <a:custGeom>
              <a:avLst/>
              <a:gdLst/>
              <a:ahLst/>
              <a:cxnLst/>
              <a:rect l="l" t="t" r="r" b="b"/>
              <a:pathLst>
                <a:path w="1935479" h="1269">
                  <a:moveTo>
                    <a:pt x="1935254" y="0"/>
                  </a:moveTo>
                  <a:lnTo>
                    <a:pt x="1934689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935254" y="0"/>
                  </a:lnTo>
                  <a:close/>
                </a:path>
              </a:pathLst>
            </a:custGeom>
            <a:solidFill>
              <a:srgbClr val="1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5" name="object 3695"/>
            <p:cNvSpPr/>
            <p:nvPr/>
          </p:nvSpPr>
          <p:spPr>
            <a:xfrm>
              <a:off x="5170670" y="3181758"/>
              <a:ext cx="1935480" cy="1270"/>
            </a:xfrm>
            <a:custGeom>
              <a:avLst/>
              <a:gdLst/>
              <a:ahLst/>
              <a:cxnLst/>
              <a:rect l="l" t="t" r="r" b="b"/>
              <a:pathLst>
                <a:path w="1935479" h="1269">
                  <a:moveTo>
                    <a:pt x="1934689" y="1131"/>
                  </a:moveTo>
                  <a:lnTo>
                    <a:pt x="688" y="1131"/>
                  </a:lnTo>
                </a:path>
                <a:path w="1935479" h="1269">
                  <a:moveTo>
                    <a:pt x="0" y="0"/>
                  </a:moveTo>
                  <a:lnTo>
                    <a:pt x="1935254" y="0"/>
                  </a:lnTo>
                </a:path>
                <a:path w="1935479" h="1269">
                  <a:moveTo>
                    <a:pt x="1934689" y="1131"/>
                  </a:moveTo>
                  <a:lnTo>
                    <a:pt x="688" y="1131"/>
                  </a:lnTo>
                </a:path>
                <a:path w="1935479" h="1269">
                  <a:moveTo>
                    <a:pt x="688" y="1131"/>
                  </a:moveTo>
                  <a:lnTo>
                    <a:pt x="1934689" y="1131"/>
                  </a:lnTo>
                </a:path>
              </a:pathLst>
            </a:custGeom>
            <a:ln w="3175">
              <a:solidFill>
                <a:srgbClr val="1F9E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6" name="object 3696"/>
            <p:cNvSpPr/>
            <p:nvPr/>
          </p:nvSpPr>
          <p:spPr>
            <a:xfrm>
              <a:off x="5171359" y="3182890"/>
              <a:ext cx="1934210" cy="1905"/>
            </a:xfrm>
            <a:custGeom>
              <a:avLst/>
              <a:gdLst/>
              <a:ahLst/>
              <a:cxnLst/>
              <a:rect l="l" t="t" r="r" b="b"/>
              <a:pathLst>
                <a:path w="1934209" h="1905">
                  <a:moveTo>
                    <a:pt x="1934000" y="0"/>
                  </a:moveTo>
                  <a:lnTo>
                    <a:pt x="1933355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934000" y="0"/>
                  </a:lnTo>
                  <a:close/>
                </a:path>
              </a:pathLst>
            </a:custGeom>
            <a:solidFill>
              <a:srgbClr val="1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7" name="object 3697"/>
            <p:cNvSpPr/>
            <p:nvPr/>
          </p:nvSpPr>
          <p:spPr>
            <a:xfrm>
              <a:off x="5171358" y="3182890"/>
              <a:ext cx="1934210" cy="1905"/>
            </a:xfrm>
            <a:custGeom>
              <a:avLst/>
              <a:gdLst/>
              <a:ahLst/>
              <a:cxnLst/>
              <a:rect l="l" t="t" r="r" b="b"/>
              <a:pathLst>
                <a:path w="1934209" h="1905">
                  <a:moveTo>
                    <a:pt x="1933355" y="1293"/>
                  </a:moveTo>
                  <a:lnTo>
                    <a:pt x="787" y="1293"/>
                  </a:lnTo>
                </a:path>
                <a:path w="1934209" h="1905">
                  <a:moveTo>
                    <a:pt x="0" y="0"/>
                  </a:moveTo>
                  <a:lnTo>
                    <a:pt x="1934000" y="0"/>
                  </a:lnTo>
                </a:path>
              </a:pathLst>
            </a:custGeom>
            <a:ln w="3175">
              <a:solidFill>
                <a:srgbClr val="1F9E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8" name="object 3698"/>
            <p:cNvSpPr/>
            <p:nvPr/>
          </p:nvSpPr>
          <p:spPr>
            <a:xfrm>
              <a:off x="5172146" y="3184183"/>
              <a:ext cx="1932939" cy="0"/>
            </a:xfrm>
            <a:custGeom>
              <a:avLst/>
              <a:gdLst/>
              <a:ahLst/>
              <a:cxnLst/>
              <a:rect l="l" t="t" r="r" b="b"/>
              <a:pathLst>
                <a:path w="1932940">
                  <a:moveTo>
                    <a:pt x="1932568" y="0"/>
                  </a:moveTo>
                  <a:lnTo>
                    <a:pt x="0" y="0"/>
                  </a:lnTo>
                </a:path>
                <a:path w="1932940">
                  <a:moveTo>
                    <a:pt x="0" y="0"/>
                  </a:moveTo>
                  <a:lnTo>
                    <a:pt x="1932568" y="0"/>
                  </a:lnTo>
                </a:path>
                <a:path w="1932940">
                  <a:moveTo>
                    <a:pt x="1932568" y="0"/>
                  </a:moveTo>
                  <a:lnTo>
                    <a:pt x="0" y="0"/>
                  </a:lnTo>
                </a:path>
                <a:path w="1932940">
                  <a:moveTo>
                    <a:pt x="0" y="0"/>
                  </a:moveTo>
                  <a:lnTo>
                    <a:pt x="1932568" y="0"/>
                  </a:lnTo>
                </a:path>
              </a:pathLst>
            </a:custGeom>
            <a:ln w="3175">
              <a:solidFill>
                <a:srgbClr val="1E9E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9" name="object 3699"/>
            <p:cNvSpPr/>
            <p:nvPr/>
          </p:nvSpPr>
          <p:spPr>
            <a:xfrm>
              <a:off x="5172146" y="3184183"/>
              <a:ext cx="1932939" cy="1270"/>
            </a:xfrm>
            <a:custGeom>
              <a:avLst/>
              <a:gdLst/>
              <a:ahLst/>
              <a:cxnLst/>
              <a:rect l="l" t="t" r="r" b="b"/>
              <a:pathLst>
                <a:path w="1932940" h="1269">
                  <a:moveTo>
                    <a:pt x="1932568" y="0"/>
                  </a:moveTo>
                  <a:lnTo>
                    <a:pt x="1932004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932568" y="0"/>
                  </a:lnTo>
                  <a:close/>
                </a:path>
              </a:pathLst>
            </a:custGeom>
            <a:solidFill>
              <a:srgbClr val="1E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0" name="object 3700"/>
            <p:cNvSpPr/>
            <p:nvPr/>
          </p:nvSpPr>
          <p:spPr>
            <a:xfrm>
              <a:off x="5172146" y="3184183"/>
              <a:ext cx="1932939" cy="1270"/>
            </a:xfrm>
            <a:custGeom>
              <a:avLst/>
              <a:gdLst/>
              <a:ahLst/>
              <a:cxnLst/>
              <a:rect l="l" t="t" r="r" b="b"/>
              <a:pathLst>
                <a:path w="1932940" h="1269">
                  <a:moveTo>
                    <a:pt x="1932004" y="1131"/>
                  </a:moveTo>
                  <a:lnTo>
                    <a:pt x="688" y="1131"/>
                  </a:lnTo>
                </a:path>
                <a:path w="1932940" h="1269">
                  <a:moveTo>
                    <a:pt x="0" y="0"/>
                  </a:moveTo>
                  <a:lnTo>
                    <a:pt x="1932568" y="0"/>
                  </a:lnTo>
                </a:path>
                <a:path w="1932940" h="1269">
                  <a:moveTo>
                    <a:pt x="1932004" y="1131"/>
                  </a:moveTo>
                  <a:lnTo>
                    <a:pt x="688" y="1131"/>
                  </a:lnTo>
                </a:path>
                <a:path w="1932940" h="1269">
                  <a:moveTo>
                    <a:pt x="688" y="1131"/>
                  </a:moveTo>
                  <a:lnTo>
                    <a:pt x="1932004" y="1131"/>
                  </a:lnTo>
                </a:path>
              </a:pathLst>
            </a:custGeom>
            <a:ln w="3175">
              <a:solidFill>
                <a:srgbClr val="1E9E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1" name="object 3701"/>
            <p:cNvSpPr/>
            <p:nvPr/>
          </p:nvSpPr>
          <p:spPr>
            <a:xfrm>
              <a:off x="5172834" y="3185314"/>
              <a:ext cx="1931670" cy="1905"/>
            </a:xfrm>
            <a:custGeom>
              <a:avLst/>
              <a:gdLst/>
              <a:ahLst/>
              <a:cxnLst/>
              <a:rect l="l" t="t" r="r" b="b"/>
              <a:pathLst>
                <a:path w="1931670" h="1905">
                  <a:moveTo>
                    <a:pt x="1931315" y="0"/>
                  </a:moveTo>
                  <a:lnTo>
                    <a:pt x="1930670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931315" y="0"/>
                  </a:lnTo>
                  <a:close/>
                </a:path>
              </a:pathLst>
            </a:custGeom>
            <a:solidFill>
              <a:srgbClr val="1E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2" name="object 3702"/>
            <p:cNvSpPr/>
            <p:nvPr/>
          </p:nvSpPr>
          <p:spPr>
            <a:xfrm>
              <a:off x="5172834" y="3185314"/>
              <a:ext cx="1931670" cy="1905"/>
            </a:xfrm>
            <a:custGeom>
              <a:avLst/>
              <a:gdLst/>
              <a:ahLst/>
              <a:cxnLst/>
              <a:rect l="l" t="t" r="r" b="b"/>
              <a:pathLst>
                <a:path w="1931670" h="1905">
                  <a:moveTo>
                    <a:pt x="1930670" y="1293"/>
                  </a:moveTo>
                  <a:lnTo>
                    <a:pt x="787" y="1293"/>
                  </a:lnTo>
                </a:path>
                <a:path w="1931670" h="1905">
                  <a:moveTo>
                    <a:pt x="0" y="0"/>
                  </a:moveTo>
                  <a:lnTo>
                    <a:pt x="1931315" y="0"/>
                  </a:lnTo>
                </a:path>
              </a:pathLst>
            </a:custGeom>
            <a:ln w="3175">
              <a:solidFill>
                <a:srgbClr val="1E9E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3" name="object 3703"/>
            <p:cNvSpPr/>
            <p:nvPr/>
          </p:nvSpPr>
          <p:spPr>
            <a:xfrm>
              <a:off x="5173622" y="3186607"/>
              <a:ext cx="1930400" cy="0"/>
            </a:xfrm>
            <a:custGeom>
              <a:avLst/>
              <a:gdLst/>
              <a:ahLst/>
              <a:cxnLst/>
              <a:rect l="l" t="t" r="r" b="b"/>
              <a:pathLst>
                <a:path w="1930400">
                  <a:moveTo>
                    <a:pt x="1929883" y="0"/>
                  </a:moveTo>
                  <a:lnTo>
                    <a:pt x="0" y="0"/>
                  </a:lnTo>
                </a:path>
                <a:path w="1930400">
                  <a:moveTo>
                    <a:pt x="0" y="0"/>
                  </a:moveTo>
                  <a:lnTo>
                    <a:pt x="1929883" y="0"/>
                  </a:lnTo>
                </a:path>
              </a:pathLst>
            </a:custGeom>
            <a:ln w="3175">
              <a:solidFill>
                <a:srgbClr val="1D9E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4" name="object 3704"/>
            <p:cNvSpPr/>
            <p:nvPr/>
          </p:nvSpPr>
          <p:spPr>
            <a:xfrm>
              <a:off x="5173622" y="3186607"/>
              <a:ext cx="1930400" cy="1270"/>
            </a:xfrm>
            <a:custGeom>
              <a:avLst/>
              <a:gdLst/>
              <a:ahLst/>
              <a:cxnLst/>
              <a:rect l="l" t="t" r="r" b="b"/>
              <a:pathLst>
                <a:path w="1930400" h="1269">
                  <a:moveTo>
                    <a:pt x="1929883" y="0"/>
                  </a:moveTo>
                  <a:lnTo>
                    <a:pt x="1929319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929883" y="0"/>
                  </a:lnTo>
                  <a:close/>
                </a:path>
              </a:pathLst>
            </a:custGeom>
            <a:solidFill>
              <a:srgbClr val="1D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5" name="object 3705"/>
            <p:cNvSpPr/>
            <p:nvPr/>
          </p:nvSpPr>
          <p:spPr>
            <a:xfrm>
              <a:off x="5173622" y="3186607"/>
              <a:ext cx="1930400" cy="1270"/>
            </a:xfrm>
            <a:custGeom>
              <a:avLst/>
              <a:gdLst/>
              <a:ahLst/>
              <a:cxnLst/>
              <a:rect l="l" t="t" r="r" b="b"/>
              <a:pathLst>
                <a:path w="1930400" h="1269">
                  <a:moveTo>
                    <a:pt x="1929318" y="1131"/>
                  </a:moveTo>
                  <a:lnTo>
                    <a:pt x="688" y="1131"/>
                  </a:lnTo>
                </a:path>
                <a:path w="1930400" h="1269">
                  <a:moveTo>
                    <a:pt x="0" y="0"/>
                  </a:moveTo>
                  <a:lnTo>
                    <a:pt x="1929883" y="0"/>
                  </a:lnTo>
                </a:path>
                <a:path w="1930400" h="1269">
                  <a:moveTo>
                    <a:pt x="1929318" y="1131"/>
                  </a:moveTo>
                  <a:lnTo>
                    <a:pt x="688" y="1131"/>
                  </a:lnTo>
                </a:path>
                <a:path w="1930400" h="1269">
                  <a:moveTo>
                    <a:pt x="688" y="1131"/>
                  </a:moveTo>
                  <a:lnTo>
                    <a:pt x="1929318" y="1131"/>
                  </a:lnTo>
                </a:path>
                <a:path w="1930400" h="1269">
                  <a:moveTo>
                    <a:pt x="1929318" y="1131"/>
                  </a:moveTo>
                  <a:lnTo>
                    <a:pt x="688" y="1131"/>
                  </a:lnTo>
                </a:path>
                <a:path w="1930400" h="1269">
                  <a:moveTo>
                    <a:pt x="688" y="1131"/>
                  </a:moveTo>
                  <a:lnTo>
                    <a:pt x="1929318" y="1131"/>
                  </a:lnTo>
                </a:path>
              </a:pathLst>
            </a:custGeom>
            <a:ln w="3175">
              <a:solidFill>
                <a:srgbClr val="1D9E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6" name="object 3706"/>
            <p:cNvSpPr/>
            <p:nvPr/>
          </p:nvSpPr>
          <p:spPr>
            <a:xfrm>
              <a:off x="5174310" y="3187739"/>
              <a:ext cx="1929130" cy="1905"/>
            </a:xfrm>
            <a:custGeom>
              <a:avLst/>
              <a:gdLst/>
              <a:ahLst/>
              <a:cxnLst/>
              <a:rect l="l" t="t" r="r" b="b"/>
              <a:pathLst>
                <a:path w="1929129" h="1905">
                  <a:moveTo>
                    <a:pt x="1928630" y="0"/>
                  </a:moveTo>
                  <a:lnTo>
                    <a:pt x="1927985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928630" y="0"/>
                  </a:lnTo>
                  <a:close/>
                </a:path>
              </a:pathLst>
            </a:custGeom>
            <a:solidFill>
              <a:srgbClr val="1D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7" name="object 3707"/>
            <p:cNvSpPr/>
            <p:nvPr/>
          </p:nvSpPr>
          <p:spPr>
            <a:xfrm>
              <a:off x="5174310" y="3187739"/>
              <a:ext cx="1929130" cy="1905"/>
            </a:xfrm>
            <a:custGeom>
              <a:avLst/>
              <a:gdLst/>
              <a:ahLst/>
              <a:cxnLst/>
              <a:rect l="l" t="t" r="r" b="b"/>
              <a:pathLst>
                <a:path w="1929129" h="1905">
                  <a:moveTo>
                    <a:pt x="1927985" y="1293"/>
                  </a:moveTo>
                  <a:lnTo>
                    <a:pt x="787" y="1293"/>
                  </a:lnTo>
                </a:path>
                <a:path w="1929129" h="1905">
                  <a:moveTo>
                    <a:pt x="0" y="0"/>
                  </a:moveTo>
                  <a:lnTo>
                    <a:pt x="1928630" y="0"/>
                  </a:lnTo>
                </a:path>
              </a:pathLst>
            </a:custGeom>
            <a:ln w="3175">
              <a:solidFill>
                <a:srgbClr val="1D9E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8" name="object 3708"/>
            <p:cNvSpPr/>
            <p:nvPr/>
          </p:nvSpPr>
          <p:spPr>
            <a:xfrm>
              <a:off x="5175098" y="3189032"/>
              <a:ext cx="1927225" cy="0"/>
            </a:xfrm>
            <a:custGeom>
              <a:avLst/>
              <a:gdLst/>
              <a:ahLst/>
              <a:cxnLst/>
              <a:rect l="l" t="t" r="r" b="b"/>
              <a:pathLst>
                <a:path w="1927225">
                  <a:moveTo>
                    <a:pt x="1927198" y="0"/>
                  </a:moveTo>
                  <a:lnTo>
                    <a:pt x="0" y="0"/>
                  </a:lnTo>
                </a:path>
                <a:path w="1927225">
                  <a:moveTo>
                    <a:pt x="0" y="0"/>
                  </a:moveTo>
                  <a:lnTo>
                    <a:pt x="1927198" y="0"/>
                  </a:lnTo>
                </a:path>
              </a:pathLst>
            </a:custGeom>
            <a:ln w="3175">
              <a:solidFill>
                <a:srgbClr val="1D9D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9" name="object 3709"/>
            <p:cNvSpPr/>
            <p:nvPr/>
          </p:nvSpPr>
          <p:spPr>
            <a:xfrm>
              <a:off x="5175098" y="3189032"/>
              <a:ext cx="1927225" cy="1270"/>
            </a:xfrm>
            <a:custGeom>
              <a:avLst/>
              <a:gdLst/>
              <a:ahLst/>
              <a:cxnLst/>
              <a:rect l="l" t="t" r="r" b="b"/>
              <a:pathLst>
                <a:path w="1927225" h="1269">
                  <a:moveTo>
                    <a:pt x="1927198" y="0"/>
                  </a:moveTo>
                  <a:lnTo>
                    <a:pt x="1926633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927198" y="0"/>
                  </a:lnTo>
                  <a:close/>
                </a:path>
              </a:pathLst>
            </a:custGeom>
            <a:solidFill>
              <a:srgbClr val="1D9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0" name="object 3710"/>
            <p:cNvSpPr/>
            <p:nvPr/>
          </p:nvSpPr>
          <p:spPr>
            <a:xfrm>
              <a:off x="5175098" y="3189032"/>
              <a:ext cx="1927225" cy="1270"/>
            </a:xfrm>
            <a:custGeom>
              <a:avLst/>
              <a:gdLst/>
              <a:ahLst/>
              <a:cxnLst/>
              <a:rect l="l" t="t" r="r" b="b"/>
              <a:pathLst>
                <a:path w="1927225" h="1269">
                  <a:moveTo>
                    <a:pt x="1926633" y="1131"/>
                  </a:moveTo>
                  <a:lnTo>
                    <a:pt x="688" y="1131"/>
                  </a:lnTo>
                </a:path>
                <a:path w="1927225" h="1269">
                  <a:moveTo>
                    <a:pt x="0" y="0"/>
                  </a:moveTo>
                  <a:lnTo>
                    <a:pt x="1927198" y="0"/>
                  </a:lnTo>
                </a:path>
                <a:path w="1927225" h="1269">
                  <a:moveTo>
                    <a:pt x="1926633" y="1131"/>
                  </a:moveTo>
                  <a:lnTo>
                    <a:pt x="688" y="1131"/>
                  </a:lnTo>
                </a:path>
                <a:path w="1927225" h="1269">
                  <a:moveTo>
                    <a:pt x="688" y="1131"/>
                  </a:moveTo>
                  <a:lnTo>
                    <a:pt x="1926633" y="1131"/>
                  </a:lnTo>
                </a:path>
              </a:pathLst>
            </a:custGeom>
            <a:ln w="3175">
              <a:solidFill>
                <a:srgbClr val="1D9D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1" name="object 3711"/>
            <p:cNvSpPr/>
            <p:nvPr/>
          </p:nvSpPr>
          <p:spPr>
            <a:xfrm>
              <a:off x="5175786" y="3190163"/>
              <a:ext cx="1925955" cy="1905"/>
            </a:xfrm>
            <a:custGeom>
              <a:avLst/>
              <a:gdLst/>
              <a:ahLst/>
              <a:cxnLst/>
              <a:rect l="l" t="t" r="r" b="b"/>
              <a:pathLst>
                <a:path w="1925954" h="1905">
                  <a:moveTo>
                    <a:pt x="1925944" y="0"/>
                  </a:moveTo>
                  <a:lnTo>
                    <a:pt x="1925299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925944" y="0"/>
                  </a:lnTo>
                  <a:close/>
                </a:path>
              </a:pathLst>
            </a:custGeom>
            <a:solidFill>
              <a:srgbClr val="1D9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2" name="object 3712"/>
            <p:cNvSpPr/>
            <p:nvPr/>
          </p:nvSpPr>
          <p:spPr>
            <a:xfrm>
              <a:off x="5175786" y="3190163"/>
              <a:ext cx="1925955" cy="1905"/>
            </a:xfrm>
            <a:custGeom>
              <a:avLst/>
              <a:gdLst/>
              <a:ahLst/>
              <a:cxnLst/>
              <a:rect l="l" t="t" r="r" b="b"/>
              <a:pathLst>
                <a:path w="1925954" h="1905">
                  <a:moveTo>
                    <a:pt x="1925299" y="1293"/>
                  </a:moveTo>
                  <a:lnTo>
                    <a:pt x="787" y="1293"/>
                  </a:lnTo>
                </a:path>
                <a:path w="1925954" h="1905">
                  <a:moveTo>
                    <a:pt x="0" y="0"/>
                  </a:moveTo>
                  <a:lnTo>
                    <a:pt x="1925944" y="0"/>
                  </a:lnTo>
                </a:path>
                <a:path w="1925954" h="1905">
                  <a:moveTo>
                    <a:pt x="1925299" y="1293"/>
                  </a:moveTo>
                  <a:lnTo>
                    <a:pt x="787" y="1293"/>
                  </a:lnTo>
                </a:path>
                <a:path w="1925954" h="1905">
                  <a:moveTo>
                    <a:pt x="787" y="1293"/>
                  </a:moveTo>
                  <a:lnTo>
                    <a:pt x="1925299" y="1293"/>
                  </a:lnTo>
                </a:path>
                <a:path w="1925954" h="1905">
                  <a:moveTo>
                    <a:pt x="1925299" y="1293"/>
                  </a:moveTo>
                  <a:lnTo>
                    <a:pt x="787" y="1293"/>
                  </a:lnTo>
                </a:path>
                <a:path w="1925954" h="1905">
                  <a:moveTo>
                    <a:pt x="787" y="1293"/>
                  </a:moveTo>
                  <a:lnTo>
                    <a:pt x="1925299" y="1293"/>
                  </a:lnTo>
                </a:path>
              </a:pathLst>
            </a:custGeom>
            <a:ln w="3175">
              <a:solidFill>
                <a:srgbClr val="1D9D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3" name="object 3713"/>
            <p:cNvSpPr/>
            <p:nvPr/>
          </p:nvSpPr>
          <p:spPr>
            <a:xfrm>
              <a:off x="5176574" y="3191456"/>
              <a:ext cx="1924685" cy="1270"/>
            </a:xfrm>
            <a:custGeom>
              <a:avLst/>
              <a:gdLst/>
              <a:ahLst/>
              <a:cxnLst/>
              <a:rect l="l" t="t" r="r" b="b"/>
              <a:pathLst>
                <a:path w="1924684" h="1269">
                  <a:moveTo>
                    <a:pt x="1924512" y="0"/>
                  </a:moveTo>
                  <a:lnTo>
                    <a:pt x="1923948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924512" y="0"/>
                  </a:lnTo>
                  <a:close/>
                </a:path>
              </a:pathLst>
            </a:custGeom>
            <a:solidFill>
              <a:srgbClr val="1C9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4" name="object 3714"/>
            <p:cNvSpPr/>
            <p:nvPr/>
          </p:nvSpPr>
          <p:spPr>
            <a:xfrm>
              <a:off x="5176574" y="3191456"/>
              <a:ext cx="1924685" cy="1270"/>
            </a:xfrm>
            <a:custGeom>
              <a:avLst/>
              <a:gdLst/>
              <a:ahLst/>
              <a:cxnLst/>
              <a:rect l="l" t="t" r="r" b="b"/>
              <a:pathLst>
                <a:path w="1924684" h="1269">
                  <a:moveTo>
                    <a:pt x="1923948" y="1131"/>
                  </a:moveTo>
                  <a:lnTo>
                    <a:pt x="688" y="1131"/>
                  </a:lnTo>
                </a:path>
                <a:path w="1924684" h="1269">
                  <a:moveTo>
                    <a:pt x="0" y="0"/>
                  </a:moveTo>
                  <a:lnTo>
                    <a:pt x="1924512" y="0"/>
                  </a:lnTo>
                </a:path>
                <a:path w="1924684" h="1269">
                  <a:moveTo>
                    <a:pt x="1923948" y="1131"/>
                  </a:moveTo>
                  <a:lnTo>
                    <a:pt x="688" y="1131"/>
                  </a:lnTo>
                </a:path>
                <a:path w="1924684" h="1269">
                  <a:moveTo>
                    <a:pt x="688" y="1131"/>
                  </a:moveTo>
                  <a:lnTo>
                    <a:pt x="1923948" y="1131"/>
                  </a:lnTo>
                </a:path>
              </a:pathLst>
            </a:custGeom>
            <a:ln w="3175">
              <a:solidFill>
                <a:srgbClr val="1C9D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5" name="object 3715"/>
            <p:cNvSpPr/>
            <p:nvPr/>
          </p:nvSpPr>
          <p:spPr>
            <a:xfrm>
              <a:off x="5177262" y="3192588"/>
              <a:ext cx="1923414" cy="1905"/>
            </a:xfrm>
            <a:custGeom>
              <a:avLst/>
              <a:gdLst/>
              <a:ahLst/>
              <a:cxnLst/>
              <a:rect l="l" t="t" r="r" b="b"/>
              <a:pathLst>
                <a:path w="1923415" h="1905">
                  <a:moveTo>
                    <a:pt x="1923259" y="0"/>
                  </a:moveTo>
                  <a:lnTo>
                    <a:pt x="1922614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923259" y="0"/>
                  </a:lnTo>
                  <a:close/>
                </a:path>
              </a:pathLst>
            </a:custGeom>
            <a:solidFill>
              <a:srgbClr val="1C9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6" name="object 3716"/>
            <p:cNvSpPr/>
            <p:nvPr/>
          </p:nvSpPr>
          <p:spPr>
            <a:xfrm>
              <a:off x="5177262" y="3192588"/>
              <a:ext cx="1923414" cy="1905"/>
            </a:xfrm>
            <a:custGeom>
              <a:avLst/>
              <a:gdLst/>
              <a:ahLst/>
              <a:cxnLst/>
              <a:rect l="l" t="t" r="r" b="b"/>
              <a:pathLst>
                <a:path w="1923415" h="1905">
                  <a:moveTo>
                    <a:pt x="1922614" y="1293"/>
                  </a:moveTo>
                  <a:lnTo>
                    <a:pt x="787" y="1293"/>
                  </a:lnTo>
                </a:path>
                <a:path w="1923415" h="1905">
                  <a:moveTo>
                    <a:pt x="0" y="0"/>
                  </a:moveTo>
                  <a:lnTo>
                    <a:pt x="1923259" y="0"/>
                  </a:lnTo>
                </a:path>
                <a:path w="1923415" h="1905">
                  <a:moveTo>
                    <a:pt x="1922614" y="1293"/>
                  </a:moveTo>
                  <a:lnTo>
                    <a:pt x="787" y="1293"/>
                  </a:lnTo>
                </a:path>
                <a:path w="1923415" h="1905">
                  <a:moveTo>
                    <a:pt x="787" y="1293"/>
                  </a:moveTo>
                  <a:lnTo>
                    <a:pt x="1922614" y="1293"/>
                  </a:lnTo>
                </a:path>
              </a:pathLst>
            </a:custGeom>
            <a:ln w="3175">
              <a:solidFill>
                <a:srgbClr val="1C9D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7" name="object 3717"/>
            <p:cNvSpPr/>
            <p:nvPr/>
          </p:nvSpPr>
          <p:spPr>
            <a:xfrm>
              <a:off x="5178050" y="3193881"/>
              <a:ext cx="1922145" cy="1270"/>
            </a:xfrm>
            <a:custGeom>
              <a:avLst/>
              <a:gdLst/>
              <a:ahLst/>
              <a:cxnLst/>
              <a:rect l="l" t="t" r="r" b="b"/>
              <a:pathLst>
                <a:path w="1922145" h="1269">
                  <a:moveTo>
                    <a:pt x="1921827" y="0"/>
                  </a:moveTo>
                  <a:lnTo>
                    <a:pt x="1921262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921827" y="0"/>
                  </a:lnTo>
                  <a:close/>
                </a:path>
              </a:pathLst>
            </a:custGeom>
            <a:solidFill>
              <a:srgbClr val="1C9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8" name="object 3718"/>
            <p:cNvSpPr/>
            <p:nvPr/>
          </p:nvSpPr>
          <p:spPr>
            <a:xfrm>
              <a:off x="5178050" y="3193881"/>
              <a:ext cx="1922145" cy="1270"/>
            </a:xfrm>
            <a:custGeom>
              <a:avLst/>
              <a:gdLst/>
              <a:ahLst/>
              <a:cxnLst/>
              <a:rect l="l" t="t" r="r" b="b"/>
              <a:pathLst>
                <a:path w="1922145" h="1269">
                  <a:moveTo>
                    <a:pt x="1921262" y="1131"/>
                  </a:moveTo>
                  <a:lnTo>
                    <a:pt x="688" y="1131"/>
                  </a:lnTo>
                </a:path>
                <a:path w="1922145" h="1269">
                  <a:moveTo>
                    <a:pt x="0" y="0"/>
                  </a:moveTo>
                  <a:lnTo>
                    <a:pt x="1921827" y="0"/>
                  </a:lnTo>
                </a:path>
                <a:path w="1922145" h="1269">
                  <a:moveTo>
                    <a:pt x="1921262" y="1131"/>
                  </a:moveTo>
                  <a:lnTo>
                    <a:pt x="688" y="1131"/>
                  </a:lnTo>
                </a:path>
                <a:path w="1922145" h="1269">
                  <a:moveTo>
                    <a:pt x="688" y="1131"/>
                  </a:moveTo>
                  <a:lnTo>
                    <a:pt x="1921262" y="1131"/>
                  </a:lnTo>
                </a:path>
                <a:path w="1922145" h="1269">
                  <a:moveTo>
                    <a:pt x="1921262" y="1131"/>
                  </a:moveTo>
                  <a:lnTo>
                    <a:pt x="688" y="1131"/>
                  </a:lnTo>
                </a:path>
                <a:path w="1922145" h="1269">
                  <a:moveTo>
                    <a:pt x="688" y="1131"/>
                  </a:moveTo>
                  <a:lnTo>
                    <a:pt x="1921262" y="1131"/>
                  </a:lnTo>
                </a:path>
              </a:pathLst>
            </a:custGeom>
            <a:ln w="3175">
              <a:solidFill>
                <a:srgbClr val="1C9D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9" name="object 3719"/>
            <p:cNvSpPr/>
            <p:nvPr/>
          </p:nvSpPr>
          <p:spPr>
            <a:xfrm>
              <a:off x="5178738" y="3195012"/>
              <a:ext cx="1920875" cy="1905"/>
            </a:xfrm>
            <a:custGeom>
              <a:avLst/>
              <a:gdLst/>
              <a:ahLst/>
              <a:cxnLst/>
              <a:rect l="l" t="t" r="r" b="b"/>
              <a:pathLst>
                <a:path w="1920875" h="1905">
                  <a:moveTo>
                    <a:pt x="1920574" y="0"/>
                  </a:moveTo>
                  <a:lnTo>
                    <a:pt x="1919929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920574" y="0"/>
                  </a:lnTo>
                  <a:close/>
                </a:path>
              </a:pathLst>
            </a:custGeom>
            <a:solidFill>
              <a:srgbClr val="1C9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0" name="object 3720"/>
            <p:cNvSpPr/>
            <p:nvPr/>
          </p:nvSpPr>
          <p:spPr>
            <a:xfrm>
              <a:off x="5178738" y="3195012"/>
              <a:ext cx="1920875" cy="1905"/>
            </a:xfrm>
            <a:custGeom>
              <a:avLst/>
              <a:gdLst/>
              <a:ahLst/>
              <a:cxnLst/>
              <a:rect l="l" t="t" r="r" b="b"/>
              <a:pathLst>
                <a:path w="1920875" h="1905">
                  <a:moveTo>
                    <a:pt x="1919929" y="1293"/>
                  </a:moveTo>
                  <a:lnTo>
                    <a:pt x="787" y="1293"/>
                  </a:lnTo>
                </a:path>
                <a:path w="1920875" h="1905">
                  <a:moveTo>
                    <a:pt x="0" y="0"/>
                  </a:moveTo>
                  <a:lnTo>
                    <a:pt x="1920574" y="0"/>
                  </a:lnTo>
                </a:path>
                <a:path w="1920875" h="1905">
                  <a:moveTo>
                    <a:pt x="1919929" y="1293"/>
                  </a:moveTo>
                  <a:lnTo>
                    <a:pt x="787" y="1293"/>
                  </a:lnTo>
                </a:path>
                <a:path w="1920875" h="1905">
                  <a:moveTo>
                    <a:pt x="787" y="1293"/>
                  </a:moveTo>
                  <a:lnTo>
                    <a:pt x="1919929" y="1293"/>
                  </a:lnTo>
                </a:path>
              </a:pathLst>
            </a:custGeom>
            <a:ln w="3175">
              <a:solidFill>
                <a:srgbClr val="1C9D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1" name="object 3721"/>
            <p:cNvSpPr/>
            <p:nvPr/>
          </p:nvSpPr>
          <p:spPr>
            <a:xfrm>
              <a:off x="5179526" y="3196305"/>
              <a:ext cx="1919605" cy="1270"/>
            </a:xfrm>
            <a:custGeom>
              <a:avLst/>
              <a:gdLst/>
              <a:ahLst/>
              <a:cxnLst/>
              <a:rect l="l" t="t" r="r" b="b"/>
              <a:pathLst>
                <a:path w="1919604" h="1269">
                  <a:moveTo>
                    <a:pt x="1919141" y="0"/>
                  </a:moveTo>
                  <a:lnTo>
                    <a:pt x="1918577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919141" y="0"/>
                  </a:lnTo>
                  <a:close/>
                </a:path>
              </a:pathLst>
            </a:custGeom>
            <a:solidFill>
              <a:srgbClr val="1C9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2" name="object 3722"/>
            <p:cNvSpPr/>
            <p:nvPr/>
          </p:nvSpPr>
          <p:spPr>
            <a:xfrm>
              <a:off x="5179526" y="3196305"/>
              <a:ext cx="1919605" cy="1270"/>
            </a:xfrm>
            <a:custGeom>
              <a:avLst/>
              <a:gdLst/>
              <a:ahLst/>
              <a:cxnLst/>
              <a:rect l="l" t="t" r="r" b="b"/>
              <a:pathLst>
                <a:path w="1919604" h="1269">
                  <a:moveTo>
                    <a:pt x="1918577" y="1131"/>
                  </a:moveTo>
                  <a:lnTo>
                    <a:pt x="688" y="1131"/>
                  </a:lnTo>
                </a:path>
                <a:path w="1919604" h="1269">
                  <a:moveTo>
                    <a:pt x="0" y="0"/>
                  </a:moveTo>
                  <a:lnTo>
                    <a:pt x="1919141" y="0"/>
                  </a:lnTo>
                </a:path>
              </a:pathLst>
            </a:custGeom>
            <a:ln w="3175">
              <a:solidFill>
                <a:srgbClr val="1C9D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3" name="object 3723"/>
            <p:cNvSpPr/>
            <p:nvPr/>
          </p:nvSpPr>
          <p:spPr>
            <a:xfrm>
              <a:off x="5180214" y="3197437"/>
              <a:ext cx="1918335" cy="0"/>
            </a:xfrm>
            <a:custGeom>
              <a:avLst/>
              <a:gdLst/>
              <a:ahLst/>
              <a:cxnLst/>
              <a:rect l="l" t="t" r="r" b="b"/>
              <a:pathLst>
                <a:path w="1918334">
                  <a:moveTo>
                    <a:pt x="1917888" y="0"/>
                  </a:moveTo>
                  <a:lnTo>
                    <a:pt x="0" y="0"/>
                  </a:lnTo>
                </a:path>
                <a:path w="1918334">
                  <a:moveTo>
                    <a:pt x="0" y="0"/>
                  </a:moveTo>
                  <a:lnTo>
                    <a:pt x="1917888" y="0"/>
                  </a:lnTo>
                </a:path>
              </a:pathLst>
            </a:custGeom>
            <a:ln w="3175">
              <a:solidFill>
                <a:srgbClr val="1B9D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4" name="object 3724"/>
            <p:cNvSpPr/>
            <p:nvPr/>
          </p:nvSpPr>
          <p:spPr>
            <a:xfrm>
              <a:off x="5180214" y="3197437"/>
              <a:ext cx="1918335" cy="1905"/>
            </a:xfrm>
            <a:custGeom>
              <a:avLst/>
              <a:gdLst/>
              <a:ahLst/>
              <a:cxnLst/>
              <a:rect l="l" t="t" r="r" b="b"/>
              <a:pathLst>
                <a:path w="1918334" h="1905">
                  <a:moveTo>
                    <a:pt x="1917888" y="0"/>
                  </a:moveTo>
                  <a:lnTo>
                    <a:pt x="1917243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917888" y="0"/>
                  </a:lnTo>
                  <a:close/>
                </a:path>
              </a:pathLst>
            </a:custGeom>
            <a:solidFill>
              <a:srgbClr val="1B9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5" name="object 3725"/>
            <p:cNvSpPr/>
            <p:nvPr/>
          </p:nvSpPr>
          <p:spPr>
            <a:xfrm>
              <a:off x="5180214" y="3197437"/>
              <a:ext cx="1918335" cy="1905"/>
            </a:xfrm>
            <a:custGeom>
              <a:avLst/>
              <a:gdLst/>
              <a:ahLst/>
              <a:cxnLst/>
              <a:rect l="l" t="t" r="r" b="b"/>
              <a:pathLst>
                <a:path w="1918334" h="1905">
                  <a:moveTo>
                    <a:pt x="1917243" y="1293"/>
                  </a:moveTo>
                  <a:lnTo>
                    <a:pt x="787" y="1293"/>
                  </a:lnTo>
                </a:path>
                <a:path w="1918334" h="1905">
                  <a:moveTo>
                    <a:pt x="0" y="0"/>
                  </a:moveTo>
                  <a:lnTo>
                    <a:pt x="1917888" y="0"/>
                  </a:lnTo>
                </a:path>
                <a:path w="1918334" h="1905">
                  <a:moveTo>
                    <a:pt x="1917243" y="1293"/>
                  </a:moveTo>
                  <a:lnTo>
                    <a:pt x="787" y="1293"/>
                  </a:lnTo>
                </a:path>
                <a:path w="1918334" h="1905">
                  <a:moveTo>
                    <a:pt x="787" y="1293"/>
                  </a:moveTo>
                  <a:lnTo>
                    <a:pt x="1917243" y="1293"/>
                  </a:lnTo>
                </a:path>
                <a:path w="1918334" h="1905">
                  <a:moveTo>
                    <a:pt x="1917243" y="1293"/>
                  </a:moveTo>
                  <a:lnTo>
                    <a:pt x="787" y="1293"/>
                  </a:lnTo>
                </a:path>
                <a:path w="1918334" h="1905">
                  <a:moveTo>
                    <a:pt x="787" y="1293"/>
                  </a:moveTo>
                  <a:lnTo>
                    <a:pt x="1917243" y="1293"/>
                  </a:lnTo>
                </a:path>
              </a:pathLst>
            </a:custGeom>
            <a:ln w="3175">
              <a:solidFill>
                <a:srgbClr val="1B9D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6" name="object 3726"/>
            <p:cNvSpPr/>
            <p:nvPr/>
          </p:nvSpPr>
          <p:spPr>
            <a:xfrm>
              <a:off x="5181002" y="3198730"/>
              <a:ext cx="1917064" cy="1270"/>
            </a:xfrm>
            <a:custGeom>
              <a:avLst/>
              <a:gdLst/>
              <a:ahLst/>
              <a:cxnLst/>
              <a:rect l="l" t="t" r="r" b="b"/>
              <a:pathLst>
                <a:path w="1917065" h="1269">
                  <a:moveTo>
                    <a:pt x="1916456" y="0"/>
                  </a:moveTo>
                  <a:lnTo>
                    <a:pt x="1915892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916456" y="0"/>
                  </a:lnTo>
                  <a:close/>
                </a:path>
              </a:pathLst>
            </a:custGeom>
            <a:solidFill>
              <a:srgbClr val="1B9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7" name="object 3727"/>
            <p:cNvSpPr/>
            <p:nvPr/>
          </p:nvSpPr>
          <p:spPr>
            <a:xfrm>
              <a:off x="5181002" y="3198730"/>
              <a:ext cx="1917064" cy="1270"/>
            </a:xfrm>
            <a:custGeom>
              <a:avLst/>
              <a:gdLst/>
              <a:ahLst/>
              <a:cxnLst/>
              <a:rect l="l" t="t" r="r" b="b"/>
              <a:pathLst>
                <a:path w="1917065" h="1269">
                  <a:moveTo>
                    <a:pt x="1915892" y="1131"/>
                  </a:moveTo>
                  <a:lnTo>
                    <a:pt x="688" y="1131"/>
                  </a:lnTo>
                </a:path>
                <a:path w="1917065" h="1269">
                  <a:moveTo>
                    <a:pt x="0" y="0"/>
                  </a:moveTo>
                  <a:lnTo>
                    <a:pt x="1916456" y="0"/>
                  </a:lnTo>
                </a:path>
                <a:path w="1917065" h="1269">
                  <a:moveTo>
                    <a:pt x="1915892" y="1131"/>
                  </a:moveTo>
                  <a:lnTo>
                    <a:pt x="688" y="1131"/>
                  </a:lnTo>
                </a:path>
                <a:path w="1917065" h="1269">
                  <a:moveTo>
                    <a:pt x="688" y="1131"/>
                  </a:moveTo>
                  <a:lnTo>
                    <a:pt x="1915892" y="1131"/>
                  </a:lnTo>
                </a:path>
              </a:pathLst>
            </a:custGeom>
            <a:ln w="3175">
              <a:solidFill>
                <a:srgbClr val="1B9D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8" name="object 3728"/>
            <p:cNvSpPr/>
            <p:nvPr/>
          </p:nvSpPr>
          <p:spPr>
            <a:xfrm>
              <a:off x="5181690" y="3199861"/>
              <a:ext cx="1915795" cy="1905"/>
            </a:xfrm>
            <a:custGeom>
              <a:avLst/>
              <a:gdLst/>
              <a:ahLst/>
              <a:cxnLst/>
              <a:rect l="l" t="t" r="r" b="b"/>
              <a:pathLst>
                <a:path w="1915795" h="1905">
                  <a:moveTo>
                    <a:pt x="1915203" y="0"/>
                  </a:moveTo>
                  <a:lnTo>
                    <a:pt x="1914558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915203" y="0"/>
                  </a:lnTo>
                  <a:close/>
                </a:path>
              </a:pathLst>
            </a:custGeom>
            <a:solidFill>
              <a:srgbClr val="1B9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9" name="object 3729"/>
            <p:cNvSpPr/>
            <p:nvPr/>
          </p:nvSpPr>
          <p:spPr>
            <a:xfrm>
              <a:off x="5181690" y="3199861"/>
              <a:ext cx="1915795" cy="1905"/>
            </a:xfrm>
            <a:custGeom>
              <a:avLst/>
              <a:gdLst/>
              <a:ahLst/>
              <a:cxnLst/>
              <a:rect l="l" t="t" r="r" b="b"/>
              <a:pathLst>
                <a:path w="1915795" h="1905">
                  <a:moveTo>
                    <a:pt x="1914558" y="1293"/>
                  </a:moveTo>
                  <a:lnTo>
                    <a:pt x="787" y="1293"/>
                  </a:lnTo>
                </a:path>
                <a:path w="1915795" h="1905">
                  <a:moveTo>
                    <a:pt x="0" y="0"/>
                  </a:moveTo>
                  <a:lnTo>
                    <a:pt x="1915203" y="0"/>
                  </a:lnTo>
                </a:path>
                <a:path w="1915795" h="1905">
                  <a:moveTo>
                    <a:pt x="1914558" y="1293"/>
                  </a:moveTo>
                  <a:lnTo>
                    <a:pt x="787" y="1293"/>
                  </a:lnTo>
                </a:path>
                <a:path w="1915795" h="1905">
                  <a:moveTo>
                    <a:pt x="787" y="1293"/>
                  </a:moveTo>
                  <a:lnTo>
                    <a:pt x="1914558" y="1293"/>
                  </a:lnTo>
                </a:path>
              </a:pathLst>
            </a:custGeom>
            <a:ln w="3175">
              <a:solidFill>
                <a:srgbClr val="1B9D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0" name="object 3730"/>
            <p:cNvSpPr/>
            <p:nvPr/>
          </p:nvSpPr>
          <p:spPr>
            <a:xfrm>
              <a:off x="5182478" y="3201154"/>
              <a:ext cx="1913889" cy="1270"/>
            </a:xfrm>
            <a:custGeom>
              <a:avLst/>
              <a:gdLst/>
              <a:ahLst/>
              <a:cxnLst/>
              <a:rect l="l" t="t" r="r" b="b"/>
              <a:pathLst>
                <a:path w="1913890" h="1269">
                  <a:moveTo>
                    <a:pt x="1913771" y="0"/>
                  </a:moveTo>
                  <a:lnTo>
                    <a:pt x="1913206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913771" y="0"/>
                  </a:lnTo>
                  <a:close/>
                </a:path>
              </a:pathLst>
            </a:custGeom>
            <a:solidFill>
              <a:srgbClr val="1B9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1" name="object 3731"/>
            <p:cNvSpPr/>
            <p:nvPr/>
          </p:nvSpPr>
          <p:spPr>
            <a:xfrm>
              <a:off x="5182478" y="3201154"/>
              <a:ext cx="1913889" cy="1270"/>
            </a:xfrm>
            <a:custGeom>
              <a:avLst/>
              <a:gdLst/>
              <a:ahLst/>
              <a:cxnLst/>
              <a:rect l="l" t="t" r="r" b="b"/>
              <a:pathLst>
                <a:path w="1913890" h="1269">
                  <a:moveTo>
                    <a:pt x="1913206" y="1131"/>
                  </a:moveTo>
                  <a:lnTo>
                    <a:pt x="688" y="1131"/>
                  </a:lnTo>
                </a:path>
                <a:path w="1913890" h="1269">
                  <a:moveTo>
                    <a:pt x="0" y="0"/>
                  </a:moveTo>
                  <a:lnTo>
                    <a:pt x="1913771" y="0"/>
                  </a:lnTo>
                </a:path>
                <a:path w="1913890" h="1269">
                  <a:moveTo>
                    <a:pt x="1913206" y="1131"/>
                  </a:moveTo>
                  <a:lnTo>
                    <a:pt x="688" y="1131"/>
                  </a:lnTo>
                </a:path>
                <a:path w="1913890" h="1269">
                  <a:moveTo>
                    <a:pt x="688" y="1131"/>
                  </a:moveTo>
                  <a:lnTo>
                    <a:pt x="1913206" y="1131"/>
                  </a:lnTo>
                </a:path>
                <a:path w="1913890" h="1269">
                  <a:moveTo>
                    <a:pt x="1913206" y="1131"/>
                  </a:moveTo>
                  <a:lnTo>
                    <a:pt x="688" y="1131"/>
                  </a:lnTo>
                </a:path>
                <a:path w="1913890" h="1269">
                  <a:moveTo>
                    <a:pt x="688" y="1131"/>
                  </a:moveTo>
                  <a:lnTo>
                    <a:pt x="1913206" y="1131"/>
                  </a:lnTo>
                </a:path>
              </a:pathLst>
            </a:custGeom>
            <a:ln w="3175">
              <a:solidFill>
                <a:srgbClr val="1B9D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2" name="object 3732"/>
            <p:cNvSpPr/>
            <p:nvPr/>
          </p:nvSpPr>
          <p:spPr>
            <a:xfrm>
              <a:off x="5183166" y="3202286"/>
              <a:ext cx="1912620" cy="1905"/>
            </a:xfrm>
            <a:custGeom>
              <a:avLst/>
              <a:gdLst/>
              <a:ahLst/>
              <a:cxnLst/>
              <a:rect l="l" t="t" r="r" b="b"/>
              <a:pathLst>
                <a:path w="1912620" h="1905">
                  <a:moveTo>
                    <a:pt x="1912518" y="0"/>
                  </a:moveTo>
                  <a:lnTo>
                    <a:pt x="1911873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912518" y="0"/>
                  </a:lnTo>
                  <a:close/>
                </a:path>
              </a:pathLst>
            </a:custGeom>
            <a:solidFill>
              <a:srgbClr val="1A9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3" name="object 3733"/>
            <p:cNvSpPr/>
            <p:nvPr/>
          </p:nvSpPr>
          <p:spPr>
            <a:xfrm>
              <a:off x="5183166" y="3202286"/>
              <a:ext cx="1912620" cy="1905"/>
            </a:xfrm>
            <a:custGeom>
              <a:avLst/>
              <a:gdLst/>
              <a:ahLst/>
              <a:cxnLst/>
              <a:rect l="l" t="t" r="r" b="b"/>
              <a:pathLst>
                <a:path w="1912620" h="1905">
                  <a:moveTo>
                    <a:pt x="1911872" y="1293"/>
                  </a:moveTo>
                  <a:lnTo>
                    <a:pt x="787" y="1293"/>
                  </a:lnTo>
                </a:path>
                <a:path w="1912620" h="1905">
                  <a:moveTo>
                    <a:pt x="0" y="0"/>
                  </a:moveTo>
                  <a:lnTo>
                    <a:pt x="1912517" y="0"/>
                  </a:lnTo>
                </a:path>
                <a:path w="1912620" h="1905">
                  <a:moveTo>
                    <a:pt x="1911872" y="1293"/>
                  </a:moveTo>
                  <a:lnTo>
                    <a:pt x="787" y="1293"/>
                  </a:lnTo>
                </a:path>
                <a:path w="1912620" h="1905">
                  <a:moveTo>
                    <a:pt x="787" y="1293"/>
                  </a:moveTo>
                  <a:lnTo>
                    <a:pt x="1911872" y="1293"/>
                  </a:lnTo>
                </a:path>
              </a:pathLst>
            </a:custGeom>
            <a:ln w="3175">
              <a:solidFill>
                <a:srgbClr val="1A9C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4" name="object 3734"/>
            <p:cNvSpPr/>
            <p:nvPr/>
          </p:nvSpPr>
          <p:spPr>
            <a:xfrm>
              <a:off x="5183954" y="3203579"/>
              <a:ext cx="1911350" cy="1270"/>
            </a:xfrm>
            <a:custGeom>
              <a:avLst/>
              <a:gdLst/>
              <a:ahLst/>
              <a:cxnLst/>
              <a:rect l="l" t="t" r="r" b="b"/>
              <a:pathLst>
                <a:path w="1911350" h="1269">
                  <a:moveTo>
                    <a:pt x="1911085" y="0"/>
                  </a:moveTo>
                  <a:lnTo>
                    <a:pt x="1910521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911085" y="0"/>
                  </a:lnTo>
                  <a:close/>
                </a:path>
              </a:pathLst>
            </a:custGeom>
            <a:solidFill>
              <a:srgbClr val="1A9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5" name="object 3735"/>
            <p:cNvSpPr/>
            <p:nvPr/>
          </p:nvSpPr>
          <p:spPr>
            <a:xfrm>
              <a:off x="5183954" y="3203579"/>
              <a:ext cx="1911350" cy="1270"/>
            </a:xfrm>
            <a:custGeom>
              <a:avLst/>
              <a:gdLst/>
              <a:ahLst/>
              <a:cxnLst/>
              <a:rect l="l" t="t" r="r" b="b"/>
              <a:pathLst>
                <a:path w="1911350" h="1269">
                  <a:moveTo>
                    <a:pt x="1910521" y="1131"/>
                  </a:moveTo>
                  <a:lnTo>
                    <a:pt x="688" y="1131"/>
                  </a:lnTo>
                </a:path>
                <a:path w="1911350" h="1269">
                  <a:moveTo>
                    <a:pt x="0" y="0"/>
                  </a:moveTo>
                  <a:lnTo>
                    <a:pt x="1911085" y="0"/>
                  </a:lnTo>
                </a:path>
                <a:path w="1911350" h="1269">
                  <a:moveTo>
                    <a:pt x="1910521" y="1131"/>
                  </a:moveTo>
                  <a:lnTo>
                    <a:pt x="688" y="1131"/>
                  </a:lnTo>
                </a:path>
                <a:path w="1911350" h="1269">
                  <a:moveTo>
                    <a:pt x="688" y="1131"/>
                  </a:moveTo>
                  <a:lnTo>
                    <a:pt x="1910521" y="1131"/>
                  </a:lnTo>
                </a:path>
              </a:pathLst>
            </a:custGeom>
            <a:ln w="3175">
              <a:solidFill>
                <a:srgbClr val="1A9C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6" name="object 3736"/>
            <p:cNvSpPr/>
            <p:nvPr/>
          </p:nvSpPr>
          <p:spPr>
            <a:xfrm>
              <a:off x="5184642" y="3204710"/>
              <a:ext cx="1910080" cy="1905"/>
            </a:xfrm>
            <a:custGeom>
              <a:avLst/>
              <a:gdLst/>
              <a:ahLst/>
              <a:cxnLst/>
              <a:rect l="l" t="t" r="r" b="b"/>
              <a:pathLst>
                <a:path w="1910079" h="1905">
                  <a:moveTo>
                    <a:pt x="1909832" y="0"/>
                  </a:moveTo>
                  <a:lnTo>
                    <a:pt x="1909187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909832" y="0"/>
                  </a:lnTo>
                  <a:close/>
                </a:path>
              </a:pathLst>
            </a:custGeom>
            <a:solidFill>
              <a:srgbClr val="1A9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7" name="object 3737"/>
            <p:cNvSpPr/>
            <p:nvPr/>
          </p:nvSpPr>
          <p:spPr>
            <a:xfrm>
              <a:off x="5184642" y="3204710"/>
              <a:ext cx="1910080" cy="1905"/>
            </a:xfrm>
            <a:custGeom>
              <a:avLst/>
              <a:gdLst/>
              <a:ahLst/>
              <a:cxnLst/>
              <a:rect l="l" t="t" r="r" b="b"/>
              <a:pathLst>
                <a:path w="1910079" h="1905">
                  <a:moveTo>
                    <a:pt x="1909187" y="1293"/>
                  </a:moveTo>
                  <a:lnTo>
                    <a:pt x="787" y="1293"/>
                  </a:lnTo>
                </a:path>
                <a:path w="1910079" h="1905">
                  <a:moveTo>
                    <a:pt x="0" y="0"/>
                  </a:moveTo>
                  <a:lnTo>
                    <a:pt x="1909832" y="0"/>
                  </a:lnTo>
                </a:path>
                <a:path w="1910079" h="1905">
                  <a:moveTo>
                    <a:pt x="1909187" y="1293"/>
                  </a:moveTo>
                  <a:lnTo>
                    <a:pt x="787" y="1293"/>
                  </a:lnTo>
                </a:path>
                <a:path w="1910079" h="1905">
                  <a:moveTo>
                    <a:pt x="787" y="1293"/>
                  </a:moveTo>
                  <a:lnTo>
                    <a:pt x="1909187" y="1293"/>
                  </a:lnTo>
                </a:path>
                <a:path w="1910079" h="1905">
                  <a:moveTo>
                    <a:pt x="1909187" y="1293"/>
                  </a:moveTo>
                  <a:lnTo>
                    <a:pt x="787" y="1293"/>
                  </a:lnTo>
                </a:path>
                <a:path w="1910079" h="1905">
                  <a:moveTo>
                    <a:pt x="787" y="1293"/>
                  </a:moveTo>
                  <a:lnTo>
                    <a:pt x="1909187" y="1293"/>
                  </a:lnTo>
                </a:path>
              </a:pathLst>
            </a:custGeom>
            <a:ln w="3175">
              <a:solidFill>
                <a:srgbClr val="1A9C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8" name="object 3738"/>
            <p:cNvSpPr/>
            <p:nvPr/>
          </p:nvSpPr>
          <p:spPr>
            <a:xfrm>
              <a:off x="5185430" y="3206003"/>
              <a:ext cx="1908810" cy="1270"/>
            </a:xfrm>
            <a:custGeom>
              <a:avLst/>
              <a:gdLst/>
              <a:ahLst/>
              <a:cxnLst/>
              <a:rect l="l" t="t" r="r" b="b"/>
              <a:pathLst>
                <a:path w="1908809" h="1269">
                  <a:moveTo>
                    <a:pt x="1908400" y="0"/>
                  </a:moveTo>
                  <a:lnTo>
                    <a:pt x="1907836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908400" y="0"/>
                  </a:lnTo>
                  <a:close/>
                </a:path>
              </a:pathLst>
            </a:custGeom>
            <a:solidFill>
              <a:srgbClr val="1A9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9" name="object 3739"/>
            <p:cNvSpPr/>
            <p:nvPr/>
          </p:nvSpPr>
          <p:spPr>
            <a:xfrm>
              <a:off x="5185430" y="3206003"/>
              <a:ext cx="1908810" cy="1270"/>
            </a:xfrm>
            <a:custGeom>
              <a:avLst/>
              <a:gdLst/>
              <a:ahLst/>
              <a:cxnLst/>
              <a:rect l="l" t="t" r="r" b="b"/>
              <a:pathLst>
                <a:path w="1908809" h="1269">
                  <a:moveTo>
                    <a:pt x="1907836" y="1131"/>
                  </a:moveTo>
                  <a:lnTo>
                    <a:pt x="688" y="1131"/>
                  </a:lnTo>
                </a:path>
                <a:path w="1908809" h="1269">
                  <a:moveTo>
                    <a:pt x="0" y="0"/>
                  </a:moveTo>
                  <a:lnTo>
                    <a:pt x="1908400" y="0"/>
                  </a:lnTo>
                </a:path>
                <a:path w="1908809" h="1269">
                  <a:moveTo>
                    <a:pt x="1907836" y="1131"/>
                  </a:moveTo>
                  <a:lnTo>
                    <a:pt x="688" y="1131"/>
                  </a:lnTo>
                </a:path>
                <a:path w="1908809" h="1269">
                  <a:moveTo>
                    <a:pt x="688" y="1131"/>
                  </a:moveTo>
                  <a:lnTo>
                    <a:pt x="1907836" y="1131"/>
                  </a:lnTo>
                </a:path>
              </a:pathLst>
            </a:custGeom>
            <a:ln w="3175">
              <a:solidFill>
                <a:srgbClr val="1A9C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0" name="object 3740"/>
            <p:cNvSpPr/>
            <p:nvPr/>
          </p:nvSpPr>
          <p:spPr>
            <a:xfrm>
              <a:off x="5186118" y="3207135"/>
              <a:ext cx="1907539" cy="1905"/>
            </a:xfrm>
            <a:custGeom>
              <a:avLst/>
              <a:gdLst/>
              <a:ahLst/>
              <a:cxnLst/>
              <a:rect l="l" t="t" r="r" b="b"/>
              <a:pathLst>
                <a:path w="1907540" h="1905">
                  <a:moveTo>
                    <a:pt x="1907147" y="0"/>
                  </a:moveTo>
                  <a:lnTo>
                    <a:pt x="1906502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907147" y="0"/>
                  </a:lnTo>
                  <a:close/>
                </a:path>
              </a:pathLst>
            </a:custGeom>
            <a:solidFill>
              <a:srgbClr val="1A9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1" name="object 3741"/>
            <p:cNvSpPr/>
            <p:nvPr/>
          </p:nvSpPr>
          <p:spPr>
            <a:xfrm>
              <a:off x="5186118" y="3207135"/>
              <a:ext cx="1907539" cy="1905"/>
            </a:xfrm>
            <a:custGeom>
              <a:avLst/>
              <a:gdLst/>
              <a:ahLst/>
              <a:cxnLst/>
              <a:rect l="l" t="t" r="r" b="b"/>
              <a:pathLst>
                <a:path w="1907540" h="1905">
                  <a:moveTo>
                    <a:pt x="1906502" y="1293"/>
                  </a:moveTo>
                  <a:lnTo>
                    <a:pt x="787" y="1293"/>
                  </a:lnTo>
                </a:path>
                <a:path w="1907540" h="1905">
                  <a:moveTo>
                    <a:pt x="0" y="0"/>
                  </a:moveTo>
                  <a:lnTo>
                    <a:pt x="1907147" y="0"/>
                  </a:lnTo>
                </a:path>
                <a:path w="1907540" h="1905">
                  <a:moveTo>
                    <a:pt x="1906502" y="1293"/>
                  </a:moveTo>
                  <a:lnTo>
                    <a:pt x="787" y="1293"/>
                  </a:lnTo>
                </a:path>
                <a:path w="1907540" h="1905">
                  <a:moveTo>
                    <a:pt x="787" y="1293"/>
                  </a:moveTo>
                  <a:lnTo>
                    <a:pt x="1906502" y="1293"/>
                  </a:lnTo>
                </a:path>
              </a:pathLst>
            </a:custGeom>
            <a:ln w="3175">
              <a:solidFill>
                <a:srgbClr val="1A9C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2" name="object 3742"/>
            <p:cNvSpPr/>
            <p:nvPr/>
          </p:nvSpPr>
          <p:spPr>
            <a:xfrm>
              <a:off x="5186906" y="3208428"/>
              <a:ext cx="1906270" cy="1270"/>
            </a:xfrm>
            <a:custGeom>
              <a:avLst/>
              <a:gdLst/>
              <a:ahLst/>
              <a:cxnLst/>
              <a:rect l="l" t="t" r="r" b="b"/>
              <a:pathLst>
                <a:path w="1906270" h="1269">
                  <a:moveTo>
                    <a:pt x="1905715" y="0"/>
                  </a:moveTo>
                  <a:lnTo>
                    <a:pt x="1905150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905715" y="0"/>
                  </a:lnTo>
                  <a:close/>
                </a:path>
              </a:pathLst>
            </a:custGeom>
            <a:solidFill>
              <a:srgbClr val="189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3" name="object 3743"/>
            <p:cNvSpPr/>
            <p:nvPr/>
          </p:nvSpPr>
          <p:spPr>
            <a:xfrm>
              <a:off x="5186906" y="3208428"/>
              <a:ext cx="1906270" cy="1270"/>
            </a:xfrm>
            <a:custGeom>
              <a:avLst/>
              <a:gdLst/>
              <a:ahLst/>
              <a:cxnLst/>
              <a:rect l="l" t="t" r="r" b="b"/>
              <a:pathLst>
                <a:path w="1906270" h="1269">
                  <a:moveTo>
                    <a:pt x="1905150" y="1131"/>
                  </a:moveTo>
                  <a:lnTo>
                    <a:pt x="688" y="1131"/>
                  </a:lnTo>
                </a:path>
                <a:path w="1906270" h="1269">
                  <a:moveTo>
                    <a:pt x="0" y="0"/>
                  </a:moveTo>
                  <a:lnTo>
                    <a:pt x="1905715" y="0"/>
                  </a:lnTo>
                </a:path>
                <a:path w="1906270" h="1269">
                  <a:moveTo>
                    <a:pt x="1905150" y="1131"/>
                  </a:moveTo>
                  <a:lnTo>
                    <a:pt x="688" y="1131"/>
                  </a:lnTo>
                </a:path>
                <a:path w="1906270" h="1269">
                  <a:moveTo>
                    <a:pt x="688" y="1131"/>
                  </a:moveTo>
                  <a:lnTo>
                    <a:pt x="1905150" y="1131"/>
                  </a:lnTo>
                </a:path>
                <a:path w="1906270" h="1269">
                  <a:moveTo>
                    <a:pt x="1905150" y="1131"/>
                  </a:moveTo>
                  <a:lnTo>
                    <a:pt x="688" y="1131"/>
                  </a:lnTo>
                </a:path>
                <a:path w="1906270" h="1269">
                  <a:moveTo>
                    <a:pt x="688" y="1131"/>
                  </a:moveTo>
                  <a:lnTo>
                    <a:pt x="1905150" y="1131"/>
                  </a:lnTo>
                </a:path>
              </a:pathLst>
            </a:custGeom>
            <a:ln w="3175">
              <a:solidFill>
                <a:srgbClr val="189C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4" name="object 3744"/>
            <p:cNvSpPr/>
            <p:nvPr/>
          </p:nvSpPr>
          <p:spPr>
            <a:xfrm>
              <a:off x="5187594" y="3209559"/>
              <a:ext cx="1905000" cy="1905"/>
            </a:xfrm>
            <a:custGeom>
              <a:avLst/>
              <a:gdLst/>
              <a:ahLst/>
              <a:cxnLst/>
              <a:rect l="l" t="t" r="r" b="b"/>
              <a:pathLst>
                <a:path w="1905000" h="1905">
                  <a:moveTo>
                    <a:pt x="1904461" y="0"/>
                  </a:moveTo>
                  <a:lnTo>
                    <a:pt x="1903816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904461" y="0"/>
                  </a:lnTo>
                  <a:close/>
                </a:path>
              </a:pathLst>
            </a:custGeom>
            <a:solidFill>
              <a:srgbClr val="189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5" name="object 3745"/>
            <p:cNvSpPr/>
            <p:nvPr/>
          </p:nvSpPr>
          <p:spPr>
            <a:xfrm>
              <a:off x="5187594" y="3209559"/>
              <a:ext cx="1905000" cy="1905"/>
            </a:xfrm>
            <a:custGeom>
              <a:avLst/>
              <a:gdLst/>
              <a:ahLst/>
              <a:cxnLst/>
              <a:rect l="l" t="t" r="r" b="b"/>
              <a:pathLst>
                <a:path w="1905000" h="1905">
                  <a:moveTo>
                    <a:pt x="1903816" y="1293"/>
                  </a:moveTo>
                  <a:lnTo>
                    <a:pt x="787" y="1293"/>
                  </a:lnTo>
                </a:path>
                <a:path w="1905000" h="1905">
                  <a:moveTo>
                    <a:pt x="0" y="0"/>
                  </a:moveTo>
                  <a:lnTo>
                    <a:pt x="1904461" y="0"/>
                  </a:lnTo>
                </a:path>
                <a:path w="1905000" h="1905">
                  <a:moveTo>
                    <a:pt x="1903816" y="1293"/>
                  </a:moveTo>
                  <a:lnTo>
                    <a:pt x="787" y="1293"/>
                  </a:lnTo>
                </a:path>
                <a:path w="1905000" h="1905">
                  <a:moveTo>
                    <a:pt x="787" y="1293"/>
                  </a:moveTo>
                  <a:lnTo>
                    <a:pt x="1903816" y="1293"/>
                  </a:lnTo>
                </a:path>
              </a:pathLst>
            </a:custGeom>
            <a:ln w="3175">
              <a:solidFill>
                <a:srgbClr val="189C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6" name="object 3746"/>
            <p:cNvSpPr/>
            <p:nvPr/>
          </p:nvSpPr>
          <p:spPr>
            <a:xfrm>
              <a:off x="5188382" y="3210852"/>
              <a:ext cx="1903095" cy="1270"/>
            </a:xfrm>
            <a:custGeom>
              <a:avLst/>
              <a:gdLst/>
              <a:ahLst/>
              <a:cxnLst/>
              <a:rect l="l" t="t" r="r" b="b"/>
              <a:pathLst>
                <a:path w="1903095" h="1269">
                  <a:moveTo>
                    <a:pt x="1903029" y="0"/>
                  </a:moveTo>
                  <a:lnTo>
                    <a:pt x="1902465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903029" y="0"/>
                  </a:lnTo>
                  <a:close/>
                </a:path>
              </a:pathLst>
            </a:custGeom>
            <a:solidFill>
              <a:srgbClr val="189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7" name="object 3747"/>
            <p:cNvSpPr/>
            <p:nvPr/>
          </p:nvSpPr>
          <p:spPr>
            <a:xfrm>
              <a:off x="5188382" y="3210852"/>
              <a:ext cx="1903095" cy="1270"/>
            </a:xfrm>
            <a:custGeom>
              <a:avLst/>
              <a:gdLst/>
              <a:ahLst/>
              <a:cxnLst/>
              <a:rect l="l" t="t" r="r" b="b"/>
              <a:pathLst>
                <a:path w="1903095" h="1269">
                  <a:moveTo>
                    <a:pt x="1902465" y="1131"/>
                  </a:moveTo>
                  <a:lnTo>
                    <a:pt x="688" y="1131"/>
                  </a:lnTo>
                </a:path>
                <a:path w="1903095" h="1269">
                  <a:moveTo>
                    <a:pt x="0" y="0"/>
                  </a:moveTo>
                  <a:lnTo>
                    <a:pt x="1903029" y="0"/>
                  </a:lnTo>
                </a:path>
                <a:path w="1903095" h="1269">
                  <a:moveTo>
                    <a:pt x="1902465" y="1131"/>
                  </a:moveTo>
                  <a:lnTo>
                    <a:pt x="688" y="1131"/>
                  </a:lnTo>
                </a:path>
                <a:path w="1903095" h="1269">
                  <a:moveTo>
                    <a:pt x="688" y="1131"/>
                  </a:moveTo>
                  <a:lnTo>
                    <a:pt x="1902465" y="1131"/>
                  </a:lnTo>
                </a:path>
              </a:pathLst>
            </a:custGeom>
            <a:ln w="3175">
              <a:solidFill>
                <a:srgbClr val="189C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8" name="object 3748"/>
            <p:cNvSpPr/>
            <p:nvPr/>
          </p:nvSpPr>
          <p:spPr>
            <a:xfrm>
              <a:off x="5189070" y="3211984"/>
              <a:ext cx="1901825" cy="1905"/>
            </a:xfrm>
            <a:custGeom>
              <a:avLst/>
              <a:gdLst/>
              <a:ahLst/>
              <a:cxnLst/>
              <a:rect l="l" t="t" r="r" b="b"/>
              <a:pathLst>
                <a:path w="1901825" h="1905">
                  <a:moveTo>
                    <a:pt x="1901776" y="0"/>
                  </a:moveTo>
                  <a:lnTo>
                    <a:pt x="1901131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901776" y="0"/>
                  </a:lnTo>
                  <a:close/>
                </a:path>
              </a:pathLst>
            </a:custGeom>
            <a:solidFill>
              <a:srgbClr val="189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9" name="object 3749"/>
            <p:cNvSpPr/>
            <p:nvPr/>
          </p:nvSpPr>
          <p:spPr>
            <a:xfrm>
              <a:off x="5189070" y="3211984"/>
              <a:ext cx="1901825" cy="1905"/>
            </a:xfrm>
            <a:custGeom>
              <a:avLst/>
              <a:gdLst/>
              <a:ahLst/>
              <a:cxnLst/>
              <a:rect l="l" t="t" r="r" b="b"/>
              <a:pathLst>
                <a:path w="1901825" h="1905">
                  <a:moveTo>
                    <a:pt x="1901131" y="1293"/>
                  </a:moveTo>
                  <a:lnTo>
                    <a:pt x="787" y="1293"/>
                  </a:lnTo>
                </a:path>
                <a:path w="1901825" h="1905">
                  <a:moveTo>
                    <a:pt x="0" y="0"/>
                  </a:moveTo>
                  <a:lnTo>
                    <a:pt x="1901776" y="0"/>
                  </a:lnTo>
                </a:path>
                <a:path w="1901825" h="1905">
                  <a:moveTo>
                    <a:pt x="1901131" y="1293"/>
                  </a:moveTo>
                  <a:lnTo>
                    <a:pt x="787" y="1293"/>
                  </a:lnTo>
                </a:path>
                <a:path w="1901825" h="1905">
                  <a:moveTo>
                    <a:pt x="787" y="1293"/>
                  </a:moveTo>
                  <a:lnTo>
                    <a:pt x="1901131" y="1293"/>
                  </a:lnTo>
                </a:path>
                <a:path w="1901825" h="1905">
                  <a:moveTo>
                    <a:pt x="1901131" y="1293"/>
                  </a:moveTo>
                  <a:lnTo>
                    <a:pt x="787" y="1293"/>
                  </a:lnTo>
                </a:path>
                <a:path w="1901825" h="1905">
                  <a:moveTo>
                    <a:pt x="787" y="1293"/>
                  </a:moveTo>
                  <a:lnTo>
                    <a:pt x="1901131" y="1293"/>
                  </a:lnTo>
                </a:path>
              </a:pathLst>
            </a:custGeom>
            <a:ln w="3175">
              <a:solidFill>
                <a:srgbClr val="189C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0" name="object 3750"/>
            <p:cNvSpPr/>
            <p:nvPr/>
          </p:nvSpPr>
          <p:spPr>
            <a:xfrm>
              <a:off x="5189858" y="3213277"/>
              <a:ext cx="1900555" cy="1270"/>
            </a:xfrm>
            <a:custGeom>
              <a:avLst/>
              <a:gdLst/>
              <a:ahLst/>
              <a:cxnLst/>
              <a:rect l="l" t="t" r="r" b="b"/>
              <a:pathLst>
                <a:path w="1900554" h="1269">
                  <a:moveTo>
                    <a:pt x="1900344" y="0"/>
                  </a:moveTo>
                  <a:lnTo>
                    <a:pt x="1899779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900344" y="0"/>
                  </a:lnTo>
                  <a:close/>
                </a:path>
              </a:pathLst>
            </a:custGeom>
            <a:solidFill>
              <a:srgbClr val="179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1" name="object 3751"/>
            <p:cNvSpPr/>
            <p:nvPr/>
          </p:nvSpPr>
          <p:spPr>
            <a:xfrm>
              <a:off x="5189858" y="3213277"/>
              <a:ext cx="1900555" cy="1270"/>
            </a:xfrm>
            <a:custGeom>
              <a:avLst/>
              <a:gdLst/>
              <a:ahLst/>
              <a:cxnLst/>
              <a:rect l="l" t="t" r="r" b="b"/>
              <a:pathLst>
                <a:path w="1900554" h="1269">
                  <a:moveTo>
                    <a:pt x="1899779" y="1131"/>
                  </a:moveTo>
                  <a:lnTo>
                    <a:pt x="688" y="1131"/>
                  </a:lnTo>
                </a:path>
                <a:path w="1900554" h="1269">
                  <a:moveTo>
                    <a:pt x="0" y="0"/>
                  </a:moveTo>
                  <a:lnTo>
                    <a:pt x="1900344" y="0"/>
                  </a:lnTo>
                </a:path>
                <a:path w="1900554" h="1269">
                  <a:moveTo>
                    <a:pt x="1899779" y="1131"/>
                  </a:moveTo>
                  <a:lnTo>
                    <a:pt x="688" y="1131"/>
                  </a:lnTo>
                </a:path>
                <a:path w="1900554" h="1269">
                  <a:moveTo>
                    <a:pt x="688" y="1131"/>
                  </a:moveTo>
                  <a:lnTo>
                    <a:pt x="1899779" y="1131"/>
                  </a:lnTo>
                </a:path>
              </a:pathLst>
            </a:custGeom>
            <a:ln w="3175">
              <a:solidFill>
                <a:srgbClr val="179C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2" name="object 3752"/>
            <p:cNvSpPr/>
            <p:nvPr/>
          </p:nvSpPr>
          <p:spPr>
            <a:xfrm>
              <a:off x="5190546" y="3214408"/>
              <a:ext cx="1899285" cy="1905"/>
            </a:xfrm>
            <a:custGeom>
              <a:avLst/>
              <a:gdLst/>
              <a:ahLst/>
              <a:cxnLst/>
              <a:rect l="l" t="t" r="r" b="b"/>
              <a:pathLst>
                <a:path w="1899284" h="1905">
                  <a:moveTo>
                    <a:pt x="1899091" y="0"/>
                  </a:moveTo>
                  <a:lnTo>
                    <a:pt x="1898446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899091" y="0"/>
                  </a:lnTo>
                  <a:close/>
                </a:path>
              </a:pathLst>
            </a:custGeom>
            <a:solidFill>
              <a:srgbClr val="179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3" name="object 3753"/>
            <p:cNvSpPr/>
            <p:nvPr/>
          </p:nvSpPr>
          <p:spPr>
            <a:xfrm>
              <a:off x="5190546" y="3214408"/>
              <a:ext cx="1899285" cy="1905"/>
            </a:xfrm>
            <a:custGeom>
              <a:avLst/>
              <a:gdLst/>
              <a:ahLst/>
              <a:cxnLst/>
              <a:rect l="l" t="t" r="r" b="b"/>
              <a:pathLst>
                <a:path w="1899284" h="1905">
                  <a:moveTo>
                    <a:pt x="1898446" y="1293"/>
                  </a:moveTo>
                  <a:lnTo>
                    <a:pt x="787" y="1293"/>
                  </a:lnTo>
                </a:path>
                <a:path w="1899284" h="1905">
                  <a:moveTo>
                    <a:pt x="0" y="0"/>
                  </a:moveTo>
                  <a:lnTo>
                    <a:pt x="1899091" y="0"/>
                  </a:lnTo>
                </a:path>
                <a:path w="1899284" h="1905">
                  <a:moveTo>
                    <a:pt x="1898446" y="1293"/>
                  </a:moveTo>
                  <a:lnTo>
                    <a:pt x="787" y="1293"/>
                  </a:lnTo>
                </a:path>
                <a:path w="1899284" h="1905">
                  <a:moveTo>
                    <a:pt x="787" y="1293"/>
                  </a:moveTo>
                  <a:lnTo>
                    <a:pt x="1898446" y="1293"/>
                  </a:lnTo>
                </a:path>
                <a:path w="1899284" h="1905">
                  <a:moveTo>
                    <a:pt x="1898446" y="1293"/>
                  </a:moveTo>
                  <a:lnTo>
                    <a:pt x="787" y="1293"/>
                  </a:lnTo>
                </a:path>
                <a:path w="1899284" h="1905">
                  <a:moveTo>
                    <a:pt x="787" y="1293"/>
                  </a:moveTo>
                  <a:lnTo>
                    <a:pt x="1898446" y="1293"/>
                  </a:lnTo>
                </a:path>
              </a:pathLst>
            </a:custGeom>
            <a:ln w="3175">
              <a:solidFill>
                <a:srgbClr val="179C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4" name="object 3754"/>
            <p:cNvSpPr/>
            <p:nvPr/>
          </p:nvSpPr>
          <p:spPr>
            <a:xfrm>
              <a:off x="5191334" y="3215701"/>
              <a:ext cx="1898014" cy="1270"/>
            </a:xfrm>
            <a:custGeom>
              <a:avLst/>
              <a:gdLst/>
              <a:ahLst/>
              <a:cxnLst/>
              <a:rect l="l" t="t" r="r" b="b"/>
              <a:pathLst>
                <a:path w="1898015" h="1269">
                  <a:moveTo>
                    <a:pt x="1897659" y="0"/>
                  </a:moveTo>
                  <a:lnTo>
                    <a:pt x="1897094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897659" y="0"/>
                  </a:lnTo>
                  <a:close/>
                </a:path>
              </a:pathLst>
            </a:custGeom>
            <a:solidFill>
              <a:srgbClr val="179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5" name="object 3755"/>
            <p:cNvSpPr/>
            <p:nvPr/>
          </p:nvSpPr>
          <p:spPr>
            <a:xfrm>
              <a:off x="5191334" y="3215701"/>
              <a:ext cx="1898014" cy="1270"/>
            </a:xfrm>
            <a:custGeom>
              <a:avLst/>
              <a:gdLst/>
              <a:ahLst/>
              <a:cxnLst/>
              <a:rect l="l" t="t" r="r" b="b"/>
              <a:pathLst>
                <a:path w="1898015" h="1269">
                  <a:moveTo>
                    <a:pt x="1897094" y="1131"/>
                  </a:moveTo>
                  <a:lnTo>
                    <a:pt x="688" y="1131"/>
                  </a:lnTo>
                </a:path>
                <a:path w="1898015" h="1269">
                  <a:moveTo>
                    <a:pt x="0" y="0"/>
                  </a:moveTo>
                  <a:lnTo>
                    <a:pt x="1897658" y="0"/>
                  </a:lnTo>
                </a:path>
              </a:pathLst>
            </a:custGeom>
            <a:ln w="3175">
              <a:solidFill>
                <a:srgbClr val="179C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6" name="object 3756"/>
            <p:cNvSpPr/>
            <p:nvPr/>
          </p:nvSpPr>
          <p:spPr>
            <a:xfrm>
              <a:off x="5192022" y="3216833"/>
              <a:ext cx="1896745" cy="0"/>
            </a:xfrm>
            <a:custGeom>
              <a:avLst/>
              <a:gdLst/>
              <a:ahLst/>
              <a:cxnLst/>
              <a:rect l="l" t="t" r="r" b="b"/>
              <a:pathLst>
                <a:path w="1896745">
                  <a:moveTo>
                    <a:pt x="1896405" y="0"/>
                  </a:moveTo>
                  <a:lnTo>
                    <a:pt x="0" y="0"/>
                  </a:lnTo>
                </a:path>
                <a:path w="1896745">
                  <a:moveTo>
                    <a:pt x="0" y="0"/>
                  </a:moveTo>
                  <a:lnTo>
                    <a:pt x="1896405" y="0"/>
                  </a:lnTo>
                </a:path>
              </a:pathLst>
            </a:custGeom>
            <a:ln w="3175">
              <a:solidFill>
                <a:srgbClr val="179B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7" name="object 3757"/>
            <p:cNvSpPr/>
            <p:nvPr/>
          </p:nvSpPr>
          <p:spPr>
            <a:xfrm>
              <a:off x="5192022" y="3216833"/>
              <a:ext cx="1896745" cy="1905"/>
            </a:xfrm>
            <a:custGeom>
              <a:avLst/>
              <a:gdLst/>
              <a:ahLst/>
              <a:cxnLst/>
              <a:rect l="l" t="t" r="r" b="b"/>
              <a:pathLst>
                <a:path w="1896745" h="1905">
                  <a:moveTo>
                    <a:pt x="1896405" y="0"/>
                  </a:moveTo>
                  <a:lnTo>
                    <a:pt x="1895760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896405" y="0"/>
                  </a:lnTo>
                  <a:close/>
                </a:path>
              </a:pathLst>
            </a:custGeom>
            <a:solidFill>
              <a:srgbClr val="179B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8" name="object 3758"/>
            <p:cNvSpPr/>
            <p:nvPr/>
          </p:nvSpPr>
          <p:spPr>
            <a:xfrm>
              <a:off x="5192022" y="3216833"/>
              <a:ext cx="1896745" cy="1905"/>
            </a:xfrm>
            <a:custGeom>
              <a:avLst/>
              <a:gdLst/>
              <a:ahLst/>
              <a:cxnLst/>
              <a:rect l="l" t="t" r="r" b="b"/>
              <a:pathLst>
                <a:path w="1896745" h="1905">
                  <a:moveTo>
                    <a:pt x="1895760" y="1293"/>
                  </a:moveTo>
                  <a:lnTo>
                    <a:pt x="787" y="1293"/>
                  </a:lnTo>
                </a:path>
                <a:path w="1896745" h="1905">
                  <a:moveTo>
                    <a:pt x="0" y="0"/>
                  </a:moveTo>
                  <a:lnTo>
                    <a:pt x="1896405" y="0"/>
                  </a:lnTo>
                </a:path>
                <a:path w="1896745" h="1905">
                  <a:moveTo>
                    <a:pt x="1895760" y="1293"/>
                  </a:moveTo>
                  <a:lnTo>
                    <a:pt x="787" y="1293"/>
                  </a:lnTo>
                </a:path>
                <a:path w="1896745" h="1905">
                  <a:moveTo>
                    <a:pt x="787" y="1293"/>
                  </a:moveTo>
                  <a:lnTo>
                    <a:pt x="1895760" y="1293"/>
                  </a:lnTo>
                </a:path>
              </a:pathLst>
            </a:custGeom>
            <a:ln w="3175">
              <a:solidFill>
                <a:srgbClr val="179B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9" name="object 3759"/>
            <p:cNvSpPr/>
            <p:nvPr/>
          </p:nvSpPr>
          <p:spPr>
            <a:xfrm>
              <a:off x="5192810" y="3218126"/>
              <a:ext cx="1895475" cy="1270"/>
            </a:xfrm>
            <a:custGeom>
              <a:avLst/>
              <a:gdLst/>
              <a:ahLst/>
              <a:cxnLst/>
              <a:rect l="l" t="t" r="r" b="b"/>
              <a:pathLst>
                <a:path w="1895475" h="1269">
                  <a:moveTo>
                    <a:pt x="1894973" y="0"/>
                  </a:moveTo>
                  <a:lnTo>
                    <a:pt x="1894409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894973" y="0"/>
                  </a:lnTo>
                  <a:close/>
                </a:path>
              </a:pathLst>
            </a:custGeom>
            <a:solidFill>
              <a:srgbClr val="179B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0" name="object 3760"/>
            <p:cNvSpPr/>
            <p:nvPr/>
          </p:nvSpPr>
          <p:spPr>
            <a:xfrm>
              <a:off x="5192810" y="3218126"/>
              <a:ext cx="1895475" cy="1270"/>
            </a:xfrm>
            <a:custGeom>
              <a:avLst/>
              <a:gdLst/>
              <a:ahLst/>
              <a:cxnLst/>
              <a:rect l="l" t="t" r="r" b="b"/>
              <a:pathLst>
                <a:path w="1895475" h="1269">
                  <a:moveTo>
                    <a:pt x="1894409" y="1131"/>
                  </a:moveTo>
                  <a:lnTo>
                    <a:pt x="688" y="1131"/>
                  </a:lnTo>
                </a:path>
                <a:path w="1895475" h="1269">
                  <a:moveTo>
                    <a:pt x="0" y="0"/>
                  </a:moveTo>
                  <a:lnTo>
                    <a:pt x="1894973" y="0"/>
                  </a:lnTo>
                </a:path>
                <a:path w="1895475" h="1269">
                  <a:moveTo>
                    <a:pt x="1894409" y="1131"/>
                  </a:moveTo>
                  <a:lnTo>
                    <a:pt x="688" y="1131"/>
                  </a:lnTo>
                </a:path>
                <a:path w="1895475" h="1269">
                  <a:moveTo>
                    <a:pt x="688" y="1131"/>
                  </a:moveTo>
                  <a:lnTo>
                    <a:pt x="1894409" y="1131"/>
                  </a:lnTo>
                </a:path>
                <a:path w="1895475" h="1269">
                  <a:moveTo>
                    <a:pt x="1894409" y="1131"/>
                  </a:moveTo>
                  <a:lnTo>
                    <a:pt x="688" y="1131"/>
                  </a:lnTo>
                </a:path>
                <a:path w="1895475" h="1269">
                  <a:moveTo>
                    <a:pt x="688" y="1131"/>
                  </a:moveTo>
                  <a:lnTo>
                    <a:pt x="1894409" y="1131"/>
                  </a:lnTo>
                </a:path>
              </a:pathLst>
            </a:custGeom>
            <a:ln w="3175">
              <a:solidFill>
                <a:srgbClr val="179B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1" name="object 3761"/>
            <p:cNvSpPr/>
            <p:nvPr/>
          </p:nvSpPr>
          <p:spPr>
            <a:xfrm>
              <a:off x="5193498" y="3219257"/>
              <a:ext cx="1894205" cy="1905"/>
            </a:xfrm>
            <a:custGeom>
              <a:avLst/>
              <a:gdLst/>
              <a:ahLst/>
              <a:cxnLst/>
              <a:rect l="l" t="t" r="r" b="b"/>
              <a:pathLst>
                <a:path w="1894204" h="1905">
                  <a:moveTo>
                    <a:pt x="1893720" y="0"/>
                  </a:moveTo>
                  <a:lnTo>
                    <a:pt x="1893075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893720" y="0"/>
                  </a:lnTo>
                  <a:close/>
                </a:path>
              </a:pathLst>
            </a:custGeom>
            <a:solidFill>
              <a:srgbClr val="179B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2" name="object 3762"/>
            <p:cNvSpPr/>
            <p:nvPr/>
          </p:nvSpPr>
          <p:spPr>
            <a:xfrm>
              <a:off x="5193498" y="3219257"/>
              <a:ext cx="1894205" cy="1905"/>
            </a:xfrm>
            <a:custGeom>
              <a:avLst/>
              <a:gdLst/>
              <a:ahLst/>
              <a:cxnLst/>
              <a:rect l="l" t="t" r="r" b="b"/>
              <a:pathLst>
                <a:path w="1894204" h="1905">
                  <a:moveTo>
                    <a:pt x="1893075" y="1293"/>
                  </a:moveTo>
                  <a:lnTo>
                    <a:pt x="787" y="1293"/>
                  </a:lnTo>
                </a:path>
                <a:path w="1894204" h="1905">
                  <a:moveTo>
                    <a:pt x="0" y="0"/>
                  </a:moveTo>
                  <a:lnTo>
                    <a:pt x="1893720" y="0"/>
                  </a:lnTo>
                </a:path>
                <a:path w="1894204" h="1905">
                  <a:moveTo>
                    <a:pt x="1893075" y="1293"/>
                  </a:moveTo>
                  <a:lnTo>
                    <a:pt x="787" y="1293"/>
                  </a:lnTo>
                </a:path>
                <a:path w="1894204" h="1905">
                  <a:moveTo>
                    <a:pt x="787" y="1293"/>
                  </a:moveTo>
                  <a:lnTo>
                    <a:pt x="1893075" y="1293"/>
                  </a:lnTo>
                </a:path>
              </a:pathLst>
            </a:custGeom>
            <a:ln w="3175">
              <a:solidFill>
                <a:srgbClr val="179B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3" name="object 3763"/>
            <p:cNvSpPr/>
            <p:nvPr/>
          </p:nvSpPr>
          <p:spPr>
            <a:xfrm>
              <a:off x="5194286" y="3220550"/>
              <a:ext cx="1892300" cy="1270"/>
            </a:xfrm>
            <a:custGeom>
              <a:avLst/>
              <a:gdLst/>
              <a:ahLst/>
              <a:cxnLst/>
              <a:rect l="l" t="t" r="r" b="b"/>
              <a:pathLst>
                <a:path w="1892300" h="1269">
                  <a:moveTo>
                    <a:pt x="1892288" y="0"/>
                  </a:moveTo>
                  <a:lnTo>
                    <a:pt x="1891723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892288" y="0"/>
                  </a:lnTo>
                  <a:close/>
                </a:path>
              </a:pathLst>
            </a:custGeom>
            <a:solidFill>
              <a:srgbClr val="179B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4" name="object 3764"/>
            <p:cNvSpPr/>
            <p:nvPr/>
          </p:nvSpPr>
          <p:spPr>
            <a:xfrm>
              <a:off x="5194285" y="3220550"/>
              <a:ext cx="1892300" cy="1270"/>
            </a:xfrm>
            <a:custGeom>
              <a:avLst/>
              <a:gdLst/>
              <a:ahLst/>
              <a:cxnLst/>
              <a:rect l="l" t="t" r="r" b="b"/>
              <a:pathLst>
                <a:path w="1892300" h="1269">
                  <a:moveTo>
                    <a:pt x="1891723" y="1131"/>
                  </a:moveTo>
                  <a:lnTo>
                    <a:pt x="688" y="1131"/>
                  </a:lnTo>
                </a:path>
                <a:path w="1892300" h="1269">
                  <a:moveTo>
                    <a:pt x="0" y="0"/>
                  </a:moveTo>
                  <a:lnTo>
                    <a:pt x="1892288" y="0"/>
                  </a:lnTo>
                </a:path>
                <a:path w="1892300" h="1269">
                  <a:moveTo>
                    <a:pt x="1891723" y="1131"/>
                  </a:moveTo>
                  <a:lnTo>
                    <a:pt x="688" y="1131"/>
                  </a:lnTo>
                </a:path>
                <a:path w="1892300" h="1269">
                  <a:moveTo>
                    <a:pt x="688" y="1131"/>
                  </a:moveTo>
                  <a:lnTo>
                    <a:pt x="1891723" y="1131"/>
                  </a:lnTo>
                </a:path>
              </a:pathLst>
            </a:custGeom>
            <a:ln w="3175">
              <a:solidFill>
                <a:srgbClr val="179B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5" name="object 3765"/>
            <p:cNvSpPr/>
            <p:nvPr/>
          </p:nvSpPr>
          <p:spPr>
            <a:xfrm>
              <a:off x="5194974" y="3221682"/>
              <a:ext cx="1891030" cy="1905"/>
            </a:xfrm>
            <a:custGeom>
              <a:avLst/>
              <a:gdLst/>
              <a:ahLst/>
              <a:cxnLst/>
              <a:rect l="l" t="t" r="r" b="b"/>
              <a:pathLst>
                <a:path w="1891029" h="1905">
                  <a:moveTo>
                    <a:pt x="1891035" y="0"/>
                  </a:moveTo>
                  <a:lnTo>
                    <a:pt x="1890390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891035" y="0"/>
                  </a:lnTo>
                  <a:close/>
                </a:path>
              </a:pathLst>
            </a:custGeom>
            <a:solidFill>
              <a:srgbClr val="179B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6" name="object 3766"/>
            <p:cNvSpPr/>
            <p:nvPr/>
          </p:nvSpPr>
          <p:spPr>
            <a:xfrm>
              <a:off x="5194974" y="3221682"/>
              <a:ext cx="1891030" cy="1905"/>
            </a:xfrm>
            <a:custGeom>
              <a:avLst/>
              <a:gdLst/>
              <a:ahLst/>
              <a:cxnLst/>
              <a:rect l="l" t="t" r="r" b="b"/>
              <a:pathLst>
                <a:path w="1891029" h="1905">
                  <a:moveTo>
                    <a:pt x="1890390" y="1293"/>
                  </a:moveTo>
                  <a:lnTo>
                    <a:pt x="787" y="1293"/>
                  </a:lnTo>
                </a:path>
                <a:path w="1891029" h="1905">
                  <a:moveTo>
                    <a:pt x="0" y="0"/>
                  </a:moveTo>
                  <a:lnTo>
                    <a:pt x="1891035" y="0"/>
                  </a:lnTo>
                </a:path>
              </a:pathLst>
            </a:custGeom>
            <a:ln w="3175">
              <a:solidFill>
                <a:srgbClr val="179B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7" name="object 3767"/>
            <p:cNvSpPr/>
            <p:nvPr/>
          </p:nvSpPr>
          <p:spPr>
            <a:xfrm>
              <a:off x="5195761" y="3222975"/>
              <a:ext cx="1889760" cy="0"/>
            </a:xfrm>
            <a:custGeom>
              <a:avLst/>
              <a:gdLst/>
              <a:ahLst/>
              <a:cxnLst/>
              <a:rect l="l" t="t" r="r" b="b"/>
              <a:pathLst>
                <a:path w="1889759">
                  <a:moveTo>
                    <a:pt x="1889602" y="0"/>
                  </a:moveTo>
                  <a:lnTo>
                    <a:pt x="0" y="0"/>
                  </a:lnTo>
                </a:path>
                <a:path w="1889759">
                  <a:moveTo>
                    <a:pt x="0" y="0"/>
                  </a:moveTo>
                  <a:lnTo>
                    <a:pt x="1889602" y="0"/>
                  </a:lnTo>
                </a:path>
                <a:path w="1889759">
                  <a:moveTo>
                    <a:pt x="1889602" y="0"/>
                  </a:moveTo>
                  <a:lnTo>
                    <a:pt x="0" y="0"/>
                  </a:lnTo>
                </a:path>
                <a:path w="1889759">
                  <a:moveTo>
                    <a:pt x="0" y="0"/>
                  </a:moveTo>
                  <a:lnTo>
                    <a:pt x="1889602" y="0"/>
                  </a:lnTo>
                </a:path>
              </a:pathLst>
            </a:custGeom>
            <a:ln w="3175">
              <a:solidFill>
                <a:srgbClr val="169B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8" name="object 3768"/>
            <p:cNvSpPr/>
            <p:nvPr/>
          </p:nvSpPr>
          <p:spPr>
            <a:xfrm>
              <a:off x="5195762" y="3222975"/>
              <a:ext cx="1889760" cy="1270"/>
            </a:xfrm>
            <a:custGeom>
              <a:avLst/>
              <a:gdLst/>
              <a:ahLst/>
              <a:cxnLst/>
              <a:rect l="l" t="t" r="r" b="b"/>
              <a:pathLst>
                <a:path w="1889759" h="1269">
                  <a:moveTo>
                    <a:pt x="1889602" y="0"/>
                  </a:moveTo>
                  <a:lnTo>
                    <a:pt x="1889038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889602" y="0"/>
                  </a:lnTo>
                  <a:close/>
                </a:path>
              </a:pathLst>
            </a:custGeom>
            <a:solidFill>
              <a:srgbClr val="169B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9" name="object 3769"/>
            <p:cNvSpPr/>
            <p:nvPr/>
          </p:nvSpPr>
          <p:spPr>
            <a:xfrm>
              <a:off x="5195761" y="3222975"/>
              <a:ext cx="1889760" cy="1270"/>
            </a:xfrm>
            <a:custGeom>
              <a:avLst/>
              <a:gdLst/>
              <a:ahLst/>
              <a:cxnLst/>
              <a:rect l="l" t="t" r="r" b="b"/>
              <a:pathLst>
                <a:path w="1889759" h="1269">
                  <a:moveTo>
                    <a:pt x="1889038" y="1131"/>
                  </a:moveTo>
                  <a:lnTo>
                    <a:pt x="688" y="1131"/>
                  </a:lnTo>
                </a:path>
                <a:path w="1889759" h="1269">
                  <a:moveTo>
                    <a:pt x="0" y="0"/>
                  </a:moveTo>
                  <a:lnTo>
                    <a:pt x="1889602" y="0"/>
                  </a:lnTo>
                </a:path>
                <a:path w="1889759" h="1269">
                  <a:moveTo>
                    <a:pt x="1889038" y="1131"/>
                  </a:moveTo>
                  <a:lnTo>
                    <a:pt x="688" y="1131"/>
                  </a:lnTo>
                </a:path>
                <a:path w="1889759" h="1269">
                  <a:moveTo>
                    <a:pt x="688" y="1131"/>
                  </a:moveTo>
                  <a:lnTo>
                    <a:pt x="1889038" y="1131"/>
                  </a:lnTo>
                </a:path>
              </a:pathLst>
            </a:custGeom>
            <a:ln w="3175">
              <a:solidFill>
                <a:srgbClr val="169B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0" name="object 3770"/>
            <p:cNvSpPr/>
            <p:nvPr/>
          </p:nvSpPr>
          <p:spPr>
            <a:xfrm>
              <a:off x="5196450" y="3224106"/>
              <a:ext cx="1888489" cy="1905"/>
            </a:xfrm>
            <a:custGeom>
              <a:avLst/>
              <a:gdLst/>
              <a:ahLst/>
              <a:cxnLst/>
              <a:rect l="l" t="t" r="r" b="b"/>
              <a:pathLst>
                <a:path w="1888490" h="1905">
                  <a:moveTo>
                    <a:pt x="1888349" y="0"/>
                  </a:moveTo>
                  <a:lnTo>
                    <a:pt x="1887704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888349" y="0"/>
                  </a:lnTo>
                  <a:close/>
                </a:path>
              </a:pathLst>
            </a:custGeom>
            <a:solidFill>
              <a:srgbClr val="169B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1" name="object 3771"/>
            <p:cNvSpPr/>
            <p:nvPr/>
          </p:nvSpPr>
          <p:spPr>
            <a:xfrm>
              <a:off x="5196450" y="3224106"/>
              <a:ext cx="1888489" cy="1905"/>
            </a:xfrm>
            <a:custGeom>
              <a:avLst/>
              <a:gdLst/>
              <a:ahLst/>
              <a:cxnLst/>
              <a:rect l="l" t="t" r="r" b="b"/>
              <a:pathLst>
                <a:path w="1888490" h="1905">
                  <a:moveTo>
                    <a:pt x="1887704" y="1293"/>
                  </a:moveTo>
                  <a:lnTo>
                    <a:pt x="787" y="1293"/>
                  </a:lnTo>
                </a:path>
                <a:path w="1888490" h="1905">
                  <a:moveTo>
                    <a:pt x="0" y="0"/>
                  </a:moveTo>
                  <a:lnTo>
                    <a:pt x="1888349" y="0"/>
                  </a:lnTo>
                </a:path>
                <a:path w="1888490" h="1905">
                  <a:moveTo>
                    <a:pt x="1887704" y="1293"/>
                  </a:moveTo>
                  <a:lnTo>
                    <a:pt x="787" y="1293"/>
                  </a:lnTo>
                </a:path>
                <a:path w="1888490" h="1905">
                  <a:moveTo>
                    <a:pt x="787" y="1293"/>
                  </a:moveTo>
                  <a:lnTo>
                    <a:pt x="1887704" y="1293"/>
                  </a:lnTo>
                </a:path>
              </a:pathLst>
            </a:custGeom>
            <a:ln w="3175">
              <a:solidFill>
                <a:srgbClr val="169B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2" name="object 3772"/>
            <p:cNvSpPr/>
            <p:nvPr/>
          </p:nvSpPr>
          <p:spPr>
            <a:xfrm>
              <a:off x="5197238" y="3225399"/>
              <a:ext cx="1887220" cy="1270"/>
            </a:xfrm>
            <a:custGeom>
              <a:avLst/>
              <a:gdLst/>
              <a:ahLst/>
              <a:cxnLst/>
              <a:rect l="l" t="t" r="r" b="b"/>
              <a:pathLst>
                <a:path w="1887220" h="1269">
                  <a:moveTo>
                    <a:pt x="1886917" y="0"/>
                  </a:moveTo>
                  <a:lnTo>
                    <a:pt x="1886353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886917" y="0"/>
                  </a:lnTo>
                  <a:close/>
                </a:path>
              </a:pathLst>
            </a:custGeom>
            <a:solidFill>
              <a:srgbClr val="169B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3" name="object 3773"/>
            <p:cNvSpPr/>
            <p:nvPr/>
          </p:nvSpPr>
          <p:spPr>
            <a:xfrm>
              <a:off x="5197237" y="3225399"/>
              <a:ext cx="1887220" cy="1270"/>
            </a:xfrm>
            <a:custGeom>
              <a:avLst/>
              <a:gdLst/>
              <a:ahLst/>
              <a:cxnLst/>
              <a:rect l="l" t="t" r="r" b="b"/>
              <a:pathLst>
                <a:path w="1887220" h="1269">
                  <a:moveTo>
                    <a:pt x="1886353" y="1131"/>
                  </a:moveTo>
                  <a:lnTo>
                    <a:pt x="688" y="1131"/>
                  </a:lnTo>
                </a:path>
                <a:path w="1887220" h="1269">
                  <a:moveTo>
                    <a:pt x="0" y="0"/>
                  </a:moveTo>
                  <a:lnTo>
                    <a:pt x="1886917" y="0"/>
                  </a:lnTo>
                </a:path>
                <a:path w="1887220" h="1269">
                  <a:moveTo>
                    <a:pt x="1886353" y="1131"/>
                  </a:moveTo>
                  <a:lnTo>
                    <a:pt x="688" y="1131"/>
                  </a:lnTo>
                </a:path>
                <a:path w="1887220" h="1269">
                  <a:moveTo>
                    <a:pt x="688" y="1131"/>
                  </a:moveTo>
                  <a:lnTo>
                    <a:pt x="1886353" y="1131"/>
                  </a:lnTo>
                </a:path>
                <a:path w="1887220" h="1269">
                  <a:moveTo>
                    <a:pt x="1886353" y="1131"/>
                  </a:moveTo>
                  <a:lnTo>
                    <a:pt x="688" y="1131"/>
                  </a:lnTo>
                </a:path>
                <a:path w="1887220" h="1269">
                  <a:moveTo>
                    <a:pt x="688" y="1131"/>
                  </a:moveTo>
                  <a:lnTo>
                    <a:pt x="1886353" y="1131"/>
                  </a:lnTo>
                </a:path>
              </a:pathLst>
            </a:custGeom>
            <a:ln w="3175">
              <a:solidFill>
                <a:srgbClr val="169B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4" name="object 3774"/>
            <p:cNvSpPr/>
            <p:nvPr/>
          </p:nvSpPr>
          <p:spPr>
            <a:xfrm>
              <a:off x="5197926" y="3226531"/>
              <a:ext cx="1885950" cy="1905"/>
            </a:xfrm>
            <a:custGeom>
              <a:avLst/>
              <a:gdLst/>
              <a:ahLst/>
              <a:cxnLst/>
              <a:rect l="l" t="t" r="r" b="b"/>
              <a:pathLst>
                <a:path w="1885950" h="1905">
                  <a:moveTo>
                    <a:pt x="1885664" y="0"/>
                  </a:moveTo>
                  <a:lnTo>
                    <a:pt x="1885019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885664" y="0"/>
                  </a:lnTo>
                  <a:close/>
                </a:path>
              </a:pathLst>
            </a:custGeom>
            <a:solidFill>
              <a:srgbClr val="169B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5" name="object 3775"/>
            <p:cNvSpPr/>
            <p:nvPr/>
          </p:nvSpPr>
          <p:spPr>
            <a:xfrm>
              <a:off x="5197926" y="3226531"/>
              <a:ext cx="1885950" cy="1905"/>
            </a:xfrm>
            <a:custGeom>
              <a:avLst/>
              <a:gdLst/>
              <a:ahLst/>
              <a:cxnLst/>
              <a:rect l="l" t="t" r="r" b="b"/>
              <a:pathLst>
                <a:path w="1885950" h="1905">
                  <a:moveTo>
                    <a:pt x="1885019" y="1293"/>
                  </a:moveTo>
                  <a:lnTo>
                    <a:pt x="787" y="1293"/>
                  </a:lnTo>
                </a:path>
                <a:path w="1885950" h="1905">
                  <a:moveTo>
                    <a:pt x="0" y="0"/>
                  </a:moveTo>
                  <a:lnTo>
                    <a:pt x="1885664" y="0"/>
                  </a:lnTo>
                </a:path>
              </a:pathLst>
            </a:custGeom>
            <a:ln w="3175">
              <a:solidFill>
                <a:srgbClr val="169B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6" name="object 3776"/>
            <p:cNvSpPr/>
            <p:nvPr/>
          </p:nvSpPr>
          <p:spPr>
            <a:xfrm>
              <a:off x="5198713" y="3227824"/>
              <a:ext cx="1884680" cy="0"/>
            </a:xfrm>
            <a:custGeom>
              <a:avLst/>
              <a:gdLst/>
              <a:ahLst/>
              <a:cxnLst/>
              <a:rect l="l" t="t" r="r" b="b"/>
              <a:pathLst>
                <a:path w="1884679">
                  <a:moveTo>
                    <a:pt x="1884232" y="0"/>
                  </a:moveTo>
                  <a:lnTo>
                    <a:pt x="0" y="0"/>
                  </a:lnTo>
                </a:path>
                <a:path w="1884679">
                  <a:moveTo>
                    <a:pt x="0" y="0"/>
                  </a:moveTo>
                  <a:lnTo>
                    <a:pt x="1884232" y="0"/>
                  </a:lnTo>
                </a:path>
              </a:pathLst>
            </a:custGeom>
            <a:ln w="3175">
              <a:solidFill>
                <a:srgbClr val="159B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7" name="object 3777"/>
            <p:cNvSpPr/>
            <p:nvPr/>
          </p:nvSpPr>
          <p:spPr>
            <a:xfrm>
              <a:off x="5198714" y="3227824"/>
              <a:ext cx="1884680" cy="1270"/>
            </a:xfrm>
            <a:custGeom>
              <a:avLst/>
              <a:gdLst/>
              <a:ahLst/>
              <a:cxnLst/>
              <a:rect l="l" t="t" r="r" b="b"/>
              <a:pathLst>
                <a:path w="1884679" h="1269">
                  <a:moveTo>
                    <a:pt x="1884232" y="0"/>
                  </a:moveTo>
                  <a:lnTo>
                    <a:pt x="1883667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884232" y="0"/>
                  </a:lnTo>
                  <a:close/>
                </a:path>
              </a:pathLst>
            </a:custGeom>
            <a:solidFill>
              <a:srgbClr val="159B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8" name="object 3778"/>
            <p:cNvSpPr/>
            <p:nvPr/>
          </p:nvSpPr>
          <p:spPr>
            <a:xfrm>
              <a:off x="5198713" y="3227824"/>
              <a:ext cx="1884680" cy="1270"/>
            </a:xfrm>
            <a:custGeom>
              <a:avLst/>
              <a:gdLst/>
              <a:ahLst/>
              <a:cxnLst/>
              <a:rect l="l" t="t" r="r" b="b"/>
              <a:pathLst>
                <a:path w="1884679" h="1269">
                  <a:moveTo>
                    <a:pt x="1883667" y="1131"/>
                  </a:moveTo>
                  <a:lnTo>
                    <a:pt x="688" y="1131"/>
                  </a:lnTo>
                </a:path>
                <a:path w="1884679" h="1269">
                  <a:moveTo>
                    <a:pt x="0" y="0"/>
                  </a:moveTo>
                  <a:lnTo>
                    <a:pt x="1884232" y="0"/>
                  </a:lnTo>
                </a:path>
                <a:path w="1884679" h="1269">
                  <a:moveTo>
                    <a:pt x="1883667" y="1131"/>
                  </a:moveTo>
                  <a:lnTo>
                    <a:pt x="688" y="1131"/>
                  </a:lnTo>
                </a:path>
                <a:path w="1884679" h="1269">
                  <a:moveTo>
                    <a:pt x="688" y="1131"/>
                  </a:moveTo>
                  <a:lnTo>
                    <a:pt x="1883667" y="1131"/>
                  </a:lnTo>
                </a:path>
              </a:pathLst>
            </a:custGeom>
            <a:ln w="3175">
              <a:solidFill>
                <a:srgbClr val="159B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9" name="object 3779"/>
            <p:cNvSpPr/>
            <p:nvPr/>
          </p:nvSpPr>
          <p:spPr>
            <a:xfrm>
              <a:off x="5199402" y="3228955"/>
              <a:ext cx="1883410" cy="1905"/>
            </a:xfrm>
            <a:custGeom>
              <a:avLst/>
              <a:gdLst/>
              <a:ahLst/>
              <a:cxnLst/>
              <a:rect l="l" t="t" r="r" b="b"/>
              <a:pathLst>
                <a:path w="1883409" h="1905">
                  <a:moveTo>
                    <a:pt x="1882978" y="0"/>
                  </a:moveTo>
                  <a:lnTo>
                    <a:pt x="1882333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882978" y="0"/>
                  </a:lnTo>
                  <a:close/>
                </a:path>
              </a:pathLst>
            </a:custGeom>
            <a:solidFill>
              <a:srgbClr val="159B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0" name="object 3780"/>
            <p:cNvSpPr/>
            <p:nvPr/>
          </p:nvSpPr>
          <p:spPr>
            <a:xfrm>
              <a:off x="5199402" y="3228955"/>
              <a:ext cx="1883410" cy="1905"/>
            </a:xfrm>
            <a:custGeom>
              <a:avLst/>
              <a:gdLst/>
              <a:ahLst/>
              <a:cxnLst/>
              <a:rect l="l" t="t" r="r" b="b"/>
              <a:pathLst>
                <a:path w="1883409" h="1905">
                  <a:moveTo>
                    <a:pt x="1882333" y="1293"/>
                  </a:moveTo>
                  <a:lnTo>
                    <a:pt x="787" y="1293"/>
                  </a:lnTo>
                </a:path>
                <a:path w="1883409" h="1905">
                  <a:moveTo>
                    <a:pt x="0" y="0"/>
                  </a:moveTo>
                  <a:lnTo>
                    <a:pt x="1882978" y="0"/>
                  </a:lnTo>
                </a:path>
                <a:path w="1883409" h="1905">
                  <a:moveTo>
                    <a:pt x="1882333" y="1293"/>
                  </a:moveTo>
                  <a:lnTo>
                    <a:pt x="787" y="1293"/>
                  </a:lnTo>
                </a:path>
                <a:path w="1883409" h="1905">
                  <a:moveTo>
                    <a:pt x="787" y="1293"/>
                  </a:moveTo>
                  <a:lnTo>
                    <a:pt x="1882333" y="1293"/>
                  </a:lnTo>
                </a:path>
                <a:path w="1883409" h="1905">
                  <a:moveTo>
                    <a:pt x="1882333" y="1293"/>
                  </a:moveTo>
                  <a:lnTo>
                    <a:pt x="787" y="1293"/>
                  </a:lnTo>
                </a:path>
                <a:path w="1883409" h="1905">
                  <a:moveTo>
                    <a:pt x="787" y="1293"/>
                  </a:moveTo>
                  <a:lnTo>
                    <a:pt x="1882333" y="1293"/>
                  </a:lnTo>
                </a:path>
              </a:pathLst>
            </a:custGeom>
            <a:ln w="3175">
              <a:solidFill>
                <a:srgbClr val="159B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1" name="object 3781"/>
            <p:cNvSpPr/>
            <p:nvPr/>
          </p:nvSpPr>
          <p:spPr>
            <a:xfrm>
              <a:off x="5200189" y="3230248"/>
              <a:ext cx="1882139" cy="1270"/>
            </a:xfrm>
            <a:custGeom>
              <a:avLst/>
              <a:gdLst/>
              <a:ahLst/>
              <a:cxnLst/>
              <a:rect l="l" t="t" r="r" b="b"/>
              <a:pathLst>
                <a:path w="1882140" h="1269">
                  <a:moveTo>
                    <a:pt x="1881546" y="0"/>
                  </a:moveTo>
                  <a:lnTo>
                    <a:pt x="1880982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881546" y="0"/>
                  </a:lnTo>
                  <a:close/>
                </a:path>
              </a:pathLst>
            </a:custGeom>
            <a:solidFill>
              <a:srgbClr val="159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2" name="object 3782"/>
            <p:cNvSpPr/>
            <p:nvPr/>
          </p:nvSpPr>
          <p:spPr>
            <a:xfrm>
              <a:off x="5200189" y="3230248"/>
              <a:ext cx="1882139" cy="1270"/>
            </a:xfrm>
            <a:custGeom>
              <a:avLst/>
              <a:gdLst/>
              <a:ahLst/>
              <a:cxnLst/>
              <a:rect l="l" t="t" r="r" b="b"/>
              <a:pathLst>
                <a:path w="1882140" h="1269">
                  <a:moveTo>
                    <a:pt x="1880982" y="1131"/>
                  </a:moveTo>
                  <a:lnTo>
                    <a:pt x="688" y="1131"/>
                  </a:lnTo>
                </a:path>
                <a:path w="1882140" h="1269">
                  <a:moveTo>
                    <a:pt x="0" y="0"/>
                  </a:moveTo>
                  <a:lnTo>
                    <a:pt x="1881546" y="0"/>
                  </a:lnTo>
                </a:path>
                <a:path w="1882140" h="1269">
                  <a:moveTo>
                    <a:pt x="1880982" y="1131"/>
                  </a:moveTo>
                  <a:lnTo>
                    <a:pt x="688" y="1131"/>
                  </a:lnTo>
                </a:path>
                <a:path w="1882140" h="1269">
                  <a:moveTo>
                    <a:pt x="688" y="1131"/>
                  </a:moveTo>
                  <a:lnTo>
                    <a:pt x="1880982" y="1131"/>
                  </a:lnTo>
                </a:path>
              </a:pathLst>
            </a:custGeom>
            <a:ln w="3175">
              <a:solidFill>
                <a:srgbClr val="159A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3" name="object 3783"/>
            <p:cNvSpPr/>
            <p:nvPr/>
          </p:nvSpPr>
          <p:spPr>
            <a:xfrm>
              <a:off x="5200878" y="3231380"/>
              <a:ext cx="1880870" cy="1905"/>
            </a:xfrm>
            <a:custGeom>
              <a:avLst/>
              <a:gdLst/>
              <a:ahLst/>
              <a:cxnLst/>
              <a:rect l="l" t="t" r="r" b="b"/>
              <a:pathLst>
                <a:path w="1880870" h="1905">
                  <a:moveTo>
                    <a:pt x="1880293" y="0"/>
                  </a:moveTo>
                  <a:lnTo>
                    <a:pt x="1879648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880293" y="0"/>
                  </a:lnTo>
                  <a:close/>
                </a:path>
              </a:pathLst>
            </a:custGeom>
            <a:solidFill>
              <a:srgbClr val="159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4" name="object 3784"/>
            <p:cNvSpPr/>
            <p:nvPr/>
          </p:nvSpPr>
          <p:spPr>
            <a:xfrm>
              <a:off x="5200878" y="3231380"/>
              <a:ext cx="1880870" cy="1905"/>
            </a:xfrm>
            <a:custGeom>
              <a:avLst/>
              <a:gdLst/>
              <a:ahLst/>
              <a:cxnLst/>
              <a:rect l="l" t="t" r="r" b="b"/>
              <a:pathLst>
                <a:path w="1880870" h="1905">
                  <a:moveTo>
                    <a:pt x="1879648" y="1293"/>
                  </a:moveTo>
                  <a:lnTo>
                    <a:pt x="787" y="1293"/>
                  </a:lnTo>
                </a:path>
                <a:path w="1880870" h="1905">
                  <a:moveTo>
                    <a:pt x="0" y="0"/>
                  </a:moveTo>
                  <a:lnTo>
                    <a:pt x="1880293" y="0"/>
                  </a:lnTo>
                </a:path>
                <a:path w="1880870" h="1905">
                  <a:moveTo>
                    <a:pt x="1879648" y="1293"/>
                  </a:moveTo>
                  <a:lnTo>
                    <a:pt x="787" y="1293"/>
                  </a:lnTo>
                </a:path>
                <a:path w="1880870" h="1905">
                  <a:moveTo>
                    <a:pt x="787" y="1293"/>
                  </a:moveTo>
                  <a:lnTo>
                    <a:pt x="1879648" y="1293"/>
                  </a:lnTo>
                </a:path>
              </a:pathLst>
            </a:custGeom>
            <a:ln w="3175">
              <a:solidFill>
                <a:srgbClr val="159A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5" name="object 3785"/>
            <p:cNvSpPr/>
            <p:nvPr/>
          </p:nvSpPr>
          <p:spPr>
            <a:xfrm>
              <a:off x="5201665" y="3232673"/>
              <a:ext cx="1878964" cy="1270"/>
            </a:xfrm>
            <a:custGeom>
              <a:avLst/>
              <a:gdLst/>
              <a:ahLst/>
              <a:cxnLst/>
              <a:rect l="l" t="t" r="r" b="b"/>
              <a:pathLst>
                <a:path w="1878965" h="1269">
                  <a:moveTo>
                    <a:pt x="1878861" y="0"/>
                  </a:moveTo>
                  <a:lnTo>
                    <a:pt x="1878297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878861" y="0"/>
                  </a:lnTo>
                  <a:close/>
                </a:path>
              </a:pathLst>
            </a:custGeom>
            <a:solidFill>
              <a:srgbClr val="159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6" name="object 3786"/>
            <p:cNvSpPr/>
            <p:nvPr/>
          </p:nvSpPr>
          <p:spPr>
            <a:xfrm>
              <a:off x="5201665" y="3232673"/>
              <a:ext cx="1878964" cy="1270"/>
            </a:xfrm>
            <a:custGeom>
              <a:avLst/>
              <a:gdLst/>
              <a:ahLst/>
              <a:cxnLst/>
              <a:rect l="l" t="t" r="r" b="b"/>
              <a:pathLst>
                <a:path w="1878965" h="1269">
                  <a:moveTo>
                    <a:pt x="1878297" y="1131"/>
                  </a:moveTo>
                  <a:lnTo>
                    <a:pt x="688" y="1131"/>
                  </a:lnTo>
                </a:path>
                <a:path w="1878965" h="1269">
                  <a:moveTo>
                    <a:pt x="0" y="0"/>
                  </a:moveTo>
                  <a:lnTo>
                    <a:pt x="1878861" y="0"/>
                  </a:lnTo>
                </a:path>
              </a:pathLst>
            </a:custGeom>
            <a:ln w="3175">
              <a:solidFill>
                <a:srgbClr val="159A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7" name="object 3787"/>
            <p:cNvSpPr/>
            <p:nvPr/>
          </p:nvSpPr>
          <p:spPr>
            <a:xfrm>
              <a:off x="5202354" y="3233804"/>
              <a:ext cx="1877695" cy="0"/>
            </a:xfrm>
            <a:custGeom>
              <a:avLst/>
              <a:gdLst/>
              <a:ahLst/>
              <a:cxnLst/>
              <a:rect l="l" t="t" r="r" b="b"/>
              <a:pathLst>
                <a:path w="1877695">
                  <a:moveTo>
                    <a:pt x="1877608" y="0"/>
                  </a:moveTo>
                  <a:lnTo>
                    <a:pt x="0" y="0"/>
                  </a:lnTo>
                </a:path>
                <a:path w="1877695">
                  <a:moveTo>
                    <a:pt x="0" y="0"/>
                  </a:moveTo>
                  <a:lnTo>
                    <a:pt x="1877608" y="0"/>
                  </a:lnTo>
                </a:path>
                <a:path w="1877695">
                  <a:moveTo>
                    <a:pt x="1877608" y="0"/>
                  </a:moveTo>
                  <a:lnTo>
                    <a:pt x="0" y="0"/>
                  </a:lnTo>
                </a:path>
                <a:path w="1877695">
                  <a:moveTo>
                    <a:pt x="0" y="0"/>
                  </a:moveTo>
                  <a:lnTo>
                    <a:pt x="1877608" y="0"/>
                  </a:lnTo>
                </a:path>
              </a:pathLst>
            </a:custGeom>
            <a:ln w="3175">
              <a:solidFill>
                <a:srgbClr val="139A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8" name="object 3788"/>
            <p:cNvSpPr/>
            <p:nvPr/>
          </p:nvSpPr>
          <p:spPr>
            <a:xfrm>
              <a:off x="5202354" y="3233804"/>
              <a:ext cx="1877695" cy="1905"/>
            </a:xfrm>
            <a:custGeom>
              <a:avLst/>
              <a:gdLst/>
              <a:ahLst/>
              <a:cxnLst/>
              <a:rect l="l" t="t" r="r" b="b"/>
              <a:pathLst>
                <a:path w="1877695" h="1905">
                  <a:moveTo>
                    <a:pt x="1877608" y="0"/>
                  </a:moveTo>
                  <a:lnTo>
                    <a:pt x="1876963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877608" y="0"/>
                  </a:lnTo>
                  <a:close/>
                </a:path>
              </a:pathLst>
            </a:custGeom>
            <a:solidFill>
              <a:srgbClr val="139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9" name="object 3789"/>
            <p:cNvSpPr/>
            <p:nvPr/>
          </p:nvSpPr>
          <p:spPr>
            <a:xfrm>
              <a:off x="5202354" y="3233804"/>
              <a:ext cx="1877695" cy="1905"/>
            </a:xfrm>
            <a:custGeom>
              <a:avLst/>
              <a:gdLst/>
              <a:ahLst/>
              <a:cxnLst/>
              <a:rect l="l" t="t" r="r" b="b"/>
              <a:pathLst>
                <a:path w="1877695" h="1905">
                  <a:moveTo>
                    <a:pt x="1876963" y="1293"/>
                  </a:moveTo>
                  <a:lnTo>
                    <a:pt x="787" y="1293"/>
                  </a:lnTo>
                </a:path>
                <a:path w="1877695" h="1905">
                  <a:moveTo>
                    <a:pt x="0" y="0"/>
                  </a:moveTo>
                  <a:lnTo>
                    <a:pt x="1877608" y="0"/>
                  </a:lnTo>
                </a:path>
                <a:path w="1877695" h="1905">
                  <a:moveTo>
                    <a:pt x="1876963" y="1293"/>
                  </a:moveTo>
                  <a:lnTo>
                    <a:pt x="787" y="1293"/>
                  </a:lnTo>
                </a:path>
                <a:path w="1877695" h="1905">
                  <a:moveTo>
                    <a:pt x="787" y="1293"/>
                  </a:moveTo>
                  <a:lnTo>
                    <a:pt x="1876963" y="1293"/>
                  </a:lnTo>
                </a:path>
              </a:pathLst>
            </a:custGeom>
            <a:ln w="3175">
              <a:solidFill>
                <a:srgbClr val="139A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0" name="object 3790"/>
            <p:cNvSpPr/>
            <p:nvPr/>
          </p:nvSpPr>
          <p:spPr>
            <a:xfrm>
              <a:off x="5203141" y="3235097"/>
              <a:ext cx="1876425" cy="1270"/>
            </a:xfrm>
            <a:custGeom>
              <a:avLst/>
              <a:gdLst/>
              <a:ahLst/>
              <a:cxnLst/>
              <a:rect l="l" t="t" r="r" b="b"/>
              <a:pathLst>
                <a:path w="1876425" h="1269">
                  <a:moveTo>
                    <a:pt x="1876176" y="0"/>
                  </a:moveTo>
                  <a:lnTo>
                    <a:pt x="1875611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876176" y="0"/>
                  </a:lnTo>
                  <a:close/>
                </a:path>
              </a:pathLst>
            </a:custGeom>
            <a:solidFill>
              <a:srgbClr val="139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1" name="object 3791"/>
            <p:cNvSpPr/>
            <p:nvPr/>
          </p:nvSpPr>
          <p:spPr>
            <a:xfrm>
              <a:off x="5203141" y="3235097"/>
              <a:ext cx="1876425" cy="1270"/>
            </a:xfrm>
            <a:custGeom>
              <a:avLst/>
              <a:gdLst/>
              <a:ahLst/>
              <a:cxnLst/>
              <a:rect l="l" t="t" r="r" b="b"/>
              <a:pathLst>
                <a:path w="1876425" h="1269">
                  <a:moveTo>
                    <a:pt x="1875611" y="1131"/>
                  </a:moveTo>
                  <a:lnTo>
                    <a:pt x="688" y="1131"/>
                  </a:lnTo>
                </a:path>
                <a:path w="1876425" h="1269">
                  <a:moveTo>
                    <a:pt x="0" y="0"/>
                  </a:moveTo>
                  <a:lnTo>
                    <a:pt x="1876176" y="0"/>
                  </a:lnTo>
                </a:path>
                <a:path w="1876425" h="1269">
                  <a:moveTo>
                    <a:pt x="1875611" y="1131"/>
                  </a:moveTo>
                  <a:lnTo>
                    <a:pt x="688" y="1131"/>
                  </a:lnTo>
                </a:path>
                <a:path w="1876425" h="1269">
                  <a:moveTo>
                    <a:pt x="688" y="1131"/>
                  </a:moveTo>
                  <a:lnTo>
                    <a:pt x="1875611" y="1131"/>
                  </a:lnTo>
                </a:path>
              </a:pathLst>
            </a:custGeom>
            <a:ln w="3175">
              <a:solidFill>
                <a:srgbClr val="139A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2" name="object 3792"/>
            <p:cNvSpPr/>
            <p:nvPr/>
          </p:nvSpPr>
          <p:spPr>
            <a:xfrm>
              <a:off x="5203830" y="3236229"/>
              <a:ext cx="1875155" cy="1905"/>
            </a:xfrm>
            <a:custGeom>
              <a:avLst/>
              <a:gdLst/>
              <a:ahLst/>
              <a:cxnLst/>
              <a:rect l="l" t="t" r="r" b="b"/>
              <a:pathLst>
                <a:path w="1875154" h="1905">
                  <a:moveTo>
                    <a:pt x="1874922" y="0"/>
                  </a:moveTo>
                  <a:lnTo>
                    <a:pt x="1874277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874922" y="0"/>
                  </a:lnTo>
                  <a:close/>
                </a:path>
              </a:pathLst>
            </a:custGeom>
            <a:solidFill>
              <a:srgbClr val="139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3" name="object 3793"/>
            <p:cNvSpPr/>
            <p:nvPr/>
          </p:nvSpPr>
          <p:spPr>
            <a:xfrm>
              <a:off x="5203830" y="3236229"/>
              <a:ext cx="1875155" cy="1905"/>
            </a:xfrm>
            <a:custGeom>
              <a:avLst/>
              <a:gdLst/>
              <a:ahLst/>
              <a:cxnLst/>
              <a:rect l="l" t="t" r="r" b="b"/>
              <a:pathLst>
                <a:path w="1875154" h="1905">
                  <a:moveTo>
                    <a:pt x="1874277" y="1293"/>
                  </a:moveTo>
                  <a:lnTo>
                    <a:pt x="787" y="1293"/>
                  </a:lnTo>
                </a:path>
                <a:path w="1875154" h="1905">
                  <a:moveTo>
                    <a:pt x="0" y="0"/>
                  </a:moveTo>
                  <a:lnTo>
                    <a:pt x="1874922" y="0"/>
                  </a:lnTo>
                </a:path>
                <a:path w="1875154" h="1905">
                  <a:moveTo>
                    <a:pt x="1874277" y="1293"/>
                  </a:moveTo>
                  <a:lnTo>
                    <a:pt x="787" y="1293"/>
                  </a:lnTo>
                </a:path>
                <a:path w="1875154" h="1905">
                  <a:moveTo>
                    <a:pt x="787" y="1293"/>
                  </a:moveTo>
                  <a:lnTo>
                    <a:pt x="1874277" y="1293"/>
                  </a:lnTo>
                </a:path>
                <a:path w="1875154" h="1905">
                  <a:moveTo>
                    <a:pt x="1874277" y="1293"/>
                  </a:moveTo>
                  <a:lnTo>
                    <a:pt x="787" y="1293"/>
                  </a:lnTo>
                </a:path>
                <a:path w="1875154" h="1905">
                  <a:moveTo>
                    <a:pt x="787" y="1293"/>
                  </a:moveTo>
                  <a:lnTo>
                    <a:pt x="1874277" y="1293"/>
                  </a:lnTo>
                </a:path>
              </a:pathLst>
            </a:custGeom>
            <a:ln w="3175">
              <a:solidFill>
                <a:srgbClr val="139A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4" name="object 3794"/>
            <p:cNvSpPr/>
            <p:nvPr/>
          </p:nvSpPr>
          <p:spPr>
            <a:xfrm>
              <a:off x="5204617" y="3237522"/>
              <a:ext cx="1873885" cy="1270"/>
            </a:xfrm>
            <a:custGeom>
              <a:avLst/>
              <a:gdLst/>
              <a:ahLst/>
              <a:cxnLst/>
              <a:rect l="l" t="t" r="r" b="b"/>
              <a:pathLst>
                <a:path w="1873884" h="1269">
                  <a:moveTo>
                    <a:pt x="1873490" y="0"/>
                  </a:moveTo>
                  <a:lnTo>
                    <a:pt x="1872926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873490" y="0"/>
                  </a:lnTo>
                  <a:close/>
                </a:path>
              </a:pathLst>
            </a:custGeom>
            <a:solidFill>
              <a:srgbClr val="139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5" name="object 3795"/>
            <p:cNvSpPr/>
            <p:nvPr/>
          </p:nvSpPr>
          <p:spPr>
            <a:xfrm>
              <a:off x="5204617" y="3237522"/>
              <a:ext cx="1873885" cy="1270"/>
            </a:xfrm>
            <a:custGeom>
              <a:avLst/>
              <a:gdLst/>
              <a:ahLst/>
              <a:cxnLst/>
              <a:rect l="l" t="t" r="r" b="b"/>
              <a:pathLst>
                <a:path w="1873884" h="1269">
                  <a:moveTo>
                    <a:pt x="1872926" y="1131"/>
                  </a:moveTo>
                  <a:lnTo>
                    <a:pt x="688" y="1131"/>
                  </a:lnTo>
                </a:path>
                <a:path w="1873884" h="1269">
                  <a:moveTo>
                    <a:pt x="0" y="0"/>
                  </a:moveTo>
                  <a:lnTo>
                    <a:pt x="1873490" y="0"/>
                  </a:lnTo>
                </a:path>
                <a:path w="1873884" h="1269">
                  <a:moveTo>
                    <a:pt x="1872926" y="1131"/>
                  </a:moveTo>
                  <a:lnTo>
                    <a:pt x="688" y="1131"/>
                  </a:lnTo>
                </a:path>
                <a:path w="1873884" h="1269">
                  <a:moveTo>
                    <a:pt x="688" y="1131"/>
                  </a:moveTo>
                  <a:lnTo>
                    <a:pt x="1872926" y="1131"/>
                  </a:lnTo>
                </a:path>
              </a:pathLst>
            </a:custGeom>
            <a:ln w="3175">
              <a:solidFill>
                <a:srgbClr val="139A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6" name="object 3796"/>
            <p:cNvSpPr/>
            <p:nvPr/>
          </p:nvSpPr>
          <p:spPr>
            <a:xfrm>
              <a:off x="5205306" y="3238653"/>
              <a:ext cx="1872614" cy="1905"/>
            </a:xfrm>
            <a:custGeom>
              <a:avLst/>
              <a:gdLst/>
              <a:ahLst/>
              <a:cxnLst/>
              <a:rect l="l" t="t" r="r" b="b"/>
              <a:pathLst>
                <a:path w="1872615" h="1905">
                  <a:moveTo>
                    <a:pt x="1872237" y="0"/>
                  </a:moveTo>
                  <a:lnTo>
                    <a:pt x="1871592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872237" y="0"/>
                  </a:lnTo>
                  <a:close/>
                </a:path>
              </a:pathLst>
            </a:custGeom>
            <a:solidFill>
              <a:srgbClr val="129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7" name="object 3797"/>
            <p:cNvSpPr/>
            <p:nvPr/>
          </p:nvSpPr>
          <p:spPr>
            <a:xfrm>
              <a:off x="5205306" y="3238653"/>
              <a:ext cx="1872614" cy="1905"/>
            </a:xfrm>
            <a:custGeom>
              <a:avLst/>
              <a:gdLst/>
              <a:ahLst/>
              <a:cxnLst/>
              <a:rect l="l" t="t" r="r" b="b"/>
              <a:pathLst>
                <a:path w="1872615" h="1905">
                  <a:moveTo>
                    <a:pt x="1871592" y="1293"/>
                  </a:moveTo>
                  <a:lnTo>
                    <a:pt x="787" y="1293"/>
                  </a:lnTo>
                </a:path>
                <a:path w="1872615" h="1905">
                  <a:moveTo>
                    <a:pt x="0" y="0"/>
                  </a:moveTo>
                  <a:lnTo>
                    <a:pt x="1872237" y="0"/>
                  </a:lnTo>
                </a:path>
                <a:path w="1872615" h="1905">
                  <a:moveTo>
                    <a:pt x="1871592" y="1293"/>
                  </a:moveTo>
                  <a:lnTo>
                    <a:pt x="787" y="1293"/>
                  </a:lnTo>
                </a:path>
                <a:path w="1872615" h="1905">
                  <a:moveTo>
                    <a:pt x="787" y="1293"/>
                  </a:moveTo>
                  <a:lnTo>
                    <a:pt x="1871592" y="1293"/>
                  </a:lnTo>
                </a:path>
              </a:pathLst>
            </a:custGeom>
            <a:ln w="3175">
              <a:solidFill>
                <a:srgbClr val="129A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8" name="object 3798"/>
            <p:cNvSpPr/>
            <p:nvPr/>
          </p:nvSpPr>
          <p:spPr>
            <a:xfrm>
              <a:off x="5206093" y="3239946"/>
              <a:ext cx="1871345" cy="1270"/>
            </a:xfrm>
            <a:custGeom>
              <a:avLst/>
              <a:gdLst/>
              <a:ahLst/>
              <a:cxnLst/>
              <a:rect l="l" t="t" r="r" b="b"/>
              <a:pathLst>
                <a:path w="1871345" h="1269">
                  <a:moveTo>
                    <a:pt x="1870805" y="0"/>
                  </a:moveTo>
                  <a:lnTo>
                    <a:pt x="1870240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870805" y="0"/>
                  </a:lnTo>
                  <a:close/>
                </a:path>
              </a:pathLst>
            </a:custGeom>
            <a:solidFill>
              <a:srgbClr val="129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9" name="object 3799"/>
            <p:cNvSpPr/>
            <p:nvPr/>
          </p:nvSpPr>
          <p:spPr>
            <a:xfrm>
              <a:off x="5206093" y="3239946"/>
              <a:ext cx="1871345" cy="1270"/>
            </a:xfrm>
            <a:custGeom>
              <a:avLst/>
              <a:gdLst/>
              <a:ahLst/>
              <a:cxnLst/>
              <a:rect l="l" t="t" r="r" b="b"/>
              <a:pathLst>
                <a:path w="1871345" h="1269">
                  <a:moveTo>
                    <a:pt x="1870240" y="1131"/>
                  </a:moveTo>
                  <a:lnTo>
                    <a:pt x="688" y="1131"/>
                  </a:lnTo>
                </a:path>
                <a:path w="1871345" h="1269">
                  <a:moveTo>
                    <a:pt x="0" y="0"/>
                  </a:moveTo>
                  <a:lnTo>
                    <a:pt x="1870805" y="0"/>
                  </a:lnTo>
                </a:path>
                <a:path w="1871345" h="1269">
                  <a:moveTo>
                    <a:pt x="1870240" y="1131"/>
                  </a:moveTo>
                  <a:lnTo>
                    <a:pt x="688" y="1131"/>
                  </a:lnTo>
                </a:path>
                <a:path w="1871345" h="1269">
                  <a:moveTo>
                    <a:pt x="688" y="1131"/>
                  </a:moveTo>
                  <a:lnTo>
                    <a:pt x="1870240" y="1131"/>
                  </a:lnTo>
                </a:path>
                <a:path w="1871345" h="1269">
                  <a:moveTo>
                    <a:pt x="1870240" y="1131"/>
                  </a:moveTo>
                  <a:lnTo>
                    <a:pt x="688" y="1131"/>
                  </a:lnTo>
                </a:path>
                <a:path w="1871345" h="1269">
                  <a:moveTo>
                    <a:pt x="688" y="1131"/>
                  </a:moveTo>
                  <a:lnTo>
                    <a:pt x="1870240" y="1131"/>
                  </a:lnTo>
                </a:path>
              </a:pathLst>
            </a:custGeom>
            <a:ln w="3175">
              <a:solidFill>
                <a:srgbClr val="129A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0" name="object 3800"/>
            <p:cNvSpPr/>
            <p:nvPr/>
          </p:nvSpPr>
          <p:spPr>
            <a:xfrm>
              <a:off x="5206782" y="3241077"/>
              <a:ext cx="1870075" cy="1905"/>
            </a:xfrm>
            <a:custGeom>
              <a:avLst/>
              <a:gdLst/>
              <a:ahLst/>
              <a:cxnLst/>
              <a:rect l="l" t="t" r="r" b="b"/>
              <a:pathLst>
                <a:path w="1870075" h="1905">
                  <a:moveTo>
                    <a:pt x="1869552" y="0"/>
                  </a:moveTo>
                  <a:lnTo>
                    <a:pt x="1868907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869552" y="0"/>
                  </a:lnTo>
                  <a:close/>
                </a:path>
              </a:pathLst>
            </a:custGeom>
            <a:solidFill>
              <a:srgbClr val="129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1" name="object 3801"/>
            <p:cNvSpPr/>
            <p:nvPr/>
          </p:nvSpPr>
          <p:spPr>
            <a:xfrm>
              <a:off x="5206782" y="3241078"/>
              <a:ext cx="1870075" cy="1905"/>
            </a:xfrm>
            <a:custGeom>
              <a:avLst/>
              <a:gdLst/>
              <a:ahLst/>
              <a:cxnLst/>
              <a:rect l="l" t="t" r="r" b="b"/>
              <a:pathLst>
                <a:path w="1870075" h="1905">
                  <a:moveTo>
                    <a:pt x="1868907" y="1293"/>
                  </a:moveTo>
                  <a:lnTo>
                    <a:pt x="787" y="1293"/>
                  </a:lnTo>
                </a:path>
                <a:path w="1870075" h="1905">
                  <a:moveTo>
                    <a:pt x="0" y="0"/>
                  </a:moveTo>
                  <a:lnTo>
                    <a:pt x="1869552" y="0"/>
                  </a:lnTo>
                </a:path>
                <a:path w="1870075" h="1905">
                  <a:moveTo>
                    <a:pt x="1868907" y="1293"/>
                  </a:moveTo>
                  <a:lnTo>
                    <a:pt x="787" y="1293"/>
                  </a:lnTo>
                </a:path>
                <a:path w="1870075" h="1905">
                  <a:moveTo>
                    <a:pt x="787" y="1293"/>
                  </a:moveTo>
                  <a:lnTo>
                    <a:pt x="1868907" y="1293"/>
                  </a:lnTo>
                </a:path>
              </a:pathLst>
            </a:custGeom>
            <a:ln w="3175">
              <a:solidFill>
                <a:srgbClr val="129A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2" name="object 3802"/>
            <p:cNvSpPr/>
            <p:nvPr/>
          </p:nvSpPr>
          <p:spPr>
            <a:xfrm>
              <a:off x="5207569" y="3242371"/>
              <a:ext cx="1868170" cy="1270"/>
            </a:xfrm>
            <a:custGeom>
              <a:avLst/>
              <a:gdLst/>
              <a:ahLst/>
              <a:cxnLst/>
              <a:rect l="l" t="t" r="r" b="b"/>
              <a:pathLst>
                <a:path w="1868170" h="1269">
                  <a:moveTo>
                    <a:pt x="1868119" y="0"/>
                  </a:moveTo>
                  <a:lnTo>
                    <a:pt x="1867555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868119" y="0"/>
                  </a:lnTo>
                  <a:close/>
                </a:path>
              </a:pathLst>
            </a:custGeom>
            <a:solidFill>
              <a:srgbClr val="129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3" name="object 3803"/>
            <p:cNvSpPr/>
            <p:nvPr/>
          </p:nvSpPr>
          <p:spPr>
            <a:xfrm>
              <a:off x="5207569" y="3242371"/>
              <a:ext cx="1868170" cy="1270"/>
            </a:xfrm>
            <a:custGeom>
              <a:avLst/>
              <a:gdLst/>
              <a:ahLst/>
              <a:cxnLst/>
              <a:rect l="l" t="t" r="r" b="b"/>
              <a:pathLst>
                <a:path w="1868170" h="1269">
                  <a:moveTo>
                    <a:pt x="1867555" y="1131"/>
                  </a:moveTo>
                  <a:lnTo>
                    <a:pt x="688" y="1131"/>
                  </a:lnTo>
                </a:path>
                <a:path w="1868170" h="1269">
                  <a:moveTo>
                    <a:pt x="0" y="0"/>
                  </a:moveTo>
                  <a:lnTo>
                    <a:pt x="1868119" y="0"/>
                  </a:lnTo>
                </a:path>
                <a:path w="1868170" h="1269">
                  <a:moveTo>
                    <a:pt x="1867555" y="1131"/>
                  </a:moveTo>
                  <a:lnTo>
                    <a:pt x="688" y="1131"/>
                  </a:lnTo>
                </a:path>
                <a:path w="1868170" h="1269">
                  <a:moveTo>
                    <a:pt x="688" y="1131"/>
                  </a:moveTo>
                  <a:lnTo>
                    <a:pt x="1867555" y="1131"/>
                  </a:lnTo>
                </a:path>
              </a:pathLst>
            </a:custGeom>
            <a:ln w="3175">
              <a:solidFill>
                <a:srgbClr val="129A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4" name="object 3804"/>
            <p:cNvSpPr/>
            <p:nvPr/>
          </p:nvSpPr>
          <p:spPr>
            <a:xfrm>
              <a:off x="5208258" y="3243502"/>
              <a:ext cx="1866900" cy="1905"/>
            </a:xfrm>
            <a:custGeom>
              <a:avLst/>
              <a:gdLst/>
              <a:ahLst/>
              <a:cxnLst/>
              <a:rect l="l" t="t" r="r" b="b"/>
              <a:pathLst>
                <a:path w="1866900" h="1905">
                  <a:moveTo>
                    <a:pt x="1866866" y="0"/>
                  </a:moveTo>
                  <a:lnTo>
                    <a:pt x="1866221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866866" y="0"/>
                  </a:lnTo>
                  <a:close/>
                </a:path>
              </a:pathLst>
            </a:custGeom>
            <a:solidFill>
              <a:srgbClr val="129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5" name="object 3805"/>
            <p:cNvSpPr/>
            <p:nvPr/>
          </p:nvSpPr>
          <p:spPr>
            <a:xfrm>
              <a:off x="5208258" y="3243502"/>
              <a:ext cx="1866900" cy="1905"/>
            </a:xfrm>
            <a:custGeom>
              <a:avLst/>
              <a:gdLst/>
              <a:ahLst/>
              <a:cxnLst/>
              <a:rect l="l" t="t" r="r" b="b"/>
              <a:pathLst>
                <a:path w="1866900" h="1905">
                  <a:moveTo>
                    <a:pt x="1866221" y="1293"/>
                  </a:moveTo>
                  <a:lnTo>
                    <a:pt x="787" y="1293"/>
                  </a:lnTo>
                </a:path>
                <a:path w="1866900" h="1905">
                  <a:moveTo>
                    <a:pt x="0" y="0"/>
                  </a:moveTo>
                  <a:lnTo>
                    <a:pt x="1866866" y="0"/>
                  </a:lnTo>
                </a:path>
              </a:pathLst>
            </a:custGeom>
            <a:ln w="3175">
              <a:solidFill>
                <a:srgbClr val="129A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6" name="object 3806"/>
            <p:cNvSpPr/>
            <p:nvPr/>
          </p:nvSpPr>
          <p:spPr>
            <a:xfrm>
              <a:off x="5209045" y="3244795"/>
              <a:ext cx="1865630" cy="0"/>
            </a:xfrm>
            <a:custGeom>
              <a:avLst/>
              <a:gdLst/>
              <a:ahLst/>
              <a:cxnLst/>
              <a:rect l="l" t="t" r="r" b="b"/>
              <a:pathLst>
                <a:path w="1865629">
                  <a:moveTo>
                    <a:pt x="1865434" y="0"/>
                  </a:moveTo>
                  <a:lnTo>
                    <a:pt x="0" y="0"/>
                  </a:lnTo>
                </a:path>
                <a:path w="1865629">
                  <a:moveTo>
                    <a:pt x="0" y="0"/>
                  </a:moveTo>
                  <a:lnTo>
                    <a:pt x="1865434" y="0"/>
                  </a:lnTo>
                </a:path>
                <a:path w="1865629">
                  <a:moveTo>
                    <a:pt x="1865434" y="0"/>
                  </a:moveTo>
                  <a:lnTo>
                    <a:pt x="0" y="0"/>
                  </a:lnTo>
                </a:path>
                <a:path w="1865629">
                  <a:moveTo>
                    <a:pt x="0" y="0"/>
                  </a:moveTo>
                  <a:lnTo>
                    <a:pt x="1865434" y="0"/>
                  </a:lnTo>
                </a:path>
              </a:pathLst>
            </a:custGeom>
            <a:ln w="3175">
              <a:solidFill>
                <a:srgbClr val="1299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7" name="object 3807"/>
            <p:cNvSpPr/>
            <p:nvPr/>
          </p:nvSpPr>
          <p:spPr>
            <a:xfrm>
              <a:off x="5209045" y="3244795"/>
              <a:ext cx="1865630" cy="1270"/>
            </a:xfrm>
            <a:custGeom>
              <a:avLst/>
              <a:gdLst/>
              <a:ahLst/>
              <a:cxnLst/>
              <a:rect l="l" t="t" r="r" b="b"/>
              <a:pathLst>
                <a:path w="1865629" h="1269">
                  <a:moveTo>
                    <a:pt x="1865434" y="0"/>
                  </a:moveTo>
                  <a:lnTo>
                    <a:pt x="1864870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865434" y="0"/>
                  </a:lnTo>
                  <a:close/>
                </a:path>
              </a:pathLst>
            </a:custGeom>
            <a:solidFill>
              <a:srgbClr val="129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8" name="object 3808"/>
            <p:cNvSpPr/>
            <p:nvPr/>
          </p:nvSpPr>
          <p:spPr>
            <a:xfrm>
              <a:off x="5209045" y="3244795"/>
              <a:ext cx="1865630" cy="1270"/>
            </a:xfrm>
            <a:custGeom>
              <a:avLst/>
              <a:gdLst/>
              <a:ahLst/>
              <a:cxnLst/>
              <a:rect l="l" t="t" r="r" b="b"/>
              <a:pathLst>
                <a:path w="1865629" h="1269">
                  <a:moveTo>
                    <a:pt x="1864870" y="1131"/>
                  </a:moveTo>
                  <a:lnTo>
                    <a:pt x="688" y="1131"/>
                  </a:lnTo>
                </a:path>
                <a:path w="1865629" h="1269">
                  <a:moveTo>
                    <a:pt x="0" y="0"/>
                  </a:moveTo>
                  <a:lnTo>
                    <a:pt x="1865434" y="0"/>
                  </a:lnTo>
                </a:path>
                <a:path w="1865629" h="1269">
                  <a:moveTo>
                    <a:pt x="1864870" y="1131"/>
                  </a:moveTo>
                  <a:lnTo>
                    <a:pt x="688" y="1131"/>
                  </a:lnTo>
                </a:path>
                <a:path w="1865629" h="1269">
                  <a:moveTo>
                    <a:pt x="688" y="1131"/>
                  </a:moveTo>
                  <a:lnTo>
                    <a:pt x="1864870" y="1131"/>
                  </a:lnTo>
                </a:path>
              </a:pathLst>
            </a:custGeom>
            <a:ln w="3175">
              <a:solidFill>
                <a:srgbClr val="1299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9" name="object 3809"/>
            <p:cNvSpPr/>
            <p:nvPr/>
          </p:nvSpPr>
          <p:spPr>
            <a:xfrm>
              <a:off x="5209734" y="3245926"/>
              <a:ext cx="1864360" cy="1905"/>
            </a:xfrm>
            <a:custGeom>
              <a:avLst/>
              <a:gdLst/>
              <a:ahLst/>
              <a:cxnLst/>
              <a:rect l="l" t="t" r="r" b="b"/>
              <a:pathLst>
                <a:path w="1864359" h="1905">
                  <a:moveTo>
                    <a:pt x="1864181" y="0"/>
                  </a:moveTo>
                  <a:lnTo>
                    <a:pt x="1863536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864181" y="0"/>
                  </a:lnTo>
                  <a:close/>
                </a:path>
              </a:pathLst>
            </a:custGeom>
            <a:solidFill>
              <a:srgbClr val="129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0" name="object 3810"/>
            <p:cNvSpPr/>
            <p:nvPr/>
          </p:nvSpPr>
          <p:spPr>
            <a:xfrm>
              <a:off x="5209734" y="3245927"/>
              <a:ext cx="1864360" cy="1905"/>
            </a:xfrm>
            <a:custGeom>
              <a:avLst/>
              <a:gdLst/>
              <a:ahLst/>
              <a:cxnLst/>
              <a:rect l="l" t="t" r="r" b="b"/>
              <a:pathLst>
                <a:path w="1864359" h="1905">
                  <a:moveTo>
                    <a:pt x="1863536" y="1293"/>
                  </a:moveTo>
                  <a:lnTo>
                    <a:pt x="787" y="1293"/>
                  </a:lnTo>
                </a:path>
                <a:path w="1864359" h="1905">
                  <a:moveTo>
                    <a:pt x="0" y="0"/>
                  </a:moveTo>
                  <a:lnTo>
                    <a:pt x="1864181" y="0"/>
                  </a:lnTo>
                </a:path>
                <a:path w="1864359" h="1905">
                  <a:moveTo>
                    <a:pt x="1863536" y="1293"/>
                  </a:moveTo>
                  <a:lnTo>
                    <a:pt x="787" y="1293"/>
                  </a:lnTo>
                </a:path>
                <a:path w="1864359" h="1905">
                  <a:moveTo>
                    <a:pt x="787" y="1293"/>
                  </a:moveTo>
                  <a:lnTo>
                    <a:pt x="1863536" y="1293"/>
                  </a:lnTo>
                </a:path>
              </a:pathLst>
            </a:custGeom>
            <a:ln w="3175">
              <a:solidFill>
                <a:srgbClr val="1299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1" name="object 3811"/>
            <p:cNvSpPr/>
            <p:nvPr/>
          </p:nvSpPr>
          <p:spPr>
            <a:xfrm>
              <a:off x="5210521" y="3247220"/>
              <a:ext cx="1863089" cy="1270"/>
            </a:xfrm>
            <a:custGeom>
              <a:avLst/>
              <a:gdLst/>
              <a:ahLst/>
              <a:cxnLst/>
              <a:rect l="l" t="t" r="r" b="b"/>
              <a:pathLst>
                <a:path w="1863090" h="1269">
                  <a:moveTo>
                    <a:pt x="1862749" y="0"/>
                  </a:moveTo>
                  <a:lnTo>
                    <a:pt x="1862184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862749" y="0"/>
                  </a:lnTo>
                  <a:close/>
                </a:path>
              </a:pathLst>
            </a:custGeom>
            <a:solidFill>
              <a:srgbClr val="119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2" name="object 3812"/>
            <p:cNvSpPr/>
            <p:nvPr/>
          </p:nvSpPr>
          <p:spPr>
            <a:xfrm>
              <a:off x="5210521" y="3247220"/>
              <a:ext cx="1863089" cy="1270"/>
            </a:xfrm>
            <a:custGeom>
              <a:avLst/>
              <a:gdLst/>
              <a:ahLst/>
              <a:cxnLst/>
              <a:rect l="l" t="t" r="r" b="b"/>
              <a:pathLst>
                <a:path w="1863090" h="1269">
                  <a:moveTo>
                    <a:pt x="1862184" y="1131"/>
                  </a:moveTo>
                  <a:lnTo>
                    <a:pt x="688" y="1131"/>
                  </a:lnTo>
                </a:path>
                <a:path w="1863090" h="1269">
                  <a:moveTo>
                    <a:pt x="0" y="0"/>
                  </a:moveTo>
                  <a:lnTo>
                    <a:pt x="1862749" y="0"/>
                  </a:lnTo>
                </a:path>
                <a:path w="1863090" h="1269">
                  <a:moveTo>
                    <a:pt x="1862184" y="1131"/>
                  </a:moveTo>
                  <a:lnTo>
                    <a:pt x="688" y="1131"/>
                  </a:lnTo>
                </a:path>
                <a:path w="1863090" h="1269">
                  <a:moveTo>
                    <a:pt x="688" y="1131"/>
                  </a:moveTo>
                  <a:lnTo>
                    <a:pt x="1862184" y="1131"/>
                  </a:lnTo>
                </a:path>
                <a:path w="1863090" h="1269">
                  <a:moveTo>
                    <a:pt x="1862184" y="1131"/>
                  </a:moveTo>
                  <a:lnTo>
                    <a:pt x="688" y="1131"/>
                  </a:lnTo>
                </a:path>
                <a:path w="1863090" h="1269">
                  <a:moveTo>
                    <a:pt x="688" y="1131"/>
                  </a:moveTo>
                  <a:lnTo>
                    <a:pt x="1862184" y="1131"/>
                  </a:lnTo>
                </a:path>
              </a:pathLst>
            </a:custGeom>
            <a:ln w="3175">
              <a:solidFill>
                <a:srgbClr val="1199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3" name="object 3813"/>
            <p:cNvSpPr/>
            <p:nvPr/>
          </p:nvSpPr>
          <p:spPr>
            <a:xfrm>
              <a:off x="5211210" y="3248351"/>
              <a:ext cx="1861820" cy="1905"/>
            </a:xfrm>
            <a:custGeom>
              <a:avLst/>
              <a:gdLst/>
              <a:ahLst/>
              <a:cxnLst/>
              <a:rect l="l" t="t" r="r" b="b"/>
              <a:pathLst>
                <a:path w="1861820" h="1905">
                  <a:moveTo>
                    <a:pt x="1861496" y="0"/>
                  </a:moveTo>
                  <a:lnTo>
                    <a:pt x="1860851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861496" y="0"/>
                  </a:lnTo>
                  <a:close/>
                </a:path>
              </a:pathLst>
            </a:custGeom>
            <a:solidFill>
              <a:srgbClr val="119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4" name="object 3814"/>
            <p:cNvSpPr/>
            <p:nvPr/>
          </p:nvSpPr>
          <p:spPr>
            <a:xfrm>
              <a:off x="5211210" y="3248351"/>
              <a:ext cx="1861820" cy="1905"/>
            </a:xfrm>
            <a:custGeom>
              <a:avLst/>
              <a:gdLst/>
              <a:ahLst/>
              <a:cxnLst/>
              <a:rect l="l" t="t" r="r" b="b"/>
              <a:pathLst>
                <a:path w="1861820" h="1905">
                  <a:moveTo>
                    <a:pt x="1860851" y="1293"/>
                  </a:moveTo>
                  <a:lnTo>
                    <a:pt x="787" y="1293"/>
                  </a:lnTo>
                </a:path>
                <a:path w="1861820" h="1905">
                  <a:moveTo>
                    <a:pt x="0" y="0"/>
                  </a:moveTo>
                  <a:lnTo>
                    <a:pt x="1861496" y="0"/>
                  </a:lnTo>
                </a:path>
                <a:path w="1861820" h="1905">
                  <a:moveTo>
                    <a:pt x="1860851" y="1293"/>
                  </a:moveTo>
                  <a:lnTo>
                    <a:pt x="787" y="1293"/>
                  </a:lnTo>
                </a:path>
                <a:path w="1861820" h="1905">
                  <a:moveTo>
                    <a:pt x="787" y="1293"/>
                  </a:moveTo>
                  <a:lnTo>
                    <a:pt x="1860851" y="1293"/>
                  </a:lnTo>
                </a:path>
              </a:pathLst>
            </a:custGeom>
            <a:ln w="3175">
              <a:solidFill>
                <a:srgbClr val="1199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5" name="object 3815"/>
            <p:cNvSpPr/>
            <p:nvPr/>
          </p:nvSpPr>
          <p:spPr>
            <a:xfrm>
              <a:off x="5211997" y="3249644"/>
              <a:ext cx="1860550" cy="1270"/>
            </a:xfrm>
            <a:custGeom>
              <a:avLst/>
              <a:gdLst/>
              <a:ahLst/>
              <a:cxnLst/>
              <a:rect l="l" t="t" r="r" b="b"/>
              <a:pathLst>
                <a:path w="1860550" h="1269">
                  <a:moveTo>
                    <a:pt x="1860063" y="0"/>
                  </a:moveTo>
                  <a:lnTo>
                    <a:pt x="1859499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860063" y="0"/>
                  </a:lnTo>
                  <a:close/>
                </a:path>
              </a:pathLst>
            </a:custGeom>
            <a:solidFill>
              <a:srgbClr val="119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6" name="object 3816"/>
            <p:cNvSpPr/>
            <p:nvPr/>
          </p:nvSpPr>
          <p:spPr>
            <a:xfrm>
              <a:off x="5211997" y="3249644"/>
              <a:ext cx="1860550" cy="1270"/>
            </a:xfrm>
            <a:custGeom>
              <a:avLst/>
              <a:gdLst/>
              <a:ahLst/>
              <a:cxnLst/>
              <a:rect l="l" t="t" r="r" b="b"/>
              <a:pathLst>
                <a:path w="1860550" h="1269">
                  <a:moveTo>
                    <a:pt x="1859499" y="1131"/>
                  </a:moveTo>
                  <a:lnTo>
                    <a:pt x="688" y="1131"/>
                  </a:lnTo>
                </a:path>
                <a:path w="1860550" h="1269">
                  <a:moveTo>
                    <a:pt x="0" y="0"/>
                  </a:moveTo>
                  <a:lnTo>
                    <a:pt x="1860063" y="0"/>
                  </a:lnTo>
                </a:path>
                <a:path w="1860550" h="1269">
                  <a:moveTo>
                    <a:pt x="1859499" y="1131"/>
                  </a:moveTo>
                  <a:lnTo>
                    <a:pt x="688" y="1131"/>
                  </a:lnTo>
                </a:path>
                <a:path w="1860550" h="1269">
                  <a:moveTo>
                    <a:pt x="688" y="1131"/>
                  </a:moveTo>
                  <a:lnTo>
                    <a:pt x="1859499" y="1131"/>
                  </a:lnTo>
                </a:path>
              </a:pathLst>
            </a:custGeom>
            <a:ln w="3175">
              <a:solidFill>
                <a:srgbClr val="1199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7" name="object 3817"/>
            <p:cNvSpPr/>
            <p:nvPr/>
          </p:nvSpPr>
          <p:spPr>
            <a:xfrm>
              <a:off x="5212686" y="3250775"/>
              <a:ext cx="1859280" cy="1905"/>
            </a:xfrm>
            <a:custGeom>
              <a:avLst/>
              <a:gdLst/>
              <a:ahLst/>
              <a:cxnLst/>
              <a:rect l="l" t="t" r="r" b="b"/>
              <a:pathLst>
                <a:path w="1859279" h="1904">
                  <a:moveTo>
                    <a:pt x="1858810" y="0"/>
                  </a:moveTo>
                  <a:lnTo>
                    <a:pt x="1858165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858810" y="0"/>
                  </a:lnTo>
                  <a:close/>
                </a:path>
              </a:pathLst>
            </a:custGeom>
            <a:solidFill>
              <a:srgbClr val="119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8" name="object 3818"/>
            <p:cNvSpPr/>
            <p:nvPr/>
          </p:nvSpPr>
          <p:spPr>
            <a:xfrm>
              <a:off x="5212686" y="3250776"/>
              <a:ext cx="1859280" cy="1905"/>
            </a:xfrm>
            <a:custGeom>
              <a:avLst/>
              <a:gdLst/>
              <a:ahLst/>
              <a:cxnLst/>
              <a:rect l="l" t="t" r="r" b="b"/>
              <a:pathLst>
                <a:path w="1859279" h="1904">
                  <a:moveTo>
                    <a:pt x="1858165" y="1293"/>
                  </a:moveTo>
                  <a:lnTo>
                    <a:pt x="787" y="1293"/>
                  </a:lnTo>
                </a:path>
                <a:path w="1859279" h="1904">
                  <a:moveTo>
                    <a:pt x="0" y="0"/>
                  </a:moveTo>
                  <a:lnTo>
                    <a:pt x="1858810" y="0"/>
                  </a:lnTo>
                </a:path>
                <a:path w="1859279" h="1904">
                  <a:moveTo>
                    <a:pt x="1858165" y="1293"/>
                  </a:moveTo>
                  <a:lnTo>
                    <a:pt x="787" y="1293"/>
                  </a:lnTo>
                </a:path>
                <a:path w="1859279" h="1904">
                  <a:moveTo>
                    <a:pt x="787" y="1293"/>
                  </a:moveTo>
                  <a:lnTo>
                    <a:pt x="1858165" y="1293"/>
                  </a:lnTo>
                </a:path>
                <a:path w="1859279" h="1904">
                  <a:moveTo>
                    <a:pt x="1858165" y="1293"/>
                  </a:moveTo>
                  <a:lnTo>
                    <a:pt x="787" y="1293"/>
                  </a:lnTo>
                </a:path>
                <a:path w="1859279" h="1904">
                  <a:moveTo>
                    <a:pt x="787" y="1293"/>
                  </a:moveTo>
                  <a:lnTo>
                    <a:pt x="1858165" y="1293"/>
                  </a:lnTo>
                </a:path>
              </a:pathLst>
            </a:custGeom>
            <a:ln w="3175">
              <a:solidFill>
                <a:srgbClr val="1199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9" name="object 3819"/>
            <p:cNvSpPr/>
            <p:nvPr/>
          </p:nvSpPr>
          <p:spPr>
            <a:xfrm>
              <a:off x="5213473" y="3252068"/>
              <a:ext cx="1857375" cy="1270"/>
            </a:xfrm>
            <a:custGeom>
              <a:avLst/>
              <a:gdLst/>
              <a:ahLst/>
              <a:cxnLst/>
              <a:rect l="l" t="t" r="r" b="b"/>
              <a:pathLst>
                <a:path w="1857375" h="1270">
                  <a:moveTo>
                    <a:pt x="1857378" y="0"/>
                  </a:moveTo>
                  <a:lnTo>
                    <a:pt x="1856814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857378" y="0"/>
                  </a:lnTo>
                  <a:close/>
                </a:path>
              </a:pathLst>
            </a:custGeom>
            <a:solidFill>
              <a:srgbClr val="0F9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0" name="object 3820"/>
            <p:cNvSpPr/>
            <p:nvPr/>
          </p:nvSpPr>
          <p:spPr>
            <a:xfrm>
              <a:off x="5213473" y="3252069"/>
              <a:ext cx="1857375" cy="1270"/>
            </a:xfrm>
            <a:custGeom>
              <a:avLst/>
              <a:gdLst/>
              <a:ahLst/>
              <a:cxnLst/>
              <a:rect l="l" t="t" r="r" b="b"/>
              <a:pathLst>
                <a:path w="1857375" h="1270">
                  <a:moveTo>
                    <a:pt x="1856814" y="1131"/>
                  </a:moveTo>
                  <a:lnTo>
                    <a:pt x="688" y="1131"/>
                  </a:lnTo>
                </a:path>
                <a:path w="1857375" h="1270">
                  <a:moveTo>
                    <a:pt x="0" y="0"/>
                  </a:moveTo>
                  <a:lnTo>
                    <a:pt x="1857378" y="0"/>
                  </a:lnTo>
                </a:path>
                <a:path w="1857375" h="1270">
                  <a:moveTo>
                    <a:pt x="1856814" y="1131"/>
                  </a:moveTo>
                  <a:lnTo>
                    <a:pt x="688" y="1131"/>
                  </a:lnTo>
                </a:path>
                <a:path w="1857375" h="1270">
                  <a:moveTo>
                    <a:pt x="688" y="1131"/>
                  </a:moveTo>
                  <a:lnTo>
                    <a:pt x="1856814" y="1131"/>
                  </a:lnTo>
                </a:path>
              </a:pathLst>
            </a:custGeom>
            <a:ln w="3175">
              <a:solidFill>
                <a:srgbClr val="0F99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1" name="object 3821"/>
            <p:cNvSpPr/>
            <p:nvPr/>
          </p:nvSpPr>
          <p:spPr>
            <a:xfrm>
              <a:off x="5214162" y="3253200"/>
              <a:ext cx="1856739" cy="1905"/>
            </a:xfrm>
            <a:custGeom>
              <a:avLst/>
              <a:gdLst/>
              <a:ahLst/>
              <a:cxnLst/>
              <a:rect l="l" t="t" r="r" b="b"/>
              <a:pathLst>
                <a:path w="1856740" h="1904">
                  <a:moveTo>
                    <a:pt x="1856125" y="0"/>
                  </a:moveTo>
                  <a:lnTo>
                    <a:pt x="1855480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856125" y="0"/>
                  </a:lnTo>
                  <a:close/>
                </a:path>
              </a:pathLst>
            </a:custGeom>
            <a:solidFill>
              <a:srgbClr val="0F9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2" name="object 3822"/>
            <p:cNvSpPr/>
            <p:nvPr/>
          </p:nvSpPr>
          <p:spPr>
            <a:xfrm>
              <a:off x="5214162" y="3253200"/>
              <a:ext cx="1856739" cy="1905"/>
            </a:xfrm>
            <a:custGeom>
              <a:avLst/>
              <a:gdLst/>
              <a:ahLst/>
              <a:cxnLst/>
              <a:rect l="l" t="t" r="r" b="b"/>
              <a:pathLst>
                <a:path w="1856740" h="1904">
                  <a:moveTo>
                    <a:pt x="1855480" y="1293"/>
                  </a:moveTo>
                  <a:lnTo>
                    <a:pt x="787" y="1293"/>
                  </a:lnTo>
                </a:path>
                <a:path w="1856740" h="1904">
                  <a:moveTo>
                    <a:pt x="0" y="0"/>
                  </a:moveTo>
                  <a:lnTo>
                    <a:pt x="1856125" y="0"/>
                  </a:lnTo>
                </a:path>
                <a:path w="1856740" h="1904">
                  <a:moveTo>
                    <a:pt x="1855480" y="1293"/>
                  </a:moveTo>
                  <a:lnTo>
                    <a:pt x="787" y="1293"/>
                  </a:lnTo>
                </a:path>
                <a:path w="1856740" h="1904">
                  <a:moveTo>
                    <a:pt x="787" y="1293"/>
                  </a:moveTo>
                  <a:lnTo>
                    <a:pt x="1855480" y="1293"/>
                  </a:lnTo>
                </a:path>
              </a:pathLst>
            </a:custGeom>
            <a:ln w="3175">
              <a:solidFill>
                <a:srgbClr val="0F99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3" name="object 3823"/>
            <p:cNvSpPr/>
            <p:nvPr/>
          </p:nvSpPr>
          <p:spPr>
            <a:xfrm>
              <a:off x="5214949" y="3254493"/>
              <a:ext cx="1854835" cy="1270"/>
            </a:xfrm>
            <a:custGeom>
              <a:avLst/>
              <a:gdLst/>
              <a:ahLst/>
              <a:cxnLst/>
              <a:rect l="l" t="t" r="r" b="b"/>
              <a:pathLst>
                <a:path w="1854834" h="1270">
                  <a:moveTo>
                    <a:pt x="1854693" y="0"/>
                  </a:moveTo>
                  <a:lnTo>
                    <a:pt x="1854128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854693" y="0"/>
                  </a:lnTo>
                  <a:close/>
                </a:path>
              </a:pathLst>
            </a:custGeom>
            <a:solidFill>
              <a:srgbClr val="0F9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4" name="object 3824"/>
            <p:cNvSpPr/>
            <p:nvPr/>
          </p:nvSpPr>
          <p:spPr>
            <a:xfrm>
              <a:off x="5214949" y="3254493"/>
              <a:ext cx="1854835" cy="1270"/>
            </a:xfrm>
            <a:custGeom>
              <a:avLst/>
              <a:gdLst/>
              <a:ahLst/>
              <a:cxnLst/>
              <a:rect l="l" t="t" r="r" b="b"/>
              <a:pathLst>
                <a:path w="1854834" h="1270">
                  <a:moveTo>
                    <a:pt x="1854128" y="1131"/>
                  </a:moveTo>
                  <a:lnTo>
                    <a:pt x="688" y="1131"/>
                  </a:lnTo>
                </a:path>
                <a:path w="1854834" h="1270">
                  <a:moveTo>
                    <a:pt x="0" y="0"/>
                  </a:moveTo>
                  <a:lnTo>
                    <a:pt x="1854693" y="0"/>
                  </a:lnTo>
                </a:path>
                <a:path w="1854834" h="1270">
                  <a:moveTo>
                    <a:pt x="1854128" y="1131"/>
                  </a:moveTo>
                  <a:lnTo>
                    <a:pt x="688" y="1131"/>
                  </a:lnTo>
                </a:path>
                <a:path w="1854834" h="1270">
                  <a:moveTo>
                    <a:pt x="688" y="1131"/>
                  </a:moveTo>
                  <a:lnTo>
                    <a:pt x="1854128" y="1131"/>
                  </a:lnTo>
                </a:path>
                <a:path w="1854834" h="1270">
                  <a:moveTo>
                    <a:pt x="1854128" y="1131"/>
                  </a:moveTo>
                  <a:lnTo>
                    <a:pt x="688" y="1131"/>
                  </a:lnTo>
                </a:path>
                <a:path w="1854834" h="1270">
                  <a:moveTo>
                    <a:pt x="688" y="1131"/>
                  </a:moveTo>
                  <a:lnTo>
                    <a:pt x="1854128" y="1131"/>
                  </a:lnTo>
                </a:path>
              </a:pathLst>
            </a:custGeom>
            <a:ln w="3175">
              <a:solidFill>
                <a:srgbClr val="0F99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5" name="object 3825"/>
            <p:cNvSpPr/>
            <p:nvPr/>
          </p:nvSpPr>
          <p:spPr>
            <a:xfrm>
              <a:off x="5215638" y="3255624"/>
              <a:ext cx="1853564" cy="1905"/>
            </a:xfrm>
            <a:custGeom>
              <a:avLst/>
              <a:gdLst/>
              <a:ahLst/>
              <a:cxnLst/>
              <a:rect l="l" t="t" r="r" b="b"/>
              <a:pathLst>
                <a:path w="1853565" h="1904">
                  <a:moveTo>
                    <a:pt x="1853439" y="0"/>
                  </a:moveTo>
                  <a:lnTo>
                    <a:pt x="1852794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853439" y="0"/>
                  </a:lnTo>
                  <a:close/>
                </a:path>
              </a:pathLst>
            </a:custGeom>
            <a:solidFill>
              <a:srgbClr val="0F9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6" name="object 3826"/>
            <p:cNvSpPr/>
            <p:nvPr/>
          </p:nvSpPr>
          <p:spPr>
            <a:xfrm>
              <a:off x="5215638" y="3255625"/>
              <a:ext cx="1853564" cy="1905"/>
            </a:xfrm>
            <a:custGeom>
              <a:avLst/>
              <a:gdLst/>
              <a:ahLst/>
              <a:cxnLst/>
              <a:rect l="l" t="t" r="r" b="b"/>
              <a:pathLst>
                <a:path w="1853565" h="1904">
                  <a:moveTo>
                    <a:pt x="1852794" y="1293"/>
                  </a:moveTo>
                  <a:lnTo>
                    <a:pt x="787" y="1293"/>
                  </a:lnTo>
                </a:path>
                <a:path w="1853565" h="1904">
                  <a:moveTo>
                    <a:pt x="0" y="0"/>
                  </a:moveTo>
                  <a:lnTo>
                    <a:pt x="1853439" y="0"/>
                  </a:lnTo>
                </a:path>
                <a:path w="1853565" h="1904">
                  <a:moveTo>
                    <a:pt x="1852794" y="1293"/>
                  </a:moveTo>
                  <a:lnTo>
                    <a:pt x="787" y="1293"/>
                  </a:lnTo>
                </a:path>
                <a:path w="1853565" h="1904">
                  <a:moveTo>
                    <a:pt x="787" y="1293"/>
                  </a:moveTo>
                  <a:lnTo>
                    <a:pt x="1852794" y="1293"/>
                  </a:lnTo>
                </a:path>
              </a:pathLst>
            </a:custGeom>
            <a:ln w="3175">
              <a:solidFill>
                <a:srgbClr val="0F99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7" name="object 3827"/>
            <p:cNvSpPr/>
            <p:nvPr/>
          </p:nvSpPr>
          <p:spPr>
            <a:xfrm>
              <a:off x="5216425" y="3256917"/>
              <a:ext cx="1852295" cy="1270"/>
            </a:xfrm>
            <a:custGeom>
              <a:avLst/>
              <a:gdLst/>
              <a:ahLst/>
              <a:cxnLst/>
              <a:rect l="l" t="t" r="r" b="b"/>
              <a:pathLst>
                <a:path w="1852295" h="1270">
                  <a:moveTo>
                    <a:pt x="1852007" y="0"/>
                  </a:moveTo>
                  <a:lnTo>
                    <a:pt x="1851443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852007" y="0"/>
                  </a:lnTo>
                  <a:close/>
                </a:path>
              </a:pathLst>
            </a:custGeom>
            <a:solidFill>
              <a:srgbClr val="0F9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8" name="object 3828"/>
            <p:cNvSpPr/>
            <p:nvPr/>
          </p:nvSpPr>
          <p:spPr>
            <a:xfrm>
              <a:off x="5216425" y="3256918"/>
              <a:ext cx="1852295" cy="1270"/>
            </a:xfrm>
            <a:custGeom>
              <a:avLst/>
              <a:gdLst/>
              <a:ahLst/>
              <a:cxnLst/>
              <a:rect l="l" t="t" r="r" b="b"/>
              <a:pathLst>
                <a:path w="1852295" h="1270">
                  <a:moveTo>
                    <a:pt x="1851443" y="1131"/>
                  </a:moveTo>
                  <a:lnTo>
                    <a:pt x="688" y="1131"/>
                  </a:lnTo>
                </a:path>
                <a:path w="1852295" h="1270">
                  <a:moveTo>
                    <a:pt x="0" y="0"/>
                  </a:moveTo>
                  <a:lnTo>
                    <a:pt x="1852007" y="0"/>
                  </a:lnTo>
                </a:path>
                <a:path w="1852295" h="1270">
                  <a:moveTo>
                    <a:pt x="1851443" y="1131"/>
                  </a:moveTo>
                  <a:lnTo>
                    <a:pt x="688" y="1131"/>
                  </a:lnTo>
                </a:path>
                <a:path w="1852295" h="1270">
                  <a:moveTo>
                    <a:pt x="688" y="1131"/>
                  </a:moveTo>
                  <a:lnTo>
                    <a:pt x="1851443" y="1131"/>
                  </a:lnTo>
                </a:path>
              </a:pathLst>
            </a:custGeom>
            <a:ln w="3175">
              <a:solidFill>
                <a:srgbClr val="0F99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9" name="object 3829"/>
            <p:cNvSpPr/>
            <p:nvPr/>
          </p:nvSpPr>
          <p:spPr>
            <a:xfrm>
              <a:off x="5217114" y="3258049"/>
              <a:ext cx="1851025" cy="1905"/>
            </a:xfrm>
            <a:custGeom>
              <a:avLst/>
              <a:gdLst/>
              <a:ahLst/>
              <a:cxnLst/>
              <a:rect l="l" t="t" r="r" b="b"/>
              <a:pathLst>
                <a:path w="1851025" h="1904">
                  <a:moveTo>
                    <a:pt x="1850754" y="0"/>
                  </a:moveTo>
                  <a:lnTo>
                    <a:pt x="1850109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850754" y="0"/>
                  </a:lnTo>
                  <a:close/>
                </a:path>
              </a:pathLst>
            </a:custGeom>
            <a:solidFill>
              <a:srgbClr val="0E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0" name="object 3830"/>
            <p:cNvSpPr/>
            <p:nvPr/>
          </p:nvSpPr>
          <p:spPr>
            <a:xfrm>
              <a:off x="5217114" y="3258049"/>
              <a:ext cx="1851025" cy="1905"/>
            </a:xfrm>
            <a:custGeom>
              <a:avLst/>
              <a:gdLst/>
              <a:ahLst/>
              <a:cxnLst/>
              <a:rect l="l" t="t" r="r" b="b"/>
              <a:pathLst>
                <a:path w="1851025" h="1904">
                  <a:moveTo>
                    <a:pt x="1850109" y="1293"/>
                  </a:moveTo>
                  <a:lnTo>
                    <a:pt x="787" y="1293"/>
                  </a:lnTo>
                </a:path>
                <a:path w="1851025" h="1904">
                  <a:moveTo>
                    <a:pt x="0" y="0"/>
                  </a:moveTo>
                  <a:lnTo>
                    <a:pt x="1850754" y="0"/>
                  </a:lnTo>
                </a:path>
                <a:path w="1851025" h="1904">
                  <a:moveTo>
                    <a:pt x="1850109" y="1293"/>
                  </a:moveTo>
                  <a:lnTo>
                    <a:pt x="787" y="1293"/>
                  </a:lnTo>
                </a:path>
                <a:path w="1851025" h="1904">
                  <a:moveTo>
                    <a:pt x="787" y="1293"/>
                  </a:moveTo>
                  <a:lnTo>
                    <a:pt x="1850109" y="1293"/>
                  </a:lnTo>
                </a:path>
                <a:path w="1851025" h="1904">
                  <a:moveTo>
                    <a:pt x="1850109" y="1293"/>
                  </a:moveTo>
                  <a:lnTo>
                    <a:pt x="787" y="1293"/>
                  </a:lnTo>
                </a:path>
                <a:path w="1851025" h="1904">
                  <a:moveTo>
                    <a:pt x="787" y="1293"/>
                  </a:moveTo>
                  <a:lnTo>
                    <a:pt x="1850109" y="1293"/>
                  </a:lnTo>
                </a:path>
              </a:pathLst>
            </a:custGeom>
            <a:ln w="3175">
              <a:solidFill>
                <a:srgbClr val="0E97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1" name="object 3831"/>
            <p:cNvSpPr/>
            <p:nvPr/>
          </p:nvSpPr>
          <p:spPr>
            <a:xfrm>
              <a:off x="5217901" y="3259342"/>
              <a:ext cx="1849755" cy="1270"/>
            </a:xfrm>
            <a:custGeom>
              <a:avLst/>
              <a:gdLst/>
              <a:ahLst/>
              <a:cxnLst/>
              <a:rect l="l" t="t" r="r" b="b"/>
              <a:pathLst>
                <a:path w="1849754" h="1270">
                  <a:moveTo>
                    <a:pt x="1849322" y="0"/>
                  </a:moveTo>
                  <a:lnTo>
                    <a:pt x="1848758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849322" y="0"/>
                  </a:lnTo>
                  <a:close/>
                </a:path>
              </a:pathLst>
            </a:custGeom>
            <a:solidFill>
              <a:srgbClr val="0E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2" name="object 3832"/>
            <p:cNvSpPr/>
            <p:nvPr/>
          </p:nvSpPr>
          <p:spPr>
            <a:xfrm>
              <a:off x="5217901" y="3259342"/>
              <a:ext cx="1849755" cy="1270"/>
            </a:xfrm>
            <a:custGeom>
              <a:avLst/>
              <a:gdLst/>
              <a:ahLst/>
              <a:cxnLst/>
              <a:rect l="l" t="t" r="r" b="b"/>
              <a:pathLst>
                <a:path w="1849754" h="1270">
                  <a:moveTo>
                    <a:pt x="1848757" y="1131"/>
                  </a:moveTo>
                  <a:lnTo>
                    <a:pt x="688" y="1131"/>
                  </a:lnTo>
                </a:path>
                <a:path w="1849754" h="1270">
                  <a:moveTo>
                    <a:pt x="0" y="0"/>
                  </a:moveTo>
                  <a:lnTo>
                    <a:pt x="1849322" y="0"/>
                  </a:lnTo>
                </a:path>
                <a:path w="1849754" h="1270">
                  <a:moveTo>
                    <a:pt x="1848757" y="1131"/>
                  </a:moveTo>
                  <a:lnTo>
                    <a:pt x="688" y="1131"/>
                  </a:lnTo>
                </a:path>
                <a:path w="1849754" h="1270">
                  <a:moveTo>
                    <a:pt x="688" y="1131"/>
                  </a:moveTo>
                  <a:lnTo>
                    <a:pt x="1848757" y="1131"/>
                  </a:lnTo>
                </a:path>
              </a:pathLst>
            </a:custGeom>
            <a:ln w="3175">
              <a:solidFill>
                <a:srgbClr val="0E97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3" name="object 3833"/>
            <p:cNvSpPr/>
            <p:nvPr/>
          </p:nvSpPr>
          <p:spPr>
            <a:xfrm>
              <a:off x="5218590" y="3260473"/>
              <a:ext cx="1848485" cy="1905"/>
            </a:xfrm>
            <a:custGeom>
              <a:avLst/>
              <a:gdLst/>
              <a:ahLst/>
              <a:cxnLst/>
              <a:rect l="l" t="t" r="r" b="b"/>
              <a:pathLst>
                <a:path w="1848484" h="1904">
                  <a:moveTo>
                    <a:pt x="1848069" y="0"/>
                  </a:moveTo>
                  <a:lnTo>
                    <a:pt x="1847424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848069" y="0"/>
                  </a:lnTo>
                  <a:close/>
                </a:path>
              </a:pathLst>
            </a:custGeom>
            <a:solidFill>
              <a:srgbClr val="0E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4" name="object 3834"/>
            <p:cNvSpPr/>
            <p:nvPr/>
          </p:nvSpPr>
          <p:spPr>
            <a:xfrm>
              <a:off x="5218590" y="3260473"/>
              <a:ext cx="1848485" cy="1905"/>
            </a:xfrm>
            <a:custGeom>
              <a:avLst/>
              <a:gdLst/>
              <a:ahLst/>
              <a:cxnLst/>
              <a:rect l="l" t="t" r="r" b="b"/>
              <a:pathLst>
                <a:path w="1848484" h="1904">
                  <a:moveTo>
                    <a:pt x="1847424" y="1293"/>
                  </a:moveTo>
                  <a:lnTo>
                    <a:pt x="787" y="1293"/>
                  </a:lnTo>
                </a:path>
                <a:path w="1848484" h="1904">
                  <a:moveTo>
                    <a:pt x="0" y="0"/>
                  </a:moveTo>
                  <a:lnTo>
                    <a:pt x="1848069" y="0"/>
                  </a:lnTo>
                </a:path>
                <a:path w="1848484" h="1904">
                  <a:moveTo>
                    <a:pt x="1847424" y="1293"/>
                  </a:moveTo>
                  <a:lnTo>
                    <a:pt x="787" y="1293"/>
                  </a:lnTo>
                </a:path>
                <a:path w="1848484" h="1904">
                  <a:moveTo>
                    <a:pt x="787" y="1293"/>
                  </a:moveTo>
                  <a:lnTo>
                    <a:pt x="1847424" y="1293"/>
                  </a:lnTo>
                </a:path>
                <a:path w="1848484" h="1904">
                  <a:moveTo>
                    <a:pt x="1847424" y="1293"/>
                  </a:moveTo>
                  <a:lnTo>
                    <a:pt x="787" y="1293"/>
                  </a:lnTo>
                </a:path>
                <a:path w="1848484" h="1904">
                  <a:moveTo>
                    <a:pt x="787" y="1293"/>
                  </a:moveTo>
                  <a:lnTo>
                    <a:pt x="1847424" y="1293"/>
                  </a:lnTo>
                </a:path>
              </a:pathLst>
            </a:custGeom>
            <a:ln w="3175">
              <a:solidFill>
                <a:srgbClr val="0E97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5" name="object 3835"/>
            <p:cNvSpPr/>
            <p:nvPr/>
          </p:nvSpPr>
          <p:spPr>
            <a:xfrm>
              <a:off x="5219377" y="3261766"/>
              <a:ext cx="1847214" cy="1270"/>
            </a:xfrm>
            <a:custGeom>
              <a:avLst/>
              <a:gdLst/>
              <a:ahLst/>
              <a:cxnLst/>
              <a:rect l="l" t="t" r="r" b="b"/>
              <a:pathLst>
                <a:path w="1847215" h="1270">
                  <a:moveTo>
                    <a:pt x="1846637" y="0"/>
                  </a:moveTo>
                  <a:lnTo>
                    <a:pt x="1846072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846637" y="0"/>
                  </a:lnTo>
                  <a:close/>
                </a:path>
              </a:pathLst>
            </a:custGeom>
            <a:solidFill>
              <a:srgbClr val="0E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6" name="object 3836"/>
            <p:cNvSpPr/>
            <p:nvPr/>
          </p:nvSpPr>
          <p:spPr>
            <a:xfrm>
              <a:off x="5219377" y="3261767"/>
              <a:ext cx="1847214" cy="1270"/>
            </a:xfrm>
            <a:custGeom>
              <a:avLst/>
              <a:gdLst/>
              <a:ahLst/>
              <a:cxnLst/>
              <a:rect l="l" t="t" r="r" b="b"/>
              <a:pathLst>
                <a:path w="1847215" h="1270">
                  <a:moveTo>
                    <a:pt x="1846072" y="1131"/>
                  </a:moveTo>
                  <a:lnTo>
                    <a:pt x="688" y="1131"/>
                  </a:lnTo>
                </a:path>
                <a:path w="1847215" h="1270">
                  <a:moveTo>
                    <a:pt x="0" y="0"/>
                  </a:moveTo>
                  <a:lnTo>
                    <a:pt x="1846636" y="0"/>
                  </a:lnTo>
                </a:path>
                <a:path w="1847215" h="1270">
                  <a:moveTo>
                    <a:pt x="1846072" y="1131"/>
                  </a:moveTo>
                  <a:lnTo>
                    <a:pt x="688" y="1131"/>
                  </a:lnTo>
                </a:path>
                <a:path w="1847215" h="1270">
                  <a:moveTo>
                    <a:pt x="688" y="1131"/>
                  </a:moveTo>
                  <a:lnTo>
                    <a:pt x="1846072" y="1131"/>
                  </a:lnTo>
                </a:path>
              </a:pathLst>
            </a:custGeom>
            <a:ln w="3175">
              <a:solidFill>
                <a:srgbClr val="0E97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7" name="object 3837"/>
            <p:cNvSpPr/>
            <p:nvPr/>
          </p:nvSpPr>
          <p:spPr>
            <a:xfrm>
              <a:off x="5220066" y="3262898"/>
              <a:ext cx="1845945" cy="1905"/>
            </a:xfrm>
            <a:custGeom>
              <a:avLst/>
              <a:gdLst/>
              <a:ahLst/>
              <a:cxnLst/>
              <a:rect l="l" t="t" r="r" b="b"/>
              <a:pathLst>
                <a:path w="1845945" h="1904">
                  <a:moveTo>
                    <a:pt x="1845383" y="0"/>
                  </a:moveTo>
                  <a:lnTo>
                    <a:pt x="1844738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845383" y="0"/>
                  </a:lnTo>
                  <a:close/>
                </a:path>
              </a:pathLst>
            </a:custGeom>
            <a:solidFill>
              <a:srgbClr val="0E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8" name="object 3838"/>
            <p:cNvSpPr/>
            <p:nvPr/>
          </p:nvSpPr>
          <p:spPr>
            <a:xfrm>
              <a:off x="5220066" y="3262898"/>
              <a:ext cx="1845945" cy="1905"/>
            </a:xfrm>
            <a:custGeom>
              <a:avLst/>
              <a:gdLst/>
              <a:ahLst/>
              <a:cxnLst/>
              <a:rect l="l" t="t" r="r" b="b"/>
              <a:pathLst>
                <a:path w="1845945" h="1904">
                  <a:moveTo>
                    <a:pt x="1844738" y="1293"/>
                  </a:moveTo>
                  <a:lnTo>
                    <a:pt x="787" y="1293"/>
                  </a:lnTo>
                </a:path>
                <a:path w="1845945" h="1904">
                  <a:moveTo>
                    <a:pt x="0" y="0"/>
                  </a:moveTo>
                  <a:lnTo>
                    <a:pt x="1845383" y="0"/>
                  </a:lnTo>
                </a:path>
              </a:pathLst>
            </a:custGeom>
            <a:ln w="3175">
              <a:solidFill>
                <a:srgbClr val="0E97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9" name="object 3839"/>
            <p:cNvSpPr/>
            <p:nvPr/>
          </p:nvSpPr>
          <p:spPr>
            <a:xfrm>
              <a:off x="5220853" y="3264191"/>
              <a:ext cx="1844039" cy="0"/>
            </a:xfrm>
            <a:custGeom>
              <a:avLst/>
              <a:gdLst/>
              <a:ahLst/>
              <a:cxnLst/>
              <a:rect l="l" t="t" r="r" b="b"/>
              <a:pathLst>
                <a:path w="1844040">
                  <a:moveTo>
                    <a:pt x="1843951" y="0"/>
                  </a:moveTo>
                  <a:lnTo>
                    <a:pt x="0" y="0"/>
                  </a:lnTo>
                </a:path>
                <a:path w="1844040">
                  <a:moveTo>
                    <a:pt x="0" y="0"/>
                  </a:moveTo>
                  <a:lnTo>
                    <a:pt x="1843951" y="0"/>
                  </a:lnTo>
                </a:path>
              </a:pathLst>
            </a:custGeom>
            <a:ln w="3175">
              <a:solidFill>
                <a:srgbClr val="0D97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0" name="object 3840"/>
            <p:cNvSpPr/>
            <p:nvPr/>
          </p:nvSpPr>
          <p:spPr>
            <a:xfrm>
              <a:off x="5220853" y="3264191"/>
              <a:ext cx="1844039" cy="1270"/>
            </a:xfrm>
            <a:custGeom>
              <a:avLst/>
              <a:gdLst/>
              <a:ahLst/>
              <a:cxnLst/>
              <a:rect l="l" t="t" r="r" b="b"/>
              <a:pathLst>
                <a:path w="1844040" h="1270">
                  <a:moveTo>
                    <a:pt x="1843951" y="0"/>
                  </a:moveTo>
                  <a:lnTo>
                    <a:pt x="1843387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843951" y="0"/>
                  </a:lnTo>
                  <a:close/>
                </a:path>
              </a:pathLst>
            </a:custGeom>
            <a:solidFill>
              <a:srgbClr val="0D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1" name="object 3841"/>
            <p:cNvSpPr/>
            <p:nvPr/>
          </p:nvSpPr>
          <p:spPr>
            <a:xfrm>
              <a:off x="5220853" y="3264191"/>
              <a:ext cx="1844039" cy="1270"/>
            </a:xfrm>
            <a:custGeom>
              <a:avLst/>
              <a:gdLst/>
              <a:ahLst/>
              <a:cxnLst/>
              <a:rect l="l" t="t" r="r" b="b"/>
              <a:pathLst>
                <a:path w="1844040" h="1270">
                  <a:moveTo>
                    <a:pt x="1843387" y="1131"/>
                  </a:moveTo>
                  <a:lnTo>
                    <a:pt x="688" y="1131"/>
                  </a:lnTo>
                </a:path>
                <a:path w="1844040" h="1270">
                  <a:moveTo>
                    <a:pt x="0" y="0"/>
                  </a:moveTo>
                  <a:lnTo>
                    <a:pt x="1843951" y="0"/>
                  </a:lnTo>
                </a:path>
                <a:path w="1844040" h="1270">
                  <a:moveTo>
                    <a:pt x="1843387" y="1131"/>
                  </a:moveTo>
                  <a:lnTo>
                    <a:pt x="688" y="1131"/>
                  </a:lnTo>
                </a:path>
                <a:path w="1844040" h="1270">
                  <a:moveTo>
                    <a:pt x="688" y="1131"/>
                  </a:moveTo>
                  <a:lnTo>
                    <a:pt x="1843387" y="1131"/>
                  </a:lnTo>
                </a:path>
                <a:path w="1844040" h="1270">
                  <a:moveTo>
                    <a:pt x="1843387" y="1131"/>
                  </a:moveTo>
                  <a:lnTo>
                    <a:pt x="688" y="1131"/>
                  </a:lnTo>
                </a:path>
                <a:path w="1844040" h="1270">
                  <a:moveTo>
                    <a:pt x="688" y="1131"/>
                  </a:moveTo>
                  <a:lnTo>
                    <a:pt x="1843387" y="1131"/>
                  </a:lnTo>
                </a:path>
              </a:pathLst>
            </a:custGeom>
            <a:ln w="3175">
              <a:solidFill>
                <a:srgbClr val="0D97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2" name="object 3842"/>
            <p:cNvSpPr/>
            <p:nvPr/>
          </p:nvSpPr>
          <p:spPr>
            <a:xfrm>
              <a:off x="5221542" y="3265322"/>
              <a:ext cx="1842770" cy="1905"/>
            </a:xfrm>
            <a:custGeom>
              <a:avLst/>
              <a:gdLst/>
              <a:ahLst/>
              <a:cxnLst/>
              <a:rect l="l" t="t" r="r" b="b"/>
              <a:pathLst>
                <a:path w="1842770" h="1904">
                  <a:moveTo>
                    <a:pt x="1842698" y="0"/>
                  </a:moveTo>
                  <a:lnTo>
                    <a:pt x="1842053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842698" y="0"/>
                  </a:lnTo>
                  <a:close/>
                </a:path>
              </a:pathLst>
            </a:custGeom>
            <a:solidFill>
              <a:srgbClr val="0D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3" name="object 3843"/>
            <p:cNvSpPr/>
            <p:nvPr/>
          </p:nvSpPr>
          <p:spPr>
            <a:xfrm>
              <a:off x="5221542" y="3265322"/>
              <a:ext cx="1842770" cy="1905"/>
            </a:xfrm>
            <a:custGeom>
              <a:avLst/>
              <a:gdLst/>
              <a:ahLst/>
              <a:cxnLst/>
              <a:rect l="l" t="t" r="r" b="b"/>
              <a:pathLst>
                <a:path w="1842770" h="1904">
                  <a:moveTo>
                    <a:pt x="1842053" y="1293"/>
                  </a:moveTo>
                  <a:lnTo>
                    <a:pt x="787" y="1293"/>
                  </a:lnTo>
                </a:path>
                <a:path w="1842770" h="1904">
                  <a:moveTo>
                    <a:pt x="0" y="0"/>
                  </a:moveTo>
                  <a:lnTo>
                    <a:pt x="1842698" y="0"/>
                  </a:lnTo>
                </a:path>
              </a:pathLst>
            </a:custGeom>
            <a:ln w="3175">
              <a:solidFill>
                <a:srgbClr val="0D97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4" name="object 3844"/>
            <p:cNvSpPr/>
            <p:nvPr/>
          </p:nvSpPr>
          <p:spPr>
            <a:xfrm>
              <a:off x="5222329" y="3266616"/>
              <a:ext cx="1841500" cy="0"/>
            </a:xfrm>
            <a:custGeom>
              <a:avLst/>
              <a:gdLst/>
              <a:ahLst/>
              <a:cxnLst/>
              <a:rect l="l" t="t" r="r" b="b"/>
              <a:pathLst>
                <a:path w="1841500">
                  <a:moveTo>
                    <a:pt x="1841266" y="0"/>
                  </a:moveTo>
                  <a:lnTo>
                    <a:pt x="0" y="0"/>
                  </a:lnTo>
                </a:path>
                <a:path w="1841500">
                  <a:moveTo>
                    <a:pt x="0" y="0"/>
                  </a:moveTo>
                  <a:lnTo>
                    <a:pt x="1841266" y="0"/>
                  </a:lnTo>
                </a:path>
              </a:pathLst>
            </a:custGeom>
            <a:ln w="3175">
              <a:solidFill>
                <a:srgbClr val="0D97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5" name="object 3845"/>
            <p:cNvSpPr/>
            <p:nvPr/>
          </p:nvSpPr>
          <p:spPr>
            <a:xfrm>
              <a:off x="5222329" y="3266615"/>
              <a:ext cx="1841500" cy="1270"/>
            </a:xfrm>
            <a:custGeom>
              <a:avLst/>
              <a:gdLst/>
              <a:ahLst/>
              <a:cxnLst/>
              <a:rect l="l" t="t" r="r" b="b"/>
              <a:pathLst>
                <a:path w="1841500" h="1270">
                  <a:moveTo>
                    <a:pt x="1841266" y="0"/>
                  </a:moveTo>
                  <a:lnTo>
                    <a:pt x="1840701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841266" y="0"/>
                  </a:lnTo>
                  <a:close/>
                </a:path>
              </a:pathLst>
            </a:custGeom>
            <a:solidFill>
              <a:srgbClr val="0D97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6" name="object 3846"/>
            <p:cNvSpPr/>
            <p:nvPr/>
          </p:nvSpPr>
          <p:spPr>
            <a:xfrm>
              <a:off x="5222329" y="3266616"/>
              <a:ext cx="1841500" cy="1270"/>
            </a:xfrm>
            <a:custGeom>
              <a:avLst/>
              <a:gdLst/>
              <a:ahLst/>
              <a:cxnLst/>
              <a:rect l="l" t="t" r="r" b="b"/>
              <a:pathLst>
                <a:path w="1841500" h="1270">
                  <a:moveTo>
                    <a:pt x="1840701" y="1131"/>
                  </a:moveTo>
                  <a:lnTo>
                    <a:pt x="688" y="1131"/>
                  </a:lnTo>
                </a:path>
                <a:path w="1841500" h="1270">
                  <a:moveTo>
                    <a:pt x="0" y="0"/>
                  </a:moveTo>
                  <a:lnTo>
                    <a:pt x="1841266" y="0"/>
                  </a:lnTo>
                </a:path>
                <a:path w="1841500" h="1270">
                  <a:moveTo>
                    <a:pt x="1840701" y="1131"/>
                  </a:moveTo>
                  <a:lnTo>
                    <a:pt x="688" y="1131"/>
                  </a:lnTo>
                </a:path>
                <a:path w="1841500" h="1270">
                  <a:moveTo>
                    <a:pt x="688" y="1131"/>
                  </a:moveTo>
                  <a:lnTo>
                    <a:pt x="1840701" y="1131"/>
                  </a:lnTo>
                </a:path>
              </a:pathLst>
            </a:custGeom>
            <a:ln w="3175">
              <a:solidFill>
                <a:srgbClr val="0D97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7" name="object 3847"/>
            <p:cNvSpPr/>
            <p:nvPr/>
          </p:nvSpPr>
          <p:spPr>
            <a:xfrm>
              <a:off x="5223018" y="3267747"/>
              <a:ext cx="1840230" cy="1905"/>
            </a:xfrm>
            <a:custGeom>
              <a:avLst/>
              <a:gdLst/>
              <a:ahLst/>
              <a:cxnLst/>
              <a:rect l="l" t="t" r="r" b="b"/>
              <a:pathLst>
                <a:path w="1840229" h="1904">
                  <a:moveTo>
                    <a:pt x="1840013" y="0"/>
                  </a:moveTo>
                  <a:lnTo>
                    <a:pt x="1839368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840013" y="0"/>
                  </a:lnTo>
                  <a:close/>
                </a:path>
              </a:pathLst>
            </a:custGeom>
            <a:solidFill>
              <a:srgbClr val="0D97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8" name="object 3848"/>
            <p:cNvSpPr/>
            <p:nvPr/>
          </p:nvSpPr>
          <p:spPr>
            <a:xfrm>
              <a:off x="5223018" y="3267747"/>
              <a:ext cx="1840230" cy="1905"/>
            </a:xfrm>
            <a:custGeom>
              <a:avLst/>
              <a:gdLst/>
              <a:ahLst/>
              <a:cxnLst/>
              <a:rect l="l" t="t" r="r" b="b"/>
              <a:pathLst>
                <a:path w="1840229" h="1904">
                  <a:moveTo>
                    <a:pt x="1839368" y="1293"/>
                  </a:moveTo>
                  <a:lnTo>
                    <a:pt x="787" y="1293"/>
                  </a:lnTo>
                </a:path>
                <a:path w="1840229" h="1904">
                  <a:moveTo>
                    <a:pt x="0" y="0"/>
                  </a:moveTo>
                  <a:lnTo>
                    <a:pt x="1840013" y="0"/>
                  </a:lnTo>
                </a:path>
                <a:path w="1840229" h="1904">
                  <a:moveTo>
                    <a:pt x="1839368" y="1293"/>
                  </a:moveTo>
                  <a:lnTo>
                    <a:pt x="787" y="1293"/>
                  </a:lnTo>
                </a:path>
                <a:path w="1840229" h="1904">
                  <a:moveTo>
                    <a:pt x="787" y="1293"/>
                  </a:moveTo>
                  <a:lnTo>
                    <a:pt x="1839368" y="1293"/>
                  </a:lnTo>
                </a:path>
                <a:path w="1840229" h="1904">
                  <a:moveTo>
                    <a:pt x="1839368" y="1293"/>
                  </a:moveTo>
                  <a:lnTo>
                    <a:pt x="787" y="1293"/>
                  </a:lnTo>
                </a:path>
                <a:path w="1840229" h="1904">
                  <a:moveTo>
                    <a:pt x="787" y="1293"/>
                  </a:moveTo>
                  <a:lnTo>
                    <a:pt x="1839368" y="1293"/>
                  </a:lnTo>
                </a:path>
              </a:pathLst>
            </a:custGeom>
            <a:ln w="3175">
              <a:solidFill>
                <a:srgbClr val="0D97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9" name="object 3849"/>
            <p:cNvSpPr/>
            <p:nvPr/>
          </p:nvSpPr>
          <p:spPr>
            <a:xfrm>
              <a:off x="5223805" y="3269040"/>
              <a:ext cx="1838960" cy="1270"/>
            </a:xfrm>
            <a:custGeom>
              <a:avLst/>
              <a:gdLst/>
              <a:ahLst/>
              <a:cxnLst/>
              <a:rect l="l" t="t" r="r" b="b"/>
              <a:pathLst>
                <a:path w="1838959" h="1270">
                  <a:moveTo>
                    <a:pt x="1838580" y="0"/>
                  </a:moveTo>
                  <a:lnTo>
                    <a:pt x="1838016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838580" y="0"/>
                  </a:lnTo>
                  <a:close/>
                </a:path>
              </a:pathLst>
            </a:custGeom>
            <a:solidFill>
              <a:srgbClr val="0D97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0" name="object 3850"/>
            <p:cNvSpPr/>
            <p:nvPr/>
          </p:nvSpPr>
          <p:spPr>
            <a:xfrm>
              <a:off x="5223805" y="3269040"/>
              <a:ext cx="1838960" cy="1270"/>
            </a:xfrm>
            <a:custGeom>
              <a:avLst/>
              <a:gdLst/>
              <a:ahLst/>
              <a:cxnLst/>
              <a:rect l="l" t="t" r="r" b="b"/>
              <a:pathLst>
                <a:path w="1838959" h="1270">
                  <a:moveTo>
                    <a:pt x="1838016" y="1131"/>
                  </a:moveTo>
                  <a:lnTo>
                    <a:pt x="688" y="1131"/>
                  </a:lnTo>
                </a:path>
                <a:path w="1838959" h="1270">
                  <a:moveTo>
                    <a:pt x="0" y="0"/>
                  </a:moveTo>
                  <a:lnTo>
                    <a:pt x="1838580" y="0"/>
                  </a:lnTo>
                </a:path>
                <a:path w="1838959" h="1270">
                  <a:moveTo>
                    <a:pt x="1838016" y="1131"/>
                  </a:moveTo>
                  <a:lnTo>
                    <a:pt x="688" y="1131"/>
                  </a:lnTo>
                </a:path>
                <a:path w="1838959" h="1270">
                  <a:moveTo>
                    <a:pt x="688" y="1131"/>
                  </a:moveTo>
                  <a:lnTo>
                    <a:pt x="1838016" y="1131"/>
                  </a:lnTo>
                </a:path>
              </a:pathLst>
            </a:custGeom>
            <a:ln w="3175">
              <a:solidFill>
                <a:srgbClr val="0D97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1" name="object 3851"/>
            <p:cNvSpPr/>
            <p:nvPr/>
          </p:nvSpPr>
          <p:spPr>
            <a:xfrm>
              <a:off x="5224494" y="3270171"/>
              <a:ext cx="1837689" cy="1905"/>
            </a:xfrm>
            <a:custGeom>
              <a:avLst/>
              <a:gdLst/>
              <a:ahLst/>
              <a:cxnLst/>
              <a:rect l="l" t="t" r="r" b="b"/>
              <a:pathLst>
                <a:path w="1837690" h="1904">
                  <a:moveTo>
                    <a:pt x="1837327" y="0"/>
                  </a:moveTo>
                  <a:lnTo>
                    <a:pt x="1836682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837327" y="0"/>
                  </a:lnTo>
                  <a:close/>
                </a:path>
              </a:pathLst>
            </a:custGeom>
            <a:solidFill>
              <a:srgbClr val="0D97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2" name="object 3852"/>
            <p:cNvSpPr/>
            <p:nvPr/>
          </p:nvSpPr>
          <p:spPr>
            <a:xfrm>
              <a:off x="5224494" y="3270171"/>
              <a:ext cx="1837689" cy="1905"/>
            </a:xfrm>
            <a:custGeom>
              <a:avLst/>
              <a:gdLst/>
              <a:ahLst/>
              <a:cxnLst/>
              <a:rect l="l" t="t" r="r" b="b"/>
              <a:pathLst>
                <a:path w="1837690" h="1904">
                  <a:moveTo>
                    <a:pt x="1836682" y="1293"/>
                  </a:moveTo>
                  <a:lnTo>
                    <a:pt x="787" y="1293"/>
                  </a:lnTo>
                </a:path>
                <a:path w="1837690" h="1904">
                  <a:moveTo>
                    <a:pt x="0" y="0"/>
                  </a:moveTo>
                  <a:lnTo>
                    <a:pt x="1837327" y="0"/>
                  </a:lnTo>
                </a:path>
                <a:path w="1837690" h="1904">
                  <a:moveTo>
                    <a:pt x="1836682" y="1293"/>
                  </a:moveTo>
                  <a:lnTo>
                    <a:pt x="787" y="1293"/>
                  </a:lnTo>
                </a:path>
                <a:path w="1837690" h="1904">
                  <a:moveTo>
                    <a:pt x="787" y="1293"/>
                  </a:moveTo>
                  <a:lnTo>
                    <a:pt x="1836682" y="1293"/>
                  </a:lnTo>
                </a:path>
              </a:pathLst>
            </a:custGeom>
            <a:ln w="3175">
              <a:solidFill>
                <a:srgbClr val="0D97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3" name="object 3853"/>
            <p:cNvSpPr/>
            <p:nvPr/>
          </p:nvSpPr>
          <p:spPr>
            <a:xfrm>
              <a:off x="5225281" y="3271464"/>
              <a:ext cx="1836420" cy="1270"/>
            </a:xfrm>
            <a:custGeom>
              <a:avLst/>
              <a:gdLst/>
              <a:ahLst/>
              <a:cxnLst/>
              <a:rect l="l" t="t" r="r" b="b"/>
              <a:pathLst>
                <a:path w="1836420" h="1270">
                  <a:moveTo>
                    <a:pt x="1835895" y="0"/>
                  </a:moveTo>
                  <a:lnTo>
                    <a:pt x="1835331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835895" y="0"/>
                  </a:lnTo>
                  <a:close/>
                </a:path>
              </a:pathLst>
            </a:custGeom>
            <a:solidFill>
              <a:srgbClr val="0D97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4" name="object 3854"/>
            <p:cNvSpPr/>
            <p:nvPr/>
          </p:nvSpPr>
          <p:spPr>
            <a:xfrm>
              <a:off x="5225281" y="3271464"/>
              <a:ext cx="1836420" cy="1270"/>
            </a:xfrm>
            <a:custGeom>
              <a:avLst/>
              <a:gdLst/>
              <a:ahLst/>
              <a:cxnLst/>
              <a:rect l="l" t="t" r="r" b="b"/>
              <a:pathLst>
                <a:path w="1836420" h="1270">
                  <a:moveTo>
                    <a:pt x="1835331" y="1131"/>
                  </a:moveTo>
                  <a:lnTo>
                    <a:pt x="688" y="1131"/>
                  </a:lnTo>
                </a:path>
                <a:path w="1836420" h="1270">
                  <a:moveTo>
                    <a:pt x="0" y="0"/>
                  </a:moveTo>
                  <a:lnTo>
                    <a:pt x="1835895" y="0"/>
                  </a:lnTo>
                </a:path>
              </a:pathLst>
            </a:custGeom>
            <a:ln w="3175">
              <a:solidFill>
                <a:srgbClr val="0D97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5" name="object 3855"/>
            <p:cNvSpPr/>
            <p:nvPr/>
          </p:nvSpPr>
          <p:spPr>
            <a:xfrm>
              <a:off x="5225970" y="3272596"/>
              <a:ext cx="1835150" cy="0"/>
            </a:xfrm>
            <a:custGeom>
              <a:avLst/>
              <a:gdLst/>
              <a:ahLst/>
              <a:cxnLst/>
              <a:rect l="l" t="t" r="r" b="b"/>
              <a:pathLst>
                <a:path w="1835150">
                  <a:moveTo>
                    <a:pt x="1834642" y="0"/>
                  </a:moveTo>
                  <a:lnTo>
                    <a:pt x="0" y="0"/>
                  </a:lnTo>
                </a:path>
                <a:path w="1835150">
                  <a:moveTo>
                    <a:pt x="0" y="0"/>
                  </a:moveTo>
                  <a:lnTo>
                    <a:pt x="1834642" y="0"/>
                  </a:lnTo>
                </a:path>
                <a:path w="1835150">
                  <a:moveTo>
                    <a:pt x="1834642" y="0"/>
                  </a:moveTo>
                  <a:lnTo>
                    <a:pt x="0" y="0"/>
                  </a:lnTo>
                </a:path>
                <a:path w="1835150">
                  <a:moveTo>
                    <a:pt x="0" y="0"/>
                  </a:moveTo>
                  <a:lnTo>
                    <a:pt x="1834642" y="0"/>
                  </a:lnTo>
                </a:path>
              </a:pathLst>
            </a:custGeom>
            <a:ln w="3175">
              <a:solidFill>
                <a:srgbClr val="0D96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6" name="object 3856"/>
            <p:cNvSpPr/>
            <p:nvPr/>
          </p:nvSpPr>
          <p:spPr>
            <a:xfrm>
              <a:off x="5225970" y="3272596"/>
              <a:ext cx="1835150" cy="1905"/>
            </a:xfrm>
            <a:custGeom>
              <a:avLst/>
              <a:gdLst/>
              <a:ahLst/>
              <a:cxnLst/>
              <a:rect l="l" t="t" r="r" b="b"/>
              <a:pathLst>
                <a:path w="1835150" h="1904">
                  <a:moveTo>
                    <a:pt x="1834642" y="0"/>
                  </a:moveTo>
                  <a:lnTo>
                    <a:pt x="1833997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834642" y="0"/>
                  </a:lnTo>
                  <a:close/>
                </a:path>
              </a:pathLst>
            </a:custGeom>
            <a:solidFill>
              <a:srgbClr val="0D96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7" name="object 3857"/>
            <p:cNvSpPr/>
            <p:nvPr/>
          </p:nvSpPr>
          <p:spPr>
            <a:xfrm>
              <a:off x="5225970" y="3272596"/>
              <a:ext cx="1835150" cy="1905"/>
            </a:xfrm>
            <a:custGeom>
              <a:avLst/>
              <a:gdLst/>
              <a:ahLst/>
              <a:cxnLst/>
              <a:rect l="l" t="t" r="r" b="b"/>
              <a:pathLst>
                <a:path w="1835150" h="1904">
                  <a:moveTo>
                    <a:pt x="1833997" y="1293"/>
                  </a:moveTo>
                  <a:lnTo>
                    <a:pt x="787" y="1293"/>
                  </a:lnTo>
                </a:path>
                <a:path w="1835150" h="1904">
                  <a:moveTo>
                    <a:pt x="0" y="0"/>
                  </a:moveTo>
                  <a:lnTo>
                    <a:pt x="1834642" y="0"/>
                  </a:lnTo>
                </a:path>
                <a:path w="1835150" h="1904">
                  <a:moveTo>
                    <a:pt x="1833997" y="1293"/>
                  </a:moveTo>
                  <a:lnTo>
                    <a:pt x="787" y="1293"/>
                  </a:lnTo>
                </a:path>
                <a:path w="1835150" h="1904">
                  <a:moveTo>
                    <a:pt x="787" y="1293"/>
                  </a:moveTo>
                  <a:lnTo>
                    <a:pt x="1833997" y="1293"/>
                  </a:lnTo>
                </a:path>
              </a:pathLst>
            </a:custGeom>
            <a:ln w="3175">
              <a:solidFill>
                <a:srgbClr val="0D96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8" name="object 3858"/>
            <p:cNvSpPr/>
            <p:nvPr/>
          </p:nvSpPr>
          <p:spPr>
            <a:xfrm>
              <a:off x="5226757" y="3273889"/>
              <a:ext cx="1833245" cy="1270"/>
            </a:xfrm>
            <a:custGeom>
              <a:avLst/>
              <a:gdLst/>
              <a:ahLst/>
              <a:cxnLst/>
              <a:rect l="l" t="t" r="r" b="b"/>
              <a:pathLst>
                <a:path w="1833245" h="1270">
                  <a:moveTo>
                    <a:pt x="1833210" y="0"/>
                  </a:moveTo>
                  <a:lnTo>
                    <a:pt x="1832645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833210" y="0"/>
                  </a:lnTo>
                  <a:close/>
                </a:path>
              </a:pathLst>
            </a:custGeom>
            <a:solidFill>
              <a:srgbClr val="0D96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9" name="object 3859"/>
            <p:cNvSpPr/>
            <p:nvPr/>
          </p:nvSpPr>
          <p:spPr>
            <a:xfrm>
              <a:off x="5226757" y="3273889"/>
              <a:ext cx="1833245" cy="1270"/>
            </a:xfrm>
            <a:custGeom>
              <a:avLst/>
              <a:gdLst/>
              <a:ahLst/>
              <a:cxnLst/>
              <a:rect l="l" t="t" r="r" b="b"/>
              <a:pathLst>
                <a:path w="1833245" h="1270">
                  <a:moveTo>
                    <a:pt x="1832645" y="1131"/>
                  </a:moveTo>
                  <a:lnTo>
                    <a:pt x="688" y="1131"/>
                  </a:lnTo>
                </a:path>
                <a:path w="1833245" h="1270">
                  <a:moveTo>
                    <a:pt x="0" y="0"/>
                  </a:moveTo>
                  <a:lnTo>
                    <a:pt x="1833210" y="0"/>
                  </a:lnTo>
                </a:path>
              </a:pathLst>
            </a:custGeom>
            <a:ln w="3175">
              <a:solidFill>
                <a:srgbClr val="0D96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0" name="object 3860"/>
            <p:cNvSpPr/>
            <p:nvPr/>
          </p:nvSpPr>
          <p:spPr>
            <a:xfrm>
              <a:off x="5227446" y="3275020"/>
              <a:ext cx="1831975" cy="0"/>
            </a:xfrm>
            <a:custGeom>
              <a:avLst/>
              <a:gdLst/>
              <a:ahLst/>
              <a:cxnLst/>
              <a:rect l="l" t="t" r="r" b="b"/>
              <a:pathLst>
                <a:path w="1831975">
                  <a:moveTo>
                    <a:pt x="1831956" y="0"/>
                  </a:moveTo>
                  <a:lnTo>
                    <a:pt x="0" y="0"/>
                  </a:lnTo>
                </a:path>
                <a:path w="1831975">
                  <a:moveTo>
                    <a:pt x="0" y="0"/>
                  </a:moveTo>
                  <a:lnTo>
                    <a:pt x="1831956" y="0"/>
                  </a:lnTo>
                </a:path>
              </a:pathLst>
            </a:custGeom>
            <a:ln w="3175">
              <a:solidFill>
                <a:srgbClr val="0C96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1" name="object 3861"/>
            <p:cNvSpPr/>
            <p:nvPr/>
          </p:nvSpPr>
          <p:spPr>
            <a:xfrm>
              <a:off x="5227446" y="3275020"/>
              <a:ext cx="1831975" cy="1905"/>
            </a:xfrm>
            <a:custGeom>
              <a:avLst/>
              <a:gdLst/>
              <a:ahLst/>
              <a:cxnLst/>
              <a:rect l="l" t="t" r="r" b="b"/>
              <a:pathLst>
                <a:path w="1831975" h="1904">
                  <a:moveTo>
                    <a:pt x="1831956" y="0"/>
                  </a:moveTo>
                  <a:lnTo>
                    <a:pt x="1831311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831956" y="0"/>
                  </a:lnTo>
                  <a:close/>
                </a:path>
              </a:pathLst>
            </a:custGeom>
            <a:solidFill>
              <a:srgbClr val="0C96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2" name="object 3862"/>
            <p:cNvSpPr/>
            <p:nvPr/>
          </p:nvSpPr>
          <p:spPr>
            <a:xfrm>
              <a:off x="5227446" y="3275020"/>
              <a:ext cx="1831975" cy="1905"/>
            </a:xfrm>
            <a:custGeom>
              <a:avLst/>
              <a:gdLst/>
              <a:ahLst/>
              <a:cxnLst/>
              <a:rect l="l" t="t" r="r" b="b"/>
              <a:pathLst>
                <a:path w="1831975" h="1904">
                  <a:moveTo>
                    <a:pt x="1831311" y="1293"/>
                  </a:moveTo>
                  <a:lnTo>
                    <a:pt x="787" y="1293"/>
                  </a:lnTo>
                </a:path>
                <a:path w="1831975" h="1904">
                  <a:moveTo>
                    <a:pt x="0" y="0"/>
                  </a:moveTo>
                  <a:lnTo>
                    <a:pt x="1831956" y="0"/>
                  </a:lnTo>
                </a:path>
                <a:path w="1831975" h="1904">
                  <a:moveTo>
                    <a:pt x="1831311" y="1293"/>
                  </a:moveTo>
                  <a:lnTo>
                    <a:pt x="787" y="1293"/>
                  </a:lnTo>
                </a:path>
                <a:path w="1831975" h="1904">
                  <a:moveTo>
                    <a:pt x="787" y="1293"/>
                  </a:moveTo>
                  <a:lnTo>
                    <a:pt x="1831311" y="1293"/>
                  </a:lnTo>
                </a:path>
                <a:path w="1831975" h="1904">
                  <a:moveTo>
                    <a:pt x="1831311" y="1293"/>
                  </a:moveTo>
                  <a:lnTo>
                    <a:pt x="787" y="1293"/>
                  </a:lnTo>
                </a:path>
                <a:path w="1831975" h="1904">
                  <a:moveTo>
                    <a:pt x="787" y="1293"/>
                  </a:moveTo>
                  <a:lnTo>
                    <a:pt x="1831311" y="1293"/>
                  </a:lnTo>
                </a:path>
              </a:pathLst>
            </a:custGeom>
            <a:ln w="3175">
              <a:solidFill>
                <a:srgbClr val="0C96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3" name="object 3863"/>
            <p:cNvSpPr/>
            <p:nvPr/>
          </p:nvSpPr>
          <p:spPr>
            <a:xfrm>
              <a:off x="5228233" y="3276313"/>
              <a:ext cx="1830705" cy="1270"/>
            </a:xfrm>
            <a:custGeom>
              <a:avLst/>
              <a:gdLst/>
              <a:ahLst/>
              <a:cxnLst/>
              <a:rect l="l" t="t" r="r" b="b"/>
              <a:pathLst>
                <a:path w="1830704" h="1270">
                  <a:moveTo>
                    <a:pt x="1830524" y="0"/>
                  </a:moveTo>
                  <a:lnTo>
                    <a:pt x="1829960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830524" y="0"/>
                  </a:lnTo>
                  <a:close/>
                </a:path>
              </a:pathLst>
            </a:custGeom>
            <a:solidFill>
              <a:srgbClr val="0C96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4" name="object 3864"/>
            <p:cNvSpPr/>
            <p:nvPr/>
          </p:nvSpPr>
          <p:spPr>
            <a:xfrm>
              <a:off x="5228233" y="3276313"/>
              <a:ext cx="1830705" cy="1270"/>
            </a:xfrm>
            <a:custGeom>
              <a:avLst/>
              <a:gdLst/>
              <a:ahLst/>
              <a:cxnLst/>
              <a:rect l="l" t="t" r="r" b="b"/>
              <a:pathLst>
                <a:path w="1830704" h="1270">
                  <a:moveTo>
                    <a:pt x="1829960" y="1131"/>
                  </a:moveTo>
                  <a:lnTo>
                    <a:pt x="688" y="1131"/>
                  </a:lnTo>
                </a:path>
                <a:path w="1830704" h="1270">
                  <a:moveTo>
                    <a:pt x="0" y="0"/>
                  </a:moveTo>
                  <a:lnTo>
                    <a:pt x="1830524" y="0"/>
                  </a:lnTo>
                </a:path>
              </a:pathLst>
            </a:custGeom>
            <a:ln w="3175">
              <a:solidFill>
                <a:srgbClr val="0C96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5" name="object 3865"/>
            <p:cNvSpPr/>
            <p:nvPr/>
          </p:nvSpPr>
          <p:spPr>
            <a:xfrm>
              <a:off x="5228922" y="3277445"/>
              <a:ext cx="1829435" cy="0"/>
            </a:xfrm>
            <a:custGeom>
              <a:avLst/>
              <a:gdLst/>
              <a:ahLst/>
              <a:cxnLst/>
              <a:rect l="l" t="t" r="r" b="b"/>
              <a:pathLst>
                <a:path w="1829434">
                  <a:moveTo>
                    <a:pt x="1829271" y="0"/>
                  </a:moveTo>
                  <a:lnTo>
                    <a:pt x="0" y="0"/>
                  </a:lnTo>
                </a:path>
                <a:path w="1829434">
                  <a:moveTo>
                    <a:pt x="0" y="0"/>
                  </a:moveTo>
                  <a:lnTo>
                    <a:pt x="1829271" y="0"/>
                  </a:lnTo>
                </a:path>
              </a:pathLst>
            </a:custGeom>
            <a:ln w="3175">
              <a:solidFill>
                <a:srgbClr val="0A96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6" name="object 3866"/>
            <p:cNvSpPr/>
            <p:nvPr/>
          </p:nvSpPr>
          <p:spPr>
            <a:xfrm>
              <a:off x="5228922" y="3277445"/>
              <a:ext cx="1829435" cy="1905"/>
            </a:xfrm>
            <a:custGeom>
              <a:avLst/>
              <a:gdLst/>
              <a:ahLst/>
              <a:cxnLst/>
              <a:rect l="l" t="t" r="r" b="b"/>
              <a:pathLst>
                <a:path w="1829434" h="1904">
                  <a:moveTo>
                    <a:pt x="1829271" y="0"/>
                  </a:moveTo>
                  <a:lnTo>
                    <a:pt x="1828626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829271" y="0"/>
                  </a:lnTo>
                  <a:close/>
                </a:path>
              </a:pathLst>
            </a:custGeom>
            <a:solidFill>
              <a:srgbClr val="0A96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7" name="object 3867"/>
            <p:cNvSpPr/>
            <p:nvPr/>
          </p:nvSpPr>
          <p:spPr>
            <a:xfrm>
              <a:off x="5228922" y="3277445"/>
              <a:ext cx="1829435" cy="1905"/>
            </a:xfrm>
            <a:custGeom>
              <a:avLst/>
              <a:gdLst/>
              <a:ahLst/>
              <a:cxnLst/>
              <a:rect l="l" t="t" r="r" b="b"/>
              <a:pathLst>
                <a:path w="1829434" h="1904">
                  <a:moveTo>
                    <a:pt x="1828626" y="1293"/>
                  </a:moveTo>
                  <a:lnTo>
                    <a:pt x="787" y="1293"/>
                  </a:lnTo>
                </a:path>
                <a:path w="1829434" h="1904">
                  <a:moveTo>
                    <a:pt x="0" y="0"/>
                  </a:moveTo>
                  <a:lnTo>
                    <a:pt x="1829271" y="0"/>
                  </a:lnTo>
                </a:path>
                <a:path w="1829434" h="1904">
                  <a:moveTo>
                    <a:pt x="1828626" y="1293"/>
                  </a:moveTo>
                  <a:lnTo>
                    <a:pt x="787" y="1293"/>
                  </a:lnTo>
                </a:path>
                <a:path w="1829434" h="1904">
                  <a:moveTo>
                    <a:pt x="787" y="1293"/>
                  </a:moveTo>
                  <a:lnTo>
                    <a:pt x="1828626" y="1293"/>
                  </a:lnTo>
                </a:path>
              </a:pathLst>
            </a:custGeom>
            <a:ln w="3175">
              <a:solidFill>
                <a:srgbClr val="0A96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8" name="object 3868"/>
            <p:cNvSpPr/>
            <p:nvPr/>
          </p:nvSpPr>
          <p:spPr>
            <a:xfrm>
              <a:off x="5229709" y="3278738"/>
              <a:ext cx="1828164" cy="1270"/>
            </a:xfrm>
            <a:custGeom>
              <a:avLst/>
              <a:gdLst/>
              <a:ahLst/>
              <a:cxnLst/>
              <a:rect l="l" t="t" r="r" b="b"/>
              <a:pathLst>
                <a:path w="1828165" h="1270">
                  <a:moveTo>
                    <a:pt x="1827839" y="0"/>
                  </a:moveTo>
                  <a:lnTo>
                    <a:pt x="1827275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827839" y="0"/>
                  </a:lnTo>
                  <a:close/>
                </a:path>
              </a:pathLst>
            </a:custGeom>
            <a:solidFill>
              <a:srgbClr val="0A96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9" name="object 3869"/>
            <p:cNvSpPr/>
            <p:nvPr/>
          </p:nvSpPr>
          <p:spPr>
            <a:xfrm>
              <a:off x="5229709" y="3278738"/>
              <a:ext cx="1828164" cy="1270"/>
            </a:xfrm>
            <a:custGeom>
              <a:avLst/>
              <a:gdLst/>
              <a:ahLst/>
              <a:cxnLst/>
              <a:rect l="l" t="t" r="r" b="b"/>
              <a:pathLst>
                <a:path w="1828165" h="1270">
                  <a:moveTo>
                    <a:pt x="1827275" y="1131"/>
                  </a:moveTo>
                  <a:lnTo>
                    <a:pt x="688" y="1131"/>
                  </a:lnTo>
                </a:path>
                <a:path w="1828165" h="1270">
                  <a:moveTo>
                    <a:pt x="0" y="0"/>
                  </a:moveTo>
                  <a:lnTo>
                    <a:pt x="1827839" y="0"/>
                  </a:lnTo>
                </a:path>
                <a:path w="1828165" h="1270">
                  <a:moveTo>
                    <a:pt x="1827275" y="1131"/>
                  </a:moveTo>
                  <a:lnTo>
                    <a:pt x="688" y="1131"/>
                  </a:lnTo>
                </a:path>
                <a:path w="1828165" h="1270">
                  <a:moveTo>
                    <a:pt x="688" y="1131"/>
                  </a:moveTo>
                  <a:lnTo>
                    <a:pt x="1827275" y="1131"/>
                  </a:lnTo>
                </a:path>
                <a:path w="1828165" h="1270">
                  <a:moveTo>
                    <a:pt x="1827275" y="1131"/>
                  </a:moveTo>
                  <a:lnTo>
                    <a:pt x="688" y="1131"/>
                  </a:lnTo>
                </a:path>
                <a:path w="1828165" h="1270">
                  <a:moveTo>
                    <a:pt x="688" y="1131"/>
                  </a:moveTo>
                  <a:lnTo>
                    <a:pt x="1827275" y="1131"/>
                  </a:lnTo>
                </a:path>
              </a:pathLst>
            </a:custGeom>
            <a:ln w="3175">
              <a:solidFill>
                <a:srgbClr val="0A96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0" name="object 3870"/>
            <p:cNvSpPr/>
            <p:nvPr/>
          </p:nvSpPr>
          <p:spPr>
            <a:xfrm>
              <a:off x="5230398" y="3279869"/>
              <a:ext cx="1826895" cy="1905"/>
            </a:xfrm>
            <a:custGeom>
              <a:avLst/>
              <a:gdLst/>
              <a:ahLst/>
              <a:cxnLst/>
              <a:rect l="l" t="t" r="r" b="b"/>
              <a:pathLst>
                <a:path w="1826895" h="1904">
                  <a:moveTo>
                    <a:pt x="1826586" y="0"/>
                  </a:moveTo>
                  <a:lnTo>
                    <a:pt x="1825941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826586" y="0"/>
                  </a:lnTo>
                  <a:close/>
                </a:path>
              </a:pathLst>
            </a:custGeom>
            <a:solidFill>
              <a:srgbClr val="0A96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1" name="object 3871"/>
            <p:cNvSpPr/>
            <p:nvPr/>
          </p:nvSpPr>
          <p:spPr>
            <a:xfrm>
              <a:off x="5230398" y="3279869"/>
              <a:ext cx="1826895" cy="1905"/>
            </a:xfrm>
            <a:custGeom>
              <a:avLst/>
              <a:gdLst/>
              <a:ahLst/>
              <a:cxnLst/>
              <a:rect l="l" t="t" r="r" b="b"/>
              <a:pathLst>
                <a:path w="1826895" h="1904">
                  <a:moveTo>
                    <a:pt x="1825941" y="1293"/>
                  </a:moveTo>
                  <a:lnTo>
                    <a:pt x="787" y="1293"/>
                  </a:lnTo>
                </a:path>
                <a:path w="1826895" h="1904">
                  <a:moveTo>
                    <a:pt x="0" y="0"/>
                  </a:moveTo>
                  <a:lnTo>
                    <a:pt x="1826586" y="0"/>
                  </a:lnTo>
                </a:path>
                <a:path w="1826895" h="1904">
                  <a:moveTo>
                    <a:pt x="1825941" y="1293"/>
                  </a:moveTo>
                  <a:lnTo>
                    <a:pt x="787" y="1293"/>
                  </a:lnTo>
                </a:path>
                <a:path w="1826895" h="1904">
                  <a:moveTo>
                    <a:pt x="787" y="1293"/>
                  </a:moveTo>
                  <a:lnTo>
                    <a:pt x="1825941" y="1293"/>
                  </a:lnTo>
                </a:path>
              </a:pathLst>
            </a:custGeom>
            <a:ln w="3175">
              <a:solidFill>
                <a:srgbClr val="0A96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2" name="object 3872"/>
            <p:cNvSpPr/>
            <p:nvPr/>
          </p:nvSpPr>
          <p:spPr>
            <a:xfrm>
              <a:off x="5231185" y="3281162"/>
              <a:ext cx="1825625" cy="1270"/>
            </a:xfrm>
            <a:custGeom>
              <a:avLst/>
              <a:gdLst/>
              <a:ahLst/>
              <a:cxnLst/>
              <a:rect l="l" t="t" r="r" b="b"/>
              <a:pathLst>
                <a:path w="1825625" h="1270">
                  <a:moveTo>
                    <a:pt x="1825154" y="0"/>
                  </a:moveTo>
                  <a:lnTo>
                    <a:pt x="1824589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825154" y="0"/>
                  </a:lnTo>
                  <a:close/>
                </a:path>
              </a:pathLst>
            </a:custGeom>
            <a:solidFill>
              <a:srgbClr val="0A96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3" name="object 3873"/>
            <p:cNvSpPr/>
            <p:nvPr/>
          </p:nvSpPr>
          <p:spPr>
            <a:xfrm>
              <a:off x="5231185" y="3281162"/>
              <a:ext cx="1825625" cy="1270"/>
            </a:xfrm>
            <a:custGeom>
              <a:avLst/>
              <a:gdLst/>
              <a:ahLst/>
              <a:cxnLst/>
              <a:rect l="l" t="t" r="r" b="b"/>
              <a:pathLst>
                <a:path w="1825625" h="1270">
                  <a:moveTo>
                    <a:pt x="1824589" y="1131"/>
                  </a:moveTo>
                  <a:lnTo>
                    <a:pt x="688" y="1131"/>
                  </a:lnTo>
                </a:path>
                <a:path w="1825625" h="1270">
                  <a:moveTo>
                    <a:pt x="0" y="0"/>
                  </a:moveTo>
                  <a:lnTo>
                    <a:pt x="1825154" y="0"/>
                  </a:lnTo>
                </a:path>
                <a:path w="1825625" h="1270">
                  <a:moveTo>
                    <a:pt x="1824589" y="1131"/>
                  </a:moveTo>
                  <a:lnTo>
                    <a:pt x="688" y="1131"/>
                  </a:lnTo>
                </a:path>
                <a:path w="1825625" h="1270">
                  <a:moveTo>
                    <a:pt x="688" y="1131"/>
                  </a:moveTo>
                  <a:lnTo>
                    <a:pt x="1824589" y="1131"/>
                  </a:lnTo>
                </a:path>
              </a:pathLst>
            </a:custGeom>
            <a:ln w="3175">
              <a:solidFill>
                <a:srgbClr val="0A96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4" name="object 3874"/>
            <p:cNvSpPr/>
            <p:nvPr/>
          </p:nvSpPr>
          <p:spPr>
            <a:xfrm>
              <a:off x="5231874" y="3282294"/>
              <a:ext cx="1824355" cy="1905"/>
            </a:xfrm>
            <a:custGeom>
              <a:avLst/>
              <a:gdLst/>
              <a:ahLst/>
              <a:cxnLst/>
              <a:rect l="l" t="t" r="r" b="b"/>
              <a:pathLst>
                <a:path w="1824354" h="1904">
                  <a:moveTo>
                    <a:pt x="1823900" y="0"/>
                  </a:moveTo>
                  <a:lnTo>
                    <a:pt x="1823255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823900" y="0"/>
                  </a:lnTo>
                  <a:close/>
                </a:path>
              </a:pathLst>
            </a:custGeom>
            <a:solidFill>
              <a:srgbClr val="0A96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5" name="object 3875"/>
            <p:cNvSpPr/>
            <p:nvPr/>
          </p:nvSpPr>
          <p:spPr>
            <a:xfrm>
              <a:off x="5231874" y="3282294"/>
              <a:ext cx="1824355" cy="1905"/>
            </a:xfrm>
            <a:custGeom>
              <a:avLst/>
              <a:gdLst/>
              <a:ahLst/>
              <a:cxnLst/>
              <a:rect l="l" t="t" r="r" b="b"/>
              <a:pathLst>
                <a:path w="1824354" h="1904">
                  <a:moveTo>
                    <a:pt x="1823255" y="1293"/>
                  </a:moveTo>
                  <a:lnTo>
                    <a:pt x="787" y="1293"/>
                  </a:lnTo>
                </a:path>
                <a:path w="1824354" h="1904">
                  <a:moveTo>
                    <a:pt x="0" y="0"/>
                  </a:moveTo>
                  <a:lnTo>
                    <a:pt x="1823900" y="0"/>
                  </a:lnTo>
                </a:path>
              </a:pathLst>
            </a:custGeom>
            <a:ln w="3175">
              <a:solidFill>
                <a:srgbClr val="0A96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6" name="object 3876"/>
            <p:cNvSpPr/>
            <p:nvPr/>
          </p:nvSpPr>
          <p:spPr>
            <a:xfrm>
              <a:off x="5232661" y="3283587"/>
              <a:ext cx="1823085" cy="0"/>
            </a:xfrm>
            <a:custGeom>
              <a:avLst/>
              <a:gdLst/>
              <a:ahLst/>
              <a:cxnLst/>
              <a:rect l="l" t="t" r="r" b="b"/>
              <a:pathLst>
                <a:path w="1823084">
                  <a:moveTo>
                    <a:pt x="1822468" y="0"/>
                  </a:moveTo>
                  <a:lnTo>
                    <a:pt x="0" y="0"/>
                  </a:lnTo>
                </a:path>
                <a:path w="1823084">
                  <a:moveTo>
                    <a:pt x="0" y="0"/>
                  </a:moveTo>
                  <a:lnTo>
                    <a:pt x="1822468" y="0"/>
                  </a:lnTo>
                </a:path>
                <a:path w="1823084">
                  <a:moveTo>
                    <a:pt x="1822468" y="0"/>
                  </a:moveTo>
                  <a:lnTo>
                    <a:pt x="0" y="0"/>
                  </a:lnTo>
                </a:path>
                <a:path w="1823084">
                  <a:moveTo>
                    <a:pt x="0" y="0"/>
                  </a:moveTo>
                  <a:lnTo>
                    <a:pt x="1822468" y="0"/>
                  </a:lnTo>
                </a:path>
              </a:pathLst>
            </a:custGeom>
            <a:ln w="3175">
              <a:solidFill>
                <a:srgbClr val="0996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7" name="object 3877"/>
            <p:cNvSpPr/>
            <p:nvPr/>
          </p:nvSpPr>
          <p:spPr>
            <a:xfrm>
              <a:off x="5232661" y="3283587"/>
              <a:ext cx="1823085" cy="1270"/>
            </a:xfrm>
            <a:custGeom>
              <a:avLst/>
              <a:gdLst/>
              <a:ahLst/>
              <a:cxnLst/>
              <a:rect l="l" t="t" r="r" b="b"/>
              <a:pathLst>
                <a:path w="1823084" h="1270">
                  <a:moveTo>
                    <a:pt x="1822468" y="0"/>
                  </a:moveTo>
                  <a:lnTo>
                    <a:pt x="1821904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822468" y="0"/>
                  </a:lnTo>
                  <a:close/>
                </a:path>
              </a:pathLst>
            </a:custGeom>
            <a:solidFill>
              <a:srgbClr val="0996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8" name="object 3878"/>
            <p:cNvSpPr/>
            <p:nvPr/>
          </p:nvSpPr>
          <p:spPr>
            <a:xfrm>
              <a:off x="5232661" y="3283587"/>
              <a:ext cx="1823085" cy="1270"/>
            </a:xfrm>
            <a:custGeom>
              <a:avLst/>
              <a:gdLst/>
              <a:ahLst/>
              <a:cxnLst/>
              <a:rect l="l" t="t" r="r" b="b"/>
              <a:pathLst>
                <a:path w="1823084" h="1270">
                  <a:moveTo>
                    <a:pt x="1821904" y="1131"/>
                  </a:moveTo>
                  <a:lnTo>
                    <a:pt x="688" y="1131"/>
                  </a:lnTo>
                </a:path>
                <a:path w="1823084" h="1270">
                  <a:moveTo>
                    <a:pt x="0" y="0"/>
                  </a:moveTo>
                  <a:lnTo>
                    <a:pt x="1822468" y="0"/>
                  </a:lnTo>
                </a:path>
                <a:path w="1823084" h="1270">
                  <a:moveTo>
                    <a:pt x="1821904" y="1131"/>
                  </a:moveTo>
                  <a:lnTo>
                    <a:pt x="688" y="1131"/>
                  </a:lnTo>
                </a:path>
                <a:path w="1823084" h="1270">
                  <a:moveTo>
                    <a:pt x="688" y="1131"/>
                  </a:moveTo>
                  <a:lnTo>
                    <a:pt x="1821904" y="1131"/>
                  </a:lnTo>
                </a:path>
              </a:pathLst>
            </a:custGeom>
            <a:ln w="3175">
              <a:solidFill>
                <a:srgbClr val="0996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9" name="object 3879"/>
            <p:cNvSpPr/>
            <p:nvPr/>
          </p:nvSpPr>
          <p:spPr>
            <a:xfrm>
              <a:off x="5233350" y="3284718"/>
              <a:ext cx="1821814" cy="1905"/>
            </a:xfrm>
            <a:custGeom>
              <a:avLst/>
              <a:gdLst/>
              <a:ahLst/>
              <a:cxnLst/>
              <a:rect l="l" t="t" r="r" b="b"/>
              <a:pathLst>
                <a:path w="1821815" h="1904">
                  <a:moveTo>
                    <a:pt x="1821215" y="0"/>
                  </a:moveTo>
                  <a:lnTo>
                    <a:pt x="1820570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821215" y="0"/>
                  </a:lnTo>
                  <a:close/>
                </a:path>
              </a:pathLst>
            </a:custGeom>
            <a:solidFill>
              <a:srgbClr val="0996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0" name="object 3880"/>
            <p:cNvSpPr/>
            <p:nvPr/>
          </p:nvSpPr>
          <p:spPr>
            <a:xfrm>
              <a:off x="5233350" y="3284718"/>
              <a:ext cx="1821814" cy="1905"/>
            </a:xfrm>
            <a:custGeom>
              <a:avLst/>
              <a:gdLst/>
              <a:ahLst/>
              <a:cxnLst/>
              <a:rect l="l" t="t" r="r" b="b"/>
              <a:pathLst>
                <a:path w="1821815" h="1904">
                  <a:moveTo>
                    <a:pt x="1820570" y="1293"/>
                  </a:moveTo>
                  <a:lnTo>
                    <a:pt x="787" y="1293"/>
                  </a:lnTo>
                </a:path>
                <a:path w="1821815" h="1904">
                  <a:moveTo>
                    <a:pt x="0" y="0"/>
                  </a:moveTo>
                  <a:lnTo>
                    <a:pt x="1821215" y="0"/>
                  </a:lnTo>
                </a:path>
                <a:path w="1821815" h="1904">
                  <a:moveTo>
                    <a:pt x="1820570" y="1293"/>
                  </a:moveTo>
                  <a:lnTo>
                    <a:pt x="787" y="1293"/>
                  </a:lnTo>
                </a:path>
                <a:path w="1821815" h="1904">
                  <a:moveTo>
                    <a:pt x="787" y="1293"/>
                  </a:moveTo>
                  <a:lnTo>
                    <a:pt x="1820570" y="1293"/>
                  </a:lnTo>
                </a:path>
              </a:pathLst>
            </a:custGeom>
            <a:ln w="3175">
              <a:solidFill>
                <a:srgbClr val="0996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1" name="object 3881"/>
            <p:cNvSpPr/>
            <p:nvPr/>
          </p:nvSpPr>
          <p:spPr>
            <a:xfrm>
              <a:off x="5234137" y="3286011"/>
              <a:ext cx="1819910" cy="1270"/>
            </a:xfrm>
            <a:custGeom>
              <a:avLst/>
              <a:gdLst/>
              <a:ahLst/>
              <a:cxnLst/>
              <a:rect l="l" t="t" r="r" b="b"/>
              <a:pathLst>
                <a:path w="1819909" h="1270">
                  <a:moveTo>
                    <a:pt x="1819783" y="0"/>
                  </a:moveTo>
                  <a:lnTo>
                    <a:pt x="1819218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819783" y="0"/>
                  </a:lnTo>
                  <a:close/>
                </a:path>
              </a:pathLst>
            </a:custGeom>
            <a:solidFill>
              <a:srgbClr val="099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2" name="object 3882"/>
            <p:cNvSpPr/>
            <p:nvPr/>
          </p:nvSpPr>
          <p:spPr>
            <a:xfrm>
              <a:off x="5234137" y="3286011"/>
              <a:ext cx="1819910" cy="1270"/>
            </a:xfrm>
            <a:custGeom>
              <a:avLst/>
              <a:gdLst/>
              <a:ahLst/>
              <a:cxnLst/>
              <a:rect l="l" t="t" r="r" b="b"/>
              <a:pathLst>
                <a:path w="1819909" h="1270">
                  <a:moveTo>
                    <a:pt x="1819218" y="1131"/>
                  </a:moveTo>
                  <a:lnTo>
                    <a:pt x="688" y="1131"/>
                  </a:lnTo>
                </a:path>
                <a:path w="1819909" h="1270">
                  <a:moveTo>
                    <a:pt x="0" y="0"/>
                  </a:moveTo>
                  <a:lnTo>
                    <a:pt x="1819783" y="0"/>
                  </a:lnTo>
                </a:path>
                <a:path w="1819909" h="1270">
                  <a:moveTo>
                    <a:pt x="1819218" y="1131"/>
                  </a:moveTo>
                  <a:lnTo>
                    <a:pt x="688" y="1131"/>
                  </a:lnTo>
                </a:path>
                <a:path w="1819909" h="1270">
                  <a:moveTo>
                    <a:pt x="688" y="1131"/>
                  </a:moveTo>
                  <a:lnTo>
                    <a:pt x="1819218" y="1131"/>
                  </a:lnTo>
                </a:path>
                <a:path w="1819909" h="1270">
                  <a:moveTo>
                    <a:pt x="1819218" y="1131"/>
                  </a:moveTo>
                  <a:lnTo>
                    <a:pt x="688" y="1131"/>
                  </a:lnTo>
                </a:path>
                <a:path w="1819909" h="1270">
                  <a:moveTo>
                    <a:pt x="688" y="1131"/>
                  </a:moveTo>
                  <a:lnTo>
                    <a:pt x="1819218" y="1131"/>
                  </a:lnTo>
                </a:path>
              </a:pathLst>
            </a:custGeom>
            <a:ln w="3175">
              <a:solidFill>
                <a:srgbClr val="0995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3" name="object 3883"/>
            <p:cNvSpPr/>
            <p:nvPr/>
          </p:nvSpPr>
          <p:spPr>
            <a:xfrm>
              <a:off x="5234826" y="3287143"/>
              <a:ext cx="1818639" cy="1905"/>
            </a:xfrm>
            <a:custGeom>
              <a:avLst/>
              <a:gdLst/>
              <a:ahLst/>
              <a:cxnLst/>
              <a:rect l="l" t="t" r="r" b="b"/>
              <a:pathLst>
                <a:path w="1818640" h="1904">
                  <a:moveTo>
                    <a:pt x="1818530" y="0"/>
                  </a:moveTo>
                  <a:lnTo>
                    <a:pt x="1817885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818530" y="0"/>
                  </a:lnTo>
                  <a:close/>
                </a:path>
              </a:pathLst>
            </a:custGeom>
            <a:solidFill>
              <a:srgbClr val="099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4" name="object 3884"/>
            <p:cNvSpPr/>
            <p:nvPr/>
          </p:nvSpPr>
          <p:spPr>
            <a:xfrm>
              <a:off x="5234826" y="3287143"/>
              <a:ext cx="1818639" cy="1905"/>
            </a:xfrm>
            <a:custGeom>
              <a:avLst/>
              <a:gdLst/>
              <a:ahLst/>
              <a:cxnLst/>
              <a:rect l="l" t="t" r="r" b="b"/>
              <a:pathLst>
                <a:path w="1818640" h="1904">
                  <a:moveTo>
                    <a:pt x="1817885" y="1293"/>
                  </a:moveTo>
                  <a:lnTo>
                    <a:pt x="787" y="1293"/>
                  </a:lnTo>
                </a:path>
                <a:path w="1818640" h="1904">
                  <a:moveTo>
                    <a:pt x="0" y="0"/>
                  </a:moveTo>
                  <a:lnTo>
                    <a:pt x="1818530" y="0"/>
                  </a:lnTo>
                </a:path>
                <a:path w="1818640" h="1904">
                  <a:moveTo>
                    <a:pt x="1817885" y="1293"/>
                  </a:moveTo>
                  <a:lnTo>
                    <a:pt x="787" y="1293"/>
                  </a:lnTo>
                </a:path>
                <a:path w="1818640" h="1904">
                  <a:moveTo>
                    <a:pt x="787" y="1293"/>
                  </a:moveTo>
                  <a:lnTo>
                    <a:pt x="1817885" y="1293"/>
                  </a:lnTo>
                </a:path>
              </a:pathLst>
            </a:custGeom>
            <a:ln w="3175">
              <a:solidFill>
                <a:srgbClr val="0995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5" name="object 3885"/>
            <p:cNvSpPr/>
            <p:nvPr/>
          </p:nvSpPr>
          <p:spPr>
            <a:xfrm>
              <a:off x="5235613" y="3288436"/>
              <a:ext cx="1817370" cy="1270"/>
            </a:xfrm>
            <a:custGeom>
              <a:avLst/>
              <a:gdLst/>
              <a:ahLst/>
              <a:cxnLst/>
              <a:rect l="l" t="t" r="r" b="b"/>
              <a:pathLst>
                <a:path w="1817370" h="1270">
                  <a:moveTo>
                    <a:pt x="1817097" y="0"/>
                  </a:moveTo>
                  <a:lnTo>
                    <a:pt x="1816533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817097" y="0"/>
                  </a:lnTo>
                  <a:close/>
                </a:path>
              </a:pathLst>
            </a:custGeom>
            <a:solidFill>
              <a:srgbClr val="099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6" name="object 3886"/>
            <p:cNvSpPr/>
            <p:nvPr/>
          </p:nvSpPr>
          <p:spPr>
            <a:xfrm>
              <a:off x="5235613" y="3288436"/>
              <a:ext cx="1817370" cy="1270"/>
            </a:xfrm>
            <a:custGeom>
              <a:avLst/>
              <a:gdLst/>
              <a:ahLst/>
              <a:cxnLst/>
              <a:rect l="l" t="t" r="r" b="b"/>
              <a:pathLst>
                <a:path w="1817370" h="1270">
                  <a:moveTo>
                    <a:pt x="1816533" y="1131"/>
                  </a:moveTo>
                  <a:lnTo>
                    <a:pt x="688" y="1131"/>
                  </a:lnTo>
                </a:path>
                <a:path w="1817370" h="1270">
                  <a:moveTo>
                    <a:pt x="0" y="0"/>
                  </a:moveTo>
                  <a:lnTo>
                    <a:pt x="1817097" y="0"/>
                  </a:lnTo>
                </a:path>
                <a:path w="1817370" h="1270">
                  <a:moveTo>
                    <a:pt x="1816533" y="1131"/>
                  </a:moveTo>
                  <a:lnTo>
                    <a:pt x="688" y="1131"/>
                  </a:lnTo>
                </a:path>
                <a:path w="1817370" h="1270">
                  <a:moveTo>
                    <a:pt x="688" y="1131"/>
                  </a:moveTo>
                  <a:lnTo>
                    <a:pt x="1816533" y="1131"/>
                  </a:lnTo>
                </a:path>
              </a:pathLst>
            </a:custGeom>
            <a:ln w="3175">
              <a:solidFill>
                <a:srgbClr val="0995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7" name="object 3887"/>
            <p:cNvSpPr/>
            <p:nvPr/>
          </p:nvSpPr>
          <p:spPr>
            <a:xfrm>
              <a:off x="5236302" y="3289567"/>
              <a:ext cx="1816100" cy="1905"/>
            </a:xfrm>
            <a:custGeom>
              <a:avLst/>
              <a:gdLst/>
              <a:ahLst/>
              <a:cxnLst/>
              <a:rect l="l" t="t" r="r" b="b"/>
              <a:pathLst>
                <a:path w="1816100" h="1904">
                  <a:moveTo>
                    <a:pt x="1815844" y="0"/>
                  </a:moveTo>
                  <a:lnTo>
                    <a:pt x="1815199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815844" y="0"/>
                  </a:lnTo>
                  <a:close/>
                </a:path>
              </a:pathLst>
            </a:custGeom>
            <a:solidFill>
              <a:srgbClr val="099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8" name="object 3888"/>
            <p:cNvSpPr/>
            <p:nvPr/>
          </p:nvSpPr>
          <p:spPr>
            <a:xfrm>
              <a:off x="5236302" y="3289567"/>
              <a:ext cx="1816100" cy="1905"/>
            </a:xfrm>
            <a:custGeom>
              <a:avLst/>
              <a:gdLst/>
              <a:ahLst/>
              <a:cxnLst/>
              <a:rect l="l" t="t" r="r" b="b"/>
              <a:pathLst>
                <a:path w="1816100" h="1904">
                  <a:moveTo>
                    <a:pt x="1815199" y="1293"/>
                  </a:moveTo>
                  <a:lnTo>
                    <a:pt x="787" y="1293"/>
                  </a:lnTo>
                </a:path>
                <a:path w="1816100" h="1904">
                  <a:moveTo>
                    <a:pt x="0" y="0"/>
                  </a:moveTo>
                  <a:lnTo>
                    <a:pt x="1815844" y="0"/>
                  </a:lnTo>
                </a:path>
                <a:path w="1816100" h="1904">
                  <a:moveTo>
                    <a:pt x="1815199" y="1293"/>
                  </a:moveTo>
                  <a:lnTo>
                    <a:pt x="787" y="1293"/>
                  </a:lnTo>
                </a:path>
                <a:path w="1816100" h="1904">
                  <a:moveTo>
                    <a:pt x="787" y="1293"/>
                  </a:moveTo>
                  <a:lnTo>
                    <a:pt x="1815199" y="1293"/>
                  </a:lnTo>
                </a:path>
                <a:path w="1816100" h="1904">
                  <a:moveTo>
                    <a:pt x="1815199" y="1293"/>
                  </a:moveTo>
                  <a:lnTo>
                    <a:pt x="787" y="1293"/>
                  </a:lnTo>
                </a:path>
                <a:path w="1816100" h="1904">
                  <a:moveTo>
                    <a:pt x="787" y="1293"/>
                  </a:moveTo>
                  <a:lnTo>
                    <a:pt x="1815199" y="1293"/>
                  </a:lnTo>
                </a:path>
              </a:pathLst>
            </a:custGeom>
            <a:ln w="3175">
              <a:solidFill>
                <a:srgbClr val="0995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9" name="object 3889"/>
            <p:cNvSpPr/>
            <p:nvPr/>
          </p:nvSpPr>
          <p:spPr>
            <a:xfrm>
              <a:off x="5237089" y="3290860"/>
              <a:ext cx="1814830" cy="1270"/>
            </a:xfrm>
            <a:custGeom>
              <a:avLst/>
              <a:gdLst/>
              <a:ahLst/>
              <a:cxnLst/>
              <a:rect l="l" t="t" r="r" b="b"/>
              <a:pathLst>
                <a:path w="1814829" h="1270">
                  <a:moveTo>
                    <a:pt x="1814412" y="0"/>
                  </a:moveTo>
                  <a:lnTo>
                    <a:pt x="1813848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814412" y="0"/>
                  </a:lnTo>
                  <a:close/>
                </a:path>
              </a:pathLst>
            </a:custGeom>
            <a:solidFill>
              <a:srgbClr val="099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0" name="object 3890"/>
            <p:cNvSpPr/>
            <p:nvPr/>
          </p:nvSpPr>
          <p:spPr>
            <a:xfrm>
              <a:off x="5237089" y="3290860"/>
              <a:ext cx="1814830" cy="1270"/>
            </a:xfrm>
            <a:custGeom>
              <a:avLst/>
              <a:gdLst/>
              <a:ahLst/>
              <a:cxnLst/>
              <a:rect l="l" t="t" r="r" b="b"/>
              <a:pathLst>
                <a:path w="1814829" h="1270">
                  <a:moveTo>
                    <a:pt x="1813848" y="1131"/>
                  </a:moveTo>
                  <a:lnTo>
                    <a:pt x="688" y="1131"/>
                  </a:lnTo>
                </a:path>
                <a:path w="1814829" h="1270">
                  <a:moveTo>
                    <a:pt x="0" y="0"/>
                  </a:moveTo>
                  <a:lnTo>
                    <a:pt x="1814412" y="0"/>
                  </a:lnTo>
                </a:path>
                <a:path w="1814829" h="1270">
                  <a:moveTo>
                    <a:pt x="1813848" y="1131"/>
                  </a:moveTo>
                  <a:lnTo>
                    <a:pt x="688" y="1131"/>
                  </a:lnTo>
                </a:path>
                <a:path w="1814829" h="1270">
                  <a:moveTo>
                    <a:pt x="688" y="1131"/>
                  </a:moveTo>
                  <a:lnTo>
                    <a:pt x="1813848" y="1131"/>
                  </a:lnTo>
                </a:path>
              </a:pathLst>
            </a:custGeom>
            <a:ln w="3175">
              <a:solidFill>
                <a:srgbClr val="0995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1" name="object 3891"/>
            <p:cNvSpPr/>
            <p:nvPr/>
          </p:nvSpPr>
          <p:spPr>
            <a:xfrm>
              <a:off x="5237778" y="3291992"/>
              <a:ext cx="1813560" cy="1905"/>
            </a:xfrm>
            <a:custGeom>
              <a:avLst/>
              <a:gdLst/>
              <a:ahLst/>
              <a:cxnLst/>
              <a:rect l="l" t="t" r="r" b="b"/>
              <a:pathLst>
                <a:path w="1813559" h="1904">
                  <a:moveTo>
                    <a:pt x="1813159" y="0"/>
                  </a:moveTo>
                  <a:lnTo>
                    <a:pt x="1812514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813159" y="0"/>
                  </a:lnTo>
                  <a:close/>
                </a:path>
              </a:pathLst>
            </a:custGeom>
            <a:solidFill>
              <a:srgbClr val="099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2" name="object 3892"/>
            <p:cNvSpPr/>
            <p:nvPr/>
          </p:nvSpPr>
          <p:spPr>
            <a:xfrm>
              <a:off x="5237778" y="3291992"/>
              <a:ext cx="1813560" cy="1905"/>
            </a:xfrm>
            <a:custGeom>
              <a:avLst/>
              <a:gdLst/>
              <a:ahLst/>
              <a:cxnLst/>
              <a:rect l="l" t="t" r="r" b="b"/>
              <a:pathLst>
                <a:path w="1813559" h="1904">
                  <a:moveTo>
                    <a:pt x="1812514" y="1293"/>
                  </a:moveTo>
                  <a:lnTo>
                    <a:pt x="787" y="1293"/>
                  </a:lnTo>
                </a:path>
                <a:path w="1813559" h="1904">
                  <a:moveTo>
                    <a:pt x="0" y="0"/>
                  </a:moveTo>
                  <a:lnTo>
                    <a:pt x="1813159" y="0"/>
                  </a:lnTo>
                </a:path>
                <a:path w="1813559" h="1904">
                  <a:moveTo>
                    <a:pt x="1812514" y="1293"/>
                  </a:moveTo>
                  <a:lnTo>
                    <a:pt x="787" y="1293"/>
                  </a:lnTo>
                </a:path>
                <a:path w="1813559" h="1904">
                  <a:moveTo>
                    <a:pt x="787" y="1293"/>
                  </a:moveTo>
                  <a:lnTo>
                    <a:pt x="1812514" y="1293"/>
                  </a:lnTo>
                </a:path>
              </a:pathLst>
            </a:custGeom>
            <a:ln w="3175">
              <a:solidFill>
                <a:srgbClr val="0995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3" name="object 3893"/>
            <p:cNvSpPr/>
            <p:nvPr/>
          </p:nvSpPr>
          <p:spPr>
            <a:xfrm>
              <a:off x="5238565" y="3293285"/>
              <a:ext cx="1812289" cy="1270"/>
            </a:xfrm>
            <a:custGeom>
              <a:avLst/>
              <a:gdLst/>
              <a:ahLst/>
              <a:cxnLst/>
              <a:rect l="l" t="t" r="r" b="b"/>
              <a:pathLst>
                <a:path w="1812290" h="1270">
                  <a:moveTo>
                    <a:pt x="1811727" y="0"/>
                  </a:moveTo>
                  <a:lnTo>
                    <a:pt x="1811162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811727" y="0"/>
                  </a:lnTo>
                  <a:close/>
                </a:path>
              </a:pathLst>
            </a:custGeom>
            <a:solidFill>
              <a:srgbClr val="099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4" name="object 3894"/>
            <p:cNvSpPr/>
            <p:nvPr/>
          </p:nvSpPr>
          <p:spPr>
            <a:xfrm>
              <a:off x="5238565" y="3293285"/>
              <a:ext cx="1812289" cy="1270"/>
            </a:xfrm>
            <a:custGeom>
              <a:avLst/>
              <a:gdLst/>
              <a:ahLst/>
              <a:cxnLst/>
              <a:rect l="l" t="t" r="r" b="b"/>
              <a:pathLst>
                <a:path w="1812290" h="1270">
                  <a:moveTo>
                    <a:pt x="1811162" y="1131"/>
                  </a:moveTo>
                  <a:lnTo>
                    <a:pt x="688" y="1131"/>
                  </a:lnTo>
                </a:path>
                <a:path w="1812290" h="1270">
                  <a:moveTo>
                    <a:pt x="0" y="0"/>
                  </a:moveTo>
                  <a:lnTo>
                    <a:pt x="1811727" y="0"/>
                  </a:lnTo>
                </a:path>
                <a:path w="1812290" h="1270">
                  <a:moveTo>
                    <a:pt x="1811162" y="1131"/>
                  </a:moveTo>
                  <a:lnTo>
                    <a:pt x="688" y="1131"/>
                  </a:lnTo>
                </a:path>
                <a:path w="1812290" h="1270">
                  <a:moveTo>
                    <a:pt x="688" y="1131"/>
                  </a:moveTo>
                  <a:lnTo>
                    <a:pt x="1811162" y="1131"/>
                  </a:lnTo>
                </a:path>
              </a:pathLst>
            </a:custGeom>
            <a:ln w="3175">
              <a:solidFill>
                <a:srgbClr val="0995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5" name="object 3895"/>
            <p:cNvSpPr/>
            <p:nvPr/>
          </p:nvSpPr>
          <p:spPr>
            <a:xfrm>
              <a:off x="5239254" y="3294416"/>
              <a:ext cx="1811020" cy="0"/>
            </a:xfrm>
            <a:custGeom>
              <a:avLst/>
              <a:gdLst/>
              <a:ahLst/>
              <a:cxnLst/>
              <a:rect l="l" t="t" r="r" b="b"/>
              <a:pathLst>
                <a:path w="1811020">
                  <a:moveTo>
                    <a:pt x="1810474" y="0"/>
                  </a:moveTo>
                  <a:lnTo>
                    <a:pt x="0" y="0"/>
                  </a:lnTo>
                </a:path>
                <a:path w="1811020">
                  <a:moveTo>
                    <a:pt x="0" y="0"/>
                  </a:moveTo>
                  <a:lnTo>
                    <a:pt x="1810474" y="0"/>
                  </a:lnTo>
                </a:path>
              </a:pathLst>
            </a:custGeom>
            <a:ln w="3175">
              <a:solidFill>
                <a:srgbClr val="0895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6" name="object 3896"/>
            <p:cNvSpPr/>
            <p:nvPr/>
          </p:nvSpPr>
          <p:spPr>
            <a:xfrm>
              <a:off x="5239254" y="3294416"/>
              <a:ext cx="1811020" cy="1905"/>
            </a:xfrm>
            <a:custGeom>
              <a:avLst/>
              <a:gdLst/>
              <a:ahLst/>
              <a:cxnLst/>
              <a:rect l="l" t="t" r="r" b="b"/>
              <a:pathLst>
                <a:path w="1811020" h="1904">
                  <a:moveTo>
                    <a:pt x="1810474" y="0"/>
                  </a:moveTo>
                  <a:lnTo>
                    <a:pt x="1809829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810474" y="0"/>
                  </a:lnTo>
                  <a:close/>
                </a:path>
              </a:pathLst>
            </a:custGeom>
            <a:solidFill>
              <a:srgbClr val="089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7" name="object 3897"/>
            <p:cNvSpPr/>
            <p:nvPr/>
          </p:nvSpPr>
          <p:spPr>
            <a:xfrm>
              <a:off x="5239254" y="3294416"/>
              <a:ext cx="1811020" cy="1905"/>
            </a:xfrm>
            <a:custGeom>
              <a:avLst/>
              <a:gdLst/>
              <a:ahLst/>
              <a:cxnLst/>
              <a:rect l="l" t="t" r="r" b="b"/>
              <a:pathLst>
                <a:path w="1811020" h="1904">
                  <a:moveTo>
                    <a:pt x="1809829" y="1293"/>
                  </a:moveTo>
                  <a:lnTo>
                    <a:pt x="787" y="1293"/>
                  </a:lnTo>
                </a:path>
                <a:path w="1811020" h="1904">
                  <a:moveTo>
                    <a:pt x="0" y="0"/>
                  </a:moveTo>
                  <a:lnTo>
                    <a:pt x="1810474" y="0"/>
                  </a:lnTo>
                </a:path>
                <a:path w="1811020" h="1904">
                  <a:moveTo>
                    <a:pt x="1809829" y="1293"/>
                  </a:moveTo>
                  <a:lnTo>
                    <a:pt x="787" y="1293"/>
                  </a:lnTo>
                </a:path>
                <a:path w="1811020" h="1904">
                  <a:moveTo>
                    <a:pt x="787" y="1293"/>
                  </a:moveTo>
                  <a:lnTo>
                    <a:pt x="1809829" y="1293"/>
                  </a:lnTo>
                </a:path>
              </a:pathLst>
            </a:custGeom>
            <a:ln w="3175">
              <a:solidFill>
                <a:srgbClr val="0895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8" name="object 3898"/>
            <p:cNvSpPr/>
            <p:nvPr/>
          </p:nvSpPr>
          <p:spPr>
            <a:xfrm>
              <a:off x="5240041" y="3295709"/>
              <a:ext cx="1809114" cy="1270"/>
            </a:xfrm>
            <a:custGeom>
              <a:avLst/>
              <a:gdLst/>
              <a:ahLst/>
              <a:cxnLst/>
              <a:rect l="l" t="t" r="r" b="b"/>
              <a:pathLst>
                <a:path w="1809115" h="1270">
                  <a:moveTo>
                    <a:pt x="1809041" y="0"/>
                  </a:moveTo>
                  <a:lnTo>
                    <a:pt x="1808477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809041" y="0"/>
                  </a:lnTo>
                  <a:close/>
                </a:path>
              </a:pathLst>
            </a:custGeom>
            <a:solidFill>
              <a:srgbClr val="089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9" name="object 3899"/>
            <p:cNvSpPr/>
            <p:nvPr/>
          </p:nvSpPr>
          <p:spPr>
            <a:xfrm>
              <a:off x="5240041" y="3295709"/>
              <a:ext cx="1809114" cy="1270"/>
            </a:xfrm>
            <a:custGeom>
              <a:avLst/>
              <a:gdLst/>
              <a:ahLst/>
              <a:cxnLst/>
              <a:rect l="l" t="t" r="r" b="b"/>
              <a:pathLst>
                <a:path w="1809115" h="1270">
                  <a:moveTo>
                    <a:pt x="1808477" y="1131"/>
                  </a:moveTo>
                  <a:lnTo>
                    <a:pt x="688" y="1131"/>
                  </a:lnTo>
                </a:path>
                <a:path w="1809115" h="1270">
                  <a:moveTo>
                    <a:pt x="0" y="0"/>
                  </a:moveTo>
                  <a:lnTo>
                    <a:pt x="1809041" y="0"/>
                  </a:lnTo>
                </a:path>
                <a:path w="1809115" h="1270">
                  <a:moveTo>
                    <a:pt x="1808477" y="1131"/>
                  </a:moveTo>
                  <a:lnTo>
                    <a:pt x="688" y="1131"/>
                  </a:lnTo>
                </a:path>
                <a:path w="1809115" h="1270">
                  <a:moveTo>
                    <a:pt x="688" y="1131"/>
                  </a:moveTo>
                  <a:lnTo>
                    <a:pt x="1808477" y="1131"/>
                  </a:lnTo>
                </a:path>
              </a:pathLst>
            </a:custGeom>
            <a:ln w="3175">
              <a:solidFill>
                <a:srgbClr val="0895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0" name="object 3900"/>
            <p:cNvSpPr/>
            <p:nvPr/>
          </p:nvSpPr>
          <p:spPr>
            <a:xfrm>
              <a:off x="5240730" y="3296841"/>
              <a:ext cx="1807845" cy="1905"/>
            </a:xfrm>
            <a:custGeom>
              <a:avLst/>
              <a:gdLst/>
              <a:ahLst/>
              <a:cxnLst/>
              <a:rect l="l" t="t" r="r" b="b"/>
              <a:pathLst>
                <a:path w="1807845" h="1904">
                  <a:moveTo>
                    <a:pt x="1807788" y="0"/>
                  </a:moveTo>
                  <a:lnTo>
                    <a:pt x="1807143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807788" y="0"/>
                  </a:lnTo>
                  <a:close/>
                </a:path>
              </a:pathLst>
            </a:custGeom>
            <a:solidFill>
              <a:srgbClr val="089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1" name="object 3901"/>
            <p:cNvSpPr/>
            <p:nvPr/>
          </p:nvSpPr>
          <p:spPr>
            <a:xfrm>
              <a:off x="5240730" y="3296841"/>
              <a:ext cx="1807845" cy="1905"/>
            </a:xfrm>
            <a:custGeom>
              <a:avLst/>
              <a:gdLst/>
              <a:ahLst/>
              <a:cxnLst/>
              <a:rect l="l" t="t" r="r" b="b"/>
              <a:pathLst>
                <a:path w="1807845" h="1904">
                  <a:moveTo>
                    <a:pt x="1807143" y="1293"/>
                  </a:moveTo>
                  <a:lnTo>
                    <a:pt x="787" y="1293"/>
                  </a:lnTo>
                </a:path>
                <a:path w="1807845" h="1904">
                  <a:moveTo>
                    <a:pt x="0" y="0"/>
                  </a:moveTo>
                  <a:lnTo>
                    <a:pt x="1807788" y="0"/>
                  </a:lnTo>
                </a:path>
                <a:path w="1807845" h="1904">
                  <a:moveTo>
                    <a:pt x="1807143" y="1293"/>
                  </a:moveTo>
                  <a:lnTo>
                    <a:pt x="787" y="1293"/>
                  </a:lnTo>
                </a:path>
                <a:path w="1807845" h="1904">
                  <a:moveTo>
                    <a:pt x="787" y="1293"/>
                  </a:moveTo>
                  <a:lnTo>
                    <a:pt x="1807143" y="1293"/>
                  </a:lnTo>
                </a:path>
                <a:path w="1807845" h="1904">
                  <a:moveTo>
                    <a:pt x="1807143" y="1293"/>
                  </a:moveTo>
                  <a:lnTo>
                    <a:pt x="787" y="1293"/>
                  </a:lnTo>
                </a:path>
                <a:path w="1807845" h="1904">
                  <a:moveTo>
                    <a:pt x="787" y="1293"/>
                  </a:moveTo>
                  <a:lnTo>
                    <a:pt x="1807143" y="1293"/>
                  </a:lnTo>
                </a:path>
              </a:pathLst>
            </a:custGeom>
            <a:ln w="3175">
              <a:solidFill>
                <a:srgbClr val="0895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2" name="object 3902"/>
            <p:cNvSpPr/>
            <p:nvPr/>
          </p:nvSpPr>
          <p:spPr>
            <a:xfrm>
              <a:off x="5241517" y="3298134"/>
              <a:ext cx="1806575" cy="1270"/>
            </a:xfrm>
            <a:custGeom>
              <a:avLst/>
              <a:gdLst/>
              <a:ahLst/>
              <a:cxnLst/>
              <a:rect l="l" t="t" r="r" b="b"/>
              <a:pathLst>
                <a:path w="1806575" h="1270">
                  <a:moveTo>
                    <a:pt x="1806356" y="0"/>
                  </a:moveTo>
                  <a:lnTo>
                    <a:pt x="1805792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806356" y="0"/>
                  </a:lnTo>
                  <a:close/>
                </a:path>
              </a:pathLst>
            </a:custGeom>
            <a:solidFill>
              <a:srgbClr val="089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3" name="object 3903"/>
            <p:cNvSpPr/>
            <p:nvPr/>
          </p:nvSpPr>
          <p:spPr>
            <a:xfrm>
              <a:off x="5241517" y="3298134"/>
              <a:ext cx="1806575" cy="1270"/>
            </a:xfrm>
            <a:custGeom>
              <a:avLst/>
              <a:gdLst/>
              <a:ahLst/>
              <a:cxnLst/>
              <a:rect l="l" t="t" r="r" b="b"/>
              <a:pathLst>
                <a:path w="1806575" h="1270">
                  <a:moveTo>
                    <a:pt x="1805792" y="1131"/>
                  </a:moveTo>
                  <a:lnTo>
                    <a:pt x="688" y="1131"/>
                  </a:lnTo>
                </a:path>
                <a:path w="1806575" h="1270">
                  <a:moveTo>
                    <a:pt x="0" y="0"/>
                  </a:moveTo>
                  <a:lnTo>
                    <a:pt x="1806356" y="0"/>
                  </a:lnTo>
                </a:path>
                <a:path w="1806575" h="1270">
                  <a:moveTo>
                    <a:pt x="1805792" y="1131"/>
                  </a:moveTo>
                  <a:lnTo>
                    <a:pt x="688" y="1131"/>
                  </a:lnTo>
                </a:path>
                <a:path w="1806575" h="1270">
                  <a:moveTo>
                    <a:pt x="688" y="1131"/>
                  </a:moveTo>
                  <a:lnTo>
                    <a:pt x="1805792" y="1131"/>
                  </a:lnTo>
                </a:path>
              </a:pathLst>
            </a:custGeom>
            <a:ln w="3175">
              <a:solidFill>
                <a:srgbClr val="0895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4" name="object 3904"/>
            <p:cNvSpPr/>
            <p:nvPr/>
          </p:nvSpPr>
          <p:spPr>
            <a:xfrm>
              <a:off x="5242206" y="3299265"/>
              <a:ext cx="1805305" cy="1905"/>
            </a:xfrm>
            <a:custGeom>
              <a:avLst/>
              <a:gdLst/>
              <a:ahLst/>
              <a:cxnLst/>
              <a:rect l="l" t="t" r="r" b="b"/>
              <a:pathLst>
                <a:path w="1805304" h="1904">
                  <a:moveTo>
                    <a:pt x="1805103" y="0"/>
                  </a:moveTo>
                  <a:lnTo>
                    <a:pt x="1804458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805103" y="0"/>
                  </a:lnTo>
                  <a:close/>
                </a:path>
              </a:pathLst>
            </a:custGeom>
            <a:solidFill>
              <a:srgbClr val="079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5" name="object 3905"/>
            <p:cNvSpPr/>
            <p:nvPr/>
          </p:nvSpPr>
          <p:spPr>
            <a:xfrm>
              <a:off x="5242206" y="3299265"/>
              <a:ext cx="1805305" cy="1905"/>
            </a:xfrm>
            <a:custGeom>
              <a:avLst/>
              <a:gdLst/>
              <a:ahLst/>
              <a:cxnLst/>
              <a:rect l="l" t="t" r="r" b="b"/>
              <a:pathLst>
                <a:path w="1805304" h="1904">
                  <a:moveTo>
                    <a:pt x="1804458" y="1293"/>
                  </a:moveTo>
                  <a:lnTo>
                    <a:pt x="787" y="1293"/>
                  </a:lnTo>
                </a:path>
                <a:path w="1805304" h="1904">
                  <a:moveTo>
                    <a:pt x="0" y="0"/>
                  </a:moveTo>
                  <a:lnTo>
                    <a:pt x="1805103" y="0"/>
                  </a:lnTo>
                </a:path>
                <a:path w="1805304" h="1904">
                  <a:moveTo>
                    <a:pt x="1804458" y="1293"/>
                  </a:moveTo>
                  <a:lnTo>
                    <a:pt x="787" y="1293"/>
                  </a:lnTo>
                </a:path>
                <a:path w="1805304" h="1904">
                  <a:moveTo>
                    <a:pt x="787" y="1293"/>
                  </a:moveTo>
                  <a:lnTo>
                    <a:pt x="1804458" y="1293"/>
                  </a:lnTo>
                </a:path>
              </a:pathLst>
            </a:custGeom>
            <a:ln w="3175">
              <a:solidFill>
                <a:srgbClr val="0794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6" name="object 3906"/>
            <p:cNvSpPr/>
            <p:nvPr/>
          </p:nvSpPr>
          <p:spPr>
            <a:xfrm>
              <a:off x="5242993" y="3300558"/>
              <a:ext cx="1804035" cy="1270"/>
            </a:xfrm>
            <a:custGeom>
              <a:avLst/>
              <a:gdLst/>
              <a:ahLst/>
              <a:cxnLst/>
              <a:rect l="l" t="t" r="r" b="b"/>
              <a:pathLst>
                <a:path w="1804034" h="1270">
                  <a:moveTo>
                    <a:pt x="1803671" y="0"/>
                  </a:moveTo>
                  <a:lnTo>
                    <a:pt x="1803106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803671" y="0"/>
                  </a:lnTo>
                  <a:close/>
                </a:path>
              </a:pathLst>
            </a:custGeom>
            <a:solidFill>
              <a:srgbClr val="079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7" name="object 3907"/>
            <p:cNvSpPr/>
            <p:nvPr/>
          </p:nvSpPr>
          <p:spPr>
            <a:xfrm>
              <a:off x="5242993" y="3300558"/>
              <a:ext cx="1804035" cy="1270"/>
            </a:xfrm>
            <a:custGeom>
              <a:avLst/>
              <a:gdLst/>
              <a:ahLst/>
              <a:cxnLst/>
              <a:rect l="l" t="t" r="r" b="b"/>
              <a:pathLst>
                <a:path w="1804034" h="1270">
                  <a:moveTo>
                    <a:pt x="1803106" y="1131"/>
                  </a:moveTo>
                  <a:lnTo>
                    <a:pt x="688" y="1131"/>
                  </a:lnTo>
                </a:path>
                <a:path w="1804034" h="1270">
                  <a:moveTo>
                    <a:pt x="0" y="0"/>
                  </a:moveTo>
                  <a:lnTo>
                    <a:pt x="1803671" y="0"/>
                  </a:lnTo>
                </a:path>
                <a:path w="1804034" h="1270">
                  <a:moveTo>
                    <a:pt x="1803106" y="1131"/>
                  </a:moveTo>
                  <a:lnTo>
                    <a:pt x="688" y="1131"/>
                  </a:lnTo>
                </a:path>
                <a:path w="1804034" h="1270">
                  <a:moveTo>
                    <a:pt x="688" y="1131"/>
                  </a:moveTo>
                  <a:lnTo>
                    <a:pt x="1803106" y="1131"/>
                  </a:lnTo>
                </a:path>
                <a:path w="1804034" h="1270">
                  <a:moveTo>
                    <a:pt x="1803106" y="1131"/>
                  </a:moveTo>
                  <a:lnTo>
                    <a:pt x="688" y="1131"/>
                  </a:lnTo>
                </a:path>
                <a:path w="1804034" h="1270">
                  <a:moveTo>
                    <a:pt x="688" y="1131"/>
                  </a:moveTo>
                  <a:lnTo>
                    <a:pt x="1803106" y="1131"/>
                  </a:lnTo>
                </a:path>
              </a:pathLst>
            </a:custGeom>
            <a:ln w="3175">
              <a:solidFill>
                <a:srgbClr val="0794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8" name="object 3908"/>
            <p:cNvSpPr/>
            <p:nvPr/>
          </p:nvSpPr>
          <p:spPr>
            <a:xfrm>
              <a:off x="5243682" y="3301690"/>
              <a:ext cx="1802764" cy="1905"/>
            </a:xfrm>
            <a:custGeom>
              <a:avLst/>
              <a:gdLst/>
              <a:ahLst/>
              <a:cxnLst/>
              <a:rect l="l" t="t" r="r" b="b"/>
              <a:pathLst>
                <a:path w="1802765" h="1904">
                  <a:moveTo>
                    <a:pt x="1802417" y="0"/>
                  </a:moveTo>
                  <a:lnTo>
                    <a:pt x="1801772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802417" y="0"/>
                  </a:lnTo>
                  <a:close/>
                </a:path>
              </a:pathLst>
            </a:custGeom>
            <a:solidFill>
              <a:srgbClr val="079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9" name="object 3909"/>
            <p:cNvSpPr/>
            <p:nvPr/>
          </p:nvSpPr>
          <p:spPr>
            <a:xfrm>
              <a:off x="5243682" y="3301690"/>
              <a:ext cx="1802764" cy="1905"/>
            </a:xfrm>
            <a:custGeom>
              <a:avLst/>
              <a:gdLst/>
              <a:ahLst/>
              <a:cxnLst/>
              <a:rect l="l" t="t" r="r" b="b"/>
              <a:pathLst>
                <a:path w="1802765" h="1904">
                  <a:moveTo>
                    <a:pt x="1801772" y="1293"/>
                  </a:moveTo>
                  <a:lnTo>
                    <a:pt x="787" y="1293"/>
                  </a:lnTo>
                </a:path>
                <a:path w="1802765" h="1904">
                  <a:moveTo>
                    <a:pt x="0" y="0"/>
                  </a:moveTo>
                  <a:lnTo>
                    <a:pt x="1802417" y="0"/>
                  </a:lnTo>
                </a:path>
                <a:path w="1802765" h="1904">
                  <a:moveTo>
                    <a:pt x="1801772" y="1293"/>
                  </a:moveTo>
                  <a:lnTo>
                    <a:pt x="787" y="1293"/>
                  </a:lnTo>
                </a:path>
                <a:path w="1802765" h="1904">
                  <a:moveTo>
                    <a:pt x="787" y="1293"/>
                  </a:moveTo>
                  <a:lnTo>
                    <a:pt x="1801772" y="1293"/>
                  </a:lnTo>
                </a:path>
              </a:pathLst>
            </a:custGeom>
            <a:ln w="3175">
              <a:solidFill>
                <a:srgbClr val="0794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0" name="object 3910"/>
            <p:cNvSpPr/>
            <p:nvPr/>
          </p:nvSpPr>
          <p:spPr>
            <a:xfrm>
              <a:off x="5244469" y="3302983"/>
              <a:ext cx="1801495" cy="1270"/>
            </a:xfrm>
            <a:custGeom>
              <a:avLst/>
              <a:gdLst/>
              <a:ahLst/>
              <a:cxnLst/>
              <a:rect l="l" t="t" r="r" b="b"/>
              <a:pathLst>
                <a:path w="1801495" h="1270">
                  <a:moveTo>
                    <a:pt x="1800985" y="0"/>
                  </a:moveTo>
                  <a:lnTo>
                    <a:pt x="1800421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800985" y="0"/>
                  </a:lnTo>
                  <a:close/>
                </a:path>
              </a:pathLst>
            </a:custGeom>
            <a:solidFill>
              <a:srgbClr val="079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1" name="object 3911"/>
            <p:cNvSpPr/>
            <p:nvPr/>
          </p:nvSpPr>
          <p:spPr>
            <a:xfrm>
              <a:off x="5244469" y="3302983"/>
              <a:ext cx="1801495" cy="1270"/>
            </a:xfrm>
            <a:custGeom>
              <a:avLst/>
              <a:gdLst/>
              <a:ahLst/>
              <a:cxnLst/>
              <a:rect l="l" t="t" r="r" b="b"/>
              <a:pathLst>
                <a:path w="1801495" h="1270">
                  <a:moveTo>
                    <a:pt x="1800421" y="1131"/>
                  </a:moveTo>
                  <a:lnTo>
                    <a:pt x="688" y="1131"/>
                  </a:lnTo>
                </a:path>
                <a:path w="1801495" h="1270">
                  <a:moveTo>
                    <a:pt x="0" y="0"/>
                  </a:moveTo>
                  <a:lnTo>
                    <a:pt x="1800985" y="0"/>
                  </a:lnTo>
                </a:path>
                <a:path w="1801495" h="1270">
                  <a:moveTo>
                    <a:pt x="1800421" y="1131"/>
                  </a:moveTo>
                  <a:lnTo>
                    <a:pt x="688" y="1131"/>
                  </a:lnTo>
                </a:path>
                <a:path w="1801495" h="1270">
                  <a:moveTo>
                    <a:pt x="688" y="1131"/>
                  </a:moveTo>
                  <a:lnTo>
                    <a:pt x="1800421" y="1131"/>
                  </a:lnTo>
                </a:path>
                <a:path w="1801495" h="1270">
                  <a:moveTo>
                    <a:pt x="1800421" y="1131"/>
                  </a:moveTo>
                  <a:lnTo>
                    <a:pt x="688" y="1131"/>
                  </a:lnTo>
                </a:path>
                <a:path w="1801495" h="1270">
                  <a:moveTo>
                    <a:pt x="688" y="1131"/>
                  </a:moveTo>
                  <a:lnTo>
                    <a:pt x="1800421" y="1131"/>
                  </a:lnTo>
                </a:path>
              </a:pathLst>
            </a:custGeom>
            <a:ln w="3175">
              <a:solidFill>
                <a:srgbClr val="0794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2" name="object 3912"/>
            <p:cNvSpPr/>
            <p:nvPr/>
          </p:nvSpPr>
          <p:spPr>
            <a:xfrm>
              <a:off x="5245158" y="3304114"/>
              <a:ext cx="1800225" cy="1905"/>
            </a:xfrm>
            <a:custGeom>
              <a:avLst/>
              <a:gdLst/>
              <a:ahLst/>
              <a:cxnLst/>
              <a:rect l="l" t="t" r="r" b="b"/>
              <a:pathLst>
                <a:path w="1800225" h="1904">
                  <a:moveTo>
                    <a:pt x="1799732" y="0"/>
                  </a:moveTo>
                  <a:lnTo>
                    <a:pt x="1799087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799732" y="0"/>
                  </a:lnTo>
                  <a:close/>
                </a:path>
              </a:pathLst>
            </a:custGeom>
            <a:solidFill>
              <a:srgbClr val="079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3" name="object 3913"/>
            <p:cNvSpPr/>
            <p:nvPr/>
          </p:nvSpPr>
          <p:spPr>
            <a:xfrm>
              <a:off x="5245158" y="3304114"/>
              <a:ext cx="1800225" cy="1905"/>
            </a:xfrm>
            <a:custGeom>
              <a:avLst/>
              <a:gdLst/>
              <a:ahLst/>
              <a:cxnLst/>
              <a:rect l="l" t="t" r="r" b="b"/>
              <a:pathLst>
                <a:path w="1800225" h="1904">
                  <a:moveTo>
                    <a:pt x="1799087" y="1293"/>
                  </a:moveTo>
                  <a:lnTo>
                    <a:pt x="787" y="1293"/>
                  </a:lnTo>
                </a:path>
                <a:path w="1800225" h="1904">
                  <a:moveTo>
                    <a:pt x="0" y="0"/>
                  </a:moveTo>
                  <a:lnTo>
                    <a:pt x="1799732" y="0"/>
                  </a:lnTo>
                </a:path>
              </a:pathLst>
            </a:custGeom>
            <a:ln w="3175">
              <a:solidFill>
                <a:srgbClr val="0794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4" name="object 3914"/>
            <p:cNvSpPr/>
            <p:nvPr/>
          </p:nvSpPr>
          <p:spPr>
            <a:xfrm>
              <a:off x="5245945" y="3305407"/>
              <a:ext cx="1798320" cy="0"/>
            </a:xfrm>
            <a:custGeom>
              <a:avLst/>
              <a:gdLst/>
              <a:ahLst/>
              <a:cxnLst/>
              <a:rect l="l" t="t" r="r" b="b"/>
              <a:pathLst>
                <a:path w="1798320">
                  <a:moveTo>
                    <a:pt x="1798300" y="0"/>
                  </a:moveTo>
                  <a:lnTo>
                    <a:pt x="0" y="0"/>
                  </a:lnTo>
                </a:path>
                <a:path w="1798320">
                  <a:moveTo>
                    <a:pt x="0" y="0"/>
                  </a:moveTo>
                  <a:lnTo>
                    <a:pt x="1798300" y="0"/>
                  </a:lnTo>
                </a:path>
              </a:pathLst>
            </a:custGeom>
            <a:ln w="3175">
              <a:solidFill>
                <a:srgbClr val="0594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5" name="object 3915"/>
            <p:cNvSpPr/>
            <p:nvPr/>
          </p:nvSpPr>
          <p:spPr>
            <a:xfrm>
              <a:off x="5245945" y="3305407"/>
              <a:ext cx="1798320" cy="1270"/>
            </a:xfrm>
            <a:custGeom>
              <a:avLst/>
              <a:gdLst/>
              <a:ahLst/>
              <a:cxnLst/>
              <a:rect l="l" t="t" r="r" b="b"/>
              <a:pathLst>
                <a:path w="1798320" h="1270">
                  <a:moveTo>
                    <a:pt x="1798300" y="0"/>
                  </a:moveTo>
                  <a:lnTo>
                    <a:pt x="1797736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798300" y="0"/>
                  </a:lnTo>
                  <a:close/>
                </a:path>
              </a:pathLst>
            </a:custGeom>
            <a:solidFill>
              <a:srgbClr val="059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6" name="object 3916"/>
            <p:cNvSpPr/>
            <p:nvPr/>
          </p:nvSpPr>
          <p:spPr>
            <a:xfrm>
              <a:off x="5245945" y="3305407"/>
              <a:ext cx="1798320" cy="1270"/>
            </a:xfrm>
            <a:custGeom>
              <a:avLst/>
              <a:gdLst/>
              <a:ahLst/>
              <a:cxnLst/>
              <a:rect l="l" t="t" r="r" b="b"/>
              <a:pathLst>
                <a:path w="1798320" h="1270">
                  <a:moveTo>
                    <a:pt x="1797735" y="1131"/>
                  </a:moveTo>
                  <a:lnTo>
                    <a:pt x="688" y="1131"/>
                  </a:lnTo>
                </a:path>
                <a:path w="1798320" h="1270">
                  <a:moveTo>
                    <a:pt x="0" y="0"/>
                  </a:moveTo>
                  <a:lnTo>
                    <a:pt x="1798300" y="0"/>
                  </a:lnTo>
                </a:path>
                <a:path w="1798320" h="1270">
                  <a:moveTo>
                    <a:pt x="1797735" y="1131"/>
                  </a:moveTo>
                  <a:lnTo>
                    <a:pt x="688" y="1131"/>
                  </a:lnTo>
                </a:path>
                <a:path w="1798320" h="1270">
                  <a:moveTo>
                    <a:pt x="688" y="1131"/>
                  </a:moveTo>
                  <a:lnTo>
                    <a:pt x="1797735" y="1131"/>
                  </a:lnTo>
                </a:path>
              </a:pathLst>
            </a:custGeom>
            <a:ln w="3175">
              <a:solidFill>
                <a:srgbClr val="0594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7" name="object 3917"/>
            <p:cNvSpPr/>
            <p:nvPr/>
          </p:nvSpPr>
          <p:spPr>
            <a:xfrm>
              <a:off x="5246634" y="3306539"/>
              <a:ext cx="1797050" cy="1905"/>
            </a:xfrm>
            <a:custGeom>
              <a:avLst/>
              <a:gdLst/>
              <a:ahLst/>
              <a:cxnLst/>
              <a:rect l="l" t="t" r="r" b="b"/>
              <a:pathLst>
                <a:path w="1797050" h="1904">
                  <a:moveTo>
                    <a:pt x="1797047" y="0"/>
                  </a:moveTo>
                  <a:lnTo>
                    <a:pt x="1796402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797047" y="0"/>
                  </a:lnTo>
                  <a:close/>
                </a:path>
              </a:pathLst>
            </a:custGeom>
            <a:solidFill>
              <a:srgbClr val="059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8" name="object 3918"/>
            <p:cNvSpPr/>
            <p:nvPr/>
          </p:nvSpPr>
          <p:spPr>
            <a:xfrm>
              <a:off x="5246634" y="3306539"/>
              <a:ext cx="1797050" cy="1905"/>
            </a:xfrm>
            <a:custGeom>
              <a:avLst/>
              <a:gdLst/>
              <a:ahLst/>
              <a:cxnLst/>
              <a:rect l="l" t="t" r="r" b="b"/>
              <a:pathLst>
                <a:path w="1797050" h="1904">
                  <a:moveTo>
                    <a:pt x="1796402" y="1293"/>
                  </a:moveTo>
                  <a:lnTo>
                    <a:pt x="787" y="1293"/>
                  </a:lnTo>
                </a:path>
                <a:path w="1797050" h="1904">
                  <a:moveTo>
                    <a:pt x="0" y="0"/>
                  </a:moveTo>
                  <a:lnTo>
                    <a:pt x="1797047" y="0"/>
                  </a:lnTo>
                </a:path>
                <a:path w="1797050" h="1904">
                  <a:moveTo>
                    <a:pt x="1796402" y="1293"/>
                  </a:moveTo>
                  <a:lnTo>
                    <a:pt x="787" y="1293"/>
                  </a:lnTo>
                </a:path>
                <a:path w="1797050" h="1904">
                  <a:moveTo>
                    <a:pt x="787" y="1293"/>
                  </a:moveTo>
                  <a:lnTo>
                    <a:pt x="1796402" y="1293"/>
                  </a:lnTo>
                </a:path>
              </a:pathLst>
            </a:custGeom>
            <a:ln w="3175">
              <a:solidFill>
                <a:srgbClr val="0594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9" name="object 3919"/>
            <p:cNvSpPr/>
            <p:nvPr/>
          </p:nvSpPr>
          <p:spPr>
            <a:xfrm>
              <a:off x="5247421" y="3307832"/>
              <a:ext cx="1795780" cy="0"/>
            </a:xfrm>
            <a:custGeom>
              <a:avLst/>
              <a:gdLst/>
              <a:ahLst/>
              <a:cxnLst/>
              <a:rect l="l" t="t" r="r" b="b"/>
              <a:pathLst>
                <a:path w="1795779">
                  <a:moveTo>
                    <a:pt x="1795614" y="0"/>
                  </a:moveTo>
                  <a:lnTo>
                    <a:pt x="0" y="0"/>
                  </a:lnTo>
                </a:path>
                <a:path w="1795779">
                  <a:moveTo>
                    <a:pt x="0" y="0"/>
                  </a:moveTo>
                  <a:lnTo>
                    <a:pt x="1795614" y="0"/>
                  </a:lnTo>
                </a:path>
              </a:pathLst>
            </a:custGeom>
            <a:ln w="3175">
              <a:solidFill>
                <a:srgbClr val="0494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0" name="object 3920"/>
            <p:cNvSpPr/>
            <p:nvPr/>
          </p:nvSpPr>
          <p:spPr>
            <a:xfrm>
              <a:off x="5247421" y="3307832"/>
              <a:ext cx="1795780" cy="1270"/>
            </a:xfrm>
            <a:custGeom>
              <a:avLst/>
              <a:gdLst/>
              <a:ahLst/>
              <a:cxnLst/>
              <a:rect l="l" t="t" r="r" b="b"/>
              <a:pathLst>
                <a:path w="1795779" h="1270">
                  <a:moveTo>
                    <a:pt x="1795615" y="0"/>
                  </a:moveTo>
                  <a:lnTo>
                    <a:pt x="1795050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795615" y="0"/>
                  </a:lnTo>
                  <a:close/>
                </a:path>
              </a:pathLst>
            </a:custGeom>
            <a:solidFill>
              <a:srgbClr val="049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1" name="object 3921"/>
            <p:cNvSpPr/>
            <p:nvPr/>
          </p:nvSpPr>
          <p:spPr>
            <a:xfrm>
              <a:off x="5247421" y="3307832"/>
              <a:ext cx="1795780" cy="1270"/>
            </a:xfrm>
            <a:custGeom>
              <a:avLst/>
              <a:gdLst/>
              <a:ahLst/>
              <a:cxnLst/>
              <a:rect l="l" t="t" r="r" b="b"/>
              <a:pathLst>
                <a:path w="1795779" h="1270">
                  <a:moveTo>
                    <a:pt x="1795050" y="1131"/>
                  </a:moveTo>
                  <a:lnTo>
                    <a:pt x="688" y="1131"/>
                  </a:lnTo>
                </a:path>
                <a:path w="1795779" h="1270">
                  <a:moveTo>
                    <a:pt x="0" y="0"/>
                  </a:moveTo>
                  <a:lnTo>
                    <a:pt x="1795614" y="0"/>
                  </a:lnTo>
                </a:path>
                <a:path w="1795779" h="1270">
                  <a:moveTo>
                    <a:pt x="1795050" y="1131"/>
                  </a:moveTo>
                  <a:lnTo>
                    <a:pt x="688" y="1131"/>
                  </a:lnTo>
                </a:path>
                <a:path w="1795779" h="1270">
                  <a:moveTo>
                    <a:pt x="688" y="1131"/>
                  </a:moveTo>
                  <a:lnTo>
                    <a:pt x="1795050" y="1131"/>
                  </a:lnTo>
                </a:path>
              </a:pathLst>
            </a:custGeom>
            <a:ln w="3175">
              <a:solidFill>
                <a:srgbClr val="0494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2" name="object 3922"/>
            <p:cNvSpPr/>
            <p:nvPr/>
          </p:nvSpPr>
          <p:spPr>
            <a:xfrm>
              <a:off x="5248110" y="3308963"/>
              <a:ext cx="1794510" cy="1905"/>
            </a:xfrm>
            <a:custGeom>
              <a:avLst/>
              <a:gdLst/>
              <a:ahLst/>
              <a:cxnLst/>
              <a:rect l="l" t="t" r="r" b="b"/>
              <a:pathLst>
                <a:path w="1794509" h="1904">
                  <a:moveTo>
                    <a:pt x="1794361" y="0"/>
                  </a:moveTo>
                  <a:lnTo>
                    <a:pt x="1793716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794361" y="0"/>
                  </a:lnTo>
                  <a:close/>
                </a:path>
              </a:pathLst>
            </a:custGeom>
            <a:solidFill>
              <a:srgbClr val="049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3" name="object 3923"/>
            <p:cNvSpPr/>
            <p:nvPr/>
          </p:nvSpPr>
          <p:spPr>
            <a:xfrm>
              <a:off x="5248110" y="3308963"/>
              <a:ext cx="1794510" cy="1905"/>
            </a:xfrm>
            <a:custGeom>
              <a:avLst/>
              <a:gdLst/>
              <a:ahLst/>
              <a:cxnLst/>
              <a:rect l="l" t="t" r="r" b="b"/>
              <a:pathLst>
                <a:path w="1794509" h="1904">
                  <a:moveTo>
                    <a:pt x="1793716" y="1293"/>
                  </a:moveTo>
                  <a:lnTo>
                    <a:pt x="787" y="1293"/>
                  </a:lnTo>
                </a:path>
                <a:path w="1794509" h="1904">
                  <a:moveTo>
                    <a:pt x="0" y="0"/>
                  </a:moveTo>
                  <a:lnTo>
                    <a:pt x="1794361" y="0"/>
                  </a:lnTo>
                </a:path>
                <a:path w="1794509" h="1904">
                  <a:moveTo>
                    <a:pt x="1793716" y="1293"/>
                  </a:moveTo>
                  <a:lnTo>
                    <a:pt x="787" y="1293"/>
                  </a:lnTo>
                </a:path>
                <a:path w="1794509" h="1904">
                  <a:moveTo>
                    <a:pt x="787" y="1293"/>
                  </a:moveTo>
                  <a:lnTo>
                    <a:pt x="1793716" y="1293"/>
                  </a:lnTo>
                </a:path>
              </a:pathLst>
            </a:custGeom>
            <a:ln w="3175">
              <a:solidFill>
                <a:srgbClr val="0494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4" name="object 3924"/>
            <p:cNvSpPr/>
            <p:nvPr/>
          </p:nvSpPr>
          <p:spPr>
            <a:xfrm>
              <a:off x="5248897" y="3310256"/>
              <a:ext cx="1793239" cy="1270"/>
            </a:xfrm>
            <a:custGeom>
              <a:avLst/>
              <a:gdLst/>
              <a:ahLst/>
              <a:cxnLst/>
              <a:rect l="l" t="t" r="r" b="b"/>
              <a:pathLst>
                <a:path w="1793240" h="1270">
                  <a:moveTo>
                    <a:pt x="1792929" y="0"/>
                  </a:moveTo>
                  <a:lnTo>
                    <a:pt x="1792365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792929" y="0"/>
                  </a:lnTo>
                  <a:close/>
                </a:path>
              </a:pathLst>
            </a:custGeom>
            <a:solidFill>
              <a:srgbClr val="049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5" name="object 3925"/>
            <p:cNvSpPr/>
            <p:nvPr/>
          </p:nvSpPr>
          <p:spPr>
            <a:xfrm>
              <a:off x="5248897" y="3310256"/>
              <a:ext cx="1793239" cy="1270"/>
            </a:xfrm>
            <a:custGeom>
              <a:avLst/>
              <a:gdLst/>
              <a:ahLst/>
              <a:cxnLst/>
              <a:rect l="l" t="t" r="r" b="b"/>
              <a:pathLst>
                <a:path w="1793240" h="1270">
                  <a:moveTo>
                    <a:pt x="1792365" y="1131"/>
                  </a:moveTo>
                  <a:lnTo>
                    <a:pt x="688" y="1131"/>
                  </a:lnTo>
                </a:path>
                <a:path w="1793240" h="1270">
                  <a:moveTo>
                    <a:pt x="0" y="0"/>
                  </a:moveTo>
                  <a:lnTo>
                    <a:pt x="1792929" y="0"/>
                  </a:lnTo>
                </a:path>
                <a:path w="1793240" h="1270">
                  <a:moveTo>
                    <a:pt x="1792365" y="1131"/>
                  </a:moveTo>
                  <a:lnTo>
                    <a:pt x="688" y="1131"/>
                  </a:lnTo>
                </a:path>
                <a:path w="1793240" h="1270">
                  <a:moveTo>
                    <a:pt x="688" y="1131"/>
                  </a:moveTo>
                  <a:lnTo>
                    <a:pt x="1792365" y="1131"/>
                  </a:lnTo>
                </a:path>
                <a:path w="1793240" h="1270">
                  <a:moveTo>
                    <a:pt x="1792365" y="1131"/>
                  </a:moveTo>
                  <a:lnTo>
                    <a:pt x="688" y="1131"/>
                  </a:lnTo>
                </a:path>
                <a:path w="1793240" h="1270">
                  <a:moveTo>
                    <a:pt x="688" y="1131"/>
                  </a:moveTo>
                  <a:lnTo>
                    <a:pt x="1792365" y="1131"/>
                  </a:lnTo>
                </a:path>
              </a:pathLst>
            </a:custGeom>
            <a:ln w="3175">
              <a:solidFill>
                <a:srgbClr val="0494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6" name="object 3926"/>
            <p:cNvSpPr/>
            <p:nvPr/>
          </p:nvSpPr>
          <p:spPr>
            <a:xfrm>
              <a:off x="5249586" y="3311388"/>
              <a:ext cx="1791970" cy="1905"/>
            </a:xfrm>
            <a:custGeom>
              <a:avLst/>
              <a:gdLst/>
              <a:ahLst/>
              <a:cxnLst/>
              <a:rect l="l" t="t" r="r" b="b"/>
              <a:pathLst>
                <a:path w="1791970" h="1904">
                  <a:moveTo>
                    <a:pt x="1791676" y="0"/>
                  </a:moveTo>
                  <a:lnTo>
                    <a:pt x="1791031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791676" y="0"/>
                  </a:lnTo>
                  <a:close/>
                </a:path>
              </a:pathLst>
            </a:custGeom>
            <a:solidFill>
              <a:srgbClr val="049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7" name="object 3927"/>
            <p:cNvSpPr/>
            <p:nvPr/>
          </p:nvSpPr>
          <p:spPr>
            <a:xfrm>
              <a:off x="5249586" y="3311388"/>
              <a:ext cx="1791970" cy="1905"/>
            </a:xfrm>
            <a:custGeom>
              <a:avLst/>
              <a:gdLst/>
              <a:ahLst/>
              <a:cxnLst/>
              <a:rect l="l" t="t" r="r" b="b"/>
              <a:pathLst>
                <a:path w="1791970" h="1904">
                  <a:moveTo>
                    <a:pt x="1791031" y="1293"/>
                  </a:moveTo>
                  <a:lnTo>
                    <a:pt x="787" y="1293"/>
                  </a:lnTo>
                </a:path>
                <a:path w="1791970" h="1904">
                  <a:moveTo>
                    <a:pt x="0" y="0"/>
                  </a:moveTo>
                  <a:lnTo>
                    <a:pt x="1791676" y="0"/>
                  </a:lnTo>
                </a:path>
                <a:path w="1791970" h="1904">
                  <a:moveTo>
                    <a:pt x="1791031" y="1293"/>
                  </a:moveTo>
                  <a:lnTo>
                    <a:pt x="787" y="1293"/>
                  </a:lnTo>
                </a:path>
                <a:path w="1791970" h="1904">
                  <a:moveTo>
                    <a:pt x="787" y="1293"/>
                  </a:moveTo>
                  <a:lnTo>
                    <a:pt x="1791031" y="1293"/>
                  </a:lnTo>
                </a:path>
              </a:pathLst>
            </a:custGeom>
            <a:ln w="3175">
              <a:solidFill>
                <a:srgbClr val="0494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8" name="object 3928"/>
            <p:cNvSpPr/>
            <p:nvPr/>
          </p:nvSpPr>
          <p:spPr>
            <a:xfrm>
              <a:off x="5250373" y="3312681"/>
              <a:ext cx="1790700" cy="1270"/>
            </a:xfrm>
            <a:custGeom>
              <a:avLst/>
              <a:gdLst/>
              <a:ahLst/>
              <a:cxnLst/>
              <a:rect l="l" t="t" r="r" b="b"/>
              <a:pathLst>
                <a:path w="1790700" h="1270">
                  <a:moveTo>
                    <a:pt x="1790244" y="0"/>
                  </a:moveTo>
                  <a:lnTo>
                    <a:pt x="1789679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790244" y="0"/>
                  </a:lnTo>
                  <a:close/>
                </a:path>
              </a:pathLst>
            </a:custGeom>
            <a:solidFill>
              <a:srgbClr val="049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9" name="object 3929"/>
            <p:cNvSpPr/>
            <p:nvPr/>
          </p:nvSpPr>
          <p:spPr>
            <a:xfrm>
              <a:off x="5250373" y="3312681"/>
              <a:ext cx="1790700" cy="1270"/>
            </a:xfrm>
            <a:custGeom>
              <a:avLst/>
              <a:gdLst/>
              <a:ahLst/>
              <a:cxnLst/>
              <a:rect l="l" t="t" r="r" b="b"/>
              <a:pathLst>
                <a:path w="1790700" h="1270">
                  <a:moveTo>
                    <a:pt x="1789679" y="1131"/>
                  </a:moveTo>
                  <a:lnTo>
                    <a:pt x="688" y="1131"/>
                  </a:lnTo>
                </a:path>
                <a:path w="1790700" h="1270">
                  <a:moveTo>
                    <a:pt x="0" y="0"/>
                  </a:moveTo>
                  <a:lnTo>
                    <a:pt x="1790244" y="0"/>
                  </a:lnTo>
                </a:path>
              </a:pathLst>
            </a:custGeom>
            <a:ln w="3175">
              <a:solidFill>
                <a:srgbClr val="0494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0" name="object 3930"/>
            <p:cNvSpPr/>
            <p:nvPr/>
          </p:nvSpPr>
          <p:spPr>
            <a:xfrm>
              <a:off x="5251062" y="3313812"/>
              <a:ext cx="1789430" cy="0"/>
            </a:xfrm>
            <a:custGeom>
              <a:avLst/>
              <a:gdLst/>
              <a:ahLst/>
              <a:cxnLst/>
              <a:rect l="l" t="t" r="r" b="b"/>
              <a:pathLst>
                <a:path w="1789429">
                  <a:moveTo>
                    <a:pt x="1788991" y="0"/>
                  </a:moveTo>
                  <a:lnTo>
                    <a:pt x="0" y="0"/>
                  </a:lnTo>
                </a:path>
                <a:path w="1789429">
                  <a:moveTo>
                    <a:pt x="0" y="0"/>
                  </a:moveTo>
                  <a:lnTo>
                    <a:pt x="1788991" y="0"/>
                  </a:lnTo>
                </a:path>
              </a:pathLst>
            </a:custGeom>
            <a:ln w="3175">
              <a:solidFill>
                <a:srgbClr val="0493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1" name="object 3931"/>
            <p:cNvSpPr/>
            <p:nvPr/>
          </p:nvSpPr>
          <p:spPr>
            <a:xfrm>
              <a:off x="5251062" y="3313812"/>
              <a:ext cx="1789430" cy="1905"/>
            </a:xfrm>
            <a:custGeom>
              <a:avLst/>
              <a:gdLst/>
              <a:ahLst/>
              <a:cxnLst/>
              <a:rect l="l" t="t" r="r" b="b"/>
              <a:pathLst>
                <a:path w="1789429" h="1904">
                  <a:moveTo>
                    <a:pt x="1788991" y="0"/>
                  </a:moveTo>
                  <a:lnTo>
                    <a:pt x="1788346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788991" y="0"/>
                  </a:lnTo>
                  <a:close/>
                </a:path>
              </a:pathLst>
            </a:custGeom>
            <a:solidFill>
              <a:srgbClr val="0493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2" name="object 3932"/>
            <p:cNvSpPr/>
            <p:nvPr/>
          </p:nvSpPr>
          <p:spPr>
            <a:xfrm>
              <a:off x="5251062" y="3313812"/>
              <a:ext cx="1789430" cy="1905"/>
            </a:xfrm>
            <a:custGeom>
              <a:avLst/>
              <a:gdLst/>
              <a:ahLst/>
              <a:cxnLst/>
              <a:rect l="l" t="t" r="r" b="b"/>
              <a:pathLst>
                <a:path w="1789429" h="1904">
                  <a:moveTo>
                    <a:pt x="1788346" y="1293"/>
                  </a:moveTo>
                  <a:lnTo>
                    <a:pt x="787" y="1293"/>
                  </a:lnTo>
                </a:path>
                <a:path w="1789429" h="1904">
                  <a:moveTo>
                    <a:pt x="0" y="0"/>
                  </a:moveTo>
                  <a:lnTo>
                    <a:pt x="1788991" y="0"/>
                  </a:lnTo>
                </a:path>
                <a:path w="1789429" h="1904">
                  <a:moveTo>
                    <a:pt x="1788346" y="1293"/>
                  </a:moveTo>
                  <a:lnTo>
                    <a:pt x="787" y="1293"/>
                  </a:lnTo>
                </a:path>
                <a:path w="1789429" h="1904">
                  <a:moveTo>
                    <a:pt x="787" y="1293"/>
                  </a:moveTo>
                  <a:lnTo>
                    <a:pt x="1788346" y="1293"/>
                  </a:lnTo>
                </a:path>
                <a:path w="1789429" h="1904">
                  <a:moveTo>
                    <a:pt x="1788346" y="1293"/>
                  </a:moveTo>
                  <a:lnTo>
                    <a:pt x="787" y="1293"/>
                  </a:lnTo>
                </a:path>
                <a:path w="1789429" h="1904">
                  <a:moveTo>
                    <a:pt x="787" y="1293"/>
                  </a:moveTo>
                  <a:lnTo>
                    <a:pt x="1788346" y="1293"/>
                  </a:lnTo>
                </a:path>
              </a:pathLst>
            </a:custGeom>
            <a:ln w="3175">
              <a:solidFill>
                <a:srgbClr val="0493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3" name="object 3933"/>
            <p:cNvSpPr/>
            <p:nvPr/>
          </p:nvSpPr>
          <p:spPr>
            <a:xfrm>
              <a:off x="5251849" y="3315105"/>
              <a:ext cx="1788160" cy="1270"/>
            </a:xfrm>
            <a:custGeom>
              <a:avLst/>
              <a:gdLst/>
              <a:ahLst/>
              <a:cxnLst/>
              <a:rect l="l" t="t" r="r" b="b"/>
              <a:pathLst>
                <a:path w="1788159" h="1270">
                  <a:moveTo>
                    <a:pt x="1787558" y="0"/>
                  </a:moveTo>
                  <a:lnTo>
                    <a:pt x="1786994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787558" y="0"/>
                  </a:lnTo>
                  <a:close/>
                </a:path>
              </a:pathLst>
            </a:custGeom>
            <a:solidFill>
              <a:srgbClr val="0493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4" name="object 3934"/>
            <p:cNvSpPr/>
            <p:nvPr/>
          </p:nvSpPr>
          <p:spPr>
            <a:xfrm>
              <a:off x="5251849" y="3315105"/>
              <a:ext cx="1788160" cy="1270"/>
            </a:xfrm>
            <a:custGeom>
              <a:avLst/>
              <a:gdLst/>
              <a:ahLst/>
              <a:cxnLst/>
              <a:rect l="l" t="t" r="r" b="b"/>
              <a:pathLst>
                <a:path w="1788159" h="1270">
                  <a:moveTo>
                    <a:pt x="1786994" y="1131"/>
                  </a:moveTo>
                  <a:lnTo>
                    <a:pt x="688" y="1131"/>
                  </a:lnTo>
                </a:path>
                <a:path w="1788159" h="1270">
                  <a:moveTo>
                    <a:pt x="0" y="0"/>
                  </a:moveTo>
                  <a:lnTo>
                    <a:pt x="1787558" y="0"/>
                  </a:lnTo>
                </a:path>
                <a:path w="1788159" h="1270">
                  <a:moveTo>
                    <a:pt x="1786994" y="1131"/>
                  </a:moveTo>
                  <a:lnTo>
                    <a:pt x="688" y="1131"/>
                  </a:lnTo>
                </a:path>
                <a:path w="1788159" h="1270">
                  <a:moveTo>
                    <a:pt x="688" y="1131"/>
                  </a:moveTo>
                  <a:lnTo>
                    <a:pt x="1786994" y="1131"/>
                  </a:lnTo>
                </a:path>
              </a:pathLst>
            </a:custGeom>
            <a:ln w="3175">
              <a:solidFill>
                <a:srgbClr val="0493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5" name="object 3935"/>
            <p:cNvSpPr/>
            <p:nvPr/>
          </p:nvSpPr>
          <p:spPr>
            <a:xfrm>
              <a:off x="5252538" y="3316237"/>
              <a:ext cx="1786889" cy="1905"/>
            </a:xfrm>
            <a:custGeom>
              <a:avLst/>
              <a:gdLst/>
              <a:ahLst/>
              <a:cxnLst/>
              <a:rect l="l" t="t" r="r" b="b"/>
              <a:pathLst>
                <a:path w="1786890" h="1904">
                  <a:moveTo>
                    <a:pt x="1786305" y="0"/>
                  </a:moveTo>
                  <a:lnTo>
                    <a:pt x="1785660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786305" y="0"/>
                  </a:lnTo>
                  <a:close/>
                </a:path>
              </a:pathLst>
            </a:custGeom>
            <a:solidFill>
              <a:srgbClr val="0493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6" name="object 3936"/>
            <p:cNvSpPr/>
            <p:nvPr/>
          </p:nvSpPr>
          <p:spPr>
            <a:xfrm>
              <a:off x="5252538" y="3316237"/>
              <a:ext cx="1786889" cy="1905"/>
            </a:xfrm>
            <a:custGeom>
              <a:avLst/>
              <a:gdLst/>
              <a:ahLst/>
              <a:cxnLst/>
              <a:rect l="l" t="t" r="r" b="b"/>
              <a:pathLst>
                <a:path w="1786890" h="1904">
                  <a:moveTo>
                    <a:pt x="1785660" y="1293"/>
                  </a:moveTo>
                  <a:lnTo>
                    <a:pt x="787" y="1293"/>
                  </a:lnTo>
                </a:path>
                <a:path w="1786890" h="1904">
                  <a:moveTo>
                    <a:pt x="0" y="0"/>
                  </a:moveTo>
                  <a:lnTo>
                    <a:pt x="1786305" y="0"/>
                  </a:lnTo>
                </a:path>
                <a:path w="1786890" h="1904">
                  <a:moveTo>
                    <a:pt x="1785660" y="1293"/>
                  </a:moveTo>
                  <a:lnTo>
                    <a:pt x="787" y="1293"/>
                  </a:lnTo>
                </a:path>
                <a:path w="1786890" h="1904">
                  <a:moveTo>
                    <a:pt x="787" y="1293"/>
                  </a:moveTo>
                  <a:lnTo>
                    <a:pt x="1785660" y="1293"/>
                  </a:lnTo>
                </a:path>
              </a:pathLst>
            </a:custGeom>
            <a:ln w="3175">
              <a:solidFill>
                <a:srgbClr val="0493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7" name="object 3937"/>
            <p:cNvSpPr/>
            <p:nvPr/>
          </p:nvSpPr>
          <p:spPr>
            <a:xfrm>
              <a:off x="5253325" y="3317530"/>
              <a:ext cx="1784985" cy="1270"/>
            </a:xfrm>
            <a:custGeom>
              <a:avLst/>
              <a:gdLst/>
              <a:ahLst/>
              <a:cxnLst/>
              <a:rect l="l" t="t" r="r" b="b"/>
              <a:pathLst>
                <a:path w="1784984" h="1270">
                  <a:moveTo>
                    <a:pt x="1784873" y="0"/>
                  </a:moveTo>
                  <a:lnTo>
                    <a:pt x="1784309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784873" y="0"/>
                  </a:lnTo>
                  <a:close/>
                </a:path>
              </a:pathLst>
            </a:custGeom>
            <a:solidFill>
              <a:srgbClr val="0493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8" name="object 3938"/>
            <p:cNvSpPr/>
            <p:nvPr/>
          </p:nvSpPr>
          <p:spPr>
            <a:xfrm>
              <a:off x="5253325" y="3317530"/>
              <a:ext cx="1784985" cy="1270"/>
            </a:xfrm>
            <a:custGeom>
              <a:avLst/>
              <a:gdLst/>
              <a:ahLst/>
              <a:cxnLst/>
              <a:rect l="l" t="t" r="r" b="b"/>
              <a:pathLst>
                <a:path w="1784984" h="1270">
                  <a:moveTo>
                    <a:pt x="1784309" y="1131"/>
                  </a:moveTo>
                  <a:lnTo>
                    <a:pt x="688" y="1131"/>
                  </a:lnTo>
                </a:path>
                <a:path w="1784984" h="1270">
                  <a:moveTo>
                    <a:pt x="0" y="0"/>
                  </a:moveTo>
                  <a:lnTo>
                    <a:pt x="1784873" y="0"/>
                  </a:lnTo>
                </a:path>
                <a:path w="1784984" h="1270">
                  <a:moveTo>
                    <a:pt x="1784309" y="1131"/>
                  </a:moveTo>
                  <a:lnTo>
                    <a:pt x="688" y="1131"/>
                  </a:lnTo>
                </a:path>
                <a:path w="1784984" h="1270">
                  <a:moveTo>
                    <a:pt x="688" y="1131"/>
                  </a:moveTo>
                  <a:lnTo>
                    <a:pt x="1784309" y="1131"/>
                  </a:lnTo>
                </a:path>
                <a:path w="1784984" h="1270">
                  <a:moveTo>
                    <a:pt x="1784309" y="1131"/>
                  </a:moveTo>
                  <a:lnTo>
                    <a:pt x="688" y="1131"/>
                  </a:lnTo>
                </a:path>
                <a:path w="1784984" h="1270">
                  <a:moveTo>
                    <a:pt x="688" y="1131"/>
                  </a:moveTo>
                  <a:lnTo>
                    <a:pt x="1784309" y="1131"/>
                  </a:lnTo>
                </a:path>
              </a:pathLst>
            </a:custGeom>
            <a:ln w="3175">
              <a:solidFill>
                <a:srgbClr val="0493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9" name="object 3939"/>
            <p:cNvSpPr/>
            <p:nvPr/>
          </p:nvSpPr>
          <p:spPr>
            <a:xfrm>
              <a:off x="5254014" y="3318661"/>
              <a:ext cx="1783714" cy="1905"/>
            </a:xfrm>
            <a:custGeom>
              <a:avLst/>
              <a:gdLst/>
              <a:ahLst/>
              <a:cxnLst/>
              <a:rect l="l" t="t" r="r" b="b"/>
              <a:pathLst>
                <a:path w="1783715" h="1904">
                  <a:moveTo>
                    <a:pt x="1783620" y="0"/>
                  </a:moveTo>
                  <a:lnTo>
                    <a:pt x="1782975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783620" y="0"/>
                  </a:lnTo>
                  <a:close/>
                </a:path>
              </a:pathLst>
            </a:custGeom>
            <a:solidFill>
              <a:srgbClr val="0393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0" name="object 3940"/>
            <p:cNvSpPr/>
            <p:nvPr/>
          </p:nvSpPr>
          <p:spPr>
            <a:xfrm>
              <a:off x="5254014" y="3318661"/>
              <a:ext cx="1783714" cy="1905"/>
            </a:xfrm>
            <a:custGeom>
              <a:avLst/>
              <a:gdLst/>
              <a:ahLst/>
              <a:cxnLst/>
              <a:rect l="l" t="t" r="r" b="b"/>
              <a:pathLst>
                <a:path w="1783715" h="1904">
                  <a:moveTo>
                    <a:pt x="1782975" y="1293"/>
                  </a:moveTo>
                  <a:lnTo>
                    <a:pt x="787" y="1293"/>
                  </a:lnTo>
                </a:path>
                <a:path w="1783715" h="1904">
                  <a:moveTo>
                    <a:pt x="0" y="0"/>
                  </a:moveTo>
                  <a:lnTo>
                    <a:pt x="1783620" y="0"/>
                  </a:lnTo>
                </a:path>
                <a:path w="1783715" h="1904">
                  <a:moveTo>
                    <a:pt x="1782975" y="1293"/>
                  </a:moveTo>
                  <a:lnTo>
                    <a:pt x="787" y="1293"/>
                  </a:lnTo>
                </a:path>
                <a:path w="1783715" h="1904">
                  <a:moveTo>
                    <a:pt x="787" y="1293"/>
                  </a:moveTo>
                  <a:lnTo>
                    <a:pt x="1782975" y="1293"/>
                  </a:lnTo>
                </a:path>
              </a:pathLst>
            </a:custGeom>
            <a:ln w="3175">
              <a:solidFill>
                <a:srgbClr val="0393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1" name="object 3941"/>
            <p:cNvSpPr/>
            <p:nvPr/>
          </p:nvSpPr>
          <p:spPr>
            <a:xfrm>
              <a:off x="5254801" y="3319954"/>
              <a:ext cx="1782445" cy="1270"/>
            </a:xfrm>
            <a:custGeom>
              <a:avLst/>
              <a:gdLst/>
              <a:ahLst/>
              <a:cxnLst/>
              <a:rect l="l" t="t" r="r" b="b"/>
              <a:pathLst>
                <a:path w="1782445" h="1270">
                  <a:moveTo>
                    <a:pt x="1782188" y="0"/>
                  </a:moveTo>
                  <a:lnTo>
                    <a:pt x="1781623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782188" y="0"/>
                  </a:lnTo>
                  <a:close/>
                </a:path>
              </a:pathLst>
            </a:custGeom>
            <a:solidFill>
              <a:srgbClr val="0393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2" name="object 3942"/>
            <p:cNvSpPr/>
            <p:nvPr/>
          </p:nvSpPr>
          <p:spPr>
            <a:xfrm>
              <a:off x="5254801" y="3319954"/>
              <a:ext cx="1782445" cy="1270"/>
            </a:xfrm>
            <a:custGeom>
              <a:avLst/>
              <a:gdLst/>
              <a:ahLst/>
              <a:cxnLst/>
              <a:rect l="l" t="t" r="r" b="b"/>
              <a:pathLst>
                <a:path w="1782445" h="1270">
                  <a:moveTo>
                    <a:pt x="1781623" y="1131"/>
                  </a:moveTo>
                  <a:lnTo>
                    <a:pt x="688" y="1131"/>
                  </a:lnTo>
                </a:path>
                <a:path w="1782445" h="1270">
                  <a:moveTo>
                    <a:pt x="0" y="0"/>
                  </a:moveTo>
                  <a:lnTo>
                    <a:pt x="1782188" y="0"/>
                  </a:lnTo>
                </a:path>
                <a:path w="1782445" h="1270">
                  <a:moveTo>
                    <a:pt x="1781623" y="1131"/>
                  </a:moveTo>
                  <a:lnTo>
                    <a:pt x="688" y="1131"/>
                  </a:lnTo>
                </a:path>
                <a:path w="1782445" h="1270">
                  <a:moveTo>
                    <a:pt x="688" y="1131"/>
                  </a:moveTo>
                  <a:lnTo>
                    <a:pt x="1781623" y="1131"/>
                  </a:lnTo>
                </a:path>
              </a:pathLst>
            </a:custGeom>
            <a:ln w="3175">
              <a:solidFill>
                <a:srgbClr val="0393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3" name="object 3943"/>
            <p:cNvSpPr/>
            <p:nvPr/>
          </p:nvSpPr>
          <p:spPr>
            <a:xfrm>
              <a:off x="5255490" y="3321086"/>
              <a:ext cx="1781175" cy="1905"/>
            </a:xfrm>
            <a:custGeom>
              <a:avLst/>
              <a:gdLst/>
              <a:ahLst/>
              <a:cxnLst/>
              <a:rect l="l" t="t" r="r" b="b"/>
              <a:pathLst>
                <a:path w="1781175" h="1904">
                  <a:moveTo>
                    <a:pt x="1780935" y="0"/>
                  </a:moveTo>
                  <a:lnTo>
                    <a:pt x="1780290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780935" y="0"/>
                  </a:lnTo>
                  <a:close/>
                </a:path>
              </a:pathLst>
            </a:custGeom>
            <a:solidFill>
              <a:srgbClr val="0393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4" name="object 3944"/>
            <p:cNvSpPr/>
            <p:nvPr/>
          </p:nvSpPr>
          <p:spPr>
            <a:xfrm>
              <a:off x="5255490" y="3321086"/>
              <a:ext cx="1781175" cy="1905"/>
            </a:xfrm>
            <a:custGeom>
              <a:avLst/>
              <a:gdLst/>
              <a:ahLst/>
              <a:cxnLst/>
              <a:rect l="l" t="t" r="r" b="b"/>
              <a:pathLst>
                <a:path w="1781175" h="1904">
                  <a:moveTo>
                    <a:pt x="1780289" y="1293"/>
                  </a:moveTo>
                  <a:lnTo>
                    <a:pt x="787" y="1293"/>
                  </a:lnTo>
                </a:path>
                <a:path w="1781175" h="1904">
                  <a:moveTo>
                    <a:pt x="0" y="0"/>
                  </a:moveTo>
                  <a:lnTo>
                    <a:pt x="1780934" y="0"/>
                  </a:lnTo>
                </a:path>
                <a:path w="1781175" h="1904">
                  <a:moveTo>
                    <a:pt x="1780289" y="1293"/>
                  </a:moveTo>
                  <a:lnTo>
                    <a:pt x="787" y="1293"/>
                  </a:lnTo>
                </a:path>
                <a:path w="1781175" h="1904">
                  <a:moveTo>
                    <a:pt x="787" y="1293"/>
                  </a:moveTo>
                  <a:lnTo>
                    <a:pt x="1780289" y="1293"/>
                  </a:lnTo>
                </a:path>
                <a:path w="1781175" h="1904">
                  <a:moveTo>
                    <a:pt x="1780289" y="1293"/>
                  </a:moveTo>
                  <a:lnTo>
                    <a:pt x="787" y="1293"/>
                  </a:lnTo>
                </a:path>
                <a:path w="1781175" h="1904">
                  <a:moveTo>
                    <a:pt x="787" y="1293"/>
                  </a:moveTo>
                  <a:lnTo>
                    <a:pt x="1780289" y="1293"/>
                  </a:lnTo>
                </a:path>
              </a:pathLst>
            </a:custGeom>
            <a:ln w="3175">
              <a:solidFill>
                <a:srgbClr val="0393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5" name="object 3945"/>
            <p:cNvSpPr/>
            <p:nvPr/>
          </p:nvSpPr>
          <p:spPr>
            <a:xfrm>
              <a:off x="5256277" y="3322379"/>
              <a:ext cx="1779905" cy="1270"/>
            </a:xfrm>
            <a:custGeom>
              <a:avLst/>
              <a:gdLst/>
              <a:ahLst/>
              <a:cxnLst/>
              <a:rect l="l" t="t" r="r" b="b"/>
              <a:pathLst>
                <a:path w="1779904" h="1270">
                  <a:moveTo>
                    <a:pt x="1779502" y="0"/>
                  </a:moveTo>
                  <a:lnTo>
                    <a:pt x="1778938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779502" y="0"/>
                  </a:lnTo>
                  <a:close/>
                </a:path>
              </a:pathLst>
            </a:custGeom>
            <a:solidFill>
              <a:srgbClr val="0393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6" name="object 3946"/>
            <p:cNvSpPr/>
            <p:nvPr/>
          </p:nvSpPr>
          <p:spPr>
            <a:xfrm>
              <a:off x="5256277" y="3322379"/>
              <a:ext cx="1779905" cy="1270"/>
            </a:xfrm>
            <a:custGeom>
              <a:avLst/>
              <a:gdLst/>
              <a:ahLst/>
              <a:cxnLst/>
              <a:rect l="l" t="t" r="r" b="b"/>
              <a:pathLst>
                <a:path w="1779904" h="1270">
                  <a:moveTo>
                    <a:pt x="1778938" y="1131"/>
                  </a:moveTo>
                  <a:lnTo>
                    <a:pt x="688" y="1131"/>
                  </a:lnTo>
                </a:path>
                <a:path w="1779904" h="1270">
                  <a:moveTo>
                    <a:pt x="0" y="0"/>
                  </a:moveTo>
                  <a:lnTo>
                    <a:pt x="1779502" y="0"/>
                  </a:lnTo>
                </a:path>
                <a:path w="1779904" h="1270">
                  <a:moveTo>
                    <a:pt x="1778938" y="1131"/>
                  </a:moveTo>
                  <a:lnTo>
                    <a:pt x="688" y="1131"/>
                  </a:lnTo>
                </a:path>
                <a:path w="1779904" h="1270">
                  <a:moveTo>
                    <a:pt x="688" y="1131"/>
                  </a:moveTo>
                  <a:lnTo>
                    <a:pt x="1778938" y="1131"/>
                  </a:lnTo>
                </a:path>
              </a:pathLst>
            </a:custGeom>
            <a:ln w="3175">
              <a:solidFill>
                <a:srgbClr val="0393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7" name="object 3947"/>
            <p:cNvSpPr/>
            <p:nvPr/>
          </p:nvSpPr>
          <p:spPr>
            <a:xfrm>
              <a:off x="5256966" y="3323510"/>
              <a:ext cx="1778635" cy="1905"/>
            </a:xfrm>
            <a:custGeom>
              <a:avLst/>
              <a:gdLst/>
              <a:ahLst/>
              <a:cxnLst/>
              <a:rect l="l" t="t" r="r" b="b"/>
              <a:pathLst>
                <a:path w="1778634" h="1904">
                  <a:moveTo>
                    <a:pt x="1778249" y="0"/>
                  </a:moveTo>
                  <a:lnTo>
                    <a:pt x="1777604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778249" y="0"/>
                  </a:lnTo>
                  <a:close/>
                </a:path>
              </a:pathLst>
            </a:custGeom>
            <a:solidFill>
              <a:srgbClr val="0393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8" name="object 3948"/>
            <p:cNvSpPr/>
            <p:nvPr/>
          </p:nvSpPr>
          <p:spPr>
            <a:xfrm>
              <a:off x="5256966" y="3323510"/>
              <a:ext cx="1778635" cy="1905"/>
            </a:xfrm>
            <a:custGeom>
              <a:avLst/>
              <a:gdLst/>
              <a:ahLst/>
              <a:cxnLst/>
              <a:rect l="l" t="t" r="r" b="b"/>
              <a:pathLst>
                <a:path w="1778634" h="1904">
                  <a:moveTo>
                    <a:pt x="1777604" y="1293"/>
                  </a:moveTo>
                  <a:lnTo>
                    <a:pt x="787" y="1293"/>
                  </a:lnTo>
                </a:path>
                <a:path w="1778634" h="1904">
                  <a:moveTo>
                    <a:pt x="0" y="0"/>
                  </a:moveTo>
                  <a:lnTo>
                    <a:pt x="1778249" y="0"/>
                  </a:lnTo>
                </a:path>
              </a:pathLst>
            </a:custGeom>
            <a:ln w="3175">
              <a:solidFill>
                <a:srgbClr val="0393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9" name="object 3949"/>
            <p:cNvSpPr/>
            <p:nvPr/>
          </p:nvSpPr>
          <p:spPr>
            <a:xfrm>
              <a:off x="5257753" y="3324803"/>
              <a:ext cx="1777364" cy="0"/>
            </a:xfrm>
            <a:custGeom>
              <a:avLst/>
              <a:gdLst/>
              <a:ahLst/>
              <a:cxnLst/>
              <a:rect l="l" t="t" r="r" b="b"/>
              <a:pathLst>
                <a:path w="1777365">
                  <a:moveTo>
                    <a:pt x="1776817" y="0"/>
                  </a:moveTo>
                  <a:lnTo>
                    <a:pt x="0" y="0"/>
                  </a:lnTo>
                </a:path>
                <a:path w="1777365">
                  <a:moveTo>
                    <a:pt x="0" y="0"/>
                  </a:moveTo>
                  <a:lnTo>
                    <a:pt x="1776817" y="0"/>
                  </a:lnTo>
                </a:path>
              </a:pathLst>
            </a:custGeom>
            <a:ln w="3175">
              <a:solidFill>
                <a:srgbClr val="0193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0" name="object 3950"/>
            <p:cNvSpPr/>
            <p:nvPr/>
          </p:nvSpPr>
          <p:spPr>
            <a:xfrm>
              <a:off x="5257753" y="3324803"/>
              <a:ext cx="1777364" cy="1270"/>
            </a:xfrm>
            <a:custGeom>
              <a:avLst/>
              <a:gdLst/>
              <a:ahLst/>
              <a:cxnLst/>
              <a:rect l="l" t="t" r="r" b="b"/>
              <a:pathLst>
                <a:path w="1777365" h="1270">
                  <a:moveTo>
                    <a:pt x="1776817" y="0"/>
                  </a:moveTo>
                  <a:lnTo>
                    <a:pt x="1776253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776817" y="0"/>
                  </a:lnTo>
                  <a:close/>
                </a:path>
              </a:pathLst>
            </a:custGeom>
            <a:solidFill>
              <a:srgbClr val="0193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1" name="object 3951"/>
            <p:cNvSpPr/>
            <p:nvPr/>
          </p:nvSpPr>
          <p:spPr>
            <a:xfrm>
              <a:off x="5257753" y="3324803"/>
              <a:ext cx="1777364" cy="1270"/>
            </a:xfrm>
            <a:custGeom>
              <a:avLst/>
              <a:gdLst/>
              <a:ahLst/>
              <a:cxnLst/>
              <a:rect l="l" t="t" r="r" b="b"/>
              <a:pathLst>
                <a:path w="1777365" h="1270">
                  <a:moveTo>
                    <a:pt x="1776253" y="1131"/>
                  </a:moveTo>
                  <a:lnTo>
                    <a:pt x="688" y="1131"/>
                  </a:lnTo>
                </a:path>
                <a:path w="1777365" h="1270">
                  <a:moveTo>
                    <a:pt x="0" y="0"/>
                  </a:moveTo>
                  <a:lnTo>
                    <a:pt x="1776817" y="0"/>
                  </a:lnTo>
                </a:path>
                <a:path w="1777365" h="1270">
                  <a:moveTo>
                    <a:pt x="1776253" y="1131"/>
                  </a:moveTo>
                  <a:lnTo>
                    <a:pt x="688" y="1131"/>
                  </a:lnTo>
                </a:path>
                <a:path w="1777365" h="1270">
                  <a:moveTo>
                    <a:pt x="688" y="1131"/>
                  </a:moveTo>
                  <a:lnTo>
                    <a:pt x="1776253" y="1131"/>
                  </a:lnTo>
                </a:path>
                <a:path w="1777365" h="1270">
                  <a:moveTo>
                    <a:pt x="1776253" y="1131"/>
                  </a:moveTo>
                  <a:lnTo>
                    <a:pt x="688" y="1131"/>
                  </a:lnTo>
                </a:path>
                <a:path w="1777365" h="1270">
                  <a:moveTo>
                    <a:pt x="688" y="1131"/>
                  </a:moveTo>
                  <a:lnTo>
                    <a:pt x="1776253" y="1131"/>
                  </a:lnTo>
                </a:path>
              </a:pathLst>
            </a:custGeom>
            <a:ln w="3175">
              <a:solidFill>
                <a:srgbClr val="0193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2" name="object 3952"/>
            <p:cNvSpPr/>
            <p:nvPr/>
          </p:nvSpPr>
          <p:spPr>
            <a:xfrm>
              <a:off x="5258442" y="3325935"/>
              <a:ext cx="1776095" cy="1905"/>
            </a:xfrm>
            <a:custGeom>
              <a:avLst/>
              <a:gdLst/>
              <a:ahLst/>
              <a:cxnLst/>
              <a:rect l="l" t="t" r="r" b="b"/>
              <a:pathLst>
                <a:path w="1776095" h="1904">
                  <a:moveTo>
                    <a:pt x="1775564" y="0"/>
                  </a:moveTo>
                  <a:lnTo>
                    <a:pt x="1774919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775564" y="0"/>
                  </a:lnTo>
                  <a:close/>
                </a:path>
              </a:pathLst>
            </a:custGeom>
            <a:solidFill>
              <a:srgbClr val="0193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3" name="object 3953"/>
            <p:cNvSpPr/>
            <p:nvPr/>
          </p:nvSpPr>
          <p:spPr>
            <a:xfrm>
              <a:off x="5258442" y="3325935"/>
              <a:ext cx="1776095" cy="1905"/>
            </a:xfrm>
            <a:custGeom>
              <a:avLst/>
              <a:gdLst/>
              <a:ahLst/>
              <a:cxnLst/>
              <a:rect l="l" t="t" r="r" b="b"/>
              <a:pathLst>
                <a:path w="1776095" h="1904">
                  <a:moveTo>
                    <a:pt x="1774919" y="1293"/>
                  </a:moveTo>
                  <a:lnTo>
                    <a:pt x="787" y="1293"/>
                  </a:lnTo>
                </a:path>
                <a:path w="1776095" h="1904">
                  <a:moveTo>
                    <a:pt x="0" y="0"/>
                  </a:moveTo>
                  <a:lnTo>
                    <a:pt x="1775564" y="0"/>
                  </a:lnTo>
                </a:path>
                <a:path w="1776095" h="1904">
                  <a:moveTo>
                    <a:pt x="1774919" y="1293"/>
                  </a:moveTo>
                  <a:lnTo>
                    <a:pt x="787" y="1293"/>
                  </a:lnTo>
                </a:path>
                <a:path w="1776095" h="1904">
                  <a:moveTo>
                    <a:pt x="787" y="1293"/>
                  </a:moveTo>
                  <a:lnTo>
                    <a:pt x="1774919" y="1293"/>
                  </a:lnTo>
                </a:path>
              </a:pathLst>
            </a:custGeom>
            <a:ln w="3175">
              <a:solidFill>
                <a:srgbClr val="0193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4" name="object 3954"/>
            <p:cNvSpPr/>
            <p:nvPr/>
          </p:nvSpPr>
          <p:spPr>
            <a:xfrm>
              <a:off x="5259229" y="3327228"/>
              <a:ext cx="1774189" cy="1905"/>
            </a:xfrm>
            <a:custGeom>
              <a:avLst/>
              <a:gdLst/>
              <a:ahLst/>
              <a:cxnLst/>
              <a:rect l="l" t="t" r="r" b="b"/>
              <a:pathLst>
                <a:path w="1774190" h="1904">
                  <a:moveTo>
                    <a:pt x="1774132" y="0"/>
                  </a:moveTo>
                  <a:lnTo>
                    <a:pt x="1773487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774132" y="0"/>
                  </a:lnTo>
                  <a:close/>
                </a:path>
              </a:pathLst>
            </a:custGeom>
            <a:solidFill>
              <a:srgbClr val="0192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5" name="object 3955"/>
            <p:cNvSpPr/>
            <p:nvPr/>
          </p:nvSpPr>
          <p:spPr>
            <a:xfrm>
              <a:off x="5259229" y="3327228"/>
              <a:ext cx="1774189" cy="1905"/>
            </a:xfrm>
            <a:custGeom>
              <a:avLst/>
              <a:gdLst/>
              <a:ahLst/>
              <a:cxnLst/>
              <a:rect l="l" t="t" r="r" b="b"/>
              <a:pathLst>
                <a:path w="1774190" h="1904">
                  <a:moveTo>
                    <a:pt x="1773487" y="1293"/>
                  </a:moveTo>
                  <a:lnTo>
                    <a:pt x="787" y="1293"/>
                  </a:lnTo>
                </a:path>
                <a:path w="1774190" h="1904">
                  <a:moveTo>
                    <a:pt x="0" y="0"/>
                  </a:moveTo>
                  <a:lnTo>
                    <a:pt x="1774132" y="0"/>
                  </a:lnTo>
                </a:path>
                <a:path w="1774190" h="1904">
                  <a:moveTo>
                    <a:pt x="1773487" y="1293"/>
                  </a:moveTo>
                  <a:lnTo>
                    <a:pt x="787" y="1293"/>
                  </a:lnTo>
                </a:path>
                <a:path w="1774190" h="1904">
                  <a:moveTo>
                    <a:pt x="787" y="1293"/>
                  </a:moveTo>
                  <a:lnTo>
                    <a:pt x="1773487" y="1293"/>
                  </a:lnTo>
                </a:path>
              </a:pathLst>
            </a:custGeom>
            <a:ln w="3175">
              <a:solidFill>
                <a:srgbClr val="0192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6" name="object 3956"/>
            <p:cNvSpPr/>
            <p:nvPr/>
          </p:nvSpPr>
          <p:spPr>
            <a:xfrm>
              <a:off x="5260016" y="3328521"/>
              <a:ext cx="1772920" cy="1270"/>
            </a:xfrm>
            <a:custGeom>
              <a:avLst/>
              <a:gdLst/>
              <a:ahLst/>
              <a:cxnLst/>
              <a:rect l="l" t="t" r="r" b="b"/>
              <a:pathLst>
                <a:path w="1772920" h="1270">
                  <a:moveTo>
                    <a:pt x="1772699" y="0"/>
                  </a:moveTo>
                  <a:lnTo>
                    <a:pt x="1772135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772699" y="0"/>
                  </a:lnTo>
                  <a:close/>
                </a:path>
              </a:pathLst>
            </a:custGeom>
            <a:solidFill>
              <a:srgbClr val="0192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7" name="object 3957"/>
            <p:cNvSpPr/>
            <p:nvPr/>
          </p:nvSpPr>
          <p:spPr>
            <a:xfrm>
              <a:off x="5260016" y="3328521"/>
              <a:ext cx="1772920" cy="1270"/>
            </a:xfrm>
            <a:custGeom>
              <a:avLst/>
              <a:gdLst/>
              <a:ahLst/>
              <a:cxnLst/>
              <a:rect l="l" t="t" r="r" b="b"/>
              <a:pathLst>
                <a:path w="1772920" h="1270">
                  <a:moveTo>
                    <a:pt x="1772135" y="1131"/>
                  </a:moveTo>
                  <a:lnTo>
                    <a:pt x="688" y="1131"/>
                  </a:lnTo>
                </a:path>
                <a:path w="1772920" h="1270">
                  <a:moveTo>
                    <a:pt x="0" y="0"/>
                  </a:moveTo>
                  <a:lnTo>
                    <a:pt x="1772699" y="0"/>
                  </a:lnTo>
                </a:path>
                <a:path w="1772920" h="1270">
                  <a:moveTo>
                    <a:pt x="1772135" y="1131"/>
                  </a:moveTo>
                  <a:lnTo>
                    <a:pt x="688" y="1131"/>
                  </a:lnTo>
                </a:path>
                <a:path w="1772920" h="1270">
                  <a:moveTo>
                    <a:pt x="688" y="1131"/>
                  </a:moveTo>
                  <a:lnTo>
                    <a:pt x="1772135" y="1131"/>
                  </a:lnTo>
                </a:path>
                <a:path w="1772920" h="1270">
                  <a:moveTo>
                    <a:pt x="1772135" y="1131"/>
                  </a:moveTo>
                  <a:lnTo>
                    <a:pt x="688" y="1131"/>
                  </a:lnTo>
                </a:path>
                <a:path w="1772920" h="1270">
                  <a:moveTo>
                    <a:pt x="688" y="1131"/>
                  </a:moveTo>
                  <a:lnTo>
                    <a:pt x="1772135" y="1131"/>
                  </a:lnTo>
                </a:path>
              </a:pathLst>
            </a:custGeom>
            <a:ln w="3175">
              <a:solidFill>
                <a:srgbClr val="0192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8" name="object 3958"/>
            <p:cNvSpPr/>
            <p:nvPr/>
          </p:nvSpPr>
          <p:spPr>
            <a:xfrm>
              <a:off x="5260705" y="3329652"/>
              <a:ext cx="1771650" cy="1905"/>
            </a:xfrm>
            <a:custGeom>
              <a:avLst/>
              <a:gdLst/>
              <a:ahLst/>
              <a:cxnLst/>
              <a:rect l="l" t="t" r="r" b="b"/>
              <a:pathLst>
                <a:path w="1771650" h="1904">
                  <a:moveTo>
                    <a:pt x="1771446" y="0"/>
                  </a:moveTo>
                  <a:lnTo>
                    <a:pt x="1770801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771446" y="0"/>
                  </a:lnTo>
                  <a:close/>
                </a:path>
              </a:pathLst>
            </a:custGeom>
            <a:solidFill>
              <a:srgbClr val="0092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9" name="object 3959"/>
            <p:cNvSpPr/>
            <p:nvPr/>
          </p:nvSpPr>
          <p:spPr>
            <a:xfrm>
              <a:off x="5260705" y="3329652"/>
              <a:ext cx="1771650" cy="1905"/>
            </a:xfrm>
            <a:custGeom>
              <a:avLst/>
              <a:gdLst/>
              <a:ahLst/>
              <a:cxnLst/>
              <a:rect l="l" t="t" r="r" b="b"/>
              <a:pathLst>
                <a:path w="1771650" h="1904">
                  <a:moveTo>
                    <a:pt x="1770801" y="1293"/>
                  </a:moveTo>
                  <a:lnTo>
                    <a:pt x="787" y="1293"/>
                  </a:lnTo>
                </a:path>
                <a:path w="1771650" h="1904">
                  <a:moveTo>
                    <a:pt x="0" y="0"/>
                  </a:moveTo>
                  <a:lnTo>
                    <a:pt x="1771446" y="0"/>
                  </a:lnTo>
                </a:path>
                <a:path w="1771650" h="1904">
                  <a:moveTo>
                    <a:pt x="1770801" y="1293"/>
                  </a:moveTo>
                  <a:lnTo>
                    <a:pt x="787" y="1293"/>
                  </a:lnTo>
                </a:path>
                <a:path w="1771650" h="1904">
                  <a:moveTo>
                    <a:pt x="787" y="1293"/>
                  </a:moveTo>
                  <a:lnTo>
                    <a:pt x="1770801" y="1293"/>
                  </a:lnTo>
                </a:path>
              </a:pathLst>
            </a:custGeom>
            <a:ln w="3175">
              <a:solidFill>
                <a:srgbClr val="0092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0" name="object 3960"/>
            <p:cNvSpPr/>
            <p:nvPr/>
          </p:nvSpPr>
          <p:spPr>
            <a:xfrm>
              <a:off x="5261492" y="3330945"/>
              <a:ext cx="1770380" cy="1270"/>
            </a:xfrm>
            <a:custGeom>
              <a:avLst/>
              <a:gdLst/>
              <a:ahLst/>
              <a:cxnLst/>
              <a:rect l="l" t="t" r="r" b="b"/>
              <a:pathLst>
                <a:path w="1770379" h="1270">
                  <a:moveTo>
                    <a:pt x="1770014" y="0"/>
                  </a:moveTo>
                  <a:lnTo>
                    <a:pt x="1769450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770014" y="0"/>
                  </a:lnTo>
                  <a:close/>
                </a:path>
              </a:pathLst>
            </a:custGeom>
            <a:solidFill>
              <a:srgbClr val="0092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1" name="object 3961"/>
            <p:cNvSpPr/>
            <p:nvPr/>
          </p:nvSpPr>
          <p:spPr>
            <a:xfrm>
              <a:off x="5261492" y="3330945"/>
              <a:ext cx="1770380" cy="1270"/>
            </a:xfrm>
            <a:custGeom>
              <a:avLst/>
              <a:gdLst/>
              <a:ahLst/>
              <a:cxnLst/>
              <a:rect l="l" t="t" r="r" b="b"/>
              <a:pathLst>
                <a:path w="1770379" h="1270">
                  <a:moveTo>
                    <a:pt x="1769450" y="1131"/>
                  </a:moveTo>
                  <a:lnTo>
                    <a:pt x="688" y="1131"/>
                  </a:lnTo>
                </a:path>
                <a:path w="1770379" h="1270">
                  <a:moveTo>
                    <a:pt x="0" y="0"/>
                  </a:moveTo>
                  <a:lnTo>
                    <a:pt x="1770014" y="0"/>
                  </a:lnTo>
                </a:path>
                <a:path w="1770379" h="1270">
                  <a:moveTo>
                    <a:pt x="1769450" y="1131"/>
                  </a:moveTo>
                  <a:lnTo>
                    <a:pt x="688" y="1131"/>
                  </a:lnTo>
                </a:path>
                <a:path w="1770379" h="1270">
                  <a:moveTo>
                    <a:pt x="688" y="1131"/>
                  </a:moveTo>
                  <a:lnTo>
                    <a:pt x="1769450" y="1131"/>
                  </a:lnTo>
                </a:path>
              </a:pathLst>
            </a:custGeom>
            <a:ln w="3175">
              <a:solidFill>
                <a:srgbClr val="0092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2" name="object 3962"/>
            <p:cNvSpPr/>
            <p:nvPr/>
          </p:nvSpPr>
          <p:spPr>
            <a:xfrm>
              <a:off x="5262181" y="3332077"/>
              <a:ext cx="1769110" cy="1905"/>
            </a:xfrm>
            <a:custGeom>
              <a:avLst/>
              <a:gdLst/>
              <a:ahLst/>
              <a:cxnLst/>
              <a:rect l="l" t="t" r="r" b="b"/>
              <a:pathLst>
                <a:path w="1769109" h="1904">
                  <a:moveTo>
                    <a:pt x="1768761" y="0"/>
                  </a:moveTo>
                  <a:lnTo>
                    <a:pt x="1768116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768761" y="0"/>
                  </a:lnTo>
                  <a:close/>
                </a:path>
              </a:pathLst>
            </a:custGeom>
            <a:solidFill>
              <a:srgbClr val="0092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3" name="object 3963"/>
            <p:cNvSpPr/>
            <p:nvPr/>
          </p:nvSpPr>
          <p:spPr>
            <a:xfrm>
              <a:off x="5262181" y="3332077"/>
              <a:ext cx="1769110" cy="1905"/>
            </a:xfrm>
            <a:custGeom>
              <a:avLst/>
              <a:gdLst/>
              <a:ahLst/>
              <a:cxnLst/>
              <a:rect l="l" t="t" r="r" b="b"/>
              <a:pathLst>
                <a:path w="1769109" h="1904">
                  <a:moveTo>
                    <a:pt x="1768116" y="1293"/>
                  </a:moveTo>
                  <a:lnTo>
                    <a:pt x="787" y="1293"/>
                  </a:lnTo>
                </a:path>
                <a:path w="1769109" h="1904">
                  <a:moveTo>
                    <a:pt x="0" y="0"/>
                  </a:moveTo>
                  <a:lnTo>
                    <a:pt x="1768761" y="0"/>
                  </a:lnTo>
                </a:path>
                <a:path w="1769109" h="1904">
                  <a:moveTo>
                    <a:pt x="1768116" y="1293"/>
                  </a:moveTo>
                  <a:lnTo>
                    <a:pt x="787" y="1293"/>
                  </a:lnTo>
                </a:path>
                <a:path w="1769109" h="1904">
                  <a:moveTo>
                    <a:pt x="787" y="1293"/>
                  </a:moveTo>
                  <a:lnTo>
                    <a:pt x="1768116" y="1293"/>
                  </a:lnTo>
                </a:path>
                <a:path w="1769109" h="1904">
                  <a:moveTo>
                    <a:pt x="1768116" y="1293"/>
                  </a:moveTo>
                  <a:lnTo>
                    <a:pt x="787" y="1293"/>
                  </a:lnTo>
                </a:path>
                <a:path w="1769109" h="1904">
                  <a:moveTo>
                    <a:pt x="787" y="1293"/>
                  </a:moveTo>
                  <a:lnTo>
                    <a:pt x="1768116" y="1293"/>
                  </a:lnTo>
                </a:path>
              </a:pathLst>
            </a:custGeom>
            <a:ln w="3175">
              <a:solidFill>
                <a:srgbClr val="0092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4" name="object 3964"/>
            <p:cNvSpPr/>
            <p:nvPr/>
          </p:nvSpPr>
          <p:spPr>
            <a:xfrm>
              <a:off x="5262968" y="3333370"/>
              <a:ext cx="1767839" cy="1270"/>
            </a:xfrm>
            <a:custGeom>
              <a:avLst/>
              <a:gdLst/>
              <a:ahLst/>
              <a:cxnLst/>
              <a:rect l="l" t="t" r="r" b="b"/>
              <a:pathLst>
                <a:path w="1767840" h="1270">
                  <a:moveTo>
                    <a:pt x="1767329" y="0"/>
                  </a:moveTo>
                  <a:lnTo>
                    <a:pt x="1766764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767329" y="0"/>
                  </a:lnTo>
                  <a:close/>
                </a:path>
              </a:pathLst>
            </a:custGeom>
            <a:solidFill>
              <a:srgbClr val="0092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5" name="object 3965"/>
            <p:cNvSpPr/>
            <p:nvPr/>
          </p:nvSpPr>
          <p:spPr>
            <a:xfrm>
              <a:off x="5262968" y="3333370"/>
              <a:ext cx="1767839" cy="1270"/>
            </a:xfrm>
            <a:custGeom>
              <a:avLst/>
              <a:gdLst/>
              <a:ahLst/>
              <a:cxnLst/>
              <a:rect l="l" t="t" r="r" b="b"/>
              <a:pathLst>
                <a:path w="1767840" h="1270">
                  <a:moveTo>
                    <a:pt x="1766764" y="1131"/>
                  </a:moveTo>
                  <a:lnTo>
                    <a:pt x="688" y="1131"/>
                  </a:lnTo>
                </a:path>
                <a:path w="1767840" h="1270">
                  <a:moveTo>
                    <a:pt x="0" y="0"/>
                  </a:moveTo>
                  <a:lnTo>
                    <a:pt x="1767329" y="0"/>
                  </a:lnTo>
                </a:path>
                <a:path w="1767840" h="1270">
                  <a:moveTo>
                    <a:pt x="1766764" y="1131"/>
                  </a:moveTo>
                  <a:lnTo>
                    <a:pt x="688" y="1131"/>
                  </a:lnTo>
                </a:path>
                <a:path w="1767840" h="1270">
                  <a:moveTo>
                    <a:pt x="688" y="1131"/>
                  </a:moveTo>
                  <a:lnTo>
                    <a:pt x="1766764" y="1131"/>
                  </a:lnTo>
                </a:path>
              </a:pathLst>
            </a:custGeom>
            <a:ln w="3175">
              <a:solidFill>
                <a:srgbClr val="0092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6" name="object 3966"/>
            <p:cNvSpPr/>
            <p:nvPr/>
          </p:nvSpPr>
          <p:spPr>
            <a:xfrm>
              <a:off x="5263657" y="3334501"/>
              <a:ext cx="1766570" cy="1905"/>
            </a:xfrm>
            <a:custGeom>
              <a:avLst/>
              <a:gdLst/>
              <a:ahLst/>
              <a:cxnLst/>
              <a:rect l="l" t="t" r="r" b="b"/>
              <a:pathLst>
                <a:path w="1766570" h="1904">
                  <a:moveTo>
                    <a:pt x="1766075" y="0"/>
                  </a:moveTo>
                  <a:lnTo>
                    <a:pt x="1765430" y="1293"/>
                  </a:lnTo>
                  <a:lnTo>
                    <a:pt x="787" y="1293"/>
                  </a:lnTo>
                  <a:lnTo>
                    <a:pt x="0" y="0"/>
                  </a:lnTo>
                  <a:lnTo>
                    <a:pt x="1766075" y="0"/>
                  </a:lnTo>
                  <a:close/>
                </a:path>
              </a:pathLst>
            </a:custGeom>
            <a:solidFill>
              <a:srgbClr val="0092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7" name="object 3967"/>
            <p:cNvSpPr/>
            <p:nvPr/>
          </p:nvSpPr>
          <p:spPr>
            <a:xfrm>
              <a:off x="5263657" y="3334501"/>
              <a:ext cx="1766570" cy="1905"/>
            </a:xfrm>
            <a:custGeom>
              <a:avLst/>
              <a:gdLst/>
              <a:ahLst/>
              <a:cxnLst/>
              <a:rect l="l" t="t" r="r" b="b"/>
              <a:pathLst>
                <a:path w="1766570" h="1904">
                  <a:moveTo>
                    <a:pt x="1765430" y="1293"/>
                  </a:moveTo>
                  <a:lnTo>
                    <a:pt x="787" y="1293"/>
                  </a:lnTo>
                </a:path>
                <a:path w="1766570" h="1904">
                  <a:moveTo>
                    <a:pt x="0" y="0"/>
                  </a:moveTo>
                  <a:lnTo>
                    <a:pt x="1766075" y="0"/>
                  </a:lnTo>
                </a:path>
                <a:path w="1766570" h="1904">
                  <a:moveTo>
                    <a:pt x="1765430" y="1293"/>
                  </a:moveTo>
                  <a:lnTo>
                    <a:pt x="787" y="1293"/>
                  </a:lnTo>
                </a:path>
                <a:path w="1766570" h="1904">
                  <a:moveTo>
                    <a:pt x="787" y="1293"/>
                  </a:moveTo>
                  <a:lnTo>
                    <a:pt x="1765430" y="1293"/>
                  </a:lnTo>
                </a:path>
              </a:pathLst>
            </a:custGeom>
            <a:ln w="3175">
              <a:solidFill>
                <a:srgbClr val="0092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8" name="object 3968"/>
            <p:cNvSpPr/>
            <p:nvPr/>
          </p:nvSpPr>
          <p:spPr>
            <a:xfrm>
              <a:off x="5264444" y="3335794"/>
              <a:ext cx="1764664" cy="1270"/>
            </a:xfrm>
            <a:custGeom>
              <a:avLst/>
              <a:gdLst/>
              <a:ahLst/>
              <a:cxnLst/>
              <a:rect l="l" t="t" r="r" b="b"/>
              <a:pathLst>
                <a:path w="1764665" h="1270">
                  <a:moveTo>
                    <a:pt x="1764643" y="0"/>
                  </a:moveTo>
                  <a:lnTo>
                    <a:pt x="1764079" y="1131"/>
                  </a:lnTo>
                  <a:lnTo>
                    <a:pt x="688" y="1131"/>
                  </a:lnTo>
                  <a:lnTo>
                    <a:pt x="0" y="0"/>
                  </a:lnTo>
                  <a:lnTo>
                    <a:pt x="1764643" y="0"/>
                  </a:lnTo>
                  <a:close/>
                </a:path>
              </a:pathLst>
            </a:custGeom>
            <a:solidFill>
              <a:srgbClr val="0092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9" name="object 3969"/>
            <p:cNvSpPr/>
            <p:nvPr/>
          </p:nvSpPr>
          <p:spPr>
            <a:xfrm>
              <a:off x="5264444" y="3335794"/>
              <a:ext cx="1764664" cy="1270"/>
            </a:xfrm>
            <a:custGeom>
              <a:avLst/>
              <a:gdLst/>
              <a:ahLst/>
              <a:cxnLst/>
              <a:rect l="l" t="t" r="r" b="b"/>
              <a:pathLst>
                <a:path w="1764665" h="1270">
                  <a:moveTo>
                    <a:pt x="1764079" y="1131"/>
                  </a:moveTo>
                  <a:lnTo>
                    <a:pt x="688" y="1131"/>
                  </a:lnTo>
                </a:path>
                <a:path w="1764665" h="1270">
                  <a:moveTo>
                    <a:pt x="0" y="0"/>
                  </a:moveTo>
                  <a:lnTo>
                    <a:pt x="1764643" y="0"/>
                  </a:lnTo>
                </a:path>
                <a:path w="1764665" h="1270">
                  <a:moveTo>
                    <a:pt x="1764079" y="1131"/>
                  </a:moveTo>
                  <a:lnTo>
                    <a:pt x="688" y="1131"/>
                  </a:lnTo>
                </a:path>
                <a:path w="1764665" h="1270">
                  <a:moveTo>
                    <a:pt x="688" y="1131"/>
                  </a:moveTo>
                  <a:lnTo>
                    <a:pt x="1764079" y="1131"/>
                  </a:lnTo>
                </a:path>
              </a:pathLst>
            </a:custGeom>
            <a:ln w="3175">
              <a:solidFill>
                <a:srgbClr val="0092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0" name="object 3970"/>
            <p:cNvSpPr/>
            <p:nvPr/>
          </p:nvSpPr>
          <p:spPr>
            <a:xfrm>
              <a:off x="5265133" y="3336926"/>
              <a:ext cx="1763395" cy="30480"/>
            </a:xfrm>
            <a:custGeom>
              <a:avLst/>
              <a:gdLst/>
              <a:ahLst/>
              <a:cxnLst/>
              <a:rect l="l" t="t" r="r" b="b"/>
              <a:pathLst>
                <a:path w="1763395" h="30479">
                  <a:moveTo>
                    <a:pt x="1763390" y="0"/>
                  </a:moveTo>
                  <a:lnTo>
                    <a:pt x="0" y="0"/>
                  </a:lnTo>
                  <a:lnTo>
                    <a:pt x="18499" y="30387"/>
                  </a:lnTo>
                  <a:lnTo>
                    <a:pt x="1748233" y="30386"/>
                  </a:lnTo>
                  <a:lnTo>
                    <a:pt x="1763390" y="0"/>
                  </a:lnTo>
                  <a:close/>
                </a:path>
              </a:pathLst>
            </a:custGeom>
            <a:solidFill>
              <a:srgbClr val="0092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1" name="object 3971"/>
            <p:cNvSpPr/>
            <p:nvPr/>
          </p:nvSpPr>
          <p:spPr>
            <a:xfrm>
              <a:off x="5265133" y="3336926"/>
              <a:ext cx="1763395" cy="30480"/>
            </a:xfrm>
            <a:custGeom>
              <a:avLst/>
              <a:gdLst/>
              <a:ahLst/>
              <a:cxnLst/>
              <a:rect l="l" t="t" r="r" b="b"/>
              <a:pathLst>
                <a:path w="1763395" h="30479">
                  <a:moveTo>
                    <a:pt x="18499" y="30387"/>
                  </a:moveTo>
                  <a:lnTo>
                    <a:pt x="1748233" y="30386"/>
                  </a:lnTo>
                </a:path>
                <a:path w="1763395" h="30479">
                  <a:moveTo>
                    <a:pt x="176339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92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2" name="object 3972"/>
            <p:cNvSpPr/>
            <p:nvPr/>
          </p:nvSpPr>
          <p:spPr>
            <a:xfrm>
              <a:off x="5041595" y="2590022"/>
              <a:ext cx="2171700" cy="783590"/>
            </a:xfrm>
            <a:custGeom>
              <a:avLst/>
              <a:gdLst/>
              <a:ahLst/>
              <a:cxnLst/>
              <a:rect l="l" t="t" r="r" b="b"/>
              <a:pathLst>
                <a:path w="2171700" h="783589">
                  <a:moveTo>
                    <a:pt x="1976608" y="0"/>
                  </a:moveTo>
                  <a:lnTo>
                    <a:pt x="238328" y="0"/>
                  </a:lnTo>
                  <a:lnTo>
                    <a:pt x="0" y="391635"/>
                  </a:lnTo>
                  <a:lnTo>
                    <a:pt x="238328" y="783271"/>
                  </a:lnTo>
                  <a:lnTo>
                    <a:pt x="242036" y="783271"/>
                  </a:lnTo>
                  <a:lnTo>
                    <a:pt x="242036" y="771148"/>
                  </a:lnTo>
                  <a:lnTo>
                    <a:pt x="246521" y="771148"/>
                  </a:lnTo>
                  <a:lnTo>
                    <a:pt x="14512" y="391635"/>
                  </a:lnTo>
                  <a:lnTo>
                    <a:pt x="245584" y="12122"/>
                  </a:lnTo>
                  <a:lnTo>
                    <a:pt x="1982637" y="12122"/>
                  </a:lnTo>
                  <a:lnTo>
                    <a:pt x="1976608" y="0"/>
                  </a:lnTo>
                  <a:close/>
                </a:path>
                <a:path w="2171700" h="783589">
                  <a:moveTo>
                    <a:pt x="1982637" y="12122"/>
                  </a:moveTo>
                  <a:lnTo>
                    <a:pt x="1968223" y="12122"/>
                  </a:lnTo>
                  <a:lnTo>
                    <a:pt x="2158176" y="391635"/>
                  </a:lnTo>
                  <a:lnTo>
                    <a:pt x="1968223" y="771148"/>
                  </a:lnTo>
                  <a:lnTo>
                    <a:pt x="246521" y="771148"/>
                  </a:lnTo>
                  <a:lnTo>
                    <a:pt x="248003" y="773573"/>
                  </a:lnTo>
                  <a:lnTo>
                    <a:pt x="242036" y="777290"/>
                  </a:lnTo>
                  <a:lnTo>
                    <a:pt x="242036" y="783271"/>
                  </a:lnTo>
                  <a:lnTo>
                    <a:pt x="1976608" y="783271"/>
                  </a:lnTo>
                  <a:lnTo>
                    <a:pt x="2171399" y="391635"/>
                  </a:lnTo>
                  <a:lnTo>
                    <a:pt x="1982637" y="12122"/>
                  </a:lnTo>
                  <a:close/>
                </a:path>
                <a:path w="2171700" h="783589">
                  <a:moveTo>
                    <a:pt x="246521" y="771148"/>
                  </a:moveTo>
                  <a:lnTo>
                    <a:pt x="242036" y="771148"/>
                  </a:lnTo>
                  <a:lnTo>
                    <a:pt x="242036" y="777290"/>
                  </a:lnTo>
                  <a:lnTo>
                    <a:pt x="248003" y="773573"/>
                  </a:lnTo>
                  <a:lnTo>
                    <a:pt x="246521" y="771148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3" name="object 3973"/>
            <p:cNvSpPr/>
            <p:nvPr/>
          </p:nvSpPr>
          <p:spPr>
            <a:xfrm>
              <a:off x="5371836" y="2724500"/>
              <a:ext cx="1511300" cy="39370"/>
            </a:xfrm>
            <a:custGeom>
              <a:avLst/>
              <a:gdLst/>
              <a:ahLst/>
              <a:cxnLst/>
              <a:rect l="l" t="t" r="r" b="b"/>
              <a:pathLst>
                <a:path w="1511300" h="39369">
                  <a:moveTo>
                    <a:pt x="0" y="38791"/>
                  </a:moveTo>
                  <a:lnTo>
                    <a:pt x="0" y="0"/>
                  </a:lnTo>
                  <a:lnTo>
                    <a:pt x="1510917" y="0"/>
                  </a:lnTo>
                  <a:lnTo>
                    <a:pt x="1510917" y="38791"/>
                  </a:lnTo>
                  <a:lnTo>
                    <a:pt x="0" y="387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4" name="object 3974"/>
            <p:cNvSpPr/>
            <p:nvPr/>
          </p:nvSpPr>
          <p:spPr>
            <a:xfrm>
              <a:off x="5371836" y="2724500"/>
              <a:ext cx="1511300" cy="39370"/>
            </a:xfrm>
            <a:custGeom>
              <a:avLst/>
              <a:gdLst/>
              <a:ahLst/>
              <a:cxnLst/>
              <a:rect l="l" t="t" r="r" b="b"/>
              <a:pathLst>
                <a:path w="1511300" h="39369">
                  <a:moveTo>
                    <a:pt x="0" y="38791"/>
                  </a:moveTo>
                  <a:lnTo>
                    <a:pt x="0" y="0"/>
                  </a:lnTo>
                  <a:lnTo>
                    <a:pt x="1510917" y="0"/>
                  </a:lnTo>
                  <a:lnTo>
                    <a:pt x="1510917" y="38791"/>
                  </a:lnTo>
                  <a:lnTo>
                    <a:pt x="0" y="38791"/>
                  </a:lnTo>
                  <a:close/>
                </a:path>
                <a:path w="1511300" h="39369">
                  <a:moveTo>
                    <a:pt x="1510917" y="38791"/>
                  </a:moveTo>
                  <a:lnTo>
                    <a:pt x="0" y="38791"/>
                  </a:lnTo>
                  <a:lnTo>
                    <a:pt x="1510917" y="3879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5" name="object 3975"/>
            <p:cNvSpPr/>
            <p:nvPr/>
          </p:nvSpPr>
          <p:spPr>
            <a:xfrm>
              <a:off x="5371836" y="2763292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6" name="object 3976"/>
            <p:cNvSpPr/>
            <p:nvPr/>
          </p:nvSpPr>
          <p:spPr>
            <a:xfrm>
              <a:off x="5371836" y="2763292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7" name="object 3977"/>
            <p:cNvSpPr/>
            <p:nvPr/>
          </p:nvSpPr>
          <p:spPr>
            <a:xfrm>
              <a:off x="5371836" y="2764585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FFF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8" name="object 3978"/>
            <p:cNvSpPr/>
            <p:nvPr/>
          </p:nvSpPr>
          <p:spPr>
            <a:xfrm>
              <a:off x="5371836" y="2764585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FF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9" name="object 3979"/>
            <p:cNvSpPr/>
            <p:nvPr/>
          </p:nvSpPr>
          <p:spPr>
            <a:xfrm>
              <a:off x="5371836" y="2764585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FFF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0" name="object 3980"/>
            <p:cNvSpPr/>
            <p:nvPr/>
          </p:nvSpPr>
          <p:spPr>
            <a:xfrm>
              <a:off x="5371836" y="2765716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FF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1" name="object 3981"/>
            <p:cNvSpPr/>
            <p:nvPr/>
          </p:nvSpPr>
          <p:spPr>
            <a:xfrm>
              <a:off x="5371836" y="2765716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FFF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2" name="object 3982"/>
            <p:cNvSpPr/>
            <p:nvPr/>
          </p:nvSpPr>
          <p:spPr>
            <a:xfrm>
              <a:off x="5371836" y="2767010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FF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3" name="object 3983"/>
            <p:cNvSpPr/>
            <p:nvPr/>
          </p:nvSpPr>
          <p:spPr>
            <a:xfrm>
              <a:off x="5371836" y="2767010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FFF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4" name="object 3984"/>
            <p:cNvSpPr/>
            <p:nvPr/>
          </p:nvSpPr>
          <p:spPr>
            <a:xfrm>
              <a:off x="5371836" y="2768141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FF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5" name="object 3985"/>
            <p:cNvSpPr/>
            <p:nvPr/>
          </p:nvSpPr>
          <p:spPr>
            <a:xfrm>
              <a:off x="5371836" y="2768141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FFF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6" name="object 3986"/>
            <p:cNvSpPr/>
            <p:nvPr/>
          </p:nvSpPr>
          <p:spPr>
            <a:xfrm>
              <a:off x="5371836" y="2769434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FFF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7" name="object 3987"/>
            <p:cNvSpPr/>
            <p:nvPr/>
          </p:nvSpPr>
          <p:spPr>
            <a:xfrm>
              <a:off x="5371836" y="2769434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FF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8" name="object 3988"/>
            <p:cNvSpPr/>
            <p:nvPr/>
          </p:nvSpPr>
          <p:spPr>
            <a:xfrm>
              <a:off x="5371836" y="2769434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FFF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9" name="object 3989"/>
            <p:cNvSpPr/>
            <p:nvPr/>
          </p:nvSpPr>
          <p:spPr>
            <a:xfrm>
              <a:off x="5371836" y="2770565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FF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0" name="object 3990"/>
            <p:cNvSpPr/>
            <p:nvPr/>
          </p:nvSpPr>
          <p:spPr>
            <a:xfrm>
              <a:off x="5371836" y="2770565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FFF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1" name="object 3991"/>
            <p:cNvSpPr/>
            <p:nvPr/>
          </p:nvSpPr>
          <p:spPr>
            <a:xfrm>
              <a:off x="5371836" y="2771858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FFF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2" name="object 3992"/>
            <p:cNvSpPr/>
            <p:nvPr/>
          </p:nvSpPr>
          <p:spPr>
            <a:xfrm>
              <a:off x="5371836" y="2771858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FFF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3" name="object 3993"/>
            <p:cNvSpPr/>
            <p:nvPr/>
          </p:nvSpPr>
          <p:spPr>
            <a:xfrm>
              <a:off x="5371836" y="2771858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FFF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4" name="object 3994"/>
            <p:cNvSpPr/>
            <p:nvPr/>
          </p:nvSpPr>
          <p:spPr>
            <a:xfrm>
              <a:off x="5371836" y="2772990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FFF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5" name="object 3995"/>
            <p:cNvSpPr/>
            <p:nvPr/>
          </p:nvSpPr>
          <p:spPr>
            <a:xfrm>
              <a:off x="5371836" y="2772990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FF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6" name="object 3996"/>
            <p:cNvSpPr/>
            <p:nvPr/>
          </p:nvSpPr>
          <p:spPr>
            <a:xfrm>
              <a:off x="5371836" y="2772990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FFF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7" name="object 3997"/>
            <p:cNvSpPr/>
            <p:nvPr/>
          </p:nvSpPr>
          <p:spPr>
            <a:xfrm>
              <a:off x="5371836" y="2774283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FFD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8" name="object 3998"/>
            <p:cNvSpPr/>
            <p:nvPr/>
          </p:nvSpPr>
          <p:spPr>
            <a:xfrm>
              <a:off x="5371836" y="2774283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FFD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9" name="object 3999"/>
            <p:cNvSpPr/>
            <p:nvPr/>
          </p:nvSpPr>
          <p:spPr>
            <a:xfrm>
              <a:off x="5371836" y="2774283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FFD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0" name="object 4000"/>
            <p:cNvSpPr/>
            <p:nvPr/>
          </p:nvSpPr>
          <p:spPr>
            <a:xfrm>
              <a:off x="5371836" y="2775414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FFD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1" name="object 4001"/>
            <p:cNvSpPr/>
            <p:nvPr/>
          </p:nvSpPr>
          <p:spPr>
            <a:xfrm>
              <a:off x="5371836" y="2775414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FFD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2" name="object 4002"/>
            <p:cNvSpPr/>
            <p:nvPr/>
          </p:nvSpPr>
          <p:spPr>
            <a:xfrm>
              <a:off x="5371836" y="2776707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FFD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3" name="object 4003"/>
            <p:cNvSpPr/>
            <p:nvPr/>
          </p:nvSpPr>
          <p:spPr>
            <a:xfrm>
              <a:off x="5371836" y="2776707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FFD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4" name="object 4004"/>
            <p:cNvSpPr/>
            <p:nvPr/>
          </p:nvSpPr>
          <p:spPr>
            <a:xfrm>
              <a:off x="5371836" y="2778001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FFD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5" name="object 4005"/>
            <p:cNvSpPr/>
            <p:nvPr/>
          </p:nvSpPr>
          <p:spPr>
            <a:xfrm>
              <a:off x="5371836" y="2778001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FFD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6" name="object 4006"/>
            <p:cNvSpPr/>
            <p:nvPr/>
          </p:nvSpPr>
          <p:spPr>
            <a:xfrm>
              <a:off x="5371836" y="2779132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FF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7" name="object 4007"/>
            <p:cNvSpPr/>
            <p:nvPr/>
          </p:nvSpPr>
          <p:spPr>
            <a:xfrm>
              <a:off x="5371836" y="2779132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FFD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8" name="object 4008"/>
            <p:cNvSpPr/>
            <p:nvPr/>
          </p:nvSpPr>
          <p:spPr>
            <a:xfrm>
              <a:off x="5371836" y="2780425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FF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9" name="object 4009"/>
            <p:cNvSpPr/>
            <p:nvPr/>
          </p:nvSpPr>
          <p:spPr>
            <a:xfrm>
              <a:off x="5371836" y="2780425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FFD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0" name="object 4010"/>
            <p:cNvSpPr/>
            <p:nvPr/>
          </p:nvSpPr>
          <p:spPr>
            <a:xfrm>
              <a:off x="5371836" y="2781556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FFD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1" name="object 4011"/>
            <p:cNvSpPr/>
            <p:nvPr/>
          </p:nvSpPr>
          <p:spPr>
            <a:xfrm>
              <a:off x="5371836" y="2781556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FFD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2" name="object 4012"/>
            <p:cNvSpPr/>
            <p:nvPr/>
          </p:nvSpPr>
          <p:spPr>
            <a:xfrm>
              <a:off x="5371836" y="2781556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FFD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3" name="object 4013"/>
            <p:cNvSpPr/>
            <p:nvPr/>
          </p:nvSpPr>
          <p:spPr>
            <a:xfrm>
              <a:off x="5371836" y="2782849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FFD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4" name="object 4014"/>
            <p:cNvSpPr/>
            <p:nvPr/>
          </p:nvSpPr>
          <p:spPr>
            <a:xfrm>
              <a:off x="5371836" y="2782849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FF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5" name="object 4015"/>
            <p:cNvSpPr/>
            <p:nvPr/>
          </p:nvSpPr>
          <p:spPr>
            <a:xfrm>
              <a:off x="5371836" y="2782849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FFD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6" name="object 4016"/>
            <p:cNvSpPr/>
            <p:nvPr/>
          </p:nvSpPr>
          <p:spPr>
            <a:xfrm>
              <a:off x="5371836" y="2783981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FFD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7" name="object 4017"/>
            <p:cNvSpPr/>
            <p:nvPr/>
          </p:nvSpPr>
          <p:spPr>
            <a:xfrm>
              <a:off x="5371836" y="2783981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FFD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8" name="object 4018"/>
            <p:cNvSpPr/>
            <p:nvPr/>
          </p:nvSpPr>
          <p:spPr>
            <a:xfrm>
              <a:off x="5371836" y="2785274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FFD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9" name="object 4019"/>
            <p:cNvSpPr/>
            <p:nvPr/>
          </p:nvSpPr>
          <p:spPr>
            <a:xfrm>
              <a:off x="5371836" y="2785274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FFD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0" name="object 4020"/>
            <p:cNvSpPr/>
            <p:nvPr/>
          </p:nvSpPr>
          <p:spPr>
            <a:xfrm>
              <a:off x="5371836" y="2786405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FFD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1" name="object 4021"/>
            <p:cNvSpPr/>
            <p:nvPr/>
          </p:nvSpPr>
          <p:spPr>
            <a:xfrm>
              <a:off x="5371836" y="2786405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FFD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2" name="object 4022"/>
            <p:cNvSpPr/>
            <p:nvPr/>
          </p:nvSpPr>
          <p:spPr>
            <a:xfrm>
              <a:off x="5371836" y="2787698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FFD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3" name="object 4023"/>
            <p:cNvSpPr/>
            <p:nvPr/>
          </p:nvSpPr>
          <p:spPr>
            <a:xfrm>
              <a:off x="5371836" y="2787698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FFD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4" name="object 4024"/>
            <p:cNvSpPr/>
            <p:nvPr/>
          </p:nvSpPr>
          <p:spPr>
            <a:xfrm>
              <a:off x="5371836" y="2788830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FFD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5" name="object 4025"/>
            <p:cNvSpPr/>
            <p:nvPr/>
          </p:nvSpPr>
          <p:spPr>
            <a:xfrm>
              <a:off x="5371836" y="2788830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FFD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6" name="object 4026"/>
            <p:cNvSpPr/>
            <p:nvPr/>
          </p:nvSpPr>
          <p:spPr>
            <a:xfrm>
              <a:off x="5371836" y="2790123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FF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7" name="object 4027"/>
            <p:cNvSpPr/>
            <p:nvPr/>
          </p:nvSpPr>
          <p:spPr>
            <a:xfrm>
              <a:off x="5371836" y="2790123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FF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8" name="object 4028"/>
            <p:cNvSpPr/>
            <p:nvPr/>
          </p:nvSpPr>
          <p:spPr>
            <a:xfrm>
              <a:off x="5371836" y="2790123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FF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9" name="object 4029"/>
            <p:cNvSpPr/>
            <p:nvPr/>
          </p:nvSpPr>
          <p:spPr>
            <a:xfrm>
              <a:off x="5371836" y="2791254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FFD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0" name="object 4030"/>
            <p:cNvSpPr/>
            <p:nvPr/>
          </p:nvSpPr>
          <p:spPr>
            <a:xfrm>
              <a:off x="5371836" y="2791254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FF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1" name="object 4031"/>
            <p:cNvSpPr/>
            <p:nvPr/>
          </p:nvSpPr>
          <p:spPr>
            <a:xfrm>
              <a:off x="5371836" y="2791254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FFD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2" name="object 4032"/>
            <p:cNvSpPr/>
            <p:nvPr/>
          </p:nvSpPr>
          <p:spPr>
            <a:xfrm>
              <a:off x="5371836" y="2792547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FF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3" name="object 4033"/>
            <p:cNvSpPr/>
            <p:nvPr/>
          </p:nvSpPr>
          <p:spPr>
            <a:xfrm>
              <a:off x="5371836" y="2792547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FFD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4" name="object 4034"/>
            <p:cNvSpPr/>
            <p:nvPr/>
          </p:nvSpPr>
          <p:spPr>
            <a:xfrm>
              <a:off x="5371836" y="2793679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FF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5" name="object 4035"/>
            <p:cNvSpPr/>
            <p:nvPr/>
          </p:nvSpPr>
          <p:spPr>
            <a:xfrm>
              <a:off x="5371836" y="2793679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FFD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6" name="object 4036"/>
            <p:cNvSpPr/>
            <p:nvPr/>
          </p:nvSpPr>
          <p:spPr>
            <a:xfrm>
              <a:off x="5371836" y="2794972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FF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7" name="object 4037"/>
            <p:cNvSpPr/>
            <p:nvPr/>
          </p:nvSpPr>
          <p:spPr>
            <a:xfrm>
              <a:off x="5371836" y="2794972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FFD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8" name="object 4038"/>
            <p:cNvSpPr/>
            <p:nvPr/>
          </p:nvSpPr>
          <p:spPr>
            <a:xfrm>
              <a:off x="5371836" y="2796103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FF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9" name="object 4039"/>
            <p:cNvSpPr/>
            <p:nvPr/>
          </p:nvSpPr>
          <p:spPr>
            <a:xfrm>
              <a:off x="5371836" y="2796103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FFD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0" name="object 4040"/>
            <p:cNvSpPr/>
            <p:nvPr/>
          </p:nvSpPr>
          <p:spPr>
            <a:xfrm>
              <a:off x="5371836" y="2797396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FF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1" name="object 4041"/>
            <p:cNvSpPr/>
            <p:nvPr/>
          </p:nvSpPr>
          <p:spPr>
            <a:xfrm>
              <a:off x="5371836" y="2797396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FFD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2" name="object 4042"/>
            <p:cNvSpPr/>
            <p:nvPr/>
          </p:nvSpPr>
          <p:spPr>
            <a:xfrm>
              <a:off x="5371836" y="2798528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DF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3" name="object 4043"/>
            <p:cNvSpPr/>
            <p:nvPr/>
          </p:nvSpPr>
          <p:spPr>
            <a:xfrm>
              <a:off x="5371836" y="2798528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4" name="object 4044"/>
            <p:cNvSpPr/>
            <p:nvPr/>
          </p:nvSpPr>
          <p:spPr>
            <a:xfrm>
              <a:off x="5371836" y="2798528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DF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5" name="object 4045"/>
            <p:cNvSpPr/>
            <p:nvPr/>
          </p:nvSpPr>
          <p:spPr>
            <a:xfrm>
              <a:off x="5371836" y="2799821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DFC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6" name="object 4046"/>
            <p:cNvSpPr/>
            <p:nvPr/>
          </p:nvSpPr>
          <p:spPr>
            <a:xfrm>
              <a:off x="5371836" y="2799821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7" name="object 4047"/>
            <p:cNvSpPr/>
            <p:nvPr/>
          </p:nvSpPr>
          <p:spPr>
            <a:xfrm>
              <a:off x="5371836" y="2799821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DFC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8" name="object 4048"/>
            <p:cNvSpPr/>
            <p:nvPr/>
          </p:nvSpPr>
          <p:spPr>
            <a:xfrm>
              <a:off x="5371836" y="2800952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9" name="object 4049"/>
            <p:cNvSpPr/>
            <p:nvPr/>
          </p:nvSpPr>
          <p:spPr>
            <a:xfrm>
              <a:off x="5371836" y="2800952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DFC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0" name="object 4050"/>
            <p:cNvSpPr/>
            <p:nvPr/>
          </p:nvSpPr>
          <p:spPr>
            <a:xfrm>
              <a:off x="5371836" y="2802245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1" name="object 4051"/>
            <p:cNvSpPr/>
            <p:nvPr/>
          </p:nvSpPr>
          <p:spPr>
            <a:xfrm>
              <a:off x="5371836" y="2802245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DFC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2" name="object 4052"/>
            <p:cNvSpPr/>
            <p:nvPr/>
          </p:nvSpPr>
          <p:spPr>
            <a:xfrm>
              <a:off x="5371836" y="2803377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3" name="object 4053"/>
            <p:cNvSpPr/>
            <p:nvPr/>
          </p:nvSpPr>
          <p:spPr>
            <a:xfrm>
              <a:off x="5371836" y="2803377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DFC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4" name="object 4054"/>
            <p:cNvSpPr/>
            <p:nvPr/>
          </p:nvSpPr>
          <p:spPr>
            <a:xfrm>
              <a:off x="5371836" y="2804670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5" name="object 4055"/>
            <p:cNvSpPr/>
            <p:nvPr/>
          </p:nvSpPr>
          <p:spPr>
            <a:xfrm>
              <a:off x="5371836" y="2804670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DFC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6" name="object 4056"/>
            <p:cNvSpPr/>
            <p:nvPr/>
          </p:nvSpPr>
          <p:spPr>
            <a:xfrm>
              <a:off x="5371836" y="2805801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7" name="object 4057"/>
            <p:cNvSpPr/>
            <p:nvPr/>
          </p:nvSpPr>
          <p:spPr>
            <a:xfrm>
              <a:off x="5371836" y="2805801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DFC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8" name="object 4058"/>
            <p:cNvSpPr/>
            <p:nvPr/>
          </p:nvSpPr>
          <p:spPr>
            <a:xfrm>
              <a:off x="5371836" y="2807094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DFC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9" name="object 4059"/>
            <p:cNvSpPr/>
            <p:nvPr/>
          </p:nvSpPr>
          <p:spPr>
            <a:xfrm>
              <a:off x="5371836" y="2807094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C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0" name="object 4060"/>
            <p:cNvSpPr/>
            <p:nvPr/>
          </p:nvSpPr>
          <p:spPr>
            <a:xfrm>
              <a:off x="5371836" y="2807094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DFC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1" name="object 4061"/>
            <p:cNvSpPr/>
            <p:nvPr/>
          </p:nvSpPr>
          <p:spPr>
            <a:xfrm>
              <a:off x="5371836" y="2808226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DFC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2" name="object 4062"/>
            <p:cNvSpPr/>
            <p:nvPr/>
          </p:nvSpPr>
          <p:spPr>
            <a:xfrm>
              <a:off x="5371836" y="2808226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C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3" name="object 4063"/>
            <p:cNvSpPr/>
            <p:nvPr/>
          </p:nvSpPr>
          <p:spPr>
            <a:xfrm>
              <a:off x="5371836" y="2808226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DFC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4" name="object 4064"/>
            <p:cNvSpPr/>
            <p:nvPr/>
          </p:nvSpPr>
          <p:spPr>
            <a:xfrm>
              <a:off x="5371836" y="2809519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C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5" name="object 4065"/>
            <p:cNvSpPr/>
            <p:nvPr/>
          </p:nvSpPr>
          <p:spPr>
            <a:xfrm>
              <a:off x="5371836" y="2809519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DFC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6" name="object 4066"/>
            <p:cNvSpPr/>
            <p:nvPr/>
          </p:nvSpPr>
          <p:spPr>
            <a:xfrm>
              <a:off x="5371836" y="2810650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C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7" name="object 4067"/>
            <p:cNvSpPr/>
            <p:nvPr/>
          </p:nvSpPr>
          <p:spPr>
            <a:xfrm>
              <a:off x="5371836" y="2810650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DFC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8" name="object 4068"/>
            <p:cNvSpPr/>
            <p:nvPr/>
          </p:nvSpPr>
          <p:spPr>
            <a:xfrm>
              <a:off x="5371836" y="2811943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C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9" name="object 4069"/>
            <p:cNvSpPr/>
            <p:nvPr/>
          </p:nvSpPr>
          <p:spPr>
            <a:xfrm>
              <a:off x="5371836" y="2811943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DFC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0" name="object 4070"/>
            <p:cNvSpPr/>
            <p:nvPr/>
          </p:nvSpPr>
          <p:spPr>
            <a:xfrm>
              <a:off x="5371836" y="2813075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DFC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1" name="object 4071"/>
            <p:cNvSpPr/>
            <p:nvPr/>
          </p:nvSpPr>
          <p:spPr>
            <a:xfrm>
              <a:off x="5371836" y="2813075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C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2" name="object 4072"/>
            <p:cNvSpPr/>
            <p:nvPr/>
          </p:nvSpPr>
          <p:spPr>
            <a:xfrm>
              <a:off x="5371836" y="2813075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DFC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3" name="object 4073"/>
            <p:cNvSpPr/>
            <p:nvPr/>
          </p:nvSpPr>
          <p:spPr>
            <a:xfrm>
              <a:off x="5371836" y="2814368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C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4" name="object 4074"/>
            <p:cNvSpPr/>
            <p:nvPr/>
          </p:nvSpPr>
          <p:spPr>
            <a:xfrm>
              <a:off x="5371836" y="2814368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DFC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5" name="object 4075"/>
            <p:cNvSpPr/>
            <p:nvPr/>
          </p:nvSpPr>
          <p:spPr>
            <a:xfrm>
              <a:off x="5371836" y="2815499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DFC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6" name="object 4076"/>
            <p:cNvSpPr/>
            <p:nvPr/>
          </p:nvSpPr>
          <p:spPr>
            <a:xfrm>
              <a:off x="5371836" y="2815499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7" name="object 4077"/>
            <p:cNvSpPr/>
            <p:nvPr/>
          </p:nvSpPr>
          <p:spPr>
            <a:xfrm>
              <a:off x="5371836" y="2815499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DFC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8" name="object 4078"/>
            <p:cNvSpPr/>
            <p:nvPr/>
          </p:nvSpPr>
          <p:spPr>
            <a:xfrm>
              <a:off x="5371836" y="2816792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DFC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9" name="object 4079"/>
            <p:cNvSpPr/>
            <p:nvPr/>
          </p:nvSpPr>
          <p:spPr>
            <a:xfrm>
              <a:off x="5371836" y="2816792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0" name="object 4080"/>
            <p:cNvSpPr/>
            <p:nvPr/>
          </p:nvSpPr>
          <p:spPr>
            <a:xfrm>
              <a:off x="5371836" y="2816792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DFC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1" name="object 4081"/>
            <p:cNvSpPr/>
            <p:nvPr/>
          </p:nvSpPr>
          <p:spPr>
            <a:xfrm>
              <a:off x="5371836" y="2817924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DFC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2" name="object 4082"/>
            <p:cNvSpPr/>
            <p:nvPr/>
          </p:nvSpPr>
          <p:spPr>
            <a:xfrm>
              <a:off x="5371836" y="2817924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3" name="object 4083"/>
            <p:cNvSpPr/>
            <p:nvPr/>
          </p:nvSpPr>
          <p:spPr>
            <a:xfrm>
              <a:off x="5371836" y="2817924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DFC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4" name="object 4084"/>
            <p:cNvSpPr/>
            <p:nvPr/>
          </p:nvSpPr>
          <p:spPr>
            <a:xfrm>
              <a:off x="5371836" y="2819217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5" name="object 4085"/>
            <p:cNvSpPr/>
            <p:nvPr/>
          </p:nvSpPr>
          <p:spPr>
            <a:xfrm>
              <a:off x="5371836" y="2819217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DFC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6" name="object 4086"/>
            <p:cNvSpPr/>
            <p:nvPr/>
          </p:nvSpPr>
          <p:spPr>
            <a:xfrm>
              <a:off x="5371836" y="2820348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DFB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7" name="object 4087"/>
            <p:cNvSpPr/>
            <p:nvPr/>
          </p:nvSpPr>
          <p:spPr>
            <a:xfrm>
              <a:off x="5371836" y="2820348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8" name="object 4088"/>
            <p:cNvSpPr/>
            <p:nvPr/>
          </p:nvSpPr>
          <p:spPr>
            <a:xfrm>
              <a:off x="5371836" y="2820348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DFB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9" name="object 4089"/>
            <p:cNvSpPr/>
            <p:nvPr/>
          </p:nvSpPr>
          <p:spPr>
            <a:xfrm>
              <a:off x="5371836" y="2821641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DFB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0" name="object 4090"/>
            <p:cNvSpPr/>
            <p:nvPr/>
          </p:nvSpPr>
          <p:spPr>
            <a:xfrm>
              <a:off x="5371836" y="2821641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1" name="object 4091"/>
            <p:cNvSpPr/>
            <p:nvPr/>
          </p:nvSpPr>
          <p:spPr>
            <a:xfrm>
              <a:off x="5371836" y="2821641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DFB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2" name="object 4092"/>
            <p:cNvSpPr/>
            <p:nvPr/>
          </p:nvSpPr>
          <p:spPr>
            <a:xfrm>
              <a:off x="5371836" y="2822773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DFB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3" name="object 4093"/>
            <p:cNvSpPr/>
            <p:nvPr/>
          </p:nvSpPr>
          <p:spPr>
            <a:xfrm>
              <a:off x="5371836" y="2822773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B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4" name="object 4094"/>
            <p:cNvSpPr/>
            <p:nvPr/>
          </p:nvSpPr>
          <p:spPr>
            <a:xfrm>
              <a:off x="5371836" y="2822773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DFB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5" name="object 4095"/>
            <p:cNvSpPr/>
            <p:nvPr/>
          </p:nvSpPr>
          <p:spPr>
            <a:xfrm>
              <a:off x="5371836" y="2824066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B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6" name="object 4096"/>
            <p:cNvSpPr/>
            <p:nvPr/>
          </p:nvSpPr>
          <p:spPr>
            <a:xfrm>
              <a:off x="5371836" y="2824066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DFB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7" name="object 4097"/>
            <p:cNvSpPr/>
            <p:nvPr/>
          </p:nvSpPr>
          <p:spPr>
            <a:xfrm>
              <a:off x="5371836" y="2825197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DF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8" name="object 4098"/>
            <p:cNvSpPr/>
            <p:nvPr/>
          </p:nvSpPr>
          <p:spPr>
            <a:xfrm>
              <a:off x="5371836" y="2825197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9" name="object 4099"/>
            <p:cNvSpPr/>
            <p:nvPr/>
          </p:nvSpPr>
          <p:spPr>
            <a:xfrm>
              <a:off x="5371836" y="2825197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DF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0" name="object 4100"/>
            <p:cNvSpPr/>
            <p:nvPr/>
          </p:nvSpPr>
          <p:spPr>
            <a:xfrm>
              <a:off x="5371836" y="2826490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DFB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1" name="object 4101"/>
            <p:cNvSpPr/>
            <p:nvPr/>
          </p:nvSpPr>
          <p:spPr>
            <a:xfrm>
              <a:off x="5371836" y="2826490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B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2" name="object 4102"/>
            <p:cNvSpPr/>
            <p:nvPr/>
          </p:nvSpPr>
          <p:spPr>
            <a:xfrm>
              <a:off x="5371836" y="2826490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DFB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3" name="object 4103"/>
            <p:cNvSpPr/>
            <p:nvPr/>
          </p:nvSpPr>
          <p:spPr>
            <a:xfrm>
              <a:off x="5371836" y="2827622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B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4" name="object 4104"/>
            <p:cNvSpPr/>
            <p:nvPr/>
          </p:nvSpPr>
          <p:spPr>
            <a:xfrm>
              <a:off x="5371836" y="2827622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DFB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5" name="object 4105"/>
            <p:cNvSpPr/>
            <p:nvPr/>
          </p:nvSpPr>
          <p:spPr>
            <a:xfrm>
              <a:off x="5371836" y="2828915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B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6" name="object 4106"/>
            <p:cNvSpPr/>
            <p:nvPr/>
          </p:nvSpPr>
          <p:spPr>
            <a:xfrm>
              <a:off x="5371836" y="2828915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DFB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7" name="object 4107"/>
            <p:cNvSpPr/>
            <p:nvPr/>
          </p:nvSpPr>
          <p:spPr>
            <a:xfrm>
              <a:off x="5371836" y="2830046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B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8" name="object 4108"/>
            <p:cNvSpPr/>
            <p:nvPr/>
          </p:nvSpPr>
          <p:spPr>
            <a:xfrm>
              <a:off x="5371836" y="2830046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DFB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9" name="object 4109"/>
            <p:cNvSpPr/>
            <p:nvPr/>
          </p:nvSpPr>
          <p:spPr>
            <a:xfrm>
              <a:off x="5371836" y="2831339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DFB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0" name="object 4110"/>
            <p:cNvSpPr/>
            <p:nvPr/>
          </p:nvSpPr>
          <p:spPr>
            <a:xfrm>
              <a:off x="5371836" y="2831339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B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1" name="object 4111"/>
            <p:cNvSpPr/>
            <p:nvPr/>
          </p:nvSpPr>
          <p:spPr>
            <a:xfrm>
              <a:off x="5371836" y="2831339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DFB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2" name="object 4112"/>
            <p:cNvSpPr/>
            <p:nvPr/>
          </p:nvSpPr>
          <p:spPr>
            <a:xfrm>
              <a:off x="5371836" y="2832471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B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3" name="object 4113"/>
            <p:cNvSpPr/>
            <p:nvPr/>
          </p:nvSpPr>
          <p:spPr>
            <a:xfrm>
              <a:off x="5371836" y="2832471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DFB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4" name="object 4114"/>
            <p:cNvSpPr/>
            <p:nvPr/>
          </p:nvSpPr>
          <p:spPr>
            <a:xfrm>
              <a:off x="5371836" y="2833764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B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5" name="object 4115"/>
            <p:cNvSpPr/>
            <p:nvPr/>
          </p:nvSpPr>
          <p:spPr>
            <a:xfrm>
              <a:off x="5371836" y="2833764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DFB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6" name="object 4116"/>
            <p:cNvSpPr/>
            <p:nvPr/>
          </p:nvSpPr>
          <p:spPr>
            <a:xfrm>
              <a:off x="5371836" y="2834895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DF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7" name="object 4117"/>
            <p:cNvSpPr/>
            <p:nvPr/>
          </p:nvSpPr>
          <p:spPr>
            <a:xfrm>
              <a:off x="5371836" y="2834895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8" name="object 4118"/>
            <p:cNvSpPr/>
            <p:nvPr/>
          </p:nvSpPr>
          <p:spPr>
            <a:xfrm>
              <a:off x="5371836" y="2834895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DF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9" name="object 4119"/>
            <p:cNvSpPr/>
            <p:nvPr/>
          </p:nvSpPr>
          <p:spPr>
            <a:xfrm>
              <a:off x="5371836" y="2836188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0" name="object 4120"/>
            <p:cNvSpPr/>
            <p:nvPr/>
          </p:nvSpPr>
          <p:spPr>
            <a:xfrm>
              <a:off x="5371836" y="2836188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DFB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1" name="object 4121"/>
            <p:cNvSpPr/>
            <p:nvPr/>
          </p:nvSpPr>
          <p:spPr>
            <a:xfrm>
              <a:off x="5371836" y="2837320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2" name="object 4122"/>
            <p:cNvSpPr/>
            <p:nvPr/>
          </p:nvSpPr>
          <p:spPr>
            <a:xfrm>
              <a:off x="5371836" y="2837320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DFB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3" name="object 4123"/>
            <p:cNvSpPr/>
            <p:nvPr/>
          </p:nvSpPr>
          <p:spPr>
            <a:xfrm>
              <a:off x="5371836" y="2838613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4" name="object 4124"/>
            <p:cNvSpPr/>
            <p:nvPr/>
          </p:nvSpPr>
          <p:spPr>
            <a:xfrm>
              <a:off x="5371836" y="2838613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DFB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5" name="object 4125"/>
            <p:cNvSpPr/>
            <p:nvPr/>
          </p:nvSpPr>
          <p:spPr>
            <a:xfrm>
              <a:off x="5371836" y="2839744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DFB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6" name="object 4126"/>
            <p:cNvSpPr/>
            <p:nvPr/>
          </p:nvSpPr>
          <p:spPr>
            <a:xfrm>
              <a:off x="5371836" y="2839744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B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7" name="object 4127"/>
            <p:cNvSpPr/>
            <p:nvPr/>
          </p:nvSpPr>
          <p:spPr>
            <a:xfrm>
              <a:off x="5371836" y="2839744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DFB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8" name="object 4128"/>
            <p:cNvSpPr/>
            <p:nvPr/>
          </p:nvSpPr>
          <p:spPr>
            <a:xfrm>
              <a:off x="5371836" y="2841037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A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9" name="object 4129"/>
            <p:cNvSpPr/>
            <p:nvPr/>
          </p:nvSpPr>
          <p:spPr>
            <a:xfrm>
              <a:off x="5371836" y="2841037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DFA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0" name="object 4130"/>
            <p:cNvSpPr/>
            <p:nvPr/>
          </p:nvSpPr>
          <p:spPr>
            <a:xfrm>
              <a:off x="5371836" y="2842169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A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1" name="object 4131"/>
            <p:cNvSpPr/>
            <p:nvPr/>
          </p:nvSpPr>
          <p:spPr>
            <a:xfrm>
              <a:off x="5371836" y="2842169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DFA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2" name="object 4132"/>
            <p:cNvSpPr/>
            <p:nvPr/>
          </p:nvSpPr>
          <p:spPr>
            <a:xfrm>
              <a:off x="5371836" y="2843462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DFA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3" name="object 4133"/>
            <p:cNvSpPr/>
            <p:nvPr/>
          </p:nvSpPr>
          <p:spPr>
            <a:xfrm>
              <a:off x="5371836" y="2843462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A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4" name="object 4134"/>
            <p:cNvSpPr/>
            <p:nvPr/>
          </p:nvSpPr>
          <p:spPr>
            <a:xfrm>
              <a:off x="5371836" y="2843462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DFA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5" name="object 4135"/>
            <p:cNvSpPr/>
            <p:nvPr/>
          </p:nvSpPr>
          <p:spPr>
            <a:xfrm>
              <a:off x="5371836" y="2844593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A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6" name="object 4136"/>
            <p:cNvSpPr/>
            <p:nvPr/>
          </p:nvSpPr>
          <p:spPr>
            <a:xfrm>
              <a:off x="5371836" y="2844593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DFA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7" name="object 4137"/>
            <p:cNvSpPr/>
            <p:nvPr/>
          </p:nvSpPr>
          <p:spPr>
            <a:xfrm>
              <a:off x="5371836" y="2845886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A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8" name="object 4138"/>
            <p:cNvSpPr/>
            <p:nvPr/>
          </p:nvSpPr>
          <p:spPr>
            <a:xfrm>
              <a:off x="5371836" y="2845886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DFA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9" name="object 4139"/>
            <p:cNvSpPr/>
            <p:nvPr/>
          </p:nvSpPr>
          <p:spPr>
            <a:xfrm>
              <a:off x="5371836" y="2847018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A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0" name="object 4140"/>
            <p:cNvSpPr/>
            <p:nvPr/>
          </p:nvSpPr>
          <p:spPr>
            <a:xfrm>
              <a:off x="5371836" y="2847018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DFA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1" name="object 4141"/>
            <p:cNvSpPr/>
            <p:nvPr/>
          </p:nvSpPr>
          <p:spPr>
            <a:xfrm>
              <a:off x="5371836" y="2848311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DFA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2" name="object 4142"/>
            <p:cNvSpPr/>
            <p:nvPr/>
          </p:nvSpPr>
          <p:spPr>
            <a:xfrm>
              <a:off x="5371836" y="2848311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3" name="object 4143"/>
            <p:cNvSpPr/>
            <p:nvPr/>
          </p:nvSpPr>
          <p:spPr>
            <a:xfrm>
              <a:off x="5371836" y="2848311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DFA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4" name="object 4144"/>
            <p:cNvSpPr/>
            <p:nvPr/>
          </p:nvSpPr>
          <p:spPr>
            <a:xfrm>
              <a:off x="5371836" y="2849442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5" name="object 4145"/>
            <p:cNvSpPr/>
            <p:nvPr/>
          </p:nvSpPr>
          <p:spPr>
            <a:xfrm>
              <a:off x="5371836" y="2849442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DFA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6" name="object 4146"/>
            <p:cNvSpPr/>
            <p:nvPr/>
          </p:nvSpPr>
          <p:spPr>
            <a:xfrm>
              <a:off x="5371836" y="2850735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7" name="object 4147"/>
            <p:cNvSpPr/>
            <p:nvPr/>
          </p:nvSpPr>
          <p:spPr>
            <a:xfrm>
              <a:off x="5371836" y="2850735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DFA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8" name="object 4148"/>
            <p:cNvSpPr/>
            <p:nvPr/>
          </p:nvSpPr>
          <p:spPr>
            <a:xfrm>
              <a:off x="5371836" y="2851867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DFA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9" name="object 4149"/>
            <p:cNvSpPr/>
            <p:nvPr/>
          </p:nvSpPr>
          <p:spPr>
            <a:xfrm>
              <a:off x="5371836" y="2851867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0" name="object 4150"/>
            <p:cNvSpPr/>
            <p:nvPr/>
          </p:nvSpPr>
          <p:spPr>
            <a:xfrm>
              <a:off x="5371836" y="2851867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DFA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1" name="object 4151"/>
            <p:cNvSpPr/>
            <p:nvPr/>
          </p:nvSpPr>
          <p:spPr>
            <a:xfrm>
              <a:off x="5371836" y="2853160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A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2" name="object 4152"/>
            <p:cNvSpPr/>
            <p:nvPr/>
          </p:nvSpPr>
          <p:spPr>
            <a:xfrm>
              <a:off x="5371836" y="2853160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DFA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3" name="object 4153"/>
            <p:cNvSpPr/>
            <p:nvPr/>
          </p:nvSpPr>
          <p:spPr>
            <a:xfrm>
              <a:off x="5371836" y="2854291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A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4" name="object 4154"/>
            <p:cNvSpPr/>
            <p:nvPr/>
          </p:nvSpPr>
          <p:spPr>
            <a:xfrm>
              <a:off x="5371836" y="2854291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DFA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5" name="object 4155"/>
            <p:cNvSpPr/>
            <p:nvPr/>
          </p:nvSpPr>
          <p:spPr>
            <a:xfrm>
              <a:off x="5371836" y="2855584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A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6" name="object 4156"/>
            <p:cNvSpPr/>
            <p:nvPr/>
          </p:nvSpPr>
          <p:spPr>
            <a:xfrm>
              <a:off x="5371836" y="2855584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DFA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7" name="object 4157"/>
            <p:cNvSpPr/>
            <p:nvPr/>
          </p:nvSpPr>
          <p:spPr>
            <a:xfrm>
              <a:off x="5371836" y="2856716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A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8" name="object 4158"/>
            <p:cNvSpPr/>
            <p:nvPr/>
          </p:nvSpPr>
          <p:spPr>
            <a:xfrm>
              <a:off x="5371836" y="2856716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DFA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9" name="object 4159"/>
            <p:cNvSpPr/>
            <p:nvPr/>
          </p:nvSpPr>
          <p:spPr>
            <a:xfrm>
              <a:off x="5371836" y="2858009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0" name="object 4160"/>
            <p:cNvSpPr/>
            <p:nvPr/>
          </p:nvSpPr>
          <p:spPr>
            <a:xfrm>
              <a:off x="5371836" y="2858009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DFA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1" name="object 4161"/>
            <p:cNvSpPr/>
            <p:nvPr/>
          </p:nvSpPr>
          <p:spPr>
            <a:xfrm>
              <a:off x="5371836" y="2859140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2" name="object 4162"/>
            <p:cNvSpPr/>
            <p:nvPr/>
          </p:nvSpPr>
          <p:spPr>
            <a:xfrm>
              <a:off x="5371836" y="2859140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DFA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3" name="object 4163"/>
            <p:cNvSpPr/>
            <p:nvPr/>
          </p:nvSpPr>
          <p:spPr>
            <a:xfrm>
              <a:off x="5371836" y="2860433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DFA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4" name="object 4164"/>
            <p:cNvSpPr/>
            <p:nvPr/>
          </p:nvSpPr>
          <p:spPr>
            <a:xfrm>
              <a:off x="5371836" y="2860433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A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5" name="object 4165"/>
            <p:cNvSpPr/>
            <p:nvPr/>
          </p:nvSpPr>
          <p:spPr>
            <a:xfrm>
              <a:off x="5371836" y="2860433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DFA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6" name="object 4166"/>
            <p:cNvSpPr/>
            <p:nvPr/>
          </p:nvSpPr>
          <p:spPr>
            <a:xfrm>
              <a:off x="5371836" y="2861565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DFA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7" name="object 4167"/>
            <p:cNvSpPr/>
            <p:nvPr/>
          </p:nvSpPr>
          <p:spPr>
            <a:xfrm>
              <a:off x="5371836" y="2861565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A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8" name="object 4168"/>
            <p:cNvSpPr/>
            <p:nvPr/>
          </p:nvSpPr>
          <p:spPr>
            <a:xfrm>
              <a:off x="5371836" y="2861565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DFA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9" name="object 4169"/>
            <p:cNvSpPr/>
            <p:nvPr/>
          </p:nvSpPr>
          <p:spPr>
            <a:xfrm>
              <a:off x="5371836" y="2862858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A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0" name="object 4170"/>
            <p:cNvSpPr/>
            <p:nvPr/>
          </p:nvSpPr>
          <p:spPr>
            <a:xfrm>
              <a:off x="5371836" y="2862858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DFA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1" name="object 4171"/>
            <p:cNvSpPr/>
            <p:nvPr/>
          </p:nvSpPr>
          <p:spPr>
            <a:xfrm>
              <a:off x="5371836" y="2863989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A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2" name="object 4172"/>
            <p:cNvSpPr/>
            <p:nvPr/>
          </p:nvSpPr>
          <p:spPr>
            <a:xfrm>
              <a:off x="5371836" y="2863989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DFA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3" name="object 4173"/>
            <p:cNvSpPr/>
            <p:nvPr/>
          </p:nvSpPr>
          <p:spPr>
            <a:xfrm>
              <a:off x="5371836" y="2865282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DF9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4" name="object 4174"/>
            <p:cNvSpPr/>
            <p:nvPr/>
          </p:nvSpPr>
          <p:spPr>
            <a:xfrm>
              <a:off x="5371836" y="2865282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9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5" name="object 4175"/>
            <p:cNvSpPr/>
            <p:nvPr/>
          </p:nvSpPr>
          <p:spPr>
            <a:xfrm>
              <a:off x="5371836" y="2865282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DF9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6" name="object 4176"/>
            <p:cNvSpPr/>
            <p:nvPr/>
          </p:nvSpPr>
          <p:spPr>
            <a:xfrm>
              <a:off x="5371836" y="2866413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DF9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7" name="object 4177"/>
            <p:cNvSpPr/>
            <p:nvPr/>
          </p:nvSpPr>
          <p:spPr>
            <a:xfrm>
              <a:off x="5371836" y="2866413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8" name="object 4178"/>
            <p:cNvSpPr/>
            <p:nvPr/>
          </p:nvSpPr>
          <p:spPr>
            <a:xfrm>
              <a:off x="5371836" y="2866413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DF9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9" name="object 4179"/>
            <p:cNvSpPr/>
            <p:nvPr/>
          </p:nvSpPr>
          <p:spPr>
            <a:xfrm>
              <a:off x="5371836" y="2867707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0" name="object 4180"/>
            <p:cNvSpPr/>
            <p:nvPr/>
          </p:nvSpPr>
          <p:spPr>
            <a:xfrm>
              <a:off x="5371836" y="2867707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DF9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1" name="object 4181"/>
            <p:cNvSpPr/>
            <p:nvPr/>
          </p:nvSpPr>
          <p:spPr>
            <a:xfrm>
              <a:off x="5371836" y="2868838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CF9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2" name="object 4182"/>
            <p:cNvSpPr/>
            <p:nvPr/>
          </p:nvSpPr>
          <p:spPr>
            <a:xfrm>
              <a:off x="5371836" y="2868838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3" name="object 4183"/>
            <p:cNvSpPr/>
            <p:nvPr/>
          </p:nvSpPr>
          <p:spPr>
            <a:xfrm>
              <a:off x="5371836" y="2868838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CF9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4" name="object 4184"/>
            <p:cNvSpPr/>
            <p:nvPr/>
          </p:nvSpPr>
          <p:spPr>
            <a:xfrm>
              <a:off x="5371836" y="2870131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CF9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5" name="object 4185"/>
            <p:cNvSpPr/>
            <p:nvPr/>
          </p:nvSpPr>
          <p:spPr>
            <a:xfrm>
              <a:off x="5371836" y="2870131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6" name="object 4186"/>
            <p:cNvSpPr/>
            <p:nvPr/>
          </p:nvSpPr>
          <p:spPr>
            <a:xfrm>
              <a:off x="5371836" y="2870131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CF9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7" name="object 4187"/>
            <p:cNvSpPr/>
            <p:nvPr/>
          </p:nvSpPr>
          <p:spPr>
            <a:xfrm>
              <a:off x="5371836" y="2871262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8" name="object 4188"/>
            <p:cNvSpPr/>
            <p:nvPr/>
          </p:nvSpPr>
          <p:spPr>
            <a:xfrm>
              <a:off x="5371836" y="2871262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CF9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9" name="object 4189"/>
            <p:cNvSpPr/>
            <p:nvPr/>
          </p:nvSpPr>
          <p:spPr>
            <a:xfrm>
              <a:off x="5371836" y="2872556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CF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0" name="object 4190"/>
            <p:cNvSpPr/>
            <p:nvPr/>
          </p:nvSpPr>
          <p:spPr>
            <a:xfrm>
              <a:off x="5371836" y="2872556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1" name="object 4191"/>
            <p:cNvSpPr/>
            <p:nvPr/>
          </p:nvSpPr>
          <p:spPr>
            <a:xfrm>
              <a:off x="5371836" y="2872556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CF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2" name="object 4192"/>
            <p:cNvSpPr/>
            <p:nvPr/>
          </p:nvSpPr>
          <p:spPr>
            <a:xfrm>
              <a:off x="5371836" y="2873687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3" name="object 4193"/>
            <p:cNvSpPr/>
            <p:nvPr/>
          </p:nvSpPr>
          <p:spPr>
            <a:xfrm>
              <a:off x="5371836" y="2873687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CF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4" name="object 4194"/>
            <p:cNvSpPr/>
            <p:nvPr/>
          </p:nvSpPr>
          <p:spPr>
            <a:xfrm>
              <a:off x="5371836" y="2874980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CF9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5" name="object 4195"/>
            <p:cNvSpPr/>
            <p:nvPr/>
          </p:nvSpPr>
          <p:spPr>
            <a:xfrm>
              <a:off x="5371836" y="2874980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6" name="object 4196"/>
            <p:cNvSpPr/>
            <p:nvPr/>
          </p:nvSpPr>
          <p:spPr>
            <a:xfrm>
              <a:off x="5371836" y="2874980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CF9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7" name="object 4197"/>
            <p:cNvSpPr/>
            <p:nvPr/>
          </p:nvSpPr>
          <p:spPr>
            <a:xfrm>
              <a:off x="5371836" y="2876111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8" name="object 4198"/>
            <p:cNvSpPr/>
            <p:nvPr/>
          </p:nvSpPr>
          <p:spPr>
            <a:xfrm>
              <a:off x="5371836" y="2876111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CF9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9" name="object 4199"/>
            <p:cNvSpPr/>
            <p:nvPr/>
          </p:nvSpPr>
          <p:spPr>
            <a:xfrm>
              <a:off x="5371836" y="2877405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CF9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0" name="object 4200"/>
            <p:cNvSpPr/>
            <p:nvPr/>
          </p:nvSpPr>
          <p:spPr>
            <a:xfrm>
              <a:off x="5371836" y="2877405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9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1" name="object 4201"/>
            <p:cNvSpPr/>
            <p:nvPr/>
          </p:nvSpPr>
          <p:spPr>
            <a:xfrm>
              <a:off x="5371836" y="2877405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CF9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2" name="object 4202"/>
            <p:cNvSpPr/>
            <p:nvPr/>
          </p:nvSpPr>
          <p:spPr>
            <a:xfrm>
              <a:off x="5371836" y="2878536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CF9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3" name="object 4203"/>
            <p:cNvSpPr/>
            <p:nvPr/>
          </p:nvSpPr>
          <p:spPr>
            <a:xfrm>
              <a:off x="5371836" y="2878536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9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4" name="object 4204"/>
            <p:cNvSpPr/>
            <p:nvPr/>
          </p:nvSpPr>
          <p:spPr>
            <a:xfrm>
              <a:off x="5371836" y="2878536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CF9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5" name="object 4205"/>
            <p:cNvSpPr/>
            <p:nvPr/>
          </p:nvSpPr>
          <p:spPr>
            <a:xfrm>
              <a:off x="5371836" y="2879829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9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6" name="object 4206"/>
            <p:cNvSpPr/>
            <p:nvPr/>
          </p:nvSpPr>
          <p:spPr>
            <a:xfrm>
              <a:off x="5371836" y="2879829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CF9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7" name="object 4207"/>
            <p:cNvSpPr/>
            <p:nvPr/>
          </p:nvSpPr>
          <p:spPr>
            <a:xfrm>
              <a:off x="5371836" y="2880960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9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8" name="object 4208"/>
            <p:cNvSpPr/>
            <p:nvPr/>
          </p:nvSpPr>
          <p:spPr>
            <a:xfrm>
              <a:off x="5371836" y="2880960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CF9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9" name="object 4209"/>
            <p:cNvSpPr/>
            <p:nvPr/>
          </p:nvSpPr>
          <p:spPr>
            <a:xfrm>
              <a:off x="5371836" y="2882253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9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0" name="object 4210"/>
            <p:cNvSpPr/>
            <p:nvPr/>
          </p:nvSpPr>
          <p:spPr>
            <a:xfrm>
              <a:off x="5371836" y="2882253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CF9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1" name="object 4211"/>
            <p:cNvSpPr/>
            <p:nvPr/>
          </p:nvSpPr>
          <p:spPr>
            <a:xfrm>
              <a:off x="5371836" y="2883385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9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2" name="object 4212"/>
            <p:cNvSpPr/>
            <p:nvPr/>
          </p:nvSpPr>
          <p:spPr>
            <a:xfrm>
              <a:off x="5371836" y="2883385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CF9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3" name="object 4213"/>
            <p:cNvSpPr/>
            <p:nvPr/>
          </p:nvSpPr>
          <p:spPr>
            <a:xfrm>
              <a:off x="5371836" y="2884678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9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4" name="object 4214"/>
            <p:cNvSpPr/>
            <p:nvPr/>
          </p:nvSpPr>
          <p:spPr>
            <a:xfrm>
              <a:off x="5371836" y="2884678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CF9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5" name="object 4215"/>
            <p:cNvSpPr/>
            <p:nvPr/>
          </p:nvSpPr>
          <p:spPr>
            <a:xfrm>
              <a:off x="5371836" y="2885809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9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6" name="object 4216"/>
            <p:cNvSpPr/>
            <p:nvPr/>
          </p:nvSpPr>
          <p:spPr>
            <a:xfrm>
              <a:off x="5371836" y="2885809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CF9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7" name="object 4217"/>
            <p:cNvSpPr/>
            <p:nvPr/>
          </p:nvSpPr>
          <p:spPr>
            <a:xfrm>
              <a:off x="5371836" y="2887102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CF8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8" name="object 4218"/>
            <p:cNvSpPr/>
            <p:nvPr/>
          </p:nvSpPr>
          <p:spPr>
            <a:xfrm>
              <a:off x="5371836" y="2887102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8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9" name="object 4219"/>
            <p:cNvSpPr/>
            <p:nvPr/>
          </p:nvSpPr>
          <p:spPr>
            <a:xfrm>
              <a:off x="5371836" y="2887102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CF8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0" name="object 4220"/>
            <p:cNvSpPr/>
            <p:nvPr/>
          </p:nvSpPr>
          <p:spPr>
            <a:xfrm>
              <a:off x="5371836" y="2888234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CF8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1" name="object 4221"/>
            <p:cNvSpPr/>
            <p:nvPr/>
          </p:nvSpPr>
          <p:spPr>
            <a:xfrm>
              <a:off x="5371836" y="2888234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8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2" name="object 4222"/>
            <p:cNvSpPr/>
            <p:nvPr/>
          </p:nvSpPr>
          <p:spPr>
            <a:xfrm>
              <a:off x="5371836" y="2888234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CF8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3" name="object 4223"/>
            <p:cNvSpPr/>
            <p:nvPr/>
          </p:nvSpPr>
          <p:spPr>
            <a:xfrm>
              <a:off x="5371836" y="2889527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8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4" name="object 4224"/>
            <p:cNvSpPr/>
            <p:nvPr/>
          </p:nvSpPr>
          <p:spPr>
            <a:xfrm>
              <a:off x="5371836" y="2889527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CF8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5" name="object 4225"/>
            <p:cNvSpPr/>
            <p:nvPr/>
          </p:nvSpPr>
          <p:spPr>
            <a:xfrm>
              <a:off x="5371836" y="2890658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8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6" name="object 4226"/>
            <p:cNvSpPr/>
            <p:nvPr/>
          </p:nvSpPr>
          <p:spPr>
            <a:xfrm>
              <a:off x="5371836" y="2890658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CF8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7" name="object 4227"/>
            <p:cNvSpPr/>
            <p:nvPr/>
          </p:nvSpPr>
          <p:spPr>
            <a:xfrm>
              <a:off x="5371836" y="2891951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CF8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8" name="object 4228"/>
            <p:cNvSpPr/>
            <p:nvPr/>
          </p:nvSpPr>
          <p:spPr>
            <a:xfrm>
              <a:off x="5371836" y="2891951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8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9" name="object 4229"/>
            <p:cNvSpPr/>
            <p:nvPr/>
          </p:nvSpPr>
          <p:spPr>
            <a:xfrm>
              <a:off x="5371836" y="2891951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CF8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0" name="object 4230"/>
            <p:cNvSpPr/>
            <p:nvPr/>
          </p:nvSpPr>
          <p:spPr>
            <a:xfrm>
              <a:off x="5371836" y="2893083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8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1" name="object 4231"/>
            <p:cNvSpPr/>
            <p:nvPr/>
          </p:nvSpPr>
          <p:spPr>
            <a:xfrm>
              <a:off x="5371836" y="2893083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CF8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2" name="object 4232"/>
            <p:cNvSpPr/>
            <p:nvPr/>
          </p:nvSpPr>
          <p:spPr>
            <a:xfrm>
              <a:off x="5371836" y="2894376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8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3" name="object 4233"/>
            <p:cNvSpPr/>
            <p:nvPr/>
          </p:nvSpPr>
          <p:spPr>
            <a:xfrm>
              <a:off x="5371836" y="2894376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CF8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4" name="object 4234"/>
            <p:cNvSpPr/>
            <p:nvPr/>
          </p:nvSpPr>
          <p:spPr>
            <a:xfrm>
              <a:off x="5371836" y="2895507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CF8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5" name="object 4235"/>
            <p:cNvSpPr/>
            <p:nvPr/>
          </p:nvSpPr>
          <p:spPr>
            <a:xfrm>
              <a:off x="5371836" y="2895507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8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6" name="object 4236"/>
            <p:cNvSpPr/>
            <p:nvPr/>
          </p:nvSpPr>
          <p:spPr>
            <a:xfrm>
              <a:off x="5371836" y="2895507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CF8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7" name="object 4237"/>
            <p:cNvSpPr/>
            <p:nvPr/>
          </p:nvSpPr>
          <p:spPr>
            <a:xfrm>
              <a:off x="5371836" y="2896800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CF8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8" name="object 4238"/>
            <p:cNvSpPr/>
            <p:nvPr/>
          </p:nvSpPr>
          <p:spPr>
            <a:xfrm>
              <a:off x="5371836" y="2896800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8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9" name="object 4239"/>
            <p:cNvSpPr/>
            <p:nvPr/>
          </p:nvSpPr>
          <p:spPr>
            <a:xfrm>
              <a:off x="5371836" y="2896800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CF8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0" name="object 4240"/>
            <p:cNvSpPr/>
            <p:nvPr/>
          </p:nvSpPr>
          <p:spPr>
            <a:xfrm>
              <a:off x="5371836" y="2897932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8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1" name="object 4241"/>
            <p:cNvSpPr/>
            <p:nvPr/>
          </p:nvSpPr>
          <p:spPr>
            <a:xfrm>
              <a:off x="5371836" y="2897932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CF8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2" name="object 4242"/>
            <p:cNvSpPr/>
            <p:nvPr/>
          </p:nvSpPr>
          <p:spPr>
            <a:xfrm>
              <a:off x="5371836" y="2899225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8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3" name="object 4243"/>
            <p:cNvSpPr/>
            <p:nvPr/>
          </p:nvSpPr>
          <p:spPr>
            <a:xfrm>
              <a:off x="5371836" y="2899225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CF8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4" name="object 4244"/>
            <p:cNvSpPr/>
            <p:nvPr/>
          </p:nvSpPr>
          <p:spPr>
            <a:xfrm>
              <a:off x="5371836" y="2900356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CF8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5" name="object 4245"/>
            <p:cNvSpPr/>
            <p:nvPr/>
          </p:nvSpPr>
          <p:spPr>
            <a:xfrm>
              <a:off x="5371836" y="2900356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8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6" name="object 4246"/>
            <p:cNvSpPr/>
            <p:nvPr/>
          </p:nvSpPr>
          <p:spPr>
            <a:xfrm>
              <a:off x="5371836" y="2900356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CF8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7" name="object 4247"/>
            <p:cNvSpPr/>
            <p:nvPr/>
          </p:nvSpPr>
          <p:spPr>
            <a:xfrm>
              <a:off x="5371836" y="2901649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8" name="object 4248"/>
            <p:cNvSpPr/>
            <p:nvPr/>
          </p:nvSpPr>
          <p:spPr>
            <a:xfrm>
              <a:off x="5371836" y="2901649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CF8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9" name="object 4249"/>
            <p:cNvSpPr/>
            <p:nvPr/>
          </p:nvSpPr>
          <p:spPr>
            <a:xfrm>
              <a:off x="5371836" y="2902781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0" name="object 4250"/>
            <p:cNvSpPr/>
            <p:nvPr/>
          </p:nvSpPr>
          <p:spPr>
            <a:xfrm>
              <a:off x="5371836" y="2902781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CF8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1" name="object 4251"/>
            <p:cNvSpPr/>
            <p:nvPr/>
          </p:nvSpPr>
          <p:spPr>
            <a:xfrm>
              <a:off x="5371836" y="2904074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CF8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2" name="object 4252"/>
            <p:cNvSpPr/>
            <p:nvPr/>
          </p:nvSpPr>
          <p:spPr>
            <a:xfrm>
              <a:off x="5371836" y="2904074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8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3" name="object 4253"/>
            <p:cNvSpPr/>
            <p:nvPr/>
          </p:nvSpPr>
          <p:spPr>
            <a:xfrm>
              <a:off x="5371836" y="2904074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CF8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4" name="object 4254"/>
            <p:cNvSpPr/>
            <p:nvPr/>
          </p:nvSpPr>
          <p:spPr>
            <a:xfrm>
              <a:off x="5371836" y="2905205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CF8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5" name="object 4255"/>
            <p:cNvSpPr/>
            <p:nvPr/>
          </p:nvSpPr>
          <p:spPr>
            <a:xfrm>
              <a:off x="5371836" y="2905205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8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6" name="object 4256"/>
            <p:cNvSpPr/>
            <p:nvPr/>
          </p:nvSpPr>
          <p:spPr>
            <a:xfrm>
              <a:off x="5371836" y="2905205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CF8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7" name="object 4257"/>
            <p:cNvSpPr/>
            <p:nvPr/>
          </p:nvSpPr>
          <p:spPr>
            <a:xfrm>
              <a:off x="5371836" y="2906498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8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8" name="object 4258"/>
            <p:cNvSpPr/>
            <p:nvPr/>
          </p:nvSpPr>
          <p:spPr>
            <a:xfrm>
              <a:off x="5371836" y="2906498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CF8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9" name="object 4259"/>
            <p:cNvSpPr/>
            <p:nvPr/>
          </p:nvSpPr>
          <p:spPr>
            <a:xfrm>
              <a:off x="5371836" y="2907630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8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0" name="object 4260"/>
            <p:cNvSpPr/>
            <p:nvPr/>
          </p:nvSpPr>
          <p:spPr>
            <a:xfrm>
              <a:off x="5371836" y="2907630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CF8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1" name="object 4261"/>
            <p:cNvSpPr/>
            <p:nvPr/>
          </p:nvSpPr>
          <p:spPr>
            <a:xfrm>
              <a:off x="5371836" y="2908923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CF8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2" name="object 4262"/>
            <p:cNvSpPr/>
            <p:nvPr/>
          </p:nvSpPr>
          <p:spPr>
            <a:xfrm>
              <a:off x="5371836" y="2908923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3" name="object 4263"/>
            <p:cNvSpPr/>
            <p:nvPr/>
          </p:nvSpPr>
          <p:spPr>
            <a:xfrm>
              <a:off x="5371836" y="2908923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CF8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4" name="object 4264"/>
            <p:cNvSpPr/>
            <p:nvPr/>
          </p:nvSpPr>
          <p:spPr>
            <a:xfrm>
              <a:off x="5371836" y="2910054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5" name="object 4265"/>
            <p:cNvSpPr/>
            <p:nvPr/>
          </p:nvSpPr>
          <p:spPr>
            <a:xfrm>
              <a:off x="5371836" y="2910054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CF8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6" name="object 4266"/>
            <p:cNvSpPr/>
            <p:nvPr/>
          </p:nvSpPr>
          <p:spPr>
            <a:xfrm>
              <a:off x="5371836" y="2911347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7" name="object 4267"/>
            <p:cNvSpPr/>
            <p:nvPr/>
          </p:nvSpPr>
          <p:spPr>
            <a:xfrm>
              <a:off x="5371836" y="2911347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CF8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8" name="object 4268"/>
            <p:cNvSpPr/>
            <p:nvPr/>
          </p:nvSpPr>
          <p:spPr>
            <a:xfrm>
              <a:off x="5371836" y="2912479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CF8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9" name="object 4269"/>
            <p:cNvSpPr/>
            <p:nvPr/>
          </p:nvSpPr>
          <p:spPr>
            <a:xfrm>
              <a:off x="5371836" y="2912479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8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0" name="object 4270"/>
            <p:cNvSpPr/>
            <p:nvPr/>
          </p:nvSpPr>
          <p:spPr>
            <a:xfrm>
              <a:off x="5371836" y="2912479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CF8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1" name="object 4271"/>
            <p:cNvSpPr/>
            <p:nvPr/>
          </p:nvSpPr>
          <p:spPr>
            <a:xfrm>
              <a:off x="5371836" y="2913772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CF8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2" name="object 4272"/>
            <p:cNvSpPr/>
            <p:nvPr/>
          </p:nvSpPr>
          <p:spPr>
            <a:xfrm>
              <a:off x="5371836" y="2913772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8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3" name="object 4273"/>
            <p:cNvSpPr/>
            <p:nvPr/>
          </p:nvSpPr>
          <p:spPr>
            <a:xfrm>
              <a:off x="5371836" y="2913772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CF8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4" name="object 4274"/>
            <p:cNvSpPr/>
            <p:nvPr/>
          </p:nvSpPr>
          <p:spPr>
            <a:xfrm>
              <a:off x="5371836" y="2914903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8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5" name="object 4275"/>
            <p:cNvSpPr/>
            <p:nvPr/>
          </p:nvSpPr>
          <p:spPr>
            <a:xfrm>
              <a:off x="5371836" y="2914903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CF8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6" name="object 4276"/>
            <p:cNvSpPr/>
            <p:nvPr/>
          </p:nvSpPr>
          <p:spPr>
            <a:xfrm>
              <a:off x="5371836" y="2916196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8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7" name="object 4277"/>
            <p:cNvSpPr/>
            <p:nvPr/>
          </p:nvSpPr>
          <p:spPr>
            <a:xfrm>
              <a:off x="5371836" y="2916196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CF8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8" name="object 4278"/>
            <p:cNvSpPr/>
            <p:nvPr/>
          </p:nvSpPr>
          <p:spPr>
            <a:xfrm>
              <a:off x="5371836" y="2917328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8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9" name="object 4279"/>
            <p:cNvSpPr/>
            <p:nvPr/>
          </p:nvSpPr>
          <p:spPr>
            <a:xfrm>
              <a:off x="5371836" y="2917328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CF8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0" name="object 4280"/>
            <p:cNvSpPr/>
            <p:nvPr/>
          </p:nvSpPr>
          <p:spPr>
            <a:xfrm>
              <a:off x="5371836" y="2918621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CF8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1" name="object 4281"/>
            <p:cNvSpPr/>
            <p:nvPr/>
          </p:nvSpPr>
          <p:spPr>
            <a:xfrm>
              <a:off x="5371836" y="2918621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8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2" name="object 4282"/>
            <p:cNvSpPr/>
            <p:nvPr/>
          </p:nvSpPr>
          <p:spPr>
            <a:xfrm>
              <a:off x="5371836" y="2918621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CF8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3" name="object 4283"/>
            <p:cNvSpPr/>
            <p:nvPr/>
          </p:nvSpPr>
          <p:spPr>
            <a:xfrm>
              <a:off x="5371836" y="2919752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8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4" name="object 4284"/>
            <p:cNvSpPr/>
            <p:nvPr/>
          </p:nvSpPr>
          <p:spPr>
            <a:xfrm>
              <a:off x="5371836" y="2919752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CF8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5" name="object 4285"/>
            <p:cNvSpPr/>
            <p:nvPr/>
          </p:nvSpPr>
          <p:spPr>
            <a:xfrm>
              <a:off x="5371836" y="2921045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CF8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6" name="object 4286"/>
            <p:cNvSpPr/>
            <p:nvPr/>
          </p:nvSpPr>
          <p:spPr>
            <a:xfrm>
              <a:off x="5371836" y="2921045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7" name="object 4287"/>
            <p:cNvSpPr/>
            <p:nvPr/>
          </p:nvSpPr>
          <p:spPr>
            <a:xfrm>
              <a:off x="5371836" y="2921045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CF8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8" name="object 4288"/>
            <p:cNvSpPr/>
            <p:nvPr/>
          </p:nvSpPr>
          <p:spPr>
            <a:xfrm>
              <a:off x="5371836" y="2922177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CF8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9" name="object 4289"/>
            <p:cNvSpPr/>
            <p:nvPr/>
          </p:nvSpPr>
          <p:spPr>
            <a:xfrm>
              <a:off x="5371836" y="2922177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0" name="object 4290"/>
            <p:cNvSpPr/>
            <p:nvPr/>
          </p:nvSpPr>
          <p:spPr>
            <a:xfrm>
              <a:off x="5371836" y="2922177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CF8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1" name="object 4291"/>
            <p:cNvSpPr/>
            <p:nvPr/>
          </p:nvSpPr>
          <p:spPr>
            <a:xfrm>
              <a:off x="5371836" y="2923470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CF8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2" name="object 4292"/>
            <p:cNvSpPr/>
            <p:nvPr/>
          </p:nvSpPr>
          <p:spPr>
            <a:xfrm>
              <a:off x="5371836" y="2923470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8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3" name="object 4293"/>
            <p:cNvSpPr/>
            <p:nvPr/>
          </p:nvSpPr>
          <p:spPr>
            <a:xfrm>
              <a:off x="5371836" y="2923470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CF8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4" name="object 4294"/>
            <p:cNvSpPr/>
            <p:nvPr/>
          </p:nvSpPr>
          <p:spPr>
            <a:xfrm>
              <a:off x="5371836" y="2924601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8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5" name="object 4295"/>
            <p:cNvSpPr/>
            <p:nvPr/>
          </p:nvSpPr>
          <p:spPr>
            <a:xfrm>
              <a:off x="5371836" y="2924601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CF8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6" name="object 4296"/>
            <p:cNvSpPr/>
            <p:nvPr/>
          </p:nvSpPr>
          <p:spPr>
            <a:xfrm>
              <a:off x="5371836" y="2925894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8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7" name="object 4297"/>
            <p:cNvSpPr/>
            <p:nvPr/>
          </p:nvSpPr>
          <p:spPr>
            <a:xfrm>
              <a:off x="5371836" y="2925894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CF8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8" name="object 4298"/>
            <p:cNvSpPr/>
            <p:nvPr/>
          </p:nvSpPr>
          <p:spPr>
            <a:xfrm>
              <a:off x="5371836" y="2927026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CF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9" name="object 4299"/>
            <p:cNvSpPr/>
            <p:nvPr/>
          </p:nvSpPr>
          <p:spPr>
            <a:xfrm>
              <a:off x="5371836" y="2927026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8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0" name="object 4300"/>
            <p:cNvSpPr/>
            <p:nvPr/>
          </p:nvSpPr>
          <p:spPr>
            <a:xfrm>
              <a:off x="5371836" y="2927026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CF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1" name="object 4301"/>
            <p:cNvSpPr/>
            <p:nvPr/>
          </p:nvSpPr>
          <p:spPr>
            <a:xfrm>
              <a:off x="5371836" y="2928319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2" name="object 4302"/>
            <p:cNvSpPr/>
            <p:nvPr/>
          </p:nvSpPr>
          <p:spPr>
            <a:xfrm>
              <a:off x="5371836" y="2928319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CF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3" name="object 4303"/>
            <p:cNvSpPr/>
            <p:nvPr/>
          </p:nvSpPr>
          <p:spPr>
            <a:xfrm>
              <a:off x="5371836" y="2929450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4" name="object 4304"/>
            <p:cNvSpPr/>
            <p:nvPr/>
          </p:nvSpPr>
          <p:spPr>
            <a:xfrm>
              <a:off x="5371836" y="2929450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CF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5" name="object 4305"/>
            <p:cNvSpPr/>
            <p:nvPr/>
          </p:nvSpPr>
          <p:spPr>
            <a:xfrm>
              <a:off x="5371836" y="2930743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CF8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6" name="object 4306"/>
            <p:cNvSpPr/>
            <p:nvPr/>
          </p:nvSpPr>
          <p:spPr>
            <a:xfrm>
              <a:off x="5371836" y="2930743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8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7" name="object 4307"/>
            <p:cNvSpPr/>
            <p:nvPr/>
          </p:nvSpPr>
          <p:spPr>
            <a:xfrm>
              <a:off x="5371836" y="2930743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CF8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8" name="object 4308"/>
            <p:cNvSpPr/>
            <p:nvPr/>
          </p:nvSpPr>
          <p:spPr>
            <a:xfrm>
              <a:off x="5371836" y="2931875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CF7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9" name="object 4309"/>
            <p:cNvSpPr/>
            <p:nvPr/>
          </p:nvSpPr>
          <p:spPr>
            <a:xfrm>
              <a:off x="5371836" y="2931875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7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0" name="object 4310"/>
            <p:cNvSpPr/>
            <p:nvPr/>
          </p:nvSpPr>
          <p:spPr>
            <a:xfrm>
              <a:off x="5371836" y="2931875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CF7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1" name="object 4311"/>
            <p:cNvSpPr/>
            <p:nvPr/>
          </p:nvSpPr>
          <p:spPr>
            <a:xfrm>
              <a:off x="5371836" y="2933168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7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2" name="object 4312"/>
            <p:cNvSpPr/>
            <p:nvPr/>
          </p:nvSpPr>
          <p:spPr>
            <a:xfrm>
              <a:off x="5371836" y="2933168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CF7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3" name="object 4313"/>
            <p:cNvSpPr/>
            <p:nvPr/>
          </p:nvSpPr>
          <p:spPr>
            <a:xfrm>
              <a:off x="5371836" y="2934299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7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4" name="object 4314"/>
            <p:cNvSpPr/>
            <p:nvPr/>
          </p:nvSpPr>
          <p:spPr>
            <a:xfrm>
              <a:off x="5371836" y="2934299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CF7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5" name="object 4315"/>
            <p:cNvSpPr/>
            <p:nvPr/>
          </p:nvSpPr>
          <p:spPr>
            <a:xfrm>
              <a:off x="5371836" y="2935592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7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6" name="object 4316"/>
            <p:cNvSpPr/>
            <p:nvPr/>
          </p:nvSpPr>
          <p:spPr>
            <a:xfrm>
              <a:off x="5371836" y="2935592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CF7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7" name="object 4317"/>
            <p:cNvSpPr/>
            <p:nvPr/>
          </p:nvSpPr>
          <p:spPr>
            <a:xfrm>
              <a:off x="5371836" y="2936724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7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8" name="object 4318"/>
            <p:cNvSpPr/>
            <p:nvPr/>
          </p:nvSpPr>
          <p:spPr>
            <a:xfrm>
              <a:off x="5371836" y="2936724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CF7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9" name="object 4319"/>
            <p:cNvSpPr/>
            <p:nvPr/>
          </p:nvSpPr>
          <p:spPr>
            <a:xfrm>
              <a:off x="5371836" y="2938017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CF7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0" name="object 4320"/>
            <p:cNvSpPr/>
            <p:nvPr/>
          </p:nvSpPr>
          <p:spPr>
            <a:xfrm>
              <a:off x="5371836" y="2938017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CF7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1" name="object 4321"/>
            <p:cNvSpPr/>
            <p:nvPr/>
          </p:nvSpPr>
          <p:spPr>
            <a:xfrm>
              <a:off x="5371836" y="2939148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BF7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2" name="object 4322"/>
            <p:cNvSpPr/>
            <p:nvPr/>
          </p:nvSpPr>
          <p:spPr>
            <a:xfrm>
              <a:off x="5371836" y="2939148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7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3" name="object 4323"/>
            <p:cNvSpPr/>
            <p:nvPr/>
          </p:nvSpPr>
          <p:spPr>
            <a:xfrm>
              <a:off x="5371836" y="2939148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BF7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4" name="object 4324"/>
            <p:cNvSpPr/>
            <p:nvPr/>
          </p:nvSpPr>
          <p:spPr>
            <a:xfrm>
              <a:off x="5371836" y="2940441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BF7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5" name="object 4325"/>
            <p:cNvSpPr/>
            <p:nvPr/>
          </p:nvSpPr>
          <p:spPr>
            <a:xfrm>
              <a:off x="5371836" y="2940441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7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6" name="object 4326"/>
            <p:cNvSpPr/>
            <p:nvPr/>
          </p:nvSpPr>
          <p:spPr>
            <a:xfrm>
              <a:off x="5371836" y="2940441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BF7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7" name="object 4327"/>
            <p:cNvSpPr/>
            <p:nvPr/>
          </p:nvSpPr>
          <p:spPr>
            <a:xfrm>
              <a:off x="5371836" y="2941573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7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8" name="object 4328"/>
            <p:cNvSpPr/>
            <p:nvPr/>
          </p:nvSpPr>
          <p:spPr>
            <a:xfrm>
              <a:off x="5371836" y="2941573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BF7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9" name="object 4329"/>
            <p:cNvSpPr/>
            <p:nvPr/>
          </p:nvSpPr>
          <p:spPr>
            <a:xfrm>
              <a:off x="5371836" y="2942866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7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0" name="object 4330"/>
            <p:cNvSpPr/>
            <p:nvPr/>
          </p:nvSpPr>
          <p:spPr>
            <a:xfrm>
              <a:off x="5371836" y="2942866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BF7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1" name="object 4331"/>
            <p:cNvSpPr/>
            <p:nvPr/>
          </p:nvSpPr>
          <p:spPr>
            <a:xfrm>
              <a:off x="5371836" y="2943997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BF7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2" name="object 4332"/>
            <p:cNvSpPr/>
            <p:nvPr/>
          </p:nvSpPr>
          <p:spPr>
            <a:xfrm>
              <a:off x="5371836" y="2943997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3" name="object 4333"/>
            <p:cNvSpPr/>
            <p:nvPr/>
          </p:nvSpPr>
          <p:spPr>
            <a:xfrm>
              <a:off x="5371836" y="2943997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BF7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4" name="object 4334"/>
            <p:cNvSpPr/>
            <p:nvPr/>
          </p:nvSpPr>
          <p:spPr>
            <a:xfrm>
              <a:off x="5371836" y="2945290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5" name="object 4335"/>
            <p:cNvSpPr/>
            <p:nvPr/>
          </p:nvSpPr>
          <p:spPr>
            <a:xfrm>
              <a:off x="5371836" y="2945290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BF7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6" name="object 4336"/>
            <p:cNvSpPr/>
            <p:nvPr/>
          </p:nvSpPr>
          <p:spPr>
            <a:xfrm>
              <a:off x="5371836" y="2946422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7" name="object 4337"/>
            <p:cNvSpPr/>
            <p:nvPr/>
          </p:nvSpPr>
          <p:spPr>
            <a:xfrm>
              <a:off x="5371836" y="2946422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BF7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8" name="object 4338"/>
            <p:cNvSpPr/>
            <p:nvPr/>
          </p:nvSpPr>
          <p:spPr>
            <a:xfrm>
              <a:off x="5371836" y="2947715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BF7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9" name="object 4339"/>
            <p:cNvSpPr/>
            <p:nvPr/>
          </p:nvSpPr>
          <p:spPr>
            <a:xfrm>
              <a:off x="5371836" y="2947715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0" name="object 4340"/>
            <p:cNvSpPr/>
            <p:nvPr/>
          </p:nvSpPr>
          <p:spPr>
            <a:xfrm>
              <a:off x="5371836" y="2947715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BF7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1" name="object 4341"/>
            <p:cNvSpPr/>
            <p:nvPr/>
          </p:nvSpPr>
          <p:spPr>
            <a:xfrm>
              <a:off x="5371836" y="2948846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BF7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2" name="object 4342"/>
            <p:cNvSpPr/>
            <p:nvPr/>
          </p:nvSpPr>
          <p:spPr>
            <a:xfrm>
              <a:off x="5371836" y="2948846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7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3" name="object 4343"/>
            <p:cNvSpPr/>
            <p:nvPr/>
          </p:nvSpPr>
          <p:spPr>
            <a:xfrm>
              <a:off x="5371836" y="2948846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BF7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4" name="object 4344"/>
            <p:cNvSpPr/>
            <p:nvPr/>
          </p:nvSpPr>
          <p:spPr>
            <a:xfrm>
              <a:off x="5371836" y="2950139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7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5" name="object 4345"/>
            <p:cNvSpPr/>
            <p:nvPr/>
          </p:nvSpPr>
          <p:spPr>
            <a:xfrm>
              <a:off x="5371836" y="2950139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BF7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6" name="object 4346"/>
            <p:cNvSpPr/>
            <p:nvPr/>
          </p:nvSpPr>
          <p:spPr>
            <a:xfrm>
              <a:off x="5371836" y="2951271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7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7" name="object 4347"/>
            <p:cNvSpPr/>
            <p:nvPr/>
          </p:nvSpPr>
          <p:spPr>
            <a:xfrm>
              <a:off x="5371836" y="2951271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BF7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8" name="object 4348"/>
            <p:cNvSpPr/>
            <p:nvPr/>
          </p:nvSpPr>
          <p:spPr>
            <a:xfrm>
              <a:off x="5371836" y="2952564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BF7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9" name="object 4349"/>
            <p:cNvSpPr/>
            <p:nvPr/>
          </p:nvSpPr>
          <p:spPr>
            <a:xfrm>
              <a:off x="5371836" y="2952564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7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0" name="object 4350"/>
            <p:cNvSpPr/>
            <p:nvPr/>
          </p:nvSpPr>
          <p:spPr>
            <a:xfrm>
              <a:off x="5371836" y="2952564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BF7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1" name="object 4351"/>
            <p:cNvSpPr/>
            <p:nvPr/>
          </p:nvSpPr>
          <p:spPr>
            <a:xfrm>
              <a:off x="5371836" y="2953695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6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2" name="object 4352"/>
            <p:cNvSpPr/>
            <p:nvPr/>
          </p:nvSpPr>
          <p:spPr>
            <a:xfrm>
              <a:off x="5371836" y="2953695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BF6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3" name="object 4353"/>
            <p:cNvSpPr/>
            <p:nvPr/>
          </p:nvSpPr>
          <p:spPr>
            <a:xfrm>
              <a:off x="5371836" y="2954988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6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4" name="object 4354"/>
            <p:cNvSpPr/>
            <p:nvPr/>
          </p:nvSpPr>
          <p:spPr>
            <a:xfrm>
              <a:off x="5371836" y="2954988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BF6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5" name="object 4355"/>
            <p:cNvSpPr/>
            <p:nvPr/>
          </p:nvSpPr>
          <p:spPr>
            <a:xfrm>
              <a:off x="5371836" y="2956120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BF6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6" name="object 4356"/>
            <p:cNvSpPr/>
            <p:nvPr/>
          </p:nvSpPr>
          <p:spPr>
            <a:xfrm>
              <a:off x="5371836" y="2956120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7" name="object 4357"/>
            <p:cNvSpPr/>
            <p:nvPr/>
          </p:nvSpPr>
          <p:spPr>
            <a:xfrm>
              <a:off x="5371836" y="2956120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BF6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8" name="object 4358"/>
            <p:cNvSpPr/>
            <p:nvPr/>
          </p:nvSpPr>
          <p:spPr>
            <a:xfrm>
              <a:off x="5371836" y="2957413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BF6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9" name="object 4359"/>
            <p:cNvSpPr/>
            <p:nvPr/>
          </p:nvSpPr>
          <p:spPr>
            <a:xfrm>
              <a:off x="5371836" y="2957413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6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0" name="object 4360"/>
            <p:cNvSpPr/>
            <p:nvPr/>
          </p:nvSpPr>
          <p:spPr>
            <a:xfrm>
              <a:off x="5371836" y="2957413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BF6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1" name="object 4361"/>
            <p:cNvSpPr/>
            <p:nvPr/>
          </p:nvSpPr>
          <p:spPr>
            <a:xfrm>
              <a:off x="5371836" y="2958544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6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2" name="object 4362"/>
            <p:cNvSpPr/>
            <p:nvPr/>
          </p:nvSpPr>
          <p:spPr>
            <a:xfrm>
              <a:off x="5371836" y="2958544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BF6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3" name="object 4363"/>
            <p:cNvSpPr/>
            <p:nvPr/>
          </p:nvSpPr>
          <p:spPr>
            <a:xfrm>
              <a:off x="5371836" y="2959837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6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4" name="object 4364"/>
            <p:cNvSpPr/>
            <p:nvPr/>
          </p:nvSpPr>
          <p:spPr>
            <a:xfrm>
              <a:off x="5371836" y="2959837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BF6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5" name="object 4365"/>
            <p:cNvSpPr/>
            <p:nvPr/>
          </p:nvSpPr>
          <p:spPr>
            <a:xfrm>
              <a:off x="5371836" y="2960968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6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6" name="object 4366"/>
            <p:cNvSpPr/>
            <p:nvPr/>
          </p:nvSpPr>
          <p:spPr>
            <a:xfrm>
              <a:off x="5371836" y="2960968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BF6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7" name="object 4367"/>
            <p:cNvSpPr/>
            <p:nvPr/>
          </p:nvSpPr>
          <p:spPr>
            <a:xfrm>
              <a:off x="5371836" y="2962262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6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8" name="object 4368"/>
            <p:cNvSpPr/>
            <p:nvPr/>
          </p:nvSpPr>
          <p:spPr>
            <a:xfrm>
              <a:off x="5371836" y="2962262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BF6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9" name="object 4369"/>
            <p:cNvSpPr/>
            <p:nvPr/>
          </p:nvSpPr>
          <p:spPr>
            <a:xfrm>
              <a:off x="5371836" y="2963393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6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0" name="object 4370"/>
            <p:cNvSpPr/>
            <p:nvPr/>
          </p:nvSpPr>
          <p:spPr>
            <a:xfrm>
              <a:off x="5371836" y="2963393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BF6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1" name="object 4371"/>
            <p:cNvSpPr/>
            <p:nvPr/>
          </p:nvSpPr>
          <p:spPr>
            <a:xfrm>
              <a:off x="5371836" y="2964686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BF6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2" name="object 4372"/>
            <p:cNvSpPr/>
            <p:nvPr/>
          </p:nvSpPr>
          <p:spPr>
            <a:xfrm>
              <a:off x="5371836" y="2964686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6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3" name="object 4373"/>
            <p:cNvSpPr/>
            <p:nvPr/>
          </p:nvSpPr>
          <p:spPr>
            <a:xfrm>
              <a:off x="5371836" y="2964686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BF6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4" name="object 4374"/>
            <p:cNvSpPr/>
            <p:nvPr/>
          </p:nvSpPr>
          <p:spPr>
            <a:xfrm>
              <a:off x="5371836" y="2965817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BF6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5" name="object 4375"/>
            <p:cNvSpPr/>
            <p:nvPr/>
          </p:nvSpPr>
          <p:spPr>
            <a:xfrm>
              <a:off x="5371836" y="2965817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6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6" name="object 4376"/>
            <p:cNvSpPr/>
            <p:nvPr/>
          </p:nvSpPr>
          <p:spPr>
            <a:xfrm>
              <a:off x="5371836" y="2965817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BF6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7" name="object 4377"/>
            <p:cNvSpPr/>
            <p:nvPr/>
          </p:nvSpPr>
          <p:spPr>
            <a:xfrm>
              <a:off x="5371836" y="2967111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BF6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8" name="object 4378"/>
            <p:cNvSpPr/>
            <p:nvPr/>
          </p:nvSpPr>
          <p:spPr>
            <a:xfrm>
              <a:off x="5371836" y="2967111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6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9" name="object 4379"/>
            <p:cNvSpPr/>
            <p:nvPr/>
          </p:nvSpPr>
          <p:spPr>
            <a:xfrm>
              <a:off x="5371836" y="2967111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BF6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0" name="object 4380"/>
            <p:cNvSpPr/>
            <p:nvPr/>
          </p:nvSpPr>
          <p:spPr>
            <a:xfrm>
              <a:off x="5371836" y="2968242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6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1" name="object 4381"/>
            <p:cNvSpPr/>
            <p:nvPr/>
          </p:nvSpPr>
          <p:spPr>
            <a:xfrm>
              <a:off x="5371836" y="2968242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BF6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2" name="object 4382"/>
            <p:cNvSpPr/>
            <p:nvPr/>
          </p:nvSpPr>
          <p:spPr>
            <a:xfrm>
              <a:off x="5371836" y="2969535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6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3" name="object 4383"/>
            <p:cNvSpPr/>
            <p:nvPr/>
          </p:nvSpPr>
          <p:spPr>
            <a:xfrm>
              <a:off x="5371836" y="2969535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BF6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4" name="object 4384"/>
            <p:cNvSpPr/>
            <p:nvPr/>
          </p:nvSpPr>
          <p:spPr>
            <a:xfrm>
              <a:off x="5371836" y="2970666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BF6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5" name="object 4385"/>
            <p:cNvSpPr/>
            <p:nvPr/>
          </p:nvSpPr>
          <p:spPr>
            <a:xfrm>
              <a:off x="5371836" y="2970666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6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6" name="object 4386"/>
            <p:cNvSpPr/>
            <p:nvPr/>
          </p:nvSpPr>
          <p:spPr>
            <a:xfrm>
              <a:off x="5371836" y="2970666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BF6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7" name="object 4387"/>
            <p:cNvSpPr/>
            <p:nvPr/>
          </p:nvSpPr>
          <p:spPr>
            <a:xfrm>
              <a:off x="5371836" y="2971959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BF6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8" name="object 4388"/>
            <p:cNvSpPr/>
            <p:nvPr/>
          </p:nvSpPr>
          <p:spPr>
            <a:xfrm>
              <a:off x="5371836" y="2971959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6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9" name="object 4389"/>
            <p:cNvSpPr/>
            <p:nvPr/>
          </p:nvSpPr>
          <p:spPr>
            <a:xfrm>
              <a:off x="5371836" y="2971959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BF6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0" name="object 4390"/>
            <p:cNvSpPr/>
            <p:nvPr/>
          </p:nvSpPr>
          <p:spPr>
            <a:xfrm>
              <a:off x="5371836" y="2973091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6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1" name="object 4391"/>
            <p:cNvSpPr/>
            <p:nvPr/>
          </p:nvSpPr>
          <p:spPr>
            <a:xfrm>
              <a:off x="5371836" y="2973091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BF6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2" name="object 4392"/>
            <p:cNvSpPr/>
            <p:nvPr/>
          </p:nvSpPr>
          <p:spPr>
            <a:xfrm>
              <a:off x="5371836" y="2974384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BF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3" name="object 4393"/>
            <p:cNvSpPr/>
            <p:nvPr/>
          </p:nvSpPr>
          <p:spPr>
            <a:xfrm>
              <a:off x="5371836" y="2974384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4" name="object 4394"/>
            <p:cNvSpPr/>
            <p:nvPr/>
          </p:nvSpPr>
          <p:spPr>
            <a:xfrm>
              <a:off x="5371836" y="2974384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BF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5" name="object 4395"/>
            <p:cNvSpPr/>
            <p:nvPr/>
          </p:nvSpPr>
          <p:spPr>
            <a:xfrm>
              <a:off x="5371836" y="2975515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BF5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6" name="object 4396"/>
            <p:cNvSpPr/>
            <p:nvPr/>
          </p:nvSpPr>
          <p:spPr>
            <a:xfrm>
              <a:off x="5371836" y="2975515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5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7" name="object 4397"/>
            <p:cNvSpPr/>
            <p:nvPr/>
          </p:nvSpPr>
          <p:spPr>
            <a:xfrm>
              <a:off x="5371836" y="2975515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BF5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8" name="object 4398"/>
            <p:cNvSpPr/>
            <p:nvPr/>
          </p:nvSpPr>
          <p:spPr>
            <a:xfrm>
              <a:off x="5371836" y="2976808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5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9" name="object 4399"/>
            <p:cNvSpPr/>
            <p:nvPr/>
          </p:nvSpPr>
          <p:spPr>
            <a:xfrm>
              <a:off x="5371836" y="2976808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BF5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0" name="object 4400"/>
            <p:cNvSpPr/>
            <p:nvPr/>
          </p:nvSpPr>
          <p:spPr>
            <a:xfrm>
              <a:off x="5371836" y="2977940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5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1" name="object 4401"/>
            <p:cNvSpPr/>
            <p:nvPr/>
          </p:nvSpPr>
          <p:spPr>
            <a:xfrm>
              <a:off x="5371836" y="2977940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BF5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2" name="object 4402"/>
            <p:cNvSpPr/>
            <p:nvPr/>
          </p:nvSpPr>
          <p:spPr>
            <a:xfrm>
              <a:off x="5371836" y="2979233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BF5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3" name="object 4403"/>
            <p:cNvSpPr/>
            <p:nvPr/>
          </p:nvSpPr>
          <p:spPr>
            <a:xfrm>
              <a:off x="5371836" y="2979233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5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4" name="object 4404"/>
            <p:cNvSpPr/>
            <p:nvPr/>
          </p:nvSpPr>
          <p:spPr>
            <a:xfrm>
              <a:off x="5371836" y="2979233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BF5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5" name="object 4405"/>
            <p:cNvSpPr/>
            <p:nvPr/>
          </p:nvSpPr>
          <p:spPr>
            <a:xfrm>
              <a:off x="5371836" y="2980364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BF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6" name="object 4406"/>
            <p:cNvSpPr/>
            <p:nvPr/>
          </p:nvSpPr>
          <p:spPr>
            <a:xfrm>
              <a:off x="5371836" y="2980364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7" name="object 4407"/>
            <p:cNvSpPr/>
            <p:nvPr/>
          </p:nvSpPr>
          <p:spPr>
            <a:xfrm>
              <a:off x="5371836" y="2980364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BF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8" name="object 4408"/>
            <p:cNvSpPr/>
            <p:nvPr/>
          </p:nvSpPr>
          <p:spPr>
            <a:xfrm>
              <a:off x="5371836" y="2981657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9" name="object 4409"/>
            <p:cNvSpPr/>
            <p:nvPr/>
          </p:nvSpPr>
          <p:spPr>
            <a:xfrm>
              <a:off x="5371836" y="2981657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BF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0" name="object 4410"/>
            <p:cNvSpPr/>
            <p:nvPr/>
          </p:nvSpPr>
          <p:spPr>
            <a:xfrm>
              <a:off x="5371836" y="2982789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BF5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1" name="object 4411"/>
            <p:cNvSpPr/>
            <p:nvPr/>
          </p:nvSpPr>
          <p:spPr>
            <a:xfrm>
              <a:off x="5371836" y="2982789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5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2" name="object 4412"/>
            <p:cNvSpPr/>
            <p:nvPr/>
          </p:nvSpPr>
          <p:spPr>
            <a:xfrm>
              <a:off x="5371836" y="2982789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BF5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3" name="object 4413"/>
            <p:cNvSpPr/>
            <p:nvPr/>
          </p:nvSpPr>
          <p:spPr>
            <a:xfrm>
              <a:off x="5371836" y="2984082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BF5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4" name="object 4414"/>
            <p:cNvSpPr/>
            <p:nvPr/>
          </p:nvSpPr>
          <p:spPr>
            <a:xfrm>
              <a:off x="5371836" y="2984082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5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5" name="object 4415"/>
            <p:cNvSpPr/>
            <p:nvPr/>
          </p:nvSpPr>
          <p:spPr>
            <a:xfrm>
              <a:off x="5371836" y="2984082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BF5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6" name="object 4416"/>
            <p:cNvSpPr/>
            <p:nvPr/>
          </p:nvSpPr>
          <p:spPr>
            <a:xfrm>
              <a:off x="5371836" y="2985213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5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7" name="object 4417"/>
            <p:cNvSpPr/>
            <p:nvPr/>
          </p:nvSpPr>
          <p:spPr>
            <a:xfrm>
              <a:off x="5371836" y="2985213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BF5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8" name="object 4418"/>
            <p:cNvSpPr/>
            <p:nvPr/>
          </p:nvSpPr>
          <p:spPr>
            <a:xfrm>
              <a:off x="5371836" y="2986506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5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9" name="object 4419"/>
            <p:cNvSpPr/>
            <p:nvPr/>
          </p:nvSpPr>
          <p:spPr>
            <a:xfrm>
              <a:off x="5371836" y="2986506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BF5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0" name="object 4420"/>
            <p:cNvSpPr/>
            <p:nvPr/>
          </p:nvSpPr>
          <p:spPr>
            <a:xfrm>
              <a:off x="5371836" y="2987638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BF5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1" name="object 4421"/>
            <p:cNvSpPr/>
            <p:nvPr/>
          </p:nvSpPr>
          <p:spPr>
            <a:xfrm>
              <a:off x="5371836" y="2987638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2" name="object 4422"/>
            <p:cNvSpPr/>
            <p:nvPr/>
          </p:nvSpPr>
          <p:spPr>
            <a:xfrm>
              <a:off x="5371836" y="2987638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BF5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3" name="object 4423"/>
            <p:cNvSpPr/>
            <p:nvPr/>
          </p:nvSpPr>
          <p:spPr>
            <a:xfrm>
              <a:off x="5371836" y="2988931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4" name="object 4424"/>
            <p:cNvSpPr/>
            <p:nvPr/>
          </p:nvSpPr>
          <p:spPr>
            <a:xfrm>
              <a:off x="5371836" y="2988931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BF5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5" name="object 4425"/>
            <p:cNvSpPr/>
            <p:nvPr/>
          </p:nvSpPr>
          <p:spPr>
            <a:xfrm>
              <a:off x="5371836" y="2990062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5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6" name="object 4426"/>
            <p:cNvSpPr/>
            <p:nvPr/>
          </p:nvSpPr>
          <p:spPr>
            <a:xfrm>
              <a:off x="5371836" y="2990062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BF5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7" name="object 4427"/>
            <p:cNvSpPr/>
            <p:nvPr/>
          </p:nvSpPr>
          <p:spPr>
            <a:xfrm>
              <a:off x="5371836" y="2991355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5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8" name="object 4428"/>
            <p:cNvSpPr/>
            <p:nvPr/>
          </p:nvSpPr>
          <p:spPr>
            <a:xfrm>
              <a:off x="5371836" y="2991355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BF5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9" name="object 4429"/>
            <p:cNvSpPr/>
            <p:nvPr/>
          </p:nvSpPr>
          <p:spPr>
            <a:xfrm>
              <a:off x="5371836" y="2992487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BF5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0" name="object 4430"/>
            <p:cNvSpPr/>
            <p:nvPr/>
          </p:nvSpPr>
          <p:spPr>
            <a:xfrm>
              <a:off x="5371836" y="2992487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5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1" name="object 4431"/>
            <p:cNvSpPr/>
            <p:nvPr/>
          </p:nvSpPr>
          <p:spPr>
            <a:xfrm>
              <a:off x="5371836" y="2992487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BF5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2" name="object 4432"/>
            <p:cNvSpPr/>
            <p:nvPr/>
          </p:nvSpPr>
          <p:spPr>
            <a:xfrm>
              <a:off x="5371836" y="2993780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5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3" name="object 4433"/>
            <p:cNvSpPr/>
            <p:nvPr/>
          </p:nvSpPr>
          <p:spPr>
            <a:xfrm>
              <a:off x="5371836" y="2993780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BF5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4" name="object 4434"/>
            <p:cNvSpPr/>
            <p:nvPr/>
          </p:nvSpPr>
          <p:spPr>
            <a:xfrm>
              <a:off x="5371836" y="2994911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5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5" name="object 4435"/>
            <p:cNvSpPr/>
            <p:nvPr/>
          </p:nvSpPr>
          <p:spPr>
            <a:xfrm>
              <a:off x="5371836" y="2994911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BF5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6" name="object 4436"/>
            <p:cNvSpPr/>
            <p:nvPr/>
          </p:nvSpPr>
          <p:spPr>
            <a:xfrm>
              <a:off x="5371836" y="2996204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5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7" name="object 4437"/>
            <p:cNvSpPr/>
            <p:nvPr/>
          </p:nvSpPr>
          <p:spPr>
            <a:xfrm>
              <a:off x="5371836" y="2996204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BF5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8" name="object 4438"/>
            <p:cNvSpPr/>
            <p:nvPr/>
          </p:nvSpPr>
          <p:spPr>
            <a:xfrm>
              <a:off x="5371836" y="2997336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BF5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9" name="object 4439"/>
            <p:cNvSpPr/>
            <p:nvPr/>
          </p:nvSpPr>
          <p:spPr>
            <a:xfrm>
              <a:off x="5371836" y="2997336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5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0" name="object 4440"/>
            <p:cNvSpPr/>
            <p:nvPr/>
          </p:nvSpPr>
          <p:spPr>
            <a:xfrm>
              <a:off x="5371836" y="2997336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BF5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1" name="object 4441"/>
            <p:cNvSpPr/>
            <p:nvPr/>
          </p:nvSpPr>
          <p:spPr>
            <a:xfrm>
              <a:off x="5371836" y="2998629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4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2" name="object 4442"/>
            <p:cNvSpPr/>
            <p:nvPr/>
          </p:nvSpPr>
          <p:spPr>
            <a:xfrm>
              <a:off x="5371836" y="2998629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BF4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3" name="object 4443"/>
            <p:cNvSpPr/>
            <p:nvPr/>
          </p:nvSpPr>
          <p:spPr>
            <a:xfrm>
              <a:off x="5371836" y="2999760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4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4" name="object 4444"/>
            <p:cNvSpPr/>
            <p:nvPr/>
          </p:nvSpPr>
          <p:spPr>
            <a:xfrm>
              <a:off x="5371836" y="2999760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BF4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5" name="object 4445"/>
            <p:cNvSpPr/>
            <p:nvPr/>
          </p:nvSpPr>
          <p:spPr>
            <a:xfrm>
              <a:off x="5371836" y="3001053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BF4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6" name="object 4446"/>
            <p:cNvSpPr/>
            <p:nvPr/>
          </p:nvSpPr>
          <p:spPr>
            <a:xfrm>
              <a:off x="5371836" y="3001053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4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7" name="object 4447"/>
            <p:cNvSpPr/>
            <p:nvPr/>
          </p:nvSpPr>
          <p:spPr>
            <a:xfrm>
              <a:off x="5371836" y="3001053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BF4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8" name="object 4448"/>
            <p:cNvSpPr/>
            <p:nvPr/>
          </p:nvSpPr>
          <p:spPr>
            <a:xfrm>
              <a:off x="5371836" y="3002185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4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9" name="object 4449"/>
            <p:cNvSpPr/>
            <p:nvPr/>
          </p:nvSpPr>
          <p:spPr>
            <a:xfrm>
              <a:off x="5371836" y="3002185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BF4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0" name="object 4450"/>
            <p:cNvSpPr/>
            <p:nvPr/>
          </p:nvSpPr>
          <p:spPr>
            <a:xfrm>
              <a:off x="5371836" y="3003478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4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1" name="object 4451"/>
            <p:cNvSpPr/>
            <p:nvPr/>
          </p:nvSpPr>
          <p:spPr>
            <a:xfrm>
              <a:off x="5371836" y="3003478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BF4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2" name="object 4452"/>
            <p:cNvSpPr/>
            <p:nvPr/>
          </p:nvSpPr>
          <p:spPr>
            <a:xfrm>
              <a:off x="5371836" y="3004609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4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3" name="object 4453"/>
            <p:cNvSpPr/>
            <p:nvPr/>
          </p:nvSpPr>
          <p:spPr>
            <a:xfrm>
              <a:off x="5371836" y="3004609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BF4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4" name="object 4454"/>
            <p:cNvSpPr/>
            <p:nvPr/>
          </p:nvSpPr>
          <p:spPr>
            <a:xfrm>
              <a:off x="5371836" y="3005902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BF4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5" name="object 4455"/>
            <p:cNvSpPr/>
            <p:nvPr/>
          </p:nvSpPr>
          <p:spPr>
            <a:xfrm>
              <a:off x="5371836" y="3005902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BF4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6" name="object 4456"/>
            <p:cNvSpPr/>
            <p:nvPr/>
          </p:nvSpPr>
          <p:spPr>
            <a:xfrm>
              <a:off x="5371836" y="3005902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BF4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7" name="object 4457"/>
            <p:cNvSpPr/>
            <p:nvPr/>
          </p:nvSpPr>
          <p:spPr>
            <a:xfrm>
              <a:off x="5371836" y="3007034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4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8" name="object 4458"/>
            <p:cNvSpPr/>
            <p:nvPr/>
          </p:nvSpPr>
          <p:spPr>
            <a:xfrm>
              <a:off x="5371836" y="3007034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AF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9" name="object 4459"/>
            <p:cNvSpPr/>
            <p:nvPr/>
          </p:nvSpPr>
          <p:spPr>
            <a:xfrm>
              <a:off x="5371836" y="3008327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4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0" name="object 4460"/>
            <p:cNvSpPr/>
            <p:nvPr/>
          </p:nvSpPr>
          <p:spPr>
            <a:xfrm>
              <a:off x="5371836" y="3008327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AF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1" name="object 4461"/>
            <p:cNvSpPr/>
            <p:nvPr/>
          </p:nvSpPr>
          <p:spPr>
            <a:xfrm>
              <a:off x="5371836" y="3009458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AF4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2" name="object 4462"/>
            <p:cNvSpPr/>
            <p:nvPr/>
          </p:nvSpPr>
          <p:spPr>
            <a:xfrm>
              <a:off x="5371836" y="3009458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3" name="object 4463"/>
            <p:cNvSpPr/>
            <p:nvPr/>
          </p:nvSpPr>
          <p:spPr>
            <a:xfrm>
              <a:off x="5371836" y="3009458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AF4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4" name="object 4464"/>
            <p:cNvSpPr/>
            <p:nvPr/>
          </p:nvSpPr>
          <p:spPr>
            <a:xfrm>
              <a:off x="5371836" y="3010751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AF4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5" name="object 4465"/>
            <p:cNvSpPr/>
            <p:nvPr/>
          </p:nvSpPr>
          <p:spPr>
            <a:xfrm>
              <a:off x="5371836" y="3010751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4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6" name="object 4466"/>
            <p:cNvSpPr/>
            <p:nvPr/>
          </p:nvSpPr>
          <p:spPr>
            <a:xfrm>
              <a:off x="5371836" y="3010751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AF4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7" name="object 4467"/>
            <p:cNvSpPr/>
            <p:nvPr/>
          </p:nvSpPr>
          <p:spPr>
            <a:xfrm>
              <a:off x="5371836" y="3011883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4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8" name="object 4468"/>
            <p:cNvSpPr/>
            <p:nvPr/>
          </p:nvSpPr>
          <p:spPr>
            <a:xfrm>
              <a:off x="5371836" y="3011883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AF4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9" name="object 4469"/>
            <p:cNvSpPr/>
            <p:nvPr/>
          </p:nvSpPr>
          <p:spPr>
            <a:xfrm>
              <a:off x="5371836" y="3013176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4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0" name="object 4470"/>
            <p:cNvSpPr/>
            <p:nvPr/>
          </p:nvSpPr>
          <p:spPr>
            <a:xfrm>
              <a:off x="5371836" y="3013176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AF4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1" name="object 4471"/>
            <p:cNvSpPr/>
            <p:nvPr/>
          </p:nvSpPr>
          <p:spPr>
            <a:xfrm>
              <a:off x="5371836" y="3014307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AF4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2" name="object 4472"/>
            <p:cNvSpPr/>
            <p:nvPr/>
          </p:nvSpPr>
          <p:spPr>
            <a:xfrm>
              <a:off x="5371836" y="3014307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3" name="object 4473"/>
            <p:cNvSpPr/>
            <p:nvPr/>
          </p:nvSpPr>
          <p:spPr>
            <a:xfrm>
              <a:off x="5371836" y="3014307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AF4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4" name="object 4474"/>
            <p:cNvSpPr/>
            <p:nvPr/>
          </p:nvSpPr>
          <p:spPr>
            <a:xfrm>
              <a:off x="5371836" y="3015600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5" name="object 4475"/>
            <p:cNvSpPr/>
            <p:nvPr/>
          </p:nvSpPr>
          <p:spPr>
            <a:xfrm>
              <a:off x="5371836" y="3015600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AF4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6" name="object 4476"/>
            <p:cNvSpPr/>
            <p:nvPr/>
          </p:nvSpPr>
          <p:spPr>
            <a:xfrm>
              <a:off x="5371836" y="3016732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7" name="object 4477"/>
            <p:cNvSpPr/>
            <p:nvPr/>
          </p:nvSpPr>
          <p:spPr>
            <a:xfrm>
              <a:off x="5371836" y="3016732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AF4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8" name="object 4478"/>
            <p:cNvSpPr/>
            <p:nvPr/>
          </p:nvSpPr>
          <p:spPr>
            <a:xfrm>
              <a:off x="5371836" y="3018025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AF4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9" name="object 4479"/>
            <p:cNvSpPr/>
            <p:nvPr/>
          </p:nvSpPr>
          <p:spPr>
            <a:xfrm>
              <a:off x="5371836" y="3018025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0" name="object 4480"/>
            <p:cNvSpPr/>
            <p:nvPr/>
          </p:nvSpPr>
          <p:spPr>
            <a:xfrm>
              <a:off x="5371836" y="3018025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AF4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1" name="object 4481"/>
            <p:cNvSpPr/>
            <p:nvPr/>
          </p:nvSpPr>
          <p:spPr>
            <a:xfrm>
              <a:off x="5371836" y="3019156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AF4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2" name="object 4482"/>
            <p:cNvSpPr/>
            <p:nvPr/>
          </p:nvSpPr>
          <p:spPr>
            <a:xfrm>
              <a:off x="5371836" y="3019156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4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3" name="object 4483"/>
            <p:cNvSpPr/>
            <p:nvPr/>
          </p:nvSpPr>
          <p:spPr>
            <a:xfrm>
              <a:off x="5371836" y="3019156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AF4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4" name="object 4484"/>
            <p:cNvSpPr/>
            <p:nvPr/>
          </p:nvSpPr>
          <p:spPr>
            <a:xfrm>
              <a:off x="5371836" y="3020449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4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5" name="object 4485"/>
            <p:cNvSpPr/>
            <p:nvPr/>
          </p:nvSpPr>
          <p:spPr>
            <a:xfrm>
              <a:off x="5371836" y="3020449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AF4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6" name="object 4486"/>
            <p:cNvSpPr/>
            <p:nvPr/>
          </p:nvSpPr>
          <p:spPr>
            <a:xfrm>
              <a:off x="5371836" y="3021581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AF3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7" name="object 4487"/>
            <p:cNvSpPr/>
            <p:nvPr/>
          </p:nvSpPr>
          <p:spPr>
            <a:xfrm>
              <a:off x="5371836" y="3021581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8" name="object 4488"/>
            <p:cNvSpPr/>
            <p:nvPr/>
          </p:nvSpPr>
          <p:spPr>
            <a:xfrm>
              <a:off x="5371836" y="3021581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AF3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9" name="object 4489"/>
            <p:cNvSpPr/>
            <p:nvPr/>
          </p:nvSpPr>
          <p:spPr>
            <a:xfrm>
              <a:off x="5371836" y="3022874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AF3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0" name="object 4490"/>
            <p:cNvSpPr/>
            <p:nvPr/>
          </p:nvSpPr>
          <p:spPr>
            <a:xfrm>
              <a:off x="5371836" y="3022874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3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1" name="object 4491"/>
            <p:cNvSpPr/>
            <p:nvPr/>
          </p:nvSpPr>
          <p:spPr>
            <a:xfrm>
              <a:off x="5371836" y="3022874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AF3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2" name="object 4492"/>
            <p:cNvSpPr/>
            <p:nvPr/>
          </p:nvSpPr>
          <p:spPr>
            <a:xfrm>
              <a:off x="5371836" y="3024005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AF3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3" name="object 4493"/>
            <p:cNvSpPr/>
            <p:nvPr/>
          </p:nvSpPr>
          <p:spPr>
            <a:xfrm>
              <a:off x="5371836" y="3024005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4" name="object 4494"/>
            <p:cNvSpPr/>
            <p:nvPr/>
          </p:nvSpPr>
          <p:spPr>
            <a:xfrm>
              <a:off x="5371836" y="3024005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AF3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5" name="object 4495"/>
            <p:cNvSpPr/>
            <p:nvPr/>
          </p:nvSpPr>
          <p:spPr>
            <a:xfrm>
              <a:off x="5371836" y="3025298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6" name="object 4496"/>
            <p:cNvSpPr/>
            <p:nvPr/>
          </p:nvSpPr>
          <p:spPr>
            <a:xfrm>
              <a:off x="5371836" y="3025298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AF3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7" name="object 4497"/>
            <p:cNvSpPr/>
            <p:nvPr/>
          </p:nvSpPr>
          <p:spPr>
            <a:xfrm>
              <a:off x="5371836" y="3026430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AF3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8" name="object 4498"/>
            <p:cNvSpPr/>
            <p:nvPr/>
          </p:nvSpPr>
          <p:spPr>
            <a:xfrm>
              <a:off x="5371836" y="3026430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9" name="object 4499"/>
            <p:cNvSpPr/>
            <p:nvPr/>
          </p:nvSpPr>
          <p:spPr>
            <a:xfrm>
              <a:off x="5371836" y="3026430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AF3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0" name="object 4500"/>
            <p:cNvSpPr/>
            <p:nvPr/>
          </p:nvSpPr>
          <p:spPr>
            <a:xfrm>
              <a:off x="5371836" y="3027723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AF3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1" name="object 4501"/>
            <p:cNvSpPr/>
            <p:nvPr/>
          </p:nvSpPr>
          <p:spPr>
            <a:xfrm>
              <a:off x="5371836" y="3027723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3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2" name="object 4502"/>
            <p:cNvSpPr/>
            <p:nvPr/>
          </p:nvSpPr>
          <p:spPr>
            <a:xfrm>
              <a:off x="5371836" y="3027723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AF3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3" name="object 4503"/>
            <p:cNvSpPr/>
            <p:nvPr/>
          </p:nvSpPr>
          <p:spPr>
            <a:xfrm>
              <a:off x="5371836" y="3028854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3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4" name="object 4504"/>
            <p:cNvSpPr/>
            <p:nvPr/>
          </p:nvSpPr>
          <p:spPr>
            <a:xfrm>
              <a:off x="5371836" y="3028854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AF3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5" name="object 4505"/>
            <p:cNvSpPr/>
            <p:nvPr/>
          </p:nvSpPr>
          <p:spPr>
            <a:xfrm>
              <a:off x="5371836" y="3030147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3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6" name="object 4506"/>
            <p:cNvSpPr/>
            <p:nvPr/>
          </p:nvSpPr>
          <p:spPr>
            <a:xfrm>
              <a:off x="5371836" y="3030147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AF3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7" name="object 4507"/>
            <p:cNvSpPr/>
            <p:nvPr/>
          </p:nvSpPr>
          <p:spPr>
            <a:xfrm>
              <a:off x="5371836" y="3031279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AF3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8" name="object 4508"/>
            <p:cNvSpPr/>
            <p:nvPr/>
          </p:nvSpPr>
          <p:spPr>
            <a:xfrm>
              <a:off x="5371836" y="3031279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3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9" name="object 4509"/>
            <p:cNvSpPr/>
            <p:nvPr/>
          </p:nvSpPr>
          <p:spPr>
            <a:xfrm>
              <a:off x="5371836" y="3031279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AF3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0" name="object 4510"/>
            <p:cNvSpPr/>
            <p:nvPr/>
          </p:nvSpPr>
          <p:spPr>
            <a:xfrm>
              <a:off x="5371836" y="3032572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AF3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1" name="object 4511"/>
            <p:cNvSpPr/>
            <p:nvPr/>
          </p:nvSpPr>
          <p:spPr>
            <a:xfrm>
              <a:off x="5371836" y="3032572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3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2" name="object 4512"/>
            <p:cNvSpPr/>
            <p:nvPr/>
          </p:nvSpPr>
          <p:spPr>
            <a:xfrm>
              <a:off x="5371836" y="3032572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AF3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3" name="object 4513"/>
            <p:cNvSpPr/>
            <p:nvPr/>
          </p:nvSpPr>
          <p:spPr>
            <a:xfrm>
              <a:off x="5371836" y="3033703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4" name="object 4514"/>
            <p:cNvSpPr/>
            <p:nvPr/>
          </p:nvSpPr>
          <p:spPr>
            <a:xfrm>
              <a:off x="5371836" y="3033703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AF3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5" name="object 4515"/>
            <p:cNvSpPr/>
            <p:nvPr/>
          </p:nvSpPr>
          <p:spPr>
            <a:xfrm>
              <a:off x="5371836" y="3034996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6" name="object 4516"/>
            <p:cNvSpPr/>
            <p:nvPr/>
          </p:nvSpPr>
          <p:spPr>
            <a:xfrm>
              <a:off x="5371836" y="3034996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AF3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7" name="object 4517"/>
            <p:cNvSpPr/>
            <p:nvPr/>
          </p:nvSpPr>
          <p:spPr>
            <a:xfrm>
              <a:off x="5371836" y="3036128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AF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8" name="object 4518"/>
            <p:cNvSpPr/>
            <p:nvPr/>
          </p:nvSpPr>
          <p:spPr>
            <a:xfrm>
              <a:off x="5371836" y="3036128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9" name="object 4519"/>
            <p:cNvSpPr/>
            <p:nvPr/>
          </p:nvSpPr>
          <p:spPr>
            <a:xfrm>
              <a:off x="5371836" y="3036128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AF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0" name="object 4520"/>
            <p:cNvSpPr/>
            <p:nvPr/>
          </p:nvSpPr>
          <p:spPr>
            <a:xfrm>
              <a:off x="5371836" y="3037421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1" name="object 4521"/>
            <p:cNvSpPr/>
            <p:nvPr/>
          </p:nvSpPr>
          <p:spPr>
            <a:xfrm>
              <a:off x="5371836" y="3037421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AF3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2" name="object 4522"/>
            <p:cNvSpPr/>
            <p:nvPr/>
          </p:nvSpPr>
          <p:spPr>
            <a:xfrm>
              <a:off x="5371836" y="3038552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3" name="object 4523"/>
            <p:cNvSpPr/>
            <p:nvPr/>
          </p:nvSpPr>
          <p:spPr>
            <a:xfrm>
              <a:off x="5371836" y="3038552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AF3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4" name="object 4524"/>
            <p:cNvSpPr/>
            <p:nvPr/>
          </p:nvSpPr>
          <p:spPr>
            <a:xfrm>
              <a:off x="5371836" y="3039845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5" name="object 4525"/>
            <p:cNvSpPr/>
            <p:nvPr/>
          </p:nvSpPr>
          <p:spPr>
            <a:xfrm>
              <a:off x="5371836" y="3039845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AF3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6" name="object 4526"/>
            <p:cNvSpPr/>
            <p:nvPr/>
          </p:nvSpPr>
          <p:spPr>
            <a:xfrm>
              <a:off x="5371836" y="3040977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7" name="object 4527"/>
            <p:cNvSpPr/>
            <p:nvPr/>
          </p:nvSpPr>
          <p:spPr>
            <a:xfrm>
              <a:off x="5371836" y="3040977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AF3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8" name="object 4528"/>
            <p:cNvSpPr/>
            <p:nvPr/>
          </p:nvSpPr>
          <p:spPr>
            <a:xfrm>
              <a:off x="5371836" y="3042270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1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9" name="object 4529"/>
            <p:cNvSpPr/>
            <p:nvPr/>
          </p:nvSpPr>
          <p:spPr>
            <a:xfrm>
              <a:off x="5371836" y="3042270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AF1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0" name="object 4530"/>
            <p:cNvSpPr/>
            <p:nvPr/>
          </p:nvSpPr>
          <p:spPr>
            <a:xfrm>
              <a:off x="5371836" y="3043401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1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1" name="object 4531"/>
            <p:cNvSpPr/>
            <p:nvPr/>
          </p:nvSpPr>
          <p:spPr>
            <a:xfrm>
              <a:off x="5371836" y="3043401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AF1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2" name="object 4532"/>
            <p:cNvSpPr/>
            <p:nvPr/>
          </p:nvSpPr>
          <p:spPr>
            <a:xfrm>
              <a:off x="5371836" y="3044694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AF1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3" name="object 4533"/>
            <p:cNvSpPr/>
            <p:nvPr/>
          </p:nvSpPr>
          <p:spPr>
            <a:xfrm>
              <a:off x="5371836" y="3044694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1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4" name="object 4534"/>
            <p:cNvSpPr/>
            <p:nvPr/>
          </p:nvSpPr>
          <p:spPr>
            <a:xfrm>
              <a:off x="5371836" y="3044694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AF1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5" name="object 4535"/>
            <p:cNvSpPr/>
            <p:nvPr/>
          </p:nvSpPr>
          <p:spPr>
            <a:xfrm>
              <a:off x="5371836" y="3045826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AF1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6" name="object 4536"/>
            <p:cNvSpPr/>
            <p:nvPr/>
          </p:nvSpPr>
          <p:spPr>
            <a:xfrm>
              <a:off x="5371836" y="3045826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7" name="object 4537"/>
            <p:cNvSpPr/>
            <p:nvPr/>
          </p:nvSpPr>
          <p:spPr>
            <a:xfrm>
              <a:off x="5371836" y="3045826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AF1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8" name="object 4538"/>
            <p:cNvSpPr/>
            <p:nvPr/>
          </p:nvSpPr>
          <p:spPr>
            <a:xfrm>
              <a:off x="5371836" y="3047119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9" name="object 4539"/>
            <p:cNvSpPr/>
            <p:nvPr/>
          </p:nvSpPr>
          <p:spPr>
            <a:xfrm>
              <a:off x="5371836" y="3047119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AF1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0" name="object 4540"/>
            <p:cNvSpPr/>
            <p:nvPr/>
          </p:nvSpPr>
          <p:spPr>
            <a:xfrm>
              <a:off x="5371836" y="3048250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1" name="object 4541"/>
            <p:cNvSpPr/>
            <p:nvPr/>
          </p:nvSpPr>
          <p:spPr>
            <a:xfrm>
              <a:off x="5371836" y="3048250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AF1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2" name="object 4542"/>
            <p:cNvSpPr/>
            <p:nvPr/>
          </p:nvSpPr>
          <p:spPr>
            <a:xfrm>
              <a:off x="5371836" y="3049543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AF1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3" name="object 4543"/>
            <p:cNvSpPr/>
            <p:nvPr/>
          </p:nvSpPr>
          <p:spPr>
            <a:xfrm>
              <a:off x="5371836" y="3049543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4" name="object 4544"/>
            <p:cNvSpPr/>
            <p:nvPr/>
          </p:nvSpPr>
          <p:spPr>
            <a:xfrm>
              <a:off x="5371836" y="3049543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AF1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5" name="object 4545"/>
            <p:cNvSpPr/>
            <p:nvPr/>
          </p:nvSpPr>
          <p:spPr>
            <a:xfrm>
              <a:off x="5371836" y="3050675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1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6" name="object 4546"/>
            <p:cNvSpPr/>
            <p:nvPr/>
          </p:nvSpPr>
          <p:spPr>
            <a:xfrm>
              <a:off x="5371836" y="3050675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AF1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7" name="object 4547"/>
            <p:cNvSpPr/>
            <p:nvPr/>
          </p:nvSpPr>
          <p:spPr>
            <a:xfrm>
              <a:off x="5371836" y="3051968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1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8" name="object 4548"/>
            <p:cNvSpPr/>
            <p:nvPr/>
          </p:nvSpPr>
          <p:spPr>
            <a:xfrm>
              <a:off x="5371836" y="3051968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AF1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9" name="object 4549"/>
            <p:cNvSpPr/>
            <p:nvPr/>
          </p:nvSpPr>
          <p:spPr>
            <a:xfrm>
              <a:off x="5371836" y="3053261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AF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0" name="object 4550"/>
            <p:cNvSpPr/>
            <p:nvPr/>
          </p:nvSpPr>
          <p:spPr>
            <a:xfrm>
              <a:off x="5371836" y="3053261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1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1" name="object 4551"/>
            <p:cNvSpPr/>
            <p:nvPr/>
          </p:nvSpPr>
          <p:spPr>
            <a:xfrm>
              <a:off x="5371836" y="3053261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AF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2" name="object 4552"/>
            <p:cNvSpPr/>
            <p:nvPr/>
          </p:nvSpPr>
          <p:spPr>
            <a:xfrm>
              <a:off x="5371836" y="3054392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AF1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3" name="object 4553"/>
            <p:cNvSpPr/>
            <p:nvPr/>
          </p:nvSpPr>
          <p:spPr>
            <a:xfrm>
              <a:off x="5371836" y="3054392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4" name="object 4554"/>
            <p:cNvSpPr/>
            <p:nvPr/>
          </p:nvSpPr>
          <p:spPr>
            <a:xfrm>
              <a:off x="5371836" y="3054392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AF1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5" name="object 4555"/>
            <p:cNvSpPr/>
            <p:nvPr/>
          </p:nvSpPr>
          <p:spPr>
            <a:xfrm>
              <a:off x="5371836" y="3055685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6" name="object 4556"/>
            <p:cNvSpPr/>
            <p:nvPr/>
          </p:nvSpPr>
          <p:spPr>
            <a:xfrm>
              <a:off x="5371836" y="3055685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AF1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7" name="object 4557"/>
            <p:cNvSpPr/>
            <p:nvPr/>
          </p:nvSpPr>
          <p:spPr>
            <a:xfrm>
              <a:off x="5371836" y="3056817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8" name="object 4558"/>
            <p:cNvSpPr/>
            <p:nvPr/>
          </p:nvSpPr>
          <p:spPr>
            <a:xfrm>
              <a:off x="5371836" y="3056817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AF1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9" name="object 4559"/>
            <p:cNvSpPr/>
            <p:nvPr/>
          </p:nvSpPr>
          <p:spPr>
            <a:xfrm>
              <a:off x="5371836" y="3058110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AF1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0" name="object 4560"/>
            <p:cNvSpPr/>
            <p:nvPr/>
          </p:nvSpPr>
          <p:spPr>
            <a:xfrm>
              <a:off x="5371836" y="3058110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1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1" name="object 4561"/>
            <p:cNvSpPr/>
            <p:nvPr/>
          </p:nvSpPr>
          <p:spPr>
            <a:xfrm>
              <a:off x="5371836" y="3058110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AF1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2" name="object 4562"/>
            <p:cNvSpPr/>
            <p:nvPr/>
          </p:nvSpPr>
          <p:spPr>
            <a:xfrm>
              <a:off x="5371836" y="3059241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1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3" name="object 4563"/>
            <p:cNvSpPr/>
            <p:nvPr/>
          </p:nvSpPr>
          <p:spPr>
            <a:xfrm>
              <a:off x="5371836" y="3059241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AF1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4" name="object 4564"/>
            <p:cNvSpPr/>
            <p:nvPr/>
          </p:nvSpPr>
          <p:spPr>
            <a:xfrm>
              <a:off x="5371836" y="3060534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1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5" name="object 4565"/>
            <p:cNvSpPr/>
            <p:nvPr/>
          </p:nvSpPr>
          <p:spPr>
            <a:xfrm>
              <a:off x="5371836" y="3060534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AF1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6" name="object 4566"/>
            <p:cNvSpPr/>
            <p:nvPr/>
          </p:nvSpPr>
          <p:spPr>
            <a:xfrm>
              <a:off x="5371836" y="3061666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AF1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7" name="object 4567"/>
            <p:cNvSpPr/>
            <p:nvPr/>
          </p:nvSpPr>
          <p:spPr>
            <a:xfrm>
              <a:off x="5371836" y="3061666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1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8" name="object 4568"/>
            <p:cNvSpPr/>
            <p:nvPr/>
          </p:nvSpPr>
          <p:spPr>
            <a:xfrm>
              <a:off x="5371836" y="3061666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AF1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9" name="object 4569"/>
            <p:cNvSpPr/>
            <p:nvPr/>
          </p:nvSpPr>
          <p:spPr>
            <a:xfrm>
              <a:off x="5371836" y="3062959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AF1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0" name="object 4570"/>
            <p:cNvSpPr/>
            <p:nvPr/>
          </p:nvSpPr>
          <p:spPr>
            <a:xfrm>
              <a:off x="5371836" y="3062959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1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1" name="object 4571"/>
            <p:cNvSpPr/>
            <p:nvPr/>
          </p:nvSpPr>
          <p:spPr>
            <a:xfrm>
              <a:off x="5371836" y="3062959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AF1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2" name="object 4572"/>
            <p:cNvSpPr/>
            <p:nvPr/>
          </p:nvSpPr>
          <p:spPr>
            <a:xfrm>
              <a:off x="5371836" y="3064090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1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3" name="object 4573"/>
            <p:cNvSpPr/>
            <p:nvPr/>
          </p:nvSpPr>
          <p:spPr>
            <a:xfrm>
              <a:off x="5371836" y="3064090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AF1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4" name="object 4574"/>
            <p:cNvSpPr/>
            <p:nvPr/>
          </p:nvSpPr>
          <p:spPr>
            <a:xfrm>
              <a:off x="5371836" y="3065383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1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5" name="object 4575"/>
            <p:cNvSpPr/>
            <p:nvPr/>
          </p:nvSpPr>
          <p:spPr>
            <a:xfrm>
              <a:off x="5371836" y="3065383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AF1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6" name="object 4576"/>
            <p:cNvSpPr/>
            <p:nvPr/>
          </p:nvSpPr>
          <p:spPr>
            <a:xfrm>
              <a:off x="5371836" y="3066515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AF0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7" name="object 4577"/>
            <p:cNvSpPr/>
            <p:nvPr/>
          </p:nvSpPr>
          <p:spPr>
            <a:xfrm>
              <a:off x="5371836" y="3066515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0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8" name="object 4578"/>
            <p:cNvSpPr/>
            <p:nvPr/>
          </p:nvSpPr>
          <p:spPr>
            <a:xfrm>
              <a:off x="5371836" y="3066515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AF0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9" name="object 4579"/>
            <p:cNvSpPr/>
            <p:nvPr/>
          </p:nvSpPr>
          <p:spPr>
            <a:xfrm>
              <a:off x="5371836" y="3067808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0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0" name="object 4580"/>
            <p:cNvSpPr/>
            <p:nvPr/>
          </p:nvSpPr>
          <p:spPr>
            <a:xfrm>
              <a:off x="5371836" y="3067808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AF0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1" name="object 4581"/>
            <p:cNvSpPr/>
            <p:nvPr/>
          </p:nvSpPr>
          <p:spPr>
            <a:xfrm>
              <a:off x="5371836" y="3068939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0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2" name="object 4582"/>
            <p:cNvSpPr/>
            <p:nvPr/>
          </p:nvSpPr>
          <p:spPr>
            <a:xfrm>
              <a:off x="5371836" y="3068939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AF0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3" name="object 4583"/>
            <p:cNvSpPr/>
            <p:nvPr/>
          </p:nvSpPr>
          <p:spPr>
            <a:xfrm>
              <a:off x="5371836" y="3070232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AF0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4" name="object 4584"/>
            <p:cNvSpPr/>
            <p:nvPr/>
          </p:nvSpPr>
          <p:spPr>
            <a:xfrm>
              <a:off x="5371836" y="3070232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0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5" name="object 4585"/>
            <p:cNvSpPr/>
            <p:nvPr/>
          </p:nvSpPr>
          <p:spPr>
            <a:xfrm>
              <a:off x="5371836" y="3070232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AF0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6" name="object 4586"/>
            <p:cNvSpPr/>
            <p:nvPr/>
          </p:nvSpPr>
          <p:spPr>
            <a:xfrm>
              <a:off x="5371836" y="3071363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AF0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7" name="object 4587"/>
            <p:cNvSpPr/>
            <p:nvPr/>
          </p:nvSpPr>
          <p:spPr>
            <a:xfrm>
              <a:off x="5371836" y="3071363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0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8" name="object 4588"/>
            <p:cNvSpPr/>
            <p:nvPr/>
          </p:nvSpPr>
          <p:spPr>
            <a:xfrm>
              <a:off x="5371836" y="3071363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AF0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9" name="object 4589"/>
            <p:cNvSpPr/>
            <p:nvPr/>
          </p:nvSpPr>
          <p:spPr>
            <a:xfrm>
              <a:off x="5371836" y="3072657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0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0" name="object 4590"/>
            <p:cNvSpPr/>
            <p:nvPr/>
          </p:nvSpPr>
          <p:spPr>
            <a:xfrm>
              <a:off x="5371836" y="3072657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AF0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1" name="object 4591"/>
            <p:cNvSpPr/>
            <p:nvPr/>
          </p:nvSpPr>
          <p:spPr>
            <a:xfrm>
              <a:off x="5371836" y="3073788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0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2" name="object 4592"/>
            <p:cNvSpPr/>
            <p:nvPr/>
          </p:nvSpPr>
          <p:spPr>
            <a:xfrm>
              <a:off x="5371836" y="3073788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AF0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3" name="object 4593"/>
            <p:cNvSpPr/>
            <p:nvPr/>
          </p:nvSpPr>
          <p:spPr>
            <a:xfrm>
              <a:off x="5371836" y="3075081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AF0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4" name="object 4594"/>
            <p:cNvSpPr/>
            <p:nvPr/>
          </p:nvSpPr>
          <p:spPr>
            <a:xfrm>
              <a:off x="5371836" y="3075081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5" name="object 4595"/>
            <p:cNvSpPr/>
            <p:nvPr/>
          </p:nvSpPr>
          <p:spPr>
            <a:xfrm>
              <a:off x="5371836" y="3075081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AF0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6" name="object 4596"/>
            <p:cNvSpPr/>
            <p:nvPr/>
          </p:nvSpPr>
          <p:spPr>
            <a:xfrm>
              <a:off x="5371836" y="3076212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AF0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7" name="object 4597"/>
            <p:cNvSpPr/>
            <p:nvPr/>
          </p:nvSpPr>
          <p:spPr>
            <a:xfrm>
              <a:off x="5371836" y="3076212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AF0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8" name="object 4598"/>
            <p:cNvSpPr/>
            <p:nvPr/>
          </p:nvSpPr>
          <p:spPr>
            <a:xfrm>
              <a:off x="5371836" y="3076212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AF0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9" name="object 4599"/>
            <p:cNvSpPr/>
            <p:nvPr/>
          </p:nvSpPr>
          <p:spPr>
            <a:xfrm>
              <a:off x="5371836" y="3077505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F0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0" name="object 4600"/>
            <p:cNvSpPr/>
            <p:nvPr/>
          </p:nvSpPr>
          <p:spPr>
            <a:xfrm>
              <a:off x="5371836" y="3077505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9F0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1" name="object 4601"/>
            <p:cNvSpPr/>
            <p:nvPr/>
          </p:nvSpPr>
          <p:spPr>
            <a:xfrm>
              <a:off x="5371836" y="3078637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F0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2" name="object 4602"/>
            <p:cNvSpPr/>
            <p:nvPr/>
          </p:nvSpPr>
          <p:spPr>
            <a:xfrm>
              <a:off x="5371836" y="3078637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9F0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3" name="object 4603"/>
            <p:cNvSpPr/>
            <p:nvPr/>
          </p:nvSpPr>
          <p:spPr>
            <a:xfrm>
              <a:off x="5371836" y="3079930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9F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4" name="object 4604"/>
            <p:cNvSpPr/>
            <p:nvPr/>
          </p:nvSpPr>
          <p:spPr>
            <a:xfrm>
              <a:off x="5371836" y="3079930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F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5" name="object 4605"/>
            <p:cNvSpPr/>
            <p:nvPr/>
          </p:nvSpPr>
          <p:spPr>
            <a:xfrm>
              <a:off x="5371836" y="3079930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9F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6" name="object 4606"/>
            <p:cNvSpPr/>
            <p:nvPr/>
          </p:nvSpPr>
          <p:spPr>
            <a:xfrm>
              <a:off x="5371836" y="3081061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9F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7" name="object 4607"/>
            <p:cNvSpPr/>
            <p:nvPr/>
          </p:nvSpPr>
          <p:spPr>
            <a:xfrm>
              <a:off x="5371836" y="3081061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F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8" name="object 4608"/>
            <p:cNvSpPr/>
            <p:nvPr/>
          </p:nvSpPr>
          <p:spPr>
            <a:xfrm>
              <a:off x="5371836" y="3081061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9F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9" name="object 4609"/>
            <p:cNvSpPr/>
            <p:nvPr/>
          </p:nvSpPr>
          <p:spPr>
            <a:xfrm>
              <a:off x="5371836" y="3082354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F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0" name="object 4610"/>
            <p:cNvSpPr/>
            <p:nvPr/>
          </p:nvSpPr>
          <p:spPr>
            <a:xfrm>
              <a:off x="5371836" y="3082354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9F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1" name="object 4611"/>
            <p:cNvSpPr/>
            <p:nvPr/>
          </p:nvSpPr>
          <p:spPr>
            <a:xfrm>
              <a:off x="5371836" y="3083486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F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2" name="object 4612"/>
            <p:cNvSpPr/>
            <p:nvPr/>
          </p:nvSpPr>
          <p:spPr>
            <a:xfrm>
              <a:off x="5371836" y="3083486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9F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3" name="object 4613"/>
            <p:cNvSpPr/>
            <p:nvPr/>
          </p:nvSpPr>
          <p:spPr>
            <a:xfrm>
              <a:off x="5371836" y="3084779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9F0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4" name="object 4614"/>
            <p:cNvSpPr/>
            <p:nvPr/>
          </p:nvSpPr>
          <p:spPr>
            <a:xfrm>
              <a:off x="5371836" y="3084779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F0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5" name="object 4615"/>
            <p:cNvSpPr/>
            <p:nvPr/>
          </p:nvSpPr>
          <p:spPr>
            <a:xfrm>
              <a:off x="5371836" y="3084779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9F0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6" name="object 4616"/>
            <p:cNvSpPr/>
            <p:nvPr/>
          </p:nvSpPr>
          <p:spPr>
            <a:xfrm>
              <a:off x="5371836" y="3085910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F0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7" name="object 4617"/>
            <p:cNvSpPr/>
            <p:nvPr/>
          </p:nvSpPr>
          <p:spPr>
            <a:xfrm>
              <a:off x="5371836" y="3085910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9F0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8" name="object 4618"/>
            <p:cNvSpPr/>
            <p:nvPr/>
          </p:nvSpPr>
          <p:spPr>
            <a:xfrm>
              <a:off x="5371836" y="3087203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F0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9" name="object 4619"/>
            <p:cNvSpPr/>
            <p:nvPr/>
          </p:nvSpPr>
          <p:spPr>
            <a:xfrm>
              <a:off x="5371836" y="3087203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9F0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0" name="object 4620"/>
            <p:cNvSpPr/>
            <p:nvPr/>
          </p:nvSpPr>
          <p:spPr>
            <a:xfrm>
              <a:off x="5371836" y="3088335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9EF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1" name="object 4621"/>
            <p:cNvSpPr/>
            <p:nvPr/>
          </p:nvSpPr>
          <p:spPr>
            <a:xfrm>
              <a:off x="5371836" y="3088335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F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2" name="object 4622"/>
            <p:cNvSpPr/>
            <p:nvPr/>
          </p:nvSpPr>
          <p:spPr>
            <a:xfrm>
              <a:off x="5371836" y="3088335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9EF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3" name="object 4623"/>
            <p:cNvSpPr/>
            <p:nvPr/>
          </p:nvSpPr>
          <p:spPr>
            <a:xfrm>
              <a:off x="5371836" y="3089628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9EF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4" name="object 4624"/>
            <p:cNvSpPr/>
            <p:nvPr/>
          </p:nvSpPr>
          <p:spPr>
            <a:xfrm>
              <a:off x="5371836" y="3089628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5" name="object 4625"/>
            <p:cNvSpPr/>
            <p:nvPr/>
          </p:nvSpPr>
          <p:spPr>
            <a:xfrm>
              <a:off x="5371836" y="3089628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9EF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6" name="object 4626"/>
            <p:cNvSpPr/>
            <p:nvPr/>
          </p:nvSpPr>
          <p:spPr>
            <a:xfrm>
              <a:off x="5371836" y="3090759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7" name="object 4627"/>
            <p:cNvSpPr/>
            <p:nvPr/>
          </p:nvSpPr>
          <p:spPr>
            <a:xfrm>
              <a:off x="5371836" y="3090759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9EF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8" name="object 4628"/>
            <p:cNvSpPr/>
            <p:nvPr/>
          </p:nvSpPr>
          <p:spPr>
            <a:xfrm>
              <a:off x="5371836" y="3092052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9" name="object 4629"/>
            <p:cNvSpPr/>
            <p:nvPr/>
          </p:nvSpPr>
          <p:spPr>
            <a:xfrm>
              <a:off x="5371836" y="3092052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9EF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0" name="object 4630"/>
            <p:cNvSpPr/>
            <p:nvPr/>
          </p:nvSpPr>
          <p:spPr>
            <a:xfrm>
              <a:off x="5371836" y="3093184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9E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1" name="object 4631"/>
            <p:cNvSpPr/>
            <p:nvPr/>
          </p:nvSpPr>
          <p:spPr>
            <a:xfrm>
              <a:off x="5371836" y="3093184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2" name="object 4632"/>
            <p:cNvSpPr/>
            <p:nvPr/>
          </p:nvSpPr>
          <p:spPr>
            <a:xfrm>
              <a:off x="5371836" y="3093184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9E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3" name="object 4633"/>
            <p:cNvSpPr/>
            <p:nvPr/>
          </p:nvSpPr>
          <p:spPr>
            <a:xfrm>
              <a:off x="5371836" y="3094477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4" name="object 4634"/>
            <p:cNvSpPr/>
            <p:nvPr/>
          </p:nvSpPr>
          <p:spPr>
            <a:xfrm>
              <a:off x="5371836" y="3094477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9E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5" name="object 4635"/>
            <p:cNvSpPr/>
            <p:nvPr/>
          </p:nvSpPr>
          <p:spPr>
            <a:xfrm>
              <a:off x="5371836" y="3095608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6" name="object 4636"/>
            <p:cNvSpPr/>
            <p:nvPr/>
          </p:nvSpPr>
          <p:spPr>
            <a:xfrm>
              <a:off x="5371836" y="3095608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9E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7" name="object 4637"/>
            <p:cNvSpPr/>
            <p:nvPr/>
          </p:nvSpPr>
          <p:spPr>
            <a:xfrm>
              <a:off x="5371836" y="3096901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9EF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8" name="object 4638"/>
            <p:cNvSpPr/>
            <p:nvPr/>
          </p:nvSpPr>
          <p:spPr>
            <a:xfrm>
              <a:off x="5371836" y="3096901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F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9" name="object 4639"/>
            <p:cNvSpPr/>
            <p:nvPr/>
          </p:nvSpPr>
          <p:spPr>
            <a:xfrm>
              <a:off x="5371836" y="3096901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9EF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0" name="object 4640"/>
            <p:cNvSpPr/>
            <p:nvPr/>
          </p:nvSpPr>
          <p:spPr>
            <a:xfrm>
              <a:off x="5371836" y="3098033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9EF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1" name="object 4641"/>
            <p:cNvSpPr/>
            <p:nvPr/>
          </p:nvSpPr>
          <p:spPr>
            <a:xfrm>
              <a:off x="5371836" y="3098033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F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2" name="object 4642"/>
            <p:cNvSpPr/>
            <p:nvPr/>
          </p:nvSpPr>
          <p:spPr>
            <a:xfrm>
              <a:off x="5371836" y="3098033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9EF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3" name="object 4643"/>
            <p:cNvSpPr/>
            <p:nvPr/>
          </p:nvSpPr>
          <p:spPr>
            <a:xfrm>
              <a:off x="5371836" y="3099326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F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4" name="object 4644"/>
            <p:cNvSpPr/>
            <p:nvPr/>
          </p:nvSpPr>
          <p:spPr>
            <a:xfrm>
              <a:off x="5371836" y="3099326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9EF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5" name="object 4645"/>
            <p:cNvSpPr/>
            <p:nvPr/>
          </p:nvSpPr>
          <p:spPr>
            <a:xfrm>
              <a:off x="5371836" y="3100457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F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6" name="object 4646"/>
            <p:cNvSpPr/>
            <p:nvPr/>
          </p:nvSpPr>
          <p:spPr>
            <a:xfrm>
              <a:off x="5371836" y="3100457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9EF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7" name="object 4647"/>
            <p:cNvSpPr/>
            <p:nvPr/>
          </p:nvSpPr>
          <p:spPr>
            <a:xfrm>
              <a:off x="5371836" y="3101750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9E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8" name="object 4648"/>
            <p:cNvSpPr/>
            <p:nvPr/>
          </p:nvSpPr>
          <p:spPr>
            <a:xfrm>
              <a:off x="5371836" y="3101750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9" name="object 4649"/>
            <p:cNvSpPr/>
            <p:nvPr/>
          </p:nvSpPr>
          <p:spPr>
            <a:xfrm>
              <a:off x="5371836" y="3101750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9E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0" name="object 4650"/>
            <p:cNvSpPr/>
            <p:nvPr/>
          </p:nvSpPr>
          <p:spPr>
            <a:xfrm>
              <a:off x="5371836" y="3102882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1" name="object 4651"/>
            <p:cNvSpPr/>
            <p:nvPr/>
          </p:nvSpPr>
          <p:spPr>
            <a:xfrm>
              <a:off x="5371836" y="3102882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9EF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2" name="object 4652"/>
            <p:cNvSpPr/>
            <p:nvPr/>
          </p:nvSpPr>
          <p:spPr>
            <a:xfrm>
              <a:off x="5371836" y="3104175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3" name="object 4653"/>
            <p:cNvSpPr/>
            <p:nvPr/>
          </p:nvSpPr>
          <p:spPr>
            <a:xfrm>
              <a:off x="5371836" y="3104175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9EF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4" name="object 4654"/>
            <p:cNvSpPr/>
            <p:nvPr/>
          </p:nvSpPr>
          <p:spPr>
            <a:xfrm>
              <a:off x="5371836" y="3105306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9EF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5" name="object 4655"/>
            <p:cNvSpPr/>
            <p:nvPr/>
          </p:nvSpPr>
          <p:spPr>
            <a:xfrm>
              <a:off x="5371836" y="3105306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F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6" name="object 4656"/>
            <p:cNvSpPr/>
            <p:nvPr/>
          </p:nvSpPr>
          <p:spPr>
            <a:xfrm>
              <a:off x="5371836" y="3105306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9EF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7" name="object 4657"/>
            <p:cNvSpPr/>
            <p:nvPr/>
          </p:nvSpPr>
          <p:spPr>
            <a:xfrm>
              <a:off x="5371836" y="3106599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9EF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8" name="object 4658"/>
            <p:cNvSpPr/>
            <p:nvPr/>
          </p:nvSpPr>
          <p:spPr>
            <a:xfrm>
              <a:off x="5371836" y="3106599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9" name="object 4659"/>
            <p:cNvSpPr/>
            <p:nvPr/>
          </p:nvSpPr>
          <p:spPr>
            <a:xfrm>
              <a:off x="5371836" y="3106599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9EF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0" name="object 4660"/>
            <p:cNvSpPr/>
            <p:nvPr/>
          </p:nvSpPr>
          <p:spPr>
            <a:xfrm>
              <a:off x="5371836" y="3107731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1" name="object 4661"/>
            <p:cNvSpPr/>
            <p:nvPr/>
          </p:nvSpPr>
          <p:spPr>
            <a:xfrm>
              <a:off x="5371836" y="3107731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9EF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2" name="object 4662"/>
            <p:cNvSpPr/>
            <p:nvPr/>
          </p:nvSpPr>
          <p:spPr>
            <a:xfrm>
              <a:off x="5371836" y="3109024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3" name="object 4663"/>
            <p:cNvSpPr/>
            <p:nvPr/>
          </p:nvSpPr>
          <p:spPr>
            <a:xfrm>
              <a:off x="5371836" y="3109024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9EF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4" name="object 4664"/>
            <p:cNvSpPr/>
            <p:nvPr/>
          </p:nvSpPr>
          <p:spPr>
            <a:xfrm>
              <a:off x="5371836" y="3110155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9EE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5" name="object 4665"/>
            <p:cNvSpPr/>
            <p:nvPr/>
          </p:nvSpPr>
          <p:spPr>
            <a:xfrm>
              <a:off x="5371836" y="3110155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E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6" name="object 4666"/>
            <p:cNvSpPr/>
            <p:nvPr/>
          </p:nvSpPr>
          <p:spPr>
            <a:xfrm>
              <a:off x="5371836" y="3110155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9EE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7" name="object 4667"/>
            <p:cNvSpPr/>
            <p:nvPr/>
          </p:nvSpPr>
          <p:spPr>
            <a:xfrm>
              <a:off x="5371836" y="3111448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9EE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8" name="object 4668"/>
            <p:cNvSpPr/>
            <p:nvPr/>
          </p:nvSpPr>
          <p:spPr>
            <a:xfrm>
              <a:off x="5371836" y="3111448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E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9" name="object 4669"/>
            <p:cNvSpPr/>
            <p:nvPr/>
          </p:nvSpPr>
          <p:spPr>
            <a:xfrm>
              <a:off x="5371836" y="3111448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9EE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0" name="object 4670"/>
            <p:cNvSpPr/>
            <p:nvPr/>
          </p:nvSpPr>
          <p:spPr>
            <a:xfrm>
              <a:off x="5371836" y="3112580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E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1" name="object 4671"/>
            <p:cNvSpPr/>
            <p:nvPr/>
          </p:nvSpPr>
          <p:spPr>
            <a:xfrm>
              <a:off x="5371836" y="3112580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9EE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2" name="object 4672"/>
            <p:cNvSpPr/>
            <p:nvPr/>
          </p:nvSpPr>
          <p:spPr>
            <a:xfrm>
              <a:off x="5371836" y="3113873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9EE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3" name="object 4673"/>
            <p:cNvSpPr/>
            <p:nvPr/>
          </p:nvSpPr>
          <p:spPr>
            <a:xfrm>
              <a:off x="5371836" y="3113873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E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4" name="object 4674"/>
            <p:cNvSpPr/>
            <p:nvPr/>
          </p:nvSpPr>
          <p:spPr>
            <a:xfrm>
              <a:off x="5371836" y="3113873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9EE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5" name="object 4675"/>
            <p:cNvSpPr/>
            <p:nvPr/>
          </p:nvSpPr>
          <p:spPr>
            <a:xfrm>
              <a:off x="5371836" y="3115004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9EE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6" name="object 4676"/>
            <p:cNvSpPr/>
            <p:nvPr/>
          </p:nvSpPr>
          <p:spPr>
            <a:xfrm>
              <a:off x="5371836" y="3115004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E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7" name="object 4677"/>
            <p:cNvSpPr/>
            <p:nvPr/>
          </p:nvSpPr>
          <p:spPr>
            <a:xfrm>
              <a:off x="5371836" y="3115004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9EE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8" name="object 4678"/>
            <p:cNvSpPr/>
            <p:nvPr/>
          </p:nvSpPr>
          <p:spPr>
            <a:xfrm>
              <a:off x="5371836" y="3116297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E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9" name="object 4679"/>
            <p:cNvSpPr/>
            <p:nvPr/>
          </p:nvSpPr>
          <p:spPr>
            <a:xfrm>
              <a:off x="5371836" y="3116297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9EE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0" name="object 4680"/>
            <p:cNvSpPr/>
            <p:nvPr/>
          </p:nvSpPr>
          <p:spPr>
            <a:xfrm>
              <a:off x="5371836" y="3117429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E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1" name="object 4681"/>
            <p:cNvSpPr/>
            <p:nvPr/>
          </p:nvSpPr>
          <p:spPr>
            <a:xfrm>
              <a:off x="5371836" y="3117429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9EE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2" name="object 4682"/>
            <p:cNvSpPr/>
            <p:nvPr/>
          </p:nvSpPr>
          <p:spPr>
            <a:xfrm>
              <a:off x="5371836" y="3118722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9EE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3" name="object 4683"/>
            <p:cNvSpPr/>
            <p:nvPr/>
          </p:nvSpPr>
          <p:spPr>
            <a:xfrm>
              <a:off x="5371836" y="3118722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E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4" name="object 4684"/>
            <p:cNvSpPr/>
            <p:nvPr/>
          </p:nvSpPr>
          <p:spPr>
            <a:xfrm>
              <a:off x="5371836" y="3118722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9EE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5" name="object 4685"/>
            <p:cNvSpPr/>
            <p:nvPr/>
          </p:nvSpPr>
          <p:spPr>
            <a:xfrm>
              <a:off x="5371836" y="3119853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9EE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6" name="object 4686"/>
            <p:cNvSpPr/>
            <p:nvPr/>
          </p:nvSpPr>
          <p:spPr>
            <a:xfrm>
              <a:off x="5371836" y="3119853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7" name="object 4687"/>
            <p:cNvSpPr/>
            <p:nvPr/>
          </p:nvSpPr>
          <p:spPr>
            <a:xfrm>
              <a:off x="5371836" y="3119853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9EE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8" name="object 4688"/>
            <p:cNvSpPr/>
            <p:nvPr/>
          </p:nvSpPr>
          <p:spPr>
            <a:xfrm>
              <a:off x="5371836" y="3121146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9" name="object 4689"/>
            <p:cNvSpPr/>
            <p:nvPr/>
          </p:nvSpPr>
          <p:spPr>
            <a:xfrm>
              <a:off x="5371836" y="3121146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9EE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0" name="object 4690"/>
            <p:cNvSpPr/>
            <p:nvPr/>
          </p:nvSpPr>
          <p:spPr>
            <a:xfrm>
              <a:off x="5371836" y="3122278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1" name="object 4691"/>
            <p:cNvSpPr/>
            <p:nvPr/>
          </p:nvSpPr>
          <p:spPr>
            <a:xfrm>
              <a:off x="5371836" y="3122278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9EE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2" name="object 4692"/>
            <p:cNvSpPr/>
            <p:nvPr/>
          </p:nvSpPr>
          <p:spPr>
            <a:xfrm>
              <a:off x="5371836" y="3123571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9EE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3" name="object 4693"/>
            <p:cNvSpPr/>
            <p:nvPr/>
          </p:nvSpPr>
          <p:spPr>
            <a:xfrm>
              <a:off x="5371836" y="3123571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4" name="object 4694"/>
            <p:cNvSpPr/>
            <p:nvPr/>
          </p:nvSpPr>
          <p:spPr>
            <a:xfrm>
              <a:off x="5371836" y="3123571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9EE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5" name="object 4695"/>
            <p:cNvSpPr/>
            <p:nvPr/>
          </p:nvSpPr>
          <p:spPr>
            <a:xfrm>
              <a:off x="5371836" y="3124702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9EE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6" name="object 4696"/>
            <p:cNvSpPr/>
            <p:nvPr/>
          </p:nvSpPr>
          <p:spPr>
            <a:xfrm>
              <a:off x="5371836" y="3124702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7" name="object 4697"/>
            <p:cNvSpPr/>
            <p:nvPr/>
          </p:nvSpPr>
          <p:spPr>
            <a:xfrm>
              <a:off x="5371836" y="3124702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9EE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8" name="object 4698"/>
            <p:cNvSpPr/>
            <p:nvPr/>
          </p:nvSpPr>
          <p:spPr>
            <a:xfrm>
              <a:off x="5371836" y="3125995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9" name="object 4699"/>
            <p:cNvSpPr/>
            <p:nvPr/>
          </p:nvSpPr>
          <p:spPr>
            <a:xfrm>
              <a:off x="5371836" y="3125995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9EE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0" name="object 4700"/>
            <p:cNvSpPr/>
            <p:nvPr/>
          </p:nvSpPr>
          <p:spPr>
            <a:xfrm>
              <a:off x="5371836" y="3127127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1" name="object 4701"/>
            <p:cNvSpPr/>
            <p:nvPr/>
          </p:nvSpPr>
          <p:spPr>
            <a:xfrm>
              <a:off x="5371836" y="3127127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9EE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2" name="object 4702"/>
            <p:cNvSpPr/>
            <p:nvPr/>
          </p:nvSpPr>
          <p:spPr>
            <a:xfrm>
              <a:off x="5371836" y="3128420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9EE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3" name="object 4703"/>
            <p:cNvSpPr/>
            <p:nvPr/>
          </p:nvSpPr>
          <p:spPr>
            <a:xfrm>
              <a:off x="5371836" y="3128420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E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4" name="object 4704"/>
            <p:cNvSpPr/>
            <p:nvPr/>
          </p:nvSpPr>
          <p:spPr>
            <a:xfrm>
              <a:off x="5371836" y="3128420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9EE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5" name="object 4705"/>
            <p:cNvSpPr/>
            <p:nvPr/>
          </p:nvSpPr>
          <p:spPr>
            <a:xfrm>
              <a:off x="5371836" y="3129551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9EE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6" name="object 4706"/>
            <p:cNvSpPr/>
            <p:nvPr/>
          </p:nvSpPr>
          <p:spPr>
            <a:xfrm>
              <a:off x="5371836" y="3129551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7" name="object 4707"/>
            <p:cNvSpPr/>
            <p:nvPr/>
          </p:nvSpPr>
          <p:spPr>
            <a:xfrm>
              <a:off x="5371836" y="3129551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9EE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8" name="object 4708"/>
            <p:cNvSpPr/>
            <p:nvPr/>
          </p:nvSpPr>
          <p:spPr>
            <a:xfrm>
              <a:off x="5371836" y="3130844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9" name="object 4709"/>
            <p:cNvSpPr/>
            <p:nvPr/>
          </p:nvSpPr>
          <p:spPr>
            <a:xfrm>
              <a:off x="5371836" y="3130844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9EE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0" name="object 4710"/>
            <p:cNvSpPr/>
            <p:nvPr/>
          </p:nvSpPr>
          <p:spPr>
            <a:xfrm>
              <a:off x="5371836" y="3131976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9EE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1" name="object 4711"/>
            <p:cNvSpPr/>
            <p:nvPr/>
          </p:nvSpPr>
          <p:spPr>
            <a:xfrm>
              <a:off x="5371836" y="3131976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2" name="object 4712"/>
            <p:cNvSpPr/>
            <p:nvPr/>
          </p:nvSpPr>
          <p:spPr>
            <a:xfrm>
              <a:off x="5371836" y="3131976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9EE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3" name="object 4713"/>
            <p:cNvSpPr/>
            <p:nvPr/>
          </p:nvSpPr>
          <p:spPr>
            <a:xfrm>
              <a:off x="5371836" y="3133269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9ED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4" name="object 4714"/>
            <p:cNvSpPr/>
            <p:nvPr/>
          </p:nvSpPr>
          <p:spPr>
            <a:xfrm>
              <a:off x="5371836" y="3133269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D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5" name="object 4715"/>
            <p:cNvSpPr/>
            <p:nvPr/>
          </p:nvSpPr>
          <p:spPr>
            <a:xfrm>
              <a:off x="5371836" y="3133269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9ED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6" name="object 4716"/>
            <p:cNvSpPr/>
            <p:nvPr/>
          </p:nvSpPr>
          <p:spPr>
            <a:xfrm>
              <a:off x="5371836" y="3134400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D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7" name="object 4717"/>
            <p:cNvSpPr/>
            <p:nvPr/>
          </p:nvSpPr>
          <p:spPr>
            <a:xfrm>
              <a:off x="5371836" y="3134400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9ED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8" name="object 4718"/>
            <p:cNvSpPr/>
            <p:nvPr/>
          </p:nvSpPr>
          <p:spPr>
            <a:xfrm>
              <a:off x="5371836" y="3135693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D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9" name="object 4719"/>
            <p:cNvSpPr/>
            <p:nvPr/>
          </p:nvSpPr>
          <p:spPr>
            <a:xfrm>
              <a:off x="5371836" y="3135693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9ED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0" name="object 4720"/>
            <p:cNvSpPr/>
            <p:nvPr/>
          </p:nvSpPr>
          <p:spPr>
            <a:xfrm>
              <a:off x="5371836" y="3136825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9ED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1" name="object 4721"/>
            <p:cNvSpPr/>
            <p:nvPr/>
          </p:nvSpPr>
          <p:spPr>
            <a:xfrm>
              <a:off x="5371836" y="3136825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D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2" name="object 4722"/>
            <p:cNvSpPr/>
            <p:nvPr/>
          </p:nvSpPr>
          <p:spPr>
            <a:xfrm>
              <a:off x="5371836" y="3136825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9ED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3" name="object 4723"/>
            <p:cNvSpPr/>
            <p:nvPr/>
          </p:nvSpPr>
          <p:spPr>
            <a:xfrm>
              <a:off x="5371836" y="3138118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9ED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4" name="object 4724"/>
            <p:cNvSpPr/>
            <p:nvPr/>
          </p:nvSpPr>
          <p:spPr>
            <a:xfrm>
              <a:off x="5371836" y="3138118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D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5" name="object 4725"/>
            <p:cNvSpPr/>
            <p:nvPr/>
          </p:nvSpPr>
          <p:spPr>
            <a:xfrm>
              <a:off x="5371836" y="3138118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9ED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6" name="object 4726"/>
            <p:cNvSpPr/>
            <p:nvPr/>
          </p:nvSpPr>
          <p:spPr>
            <a:xfrm>
              <a:off x="5371836" y="3139249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D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7" name="object 4727"/>
            <p:cNvSpPr/>
            <p:nvPr/>
          </p:nvSpPr>
          <p:spPr>
            <a:xfrm>
              <a:off x="5371836" y="3139249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9ED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8" name="object 4728"/>
            <p:cNvSpPr/>
            <p:nvPr/>
          </p:nvSpPr>
          <p:spPr>
            <a:xfrm>
              <a:off x="5371836" y="3140542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D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9" name="object 4729"/>
            <p:cNvSpPr/>
            <p:nvPr/>
          </p:nvSpPr>
          <p:spPr>
            <a:xfrm>
              <a:off x="5371836" y="3140542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9ED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0" name="object 4730"/>
            <p:cNvSpPr/>
            <p:nvPr/>
          </p:nvSpPr>
          <p:spPr>
            <a:xfrm>
              <a:off x="5371836" y="3141674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9E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1" name="object 4731"/>
            <p:cNvSpPr/>
            <p:nvPr/>
          </p:nvSpPr>
          <p:spPr>
            <a:xfrm>
              <a:off x="5371836" y="3141674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2" name="object 4732"/>
            <p:cNvSpPr/>
            <p:nvPr/>
          </p:nvSpPr>
          <p:spPr>
            <a:xfrm>
              <a:off x="5371836" y="3141674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9E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3" name="object 4733"/>
            <p:cNvSpPr/>
            <p:nvPr/>
          </p:nvSpPr>
          <p:spPr>
            <a:xfrm>
              <a:off x="5371836" y="3142967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4" name="object 4734"/>
            <p:cNvSpPr/>
            <p:nvPr/>
          </p:nvSpPr>
          <p:spPr>
            <a:xfrm>
              <a:off x="5371836" y="3142967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9E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5" name="object 4735"/>
            <p:cNvSpPr/>
            <p:nvPr/>
          </p:nvSpPr>
          <p:spPr>
            <a:xfrm>
              <a:off x="5371836" y="3144098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6" name="object 4736"/>
            <p:cNvSpPr/>
            <p:nvPr/>
          </p:nvSpPr>
          <p:spPr>
            <a:xfrm>
              <a:off x="5371836" y="3144098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9E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7" name="object 4737"/>
            <p:cNvSpPr/>
            <p:nvPr/>
          </p:nvSpPr>
          <p:spPr>
            <a:xfrm>
              <a:off x="5371836" y="3145391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9E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8" name="object 4738"/>
            <p:cNvSpPr/>
            <p:nvPr/>
          </p:nvSpPr>
          <p:spPr>
            <a:xfrm>
              <a:off x="5371836" y="3145391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9" name="object 4739"/>
            <p:cNvSpPr/>
            <p:nvPr/>
          </p:nvSpPr>
          <p:spPr>
            <a:xfrm>
              <a:off x="5371836" y="3145391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9E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0" name="object 4740"/>
            <p:cNvSpPr/>
            <p:nvPr/>
          </p:nvSpPr>
          <p:spPr>
            <a:xfrm>
              <a:off x="5371836" y="3146523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9E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1" name="object 4741"/>
            <p:cNvSpPr/>
            <p:nvPr/>
          </p:nvSpPr>
          <p:spPr>
            <a:xfrm>
              <a:off x="5371836" y="3146523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9E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2" name="object 4742"/>
            <p:cNvSpPr/>
            <p:nvPr/>
          </p:nvSpPr>
          <p:spPr>
            <a:xfrm>
              <a:off x="5371836" y="3147816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8E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3" name="object 4743"/>
            <p:cNvSpPr/>
            <p:nvPr/>
          </p:nvSpPr>
          <p:spPr>
            <a:xfrm>
              <a:off x="5371836" y="3147816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8E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4" name="object 4744"/>
            <p:cNvSpPr/>
            <p:nvPr/>
          </p:nvSpPr>
          <p:spPr>
            <a:xfrm>
              <a:off x="5371836" y="3148947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8E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5" name="object 4745"/>
            <p:cNvSpPr/>
            <p:nvPr/>
          </p:nvSpPr>
          <p:spPr>
            <a:xfrm>
              <a:off x="5371836" y="3148947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8E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6" name="object 4746"/>
            <p:cNvSpPr/>
            <p:nvPr/>
          </p:nvSpPr>
          <p:spPr>
            <a:xfrm>
              <a:off x="5371836" y="3150240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8ED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7" name="object 4747"/>
            <p:cNvSpPr/>
            <p:nvPr/>
          </p:nvSpPr>
          <p:spPr>
            <a:xfrm>
              <a:off x="5371836" y="3150240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8E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8" name="object 4748"/>
            <p:cNvSpPr/>
            <p:nvPr/>
          </p:nvSpPr>
          <p:spPr>
            <a:xfrm>
              <a:off x="5371836" y="3150240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8ED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9" name="object 4749"/>
            <p:cNvSpPr/>
            <p:nvPr/>
          </p:nvSpPr>
          <p:spPr>
            <a:xfrm>
              <a:off x="5371836" y="3151372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8E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0" name="object 4750"/>
            <p:cNvSpPr/>
            <p:nvPr/>
          </p:nvSpPr>
          <p:spPr>
            <a:xfrm>
              <a:off x="5371836" y="3151372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8ED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1" name="object 4751"/>
            <p:cNvSpPr/>
            <p:nvPr/>
          </p:nvSpPr>
          <p:spPr>
            <a:xfrm>
              <a:off x="5371836" y="3152665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8E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2" name="object 4752"/>
            <p:cNvSpPr/>
            <p:nvPr/>
          </p:nvSpPr>
          <p:spPr>
            <a:xfrm>
              <a:off x="5371836" y="3152665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8ED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3" name="object 4753"/>
            <p:cNvSpPr/>
            <p:nvPr/>
          </p:nvSpPr>
          <p:spPr>
            <a:xfrm>
              <a:off x="5371836" y="3153796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8ED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4" name="object 4754"/>
            <p:cNvSpPr/>
            <p:nvPr/>
          </p:nvSpPr>
          <p:spPr>
            <a:xfrm>
              <a:off x="5371836" y="3153796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8ED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5" name="object 4755"/>
            <p:cNvSpPr/>
            <p:nvPr/>
          </p:nvSpPr>
          <p:spPr>
            <a:xfrm>
              <a:off x="5371836" y="3153796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8ED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6" name="object 4756"/>
            <p:cNvSpPr/>
            <p:nvPr/>
          </p:nvSpPr>
          <p:spPr>
            <a:xfrm>
              <a:off x="5371836" y="3155089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8EC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7" name="object 4757"/>
            <p:cNvSpPr/>
            <p:nvPr/>
          </p:nvSpPr>
          <p:spPr>
            <a:xfrm>
              <a:off x="5371836" y="3155089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8EC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8" name="object 4758"/>
            <p:cNvSpPr/>
            <p:nvPr/>
          </p:nvSpPr>
          <p:spPr>
            <a:xfrm>
              <a:off x="5371836" y="3155089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8EC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9" name="object 4759"/>
            <p:cNvSpPr/>
            <p:nvPr/>
          </p:nvSpPr>
          <p:spPr>
            <a:xfrm>
              <a:off x="5371836" y="3156221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8EC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0" name="object 4760"/>
            <p:cNvSpPr/>
            <p:nvPr/>
          </p:nvSpPr>
          <p:spPr>
            <a:xfrm>
              <a:off x="5371836" y="3156221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8EC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1" name="object 4761"/>
            <p:cNvSpPr/>
            <p:nvPr/>
          </p:nvSpPr>
          <p:spPr>
            <a:xfrm>
              <a:off x="5371836" y="3157514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8EC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2" name="object 4762"/>
            <p:cNvSpPr/>
            <p:nvPr/>
          </p:nvSpPr>
          <p:spPr>
            <a:xfrm>
              <a:off x="5371836" y="3157514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8EC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3" name="object 4763"/>
            <p:cNvSpPr/>
            <p:nvPr/>
          </p:nvSpPr>
          <p:spPr>
            <a:xfrm>
              <a:off x="5371836" y="3158645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8EC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4" name="object 4764"/>
            <p:cNvSpPr/>
            <p:nvPr/>
          </p:nvSpPr>
          <p:spPr>
            <a:xfrm>
              <a:off x="5371836" y="3158645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8EC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5" name="object 4765"/>
            <p:cNvSpPr/>
            <p:nvPr/>
          </p:nvSpPr>
          <p:spPr>
            <a:xfrm>
              <a:off x="5371836" y="3158645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8EC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6" name="object 4766"/>
            <p:cNvSpPr/>
            <p:nvPr/>
          </p:nvSpPr>
          <p:spPr>
            <a:xfrm>
              <a:off x="5371836" y="3159938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8EC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7" name="object 4767"/>
            <p:cNvSpPr/>
            <p:nvPr/>
          </p:nvSpPr>
          <p:spPr>
            <a:xfrm>
              <a:off x="5371836" y="3159938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8EC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8" name="object 4768"/>
            <p:cNvSpPr/>
            <p:nvPr/>
          </p:nvSpPr>
          <p:spPr>
            <a:xfrm>
              <a:off x="5371836" y="3161069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8EC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9" name="object 4769"/>
            <p:cNvSpPr/>
            <p:nvPr/>
          </p:nvSpPr>
          <p:spPr>
            <a:xfrm>
              <a:off x="5371836" y="3161069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8EC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0" name="object 4770"/>
            <p:cNvSpPr/>
            <p:nvPr/>
          </p:nvSpPr>
          <p:spPr>
            <a:xfrm>
              <a:off x="5371836" y="3162363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8EC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1" name="object 4771"/>
            <p:cNvSpPr/>
            <p:nvPr/>
          </p:nvSpPr>
          <p:spPr>
            <a:xfrm>
              <a:off x="5371836" y="3162363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8EC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2" name="object 4772"/>
            <p:cNvSpPr/>
            <p:nvPr/>
          </p:nvSpPr>
          <p:spPr>
            <a:xfrm>
              <a:off x="5371836" y="3162363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8EC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3" name="object 4773"/>
            <p:cNvSpPr/>
            <p:nvPr/>
          </p:nvSpPr>
          <p:spPr>
            <a:xfrm>
              <a:off x="5371836" y="3163494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8EC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4" name="object 4774"/>
            <p:cNvSpPr/>
            <p:nvPr/>
          </p:nvSpPr>
          <p:spPr>
            <a:xfrm>
              <a:off x="5371836" y="3163494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8EC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5" name="object 4775"/>
            <p:cNvSpPr/>
            <p:nvPr/>
          </p:nvSpPr>
          <p:spPr>
            <a:xfrm>
              <a:off x="5371836" y="3163494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8EC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6" name="object 4776"/>
            <p:cNvSpPr/>
            <p:nvPr/>
          </p:nvSpPr>
          <p:spPr>
            <a:xfrm>
              <a:off x="5371836" y="3164787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8E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7" name="object 4777"/>
            <p:cNvSpPr/>
            <p:nvPr/>
          </p:nvSpPr>
          <p:spPr>
            <a:xfrm>
              <a:off x="5371836" y="3164787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8E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8" name="object 4778"/>
            <p:cNvSpPr/>
            <p:nvPr/>
          </p:nvSpPr>
          <p:spPr>
            <a:xfrm>
              <a:off x="5371836" y="3165918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8E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9" name="object 4779"/>
            <p:cNvSpPr/>
            <p:nvPr/>
          </p:nvSpPr>
          <p:spPr>
            <a:xfrm>
              <a:off x="5371836" y="3165918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8E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0" name="object 4780"/>
            <p:cNvSpPr/>
            <p:nvPr/>
          </p:nvSpPr>
          <p:spPr>
            <a:xfrm>
              <a:off x="5371836" y="3167212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8EC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1" name="object 4781"/>
            <p:cNvSpPr/>
            <p:nvPr/>
          </p:nvSpPr>
          <p:spPr>
            <a:xfrm>
              <a:off x="5371836" y="3167212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8EC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2" name="object 4782"/>
            <p:cNvSpPr/>
            <p:nvPr/>
          </p:nvSpPr>
          <p:spPr>
            <a:xfrm>
              <a:off x="5371836" y="3167212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8EC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3" name="object 4783"/>
            <p:cNvSpPr/>
            <p:nvPr/>
          </p:nvSpPr>
          <p:spPr>
            <a:xfrm>
              <a:off x="5371836" y="3168343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8EC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4" name="object 4784"/>
            <p:cNvSpPr/>
            <p:nvPr/>
          </p:nvSpPr>
          <p:spPr>
            <a:xfrm>
              <a:off x="5371836" y="3168343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8EC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5" name="object 4785"/>
            <p:cNvSpPr/>
            <p:nvPr/>
          </p:nvSpPr>
          <p:spPr>
            <a:xfrm>
              <a:off x="5371836" y="3168343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8EC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6" name="object 4786"/>
            <p:cNvSpPr/>
            <p:nvPr/>
          </p:nvSpPr>
          <p:spPr>
            <a:xfrm>
              <a:off x="5371836" y="3169636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8EC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7" name="object 4787"/>
            <p:cNvSpPr/>
            <p:nvPr/>
          </p:nvSpPr>
          <p:spPr>
            <a:xfrm>
              <a:off x="5371836" y="3169636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8EC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8" name="object 4788"/>
            <p:cNvSpPr/>
            <p:nvPr/>
          </p:nvSpPr>
          <p:spPr>
            <a:xfrm>
              <a:off x="5371836" y="3170767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8EC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9" name="object 4789"/>
            <p:cNvSpPr/>
            <p:nvPr/>
          </p:nvSpPr>
          <p:spPr>
            <a:xfrm>
              <a:off x="5371836" y="3170767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8EC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0" name="object 4790"/>
            <p:cNvSpPr/>
            <p:nvPr/>
          </p:nvSpPr>
          <p:spPr>
            <a:xfrm>
              <a:off x="5371836" y="3172061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8EC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1" name="object 4791"/>
            <p:cNvSpPr/>
            <p:nvPr/>
          </p:nvSpPr>
          <p:spPr>
            <a:xfrm>
              <a:off x="5371836" y="3172061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8EC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2" name="object 4792"/>
            <p:cNvSpPr/>
            <p:nvPr/>
          </p:nvSpPr>
          <p:spPr>
            <a:xfrm>
              <a:off x="5371836" y="3172061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8EC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3" name="object 4793"/>
            <p:cNvSpPr/>
            <p:nvPr/>
          </p:nvSpPr>
          <p:spPr>
            <a:xfrm>
              <a:off x="5371836" y="3173192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8EC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4" name="object 4794"/>
            <p:cNvSpPr/>
            <p:nvPr/>
          </p:nvSpPr>
          <p:spPr>
            <a:xfrm>
              <a:off x="5371836" y="3173192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8EC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5" name="object 4795"/>
            <p:cNvSpPr/>
            <p:nvPr/>
          </p:nvSpPr>
          <p:spPr>
            <a:xfrm>
              <a:off x="5371836" y="3174485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8EC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6" name="object 4796"/>
            <p:cNvSpPr/>
            <p:nvPr/>
          </p:nvSpPr>
          <p:spPr>
            <a:xfrm>
              <a:off x="5371836" y="3174485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8EC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7" name="object 4797"/>
            <p:cNvSpPr/>
            <p:nvPr/>
          </p:nvSpPr>
          <p:spPr>
            <a:xfrm>
              <a:off x="5371836" y="3175616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8EC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8" name="object 4798"/>
            <p:cNvSpPr/>
            <p:nvPr/>
          </p:nvSpPr>
          <p:spPr>
            <a:xfrm>
              <a:off x="5371836" y="3175616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8E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9" name="object 4799"/>
            <p:cNvSpPr/>
            <p:nvPr/>
          </p:nvSpPr>
          <p:spPr>
            <a:xfrm>
              <a:off x="5371836" y="3175616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8EC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0" name="object 4800"/>
            <p:cNvSpPr/>
            <p:nvPr/>
          </p:nvSpPr>
          <p:spPr>
            <a:xfrm>
              <a:off x="5371836" y="3176910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8EB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1" name="object 4801"/>
            <p:cNvSpPr/>
            <p:nvPr/>
          </p:nvSpPr>
          <p:spPr>
            <a:xfrm>
              <a:off x="5371836" y="3176910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8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2" name="object 4802"/>
            <p:cNvSpPr/>
            <p:nvPr/>
          </p:nvSpPr>
          <p:spPr>
            <a:xfrm>
              <a:off x="5371836" y="3176910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8EB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3" name="object 4803"/>
            <p:cNvSpPr/>
            <p:nvPr/>
          </p:nvSpPr>
          <p:spPr>
            <a:xfrm>
              <a:off x="5371836" y="3178041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8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4" name="object 4804"/>
            <p:cNvSpPr/>
            <p:nvPr/>
          </p:nvSpPr>
          <p:spPr>
            <a:xfrm>
              <a:off x="5371836" y="3178041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8EB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5" name="object 4805"/>
            <p:cNvSpPr/>
            <p:nvPr/>
          </p:nvSpPr>
          <p:spPr>
            <a:xfrm>
              <a:off x="5371836" y="3179334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8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6" name="object 4806"/>
            <p:cNvSpPr/>
            <p:nvPr/>
          </p:nvSpPr>
          <p:spPr>
            <a:xfrm>
              <a:off x="5371836" y="3179334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8EB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7" name="object 4807"/>
            <p:cNvSpPr/>
            <p:nvPr/>
          </p:nvSpPr>
          <p:spPr>
            <a:xfrm>
              <a:off x="5371836" y="3180465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8EB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8" name="object 4808"/>
            <p:cNvSpPr/>
            <p:nvPr/>
          </p:nvSpPr>
          <p:spPr>
            <a:xfrm>
              <a:off x="5371836" y="3180465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8EB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9" name="object 4809"/>
            <p:cNvSpPr/>
            <p:nvPr/>
          </p:nvSpPr>
          <p:spPr>
            <a:xfrm>
              <a:off x="5371836" y="3180465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8EB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0" name="object 4810"/>
            <p:cNvSpPr/>
            <p:nvPr/>
          </p:nvSpPr>
          <p:spPr>
            <a:xfrm>
              <a:off x="5371836" y="3181758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8EB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1" name="object 4811"/>
            <p:cNvSpPr/>
            <p:nvPr/>
          </p:nvSpPr>
          <p:spPr>
            <a:xfrm>
              <a:off x="5371836" y="3181758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8EB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2" name="object 4812"/>
            <p:cNvSpPr/>
            <p:nvPr/>
          </p:nvSpPr>
          <p:spPr>
            <a:xfrm>
              <a:off x="5371836" y="3181758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8EB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3" name="object 4813"/>
            <p:cNvSpPr/>
            <p:nvPr/>
          </p:nvSpPr>
          <p:spPr>
            <a:xfrm>
              <a:off x="5371836" y="3182890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8EB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4" name="object 4814"/>
            <p:cNvSpPr/>
            <p:nvPr/>
          </p:nvSpPr>
          <p:spPr>
            <a:xfrm>
              <a:off x="5371836" y="3182890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8EB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5" name="object 4815"/>
            <p:cNvSpPr/>
            <p:nvPr/>
          </p:nvSpPr>
          <p:spPr>
            <a:xfrm>
              <a:off x="5371836" y="3184183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8EB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6" name="object 4816"/>
            <p:cNvSpPr/>
            <p:nvPr/>
          </p:nvSpPr>
          <p:spPr>
            <a:xfrm>
              <a:off x="5371836" y="3184183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8EB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7" name="object 4817"/>
            <p:cNvSpPr/>
            <p:nvPr/>
          </p:nvSpPr>
          <p:spPr>
            <a:xfrm>
              <a:off x="5371836" y="3185314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8E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8" name="object 4818"/>
            <p:cNvSpPr/>
            <p:nvPr/>
          </p:nvSpPr>
          <p:spPr>
            <a:xfrm>
              <a:off x="5371836" y="3185314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8EB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9" name="object 4819"/>
            <p:cNvSpPr/>
            <p:nvPr/>
          </p:nvSpPr>
          <p:spPr>
            <a:xfrm>
              <a:off x="5371836" y="3185314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  <a:path w="1511300" h="1905">
                  <a:moveTo>
                    <a:pt x="1510917" y="1293"/>
                  </a:moveTo>
                  <a:lnTo>
                    <a:pt x="0" y="1293"/>
                  </a:lnTo>
                  <a:lnTo>
                    <a:pt x="1510917" y="1293"/>
                  </a:lnTo>
                  <a:close/>
                </a:path>
              </a:pathLst>
            </a:custGeom>
            <a:ln w="3175">
              <a:solidFill>
                <a:srgbClr val="F8E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0" name="object 4820"/>
            <p:cNvSpPr/>
            <p:nvPr/>
          </p:nvSpPr>
          <p:spPr>
            <a:xfrm>
              <a:off x="5371836" y="3186607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8EB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1" name="object 4821"/>
            <p:cNvSpPr/>
            <p:nvPr/>
          </p:nvSpPr>
          <p:spPr>
            <a:xfrm>
              <a:off x="5371836" y="3186607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8E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2" name="object 4822"/>
            <p:cNvSpPr/>
            <p:nvPr/>
          </p:nvSpPr>
          <p:spPr>
            <a:xfrm>
              <a:off x="5371836" y="3187739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8EB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3" name="object 4823"/>
            <p:cNvSpPr/>
            <p:nvPr/>
          </p:nvSpPr>
          <p:spPr>
            <a:xfrm>
              <a:off x="5371836" y="3187739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8E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4" name="object 4824"/>
            <p:cNvSpPr/>
            <p:nvPr/>
          </p:nvSpPr>
          <p:spPr>
            <a:xfrm>
              <a:off x="5371836" y="3189032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8EB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5" name="object 4825"/>
            <p:cNvSpPr/>
            <p:nvPr/>
          </p:nvSpPr>
          <p:spPr>
            <a:xfrm>
              <a:off x="5371836" y="3189032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0" y="0"/>
                  </a:lnTo>
                  <a:lnTo>
                    <a:pt x="0" y="1131"/>
                  </a:lnTo>
                  <a:lnTo>
                    <a:pt x="1510917" y="1131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8E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6" name="object 4826"/>
            <p:cNvSpPr/>
            <p:nvPr/>
          </p:nvSpPr>
          <p:spPr>
            <a:xfrm>
              <a:off x="5371836" y="3189032"/>
              <a:ext cx="1511300" cy="1270"/>
            </a:xfrm>
            <a:custGeom>
              <a:avLst/>
              <a:gdLst/>
              <a:ahLst/>
              <a:cxnLst/>
              <a:rect l="l" t="t" r="r" b="b"/>
              <a:pathLst>
                <a:path w="1511300" h="1269">
                  <a:moveTo>
                    <a:pt x="1510917" y="0"/>
                  </a:moveTo>
                  <a:lnTo>
                    <a:pt x="1510917" y="1131"/>
                  </a:lnTo>
                  <a:lnTo>
                    <a:pt x="0" y="1131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  <a:path w="1511300" h="1269">
                  <a:moveTo>
                    <a:pt x="1510917" y="1131"/>
                  </a:moveTo>
                  <a:lnTo>
                    <a:pt x="0" y="1131"/>
                  </a:lnTo>
                  <a:lnTo>
                    <a:pt x="1510917" y="1131"/>
                  </a:lnTo>
                  <a:close/>
                </a:path>
              </a:pathLst>
            </a:custGeom>
            <a:ln w="3175">
              <a:solidFill>
                <a:srgbClr val="F8EB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7" name="object 4827"/>
            <p:cNvSpPr/>
            <p:nvPr/>
          </p:nvSpPr>
          <p:spPr>
            <a:xfrm>
              <a:off x="5371836" y="3190163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>
                  <a:moveTo>
                    <a:pt x="1510917" y="0"/>
                  </a:move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8EB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8" name="object 4828"/>
            <p:cNvSpPr/>
            <p:nvPr/>
          </p:nvSpPr>
          <p:spPr>
            <a:xfrm>
              <a:off x="5371836" y="3190163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0" y="0"/>
                  </a:lnTo>
                  <a:lnTo>
                    <a:pt x="0" y="1293"/>
                  </a:lnTo>
                  <a:lnTo>
                    <a:pt x="1510917" y="1293"/>
                  </a:lnTo>
                  <a:lnTo>
                    <a:pt x="1510917" y="0"/>
                  </a:lnTo>
                  <a:close/>
                </a:path>
              </a:pathLst>
            </a:custGeom>
            <a:solidFill>
              <a:srgbClr val="F8EB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9" name="object 4829"/>
            <p:cNvSpPr/>
            <p:nvPr/>
          </p:nvSpPr>
          <p:spPr>
            <a:xfrm>
              <a:off x="5371836" y="3190163"/>
              <a:ext cx="1511300" cy="1905"/>
            </a:xfrm>
            <a:custGeom>
              <a:avLst/>
              <a:gdLst/>
              <a:ahLst/>
              <a:cxnLst/>
              <a:rect l="l" t="t" r="r" b="b"/>
              <a:pathLst>
                <a:path w="1511300" h="1905">
                  <a:moveTo>
                    <a:pt x="1510917" y="0"/>
                  </a:moveTo>
                  <a:lnTo>
                    <a:pt x="1510917" y="1293"/>
                  </a:lnTo>
                  <a:lnTo>
                    <a:pt x="0" y="1293"/>
                  </a:lnTo>
                  <a:lnTo>
                    <a:pt x="0" y="0"/>
                  </a:lnTo>
                  <a:lnTo>
                    <a:pt x="1510917" y="0"/>
                  </a:lnTo>
                  <a:close/>
                </a:path>
              </a:pathLst>
            </a:custGeom>
            <a:ln w="3175">
              <a:solidFill>
                <a:srgbClr val="F8EB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0" name="object 4830"/>
            <p:cNvSpPr/>
            <p:nvPr/>
          </p:nvSpPr>
          <p:spPr>
            <a:xfrm>
              <a:off x="5371836" y="3191456"/>
              <a:ext cx="1511300" cy="47625"/>
            </a:xfrm>
            <a:custGeom>
              <a:avLst/>
              <a:gdLst/>
              <a:ahLst/>
              <a:cxnLst/>
              <a:rect l="l" t="t" r="r" b="b"/>
              <a:pathLst>
                <a:path w="1511300" h="47625">
                  <a:moveTo>
                    <a:pt x="0" y="0"/>
                  </a:moveTo>
                  <a:lnTo>
                    <a:pt x="0" y="47196"/>
                  </a:lnTo>
                  <a:lnTo>
                    <a:pt x="1510917" y="47196"/>
                  </a:lnTo>
                  <a:lnTo>
                    <a:pt x="15109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EB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1" name="object 4831"/>
            <p:cNvSpPr/>
            <p:nvPr/>
          </p:nvSpPr>
          <p:spPr>
            <a:xfrm>
              <a:off x="5371836" y="3191456"/>
              <a:ext cx="1511300" cy="47625"/>
            </a:xfrm>
            <a:custGeom>
              <a:avLst/>
              <a:gdLst/>
              <a:ahLst/>
              <a:cxnLst/>
              <a:rect l="l" t="t" r="r" b="b"/>
              <a:pathLst>
                <a:path w="1511300" h="47625">
                  <a:moveTo>
                    <a:pt x="0" y="0"/>
                  </a:moveTo>
                  <a:lnTo>
                    <a:pt x="0" y="47196"/>
                  </a:lnTo>
                  <a:lnTo>
                    <a:pt x="1510917" y="47196"/>
                  </a:lnTo>
                  <a:lnTo>
                    <a:pt x="1510917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F8EB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2" name="object 4832"/>
            <p:cNvSpPr/>
            <p:nvPr/>
          </p:nvSpPr>
          <p:spPr>
            <a:xfrm>
              <a:off x="5365864" y="2718993"/>
              <a:ext cx="1523365" cy="526415"/>
            </a:xfrm>
            <a:custGeom>
              <a:avLst/>
              <a:gdLst/>
              <a:ahLst/>
              <a:cxnLst/>
              <a:rect l="l" t="t" r="r" b="b"/>
              <a:pathLst>
                <a:path w="1523365" h="526414">
                  <a:moveTo>
                    <a:pt x="1523009" y="0"/>
                  </a:moveTo>
                  <a:lnTo>
                    <a:pt x="1510919" y="0"/>
                  </a:lnTo>
                  <a:lnTo>
                    <a:pt x="1510919" y="11442"/>
                  </a:lnTo>
                  <a:lnTo>
                    <a:pt x="1510919" y="513689"/>
                  </a:lnTo>
                  <a:lnTo>
                    <a:pt x="12090" y="513689"/>
                  </a:lnTo>
                  <a:lnTo>
                    <a:pt x="12090" y="11442"/>
                  </a:lnTo>
                  <a:lnTo>
                    <a:pt x="1510919" y="11442"/>
                  </a:lnTo>
                  <a:lnTo>
                    <a:pt x="1510919" y="0"/>
                  </a:lnTo>
                  <a:lnTo>
                    <a:pt x="0" y="0"/>
                  </a:lnTo>
                  <a:lnTo>
                    <a:pt x="0" y="11442"/>
                  </a:lnTo>
                  <a:lnTo>
                    <a:pt x="0" y="513689"/>
                  </a:lnTo>
                  <a:lnTo>
                    <a:pt x="0" y="520039"/>
                  </a:lnTo>
                  <a:lnTo>
                    <a:pt x="0" y="526402"/>
                  </a:lnTo>
                  <a:lnTo>
                    <a:pt x="1523009" y="526402"/>
                  </a:lnTo>
                  <a:lnTo>
                    <a:pt x="1523009" y="520039"/>
                  </a:lnTo>
                  <a:lnTo>
                    <a:pt x="1516888" y="520039"/>
                  </a:lnTo>
                  <a:lnTo>
                    <a:pt x="1516888" y="519671"/>
                  </a:lnTo>
                  <a:lnTo>
                    <a:pt x="1523009" y="519671"/>
                  </a:lnTo>
                  <a:lnTo>
                    <a:pt x="1523009" y="513689"/>
                  </a:lnTo>
                  <a:lnTo>
                    <a:pt x="1523009" y="11442"/>
                  </a:lnTo>
                  <a:lnTo>
                    <a:pt x="1523009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3" name="object 4833"/>
            <p:cNvSpPr/>
            <p:nvPr/>
          </p:nvSpPr>
          <p:spPr>
            <a:xfrm>
              <a:off x="5518252" y="2814368"/>
              <a:ext cx="376197" cy="11750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4" name="object 4834"/>
            <p:cNvSpPr/>
            <p:nvPr/>
          </p:nvSpPr>
          <p:spPr>
            <a:xfrm>
              <a:off x="5916206" y="2814370"/>
              <a:ext cx="14604" cy="116839"/>
            </a:xfrm>
            <a:custGeom>
              <a:avLst/>
              <a:gdLst/>
              <a:ahLst/>
              <a:cxnLst/>
              <a:rect l="l" t="t" r="r" b="b"/>
              <a:pathLst>
                <a:path w="14604" h="116839">
                  <a:moveTo>
                    <a:pt x="14516" y="31521"/>
                  </a:moveTo>
                  <a:lnTo>
                    <a:pt x="0" y="31521"/>
                  </a:lnTo>
                  <a:lnTo>
                    <a:pt x="0" y="116382"/>
                  </a:lnTo>
                  <a:lnTo>
                    <a:pt x="14516" y="116382"/>
                  </a:lnTo>
                  <a:lnTo>
                    <a:pt x="14516" y="31521"/>
                  </a:lnTo>
                  <a:close/>
                </a:path>
                <a:path w="14604" h="116839">
                  <a:moveTo>
                    <a:pt x="14516" y="0"/>
                  </a:moveTo>
                  <a:lnTo>
                    <a:pt x="0" y="0"/>
                  </a:lnTo>
                  <a:lnTo>
                    <a:pt x="0" y="15684"/>
                  </a:lnTo>
                  <a:lnTo>
                    <a:pt x="14516" y="15684"/>
                  </a:lnTo>
                  <a:lnTo>
                    <a:pt x="14516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5" name="object 4835"/>
            <p:cNvSpPr/>
            <p:nvPr/>
          </p:nvSpPr>
          <p:spPr>
            <a:xfrm>
              <a:off x="5952499" y="2844593"/>
              <a:ext cx="163346" cy="8728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6" name="object 4836"/>
            <p:cNvSpPr/>
            <p:nvPr/>
          </p:nvSpPr>
          <p:spPr>
            <a:xfrm>
              <a:off x="6178734" y="2814368"/>
              <a:ext cx="339916" cy="11750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7" name="object 4837"/>
            <p:cNvSpPr/>
            <p:nvPr/>
          </p:nvSpPr>
          <p:spPr>
            <a:xfrm>
              <a:off x="6540411" y="2814370"/>
              <a:ext cx="14604" cy="116839"/>
            </a:xfrm>
            <a:custGeom>
              <a:avLst/>
              <a:gdLst/>
              <a:ahLst/>
              <a:cxnLst/>
              <a:rect l="l" t="t" r="r" b="b"/>
              <a:pathLst>
                <a:path w="14604" h="116839">
                  <a:moveTo>
                    <a:pt x="14516" y="31521"/>
                  </a:moveTo>
                  <a:lnTo>
                    <a:pt x="0" y="31521"/>
                  </a:lnTo>
                  <a:lnTo>
                    <a:pt x="0" y="116382"/>
                  </a:lnTo>
                  <a:lnTo>
                    <a:pt x="14516" y="116382"/>
                  </a:lnTo>
                  <a:lnTo>
                    <a:pt x="14516" y="31521"/>
                  </a:lnTo>
                  <a:close/>
                </a:path>
                <a:path w="14604" h="116839">
                  <a:moveTo>
                    <a:pt x="14516" y="0"/>
                  </a:moveTo>
                  <a:lnTo>
                    <a:pt x="0" y="0"/>
                  </a:lnTo>
                  <a:lnTo>
                    <a:pt x="0" y="15684"/>
                  </a:lnTo>
                  <a:lnTo>
                    <a:pt x="14516" y="15684"/>
                  </a:lnTo>
                  <a:lnTo>
                    <a:pt x="14516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8" name="object 4838"/>
            <p:cNvSpPr/>
            <p:nvPr/>
          </p:nvSpPr>
          <p:spPr>
            <a:xfrm>
              <a:off x="6576700" y="2844593"/>
              <a:ext cx="159638" cy="12009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9" name="object 4839"/>
            <p:cNvSpPr/>
            <p:nvPr/>
          </p:nvSpPr>
          <p:spPr>
            <a:xfrm>
              <a:off x="5916218" y="2996204"/>
              <a:ext cx="421025" cy="11766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40" name="object 4840"/>
          <p:cNvGrpSpPr/>
          <p:nvPr/>
        </p:nvGrpSpPr>
        <p:grpSpPr>
          <a:xfrm>
            <a:off x="5735940" y="4842985"/>
            <a:ext cx="2970530" cy="899794"/>
            <a:chOff x="5735940" y="4842985"/>
            <a:chExt cx="2970530" cy="899794"/>
          </a:xfrm>
        </p:grpSpPr>
        <p:sp>
          <p:nvSpPr>
            <p:cNvPr id="4841" name="object 4841"/>
            <p:cNvSpPr/>
            <p:nvPr/>
          </p:nvSpPr>
          <p:spPr>
            <a:xfrm>
              <a:off x="6996435" y="4842985"/>
              <a:ext cx="1709416" cy="78333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2" name="object 4842"/>
            <p:cNvSpPr/>
            <p:nvPr/>
          </p:nvSpPr>
          <p:spPr>
            <a:xfrm>
              <a:off x="5735940" y="5589937"/>
              <a:ext cx="1267751" cy="15279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43" name="object 4843"/>
          <p:cNvSpPr/>
          <p:nvPr/>
        </p:nvSpPr>
        <p:spPr>
          <a:xfrm>
            <a:off x="3517455" y="3602488"/>
            <a:ext cx="502021" cy="11766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4" name="object 4844"/>
          <p:cNvSpPr/>
          <p:nvPr/>
        </p:nvSpPr>
        <p:spPr>
          <a:xfrm>
            <a:off x="3391648" y="2734198"/>
            <a:ext cx="1585930" cy="79426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45" name="object 4845"/>
          <p:cNvGrpSpPr/>
          <p:nvPr/>
        </p:nvGrpSpPr>
        <p:grpSpPr>
          <a:xfrm>
            <a:off x="3374717" y="3797740"/>
            <a:ext cx="519430" cy="150495"/>
            <a:chOff x="3374717" y="3797740"/>
            <a:chExt cx="519430" cy="150495"/>
          </a:xfrm>
        </p:grpSpPr>
        <p:sp>
          <p:nvSpPr>
            <p:cNvPr id="4846" name="object 4846"/>
            <p:cNvSpPr/>
            <p:nvPr/>
          </p:nvSpPr>
          <p:spPr>
            <a:xfrm>
              <a:off x="3374717" y="3797740"/>
              <a:ext cx="211689" cy="11766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7" name="object 4847"/>
            <p:cNvSpPr/>
            <p:nvPr/>
          </p:nvSpPr>
          <p:spPr>
            <a:xfrm>
              <a:off x="3608191" y="3827965"/>
              <a:ext cx="68950" cy="8615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8" name="object 4848"/>
            <p:cNvSpPr/>
            <p:nvPr/>
          </p:nvSpPr>
          <p:spPr>
            <a:xfrm>
              <a:off x="3698900" y="3797744"/>
              <a:ext cx="14604" cy="116839"/>
            </a:xfrm>
            <a:custGeom>
              <a:avLst/>
              <a:gdLst/>
              <a:ahLst/>
              <a:cxnLst/>
              <a:rect l="l" t="t" r="r" b="b"/>
              <a:pathLst>
                <a:path w="14604" h="116839">
                  <a:moveTo>
                    <a:pt x="14516" y="31521"/>
                  </a:moveTo>
                  <a:lnTo>
                    <a:pt x="0" y="31521"/>
                  </a:lnTo>
                  <a:lnTo>
                    <a:pt x="0" y="116382"/>
                  </a:lnTo>
                  <a:lnTo>
                    <a:pt x="14516" y="116382"/>
                  </a:lnTo>
                  <a:lnTo>
                    <a:pt x="14516" y="31521"/>
                  </a:lnTo>
                  <a:close/>
                </a:path>
                <a:path w="14604" h="116839">
                  <a:moveTo>
                    <a:pt x="14516" y="0"/>
                  </a:moveTo>
                  <a:lnTo>
                    <a:pt x="0" y="0"/>
                  </a:lnTo>
                  <a:lnTo>
                    <a:pt x="0" y="15684"/>
                  </a:lnTo>
                  <a:lnTo>
                    <a:pt x="14516" y="15684"/>
                  </a:lnTo>
                  <a:lnTo>
                    <a:pt x="145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9" name="object 4849"/>
            <p:cNvSpPr/>
            <p:nvPr/>
          </p:nvSpPr>
          <p:spPr>
            <a:xfrm>
              <a:off x="3735208" y="3827965"/>
              <a:ext cx="158460" cy="12009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50" name="object 4850"/>
          <p:cNvSpPr/>
          <p:nvPr/>
        </p:nvSpPr>
        <p:spPr>
          <a:xfrm>
            <a:off x="3955363" y="3800164"/>
            <a:ext cx="210480" cy="11524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1" name="object 4851"/>
          <p:cNvSpPr/>
          <p:nvPr/>
        </p:nvSpPr>
        <p:spPr>
          <a:xfrm>
            <a:off x="4826326" y="5592362"/>
            <a:ext cx="430700" cy="11762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52" name="object 4852"/>
          <p:cNvGrpSpPr/>
          <p:nvPr/>
        </p:nvGrpSpPr>
        <p:grpSpPr>
          <a:xfrm>
            <a:off x="5318623" y="5589937"/>
            <a:ext cx="347345" cy="153035"/>
            <a:chOff x="5318623" y="5589937"/>
            <a:chExt cx="347345" cy="153035"/>
          </a:xfrm>
        </p:grpSpPr>
        <p:sp>
          <p:nvSpPr>
            <p:cNvPr id="4853" name="object 4853"/>
            <p:cNvSpPr/>
            <p:nvPr/>
          </p:nvSpPr>
          <p:spPr>
            <a:xfrm>
              <a:off x="5318623" y="5589937"/>
              <a:ext cx="128355" cy="15279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4" name="object 4854"/>
            <p:cNvSpPr/>
            <p:nvPr/>
          </p:nvSpPr>
          <p:spPr>
            <a:xfrm>
              <a:off x="5468748" y="5691799"/>
              <a:ext cx="15875" cy="17145"/>
            </a:xfrm>
            <a:custGeom>
              <a:avLst/>
              <a:gdLst/>
              <a:ahLst/>
              <a:cxnLst/>
              <a:rect l="l" t="t" r="r" b="b"/>
              <a:pathLst>
                <a:path w="15875" h="17145">
                  <a:moveTo>
                    <a:pt x="15641" y="0"/>
                  </a:moveTo>
                  <a:lnTo>
                    <a:pt x="0" y="0"/>
                  </a:lnTo>
                  <a:lnTo>
                    <a:pt x="0" y="16976"/>
                  </a:lnTo>
                  <a:lnTo>
                    <a:pt x="15641" y="16976"/>
                  </a:lnTo>
                  <a:lnTo>
                    <a:pt x="156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5" name="object 4855"/>
            <p:cNvSpPr/>
            <p:nvPr/>
          </p:nvSpPr>
          <p:spPr>
            <a:xfrm>
              <a:off x="5503739" y="5622684"/>
              <a:ext cx="74981" cy="12004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6" name="object 4856"/>
            <p:cNvSpPr/>
            <p:nvPr/>
          </p:nvSpPr>
          <p:spPr>
            <a:xfrm>
              <a:off x="5604192" y="5691809"/>
              <a:ext cx="61594" cy="40640"/>
            </a:xfrm>
            <a:custGeom>
              <a:avLst/>
              <a:gdLst/>
              <a:ahLst/>
              <a:cxnLst/>
              <a:rect l="l" t="t" r="r" b="b"/>
              <a:pathLst>
                <a:path w="61595" h="40639">
                  <a:moveTo>
                    <a:pt x="16929" y="0"/>
                  </a:moveTo>
                  <a:lnTo>
                    <a:pt x="0" y="0"/>
                  </a:lnTo>
                  <a:lnTo>
                    <a:pt x="0" y="16967"/>
                  </a:lnTo>
                  <a:lnTo>
                    <a:pt x="16929" y="16967"/>
                  </a:lnTo>
                  <a:lnTo>
                    <a:pt x="16929" y="0"/>
                  </a:lnTo>
                  <a:close/>
                </a:path>
                <a:path w="61595" h="40639">
                  <a:moveTo>
                    <a:pt x="61595" y="0"/>
                  </a:moveTo>
                  <a:lnTo>
                    <a:pt x="44665" y="0"/>
                  </a:lnTo>
                  <a:lnTo>
                    <a:pt x="44665" y="16967"/>
                  </a:lnTo>
                  <a:lnTo>
                    <a:pt x="53213" y="16967"/>
                  </a:lnTo>
                  <a:lnTo>
                    <a:pt x="53213" y="21818"/>
                  </a:lnTo>
                  <a:lnTo>
                    <a:pt x="50787" y="27889"/>
                  </a:lnTo>
                  <a:lnTo>
                    <a:pt x="49504" y="30314"/>
                  </a:lnTo>
                  <a:lnTo>
                    <a:pt x="47078" y="32740"/>
                  </a:lnTo>
                  <a:lnTo>
                    <a:pt x="44665" y="33947"/>
                  </a:lnTo>
                  <a:lnTo>
                    <a:pt x="48374" y="40017"/>
                  </a:lnTo>
                  <a:lnTo>
                    <a:pt x="55626" y="35166"/>
                  </a:lnTo>
                  <a:lnTo>
                    <a:pt x="60464" y="27889"/>
                  </a:lnTo>
                  <a:lnTo>
                    <a:pt x="61595" y="23037"/>
                  </a:lnTo>
                  <a:lnTo>
                    <a:pt x="615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57" name="object 48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137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8888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267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Carlito</vt:lpstr>
      <vt:lpstr>Times New Roman</vt:lpstr>
      <vt:lpstr>Verdana</vt:lpstr>
      <vt:lpstr>Wingdings</vt:lpstr>
      <vt:lpstr>Office Theme</vt:lpstr>
      <vt:lpstr>Review of Data Mining  Concepts</vt:lpstr>
      <vt:lpstr>Terminologies</vt:lpstr>
      <vt:lpstr>Supervised Learning</vt:lpstr>
      <vt:lpstr>Support Vector Machine</vt:lpstr>
      <vt:lpstr>PowerPoint Presentation</vt:lpstr>
      <vt:lpstr>Unsupervised Learning</vt:lpstr>
      <vt:lpstr>K-Means</vt:lpstr>
      <vt:lpstr>PowerPoint Presentation</vt:lpstr>
      <vt:lpstr>Semi-supervised learning</vt:lpstr>
      <vt:lpstr>Recommender Systems</vt:lpstr>
      <vt:lpstr>Graphical Models: Topic 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Yilu Zhou</dc:creator>
  <cp:lastModifiedBy>Demissie, Dawit H.</cp:lastModifiedBy>
  <cp:revision>2</cp:revision>
  <dcterms:created xsi:type="dcterms:W3CDTF">2021-01-29T20:31:42Z</dcterms:created>
  <dcterms:modified xsi:type="dcterms:W3CDTF">2021-02-08T00:31:05Z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2020-01-14T00:00:00Z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2021-01-29T00:00:00Z</vt:filetime>
  </property>
</Properties>
</file>