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B487A-6752-93DB-F2C6-C5DCE0805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93062-0C59-CE45-8964-ECE8C4D9E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F3E68-8389-ADC6-2BF1-2128D0C6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DBB-ED88-44CD-8347-D31E596E621B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4F340-E1B8-F49A-5209-38F1952A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CEEF6-F31A-2973-67D9-E8E1A990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7254-CDCB-42BE-A73D-6DD86B8EE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4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E5FEF-A18B-4218-0643-7DD54B0D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FE93B-33E2-7C6F-2F96-F0AED6AB9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2923D-6FCC-0705-004D-8C71F3271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DBB-ED88-44CD-8347-D31E596E621B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04E87-4FAF-8499-7C58-0104E4BAC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DFE6B-EEF1-13B9-016D-176D4368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7254-CDCB-42BE-A73D-6DD86B8EE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4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B016C-B11D-9482-B89E-6A8867154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03BED-8473-E30B-9B02-D379FF1B6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9E3D6-BADC-CBD8-B673-685175DF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DBB-ED88-44CD-8347-D31E596E621B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3F579-84CB-7CF6-2759-37DEAA9B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32353-3CC1-7879-DFBB-84DBD968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7254-CDCB-42BE-A73D-6DD86B8EE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2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4FB3-14F0-BC03-6C73-17C01A50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ED17D-C4FB-1904-3016-B34C89AC7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DFD91-9D0F-E7D0-EB50-237422B7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DBB-ED88-44CD-8347-D31E596E621B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6173A-533C-75BC-8957-D19E215B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00A83-5A21-CDB4-7EC0-11F0092B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7254-CDCB-42BE-A73D-6DD86B8EE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5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223E2-4B7D-FD92-2183-0C3F8AEC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476C5-3D6C-8671-8C49-63338E166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3DA62-5233-F57B-83F4-B8207B3E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DBB-ED88-44CD-8347-D31E596E621B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C481D-0FCA-6D04-6155-0AC18686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18EB4-08FC-D40D-B22D-24E4F9C7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7254-CDCB-42BE-A73D-6DD86B8EE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8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3A52-007E-098E-491B-9A04CBD8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D7B5C-8266-2731-51DB-561FB5F15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A88FB-FDF8-3DA8-D0A4-0C5D59017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81EE0-4566-0F9C-CEFB-FF3DE2C4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DBB-ED88-44CD-8347-D31E596E621B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8F358-DD67-AA63-A64F-EEA41928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63674-1A8B-6CA4-9C72-A74D35C0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7254-CDCB-42BE-A73D-6DD86B8EE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0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0E15A-5064-9131-8CB7-A2FD17F1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4DD6D-C26A-6D1A-91A7-55C98C0E2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EACDC-F9DF-6DC6-0F72-22D35E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6EF533-A7DE-E6E4-FFFA-943B0D883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E9C19-2539-ABAE-A712-289961DE7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F99173-1CDD-1904-906C-4182253F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DBB-ED88-44CD-8347-D31E596E621B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51C129-671B-408B-C491-86B422A8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74DDAA-EB30-DB22-97FE-34C955EE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7254-CDCB-42BE-A73D-6DD86B8EE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1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A1A9-99F9-771C-52E5-7C81F9F8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386EA-5A73-56E1-AED6-B2E03B21A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DBB-ED88-44CD-8347-D31E596E621B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8475D-3EEA-7FD4-EA3A-BE95231E7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75BDF-8119-FDF5-1BB3-D60BBA21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7254-CDCB-42BE-A73D-6DD86B8EE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6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DC69CC-1657-5653-C407-72EC09F3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DBB-ED88-44CD-8347-D31E596E621B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C9AB7E-3D17-13FC-3C65-5FEC29D99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4C216-42F1-67A1-1446-172723BE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7254-CDCB-42BE-A73D-6DD86B8EE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B75E-9C1B-4A4A-32A7-1E3FD587F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E3C1B-8AC1-0F6A-67CC-1CCA47FC2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214DF-4204-FCF9-2F12-5C6F49B52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26162-395E-DA42-488B-945FFC22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DBB-ED88-44CD-8347-D31E596E621B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AC5EF-DA61-C96D-D716-8AF0DC007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FD86F-6AD6-2236-3E84-84B833B4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7254-CDCB-42BE-A73D-6DD86B8EE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1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4863-99C0-93E7-6549-B1CF01C90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2F67D-1CAD-1067-FD78-3FFD79B8F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510C8-A5CE-939A-C956-E849E89B4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FBAA9-9805-E4BA-960A-A75C7C387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DBB-ED88-44CD-8347-D31E596E621B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A7E5C-A513-C19E-28D6-10EE3BF4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87CEB-1E63-FE29-378C-AF613F22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7254-CDCB-42BE-A73D-6DD86B8EE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5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031B8-B283-CE96-C124-841B5484B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E29BF-1E50-96D6-44F8-F517ECA9C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7C3D4-28F0-B65E-7018-28BF0DBED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6ADBB-ED88-44CD-8347-D31E596E621B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70CEF-F263-64B6-8F9F-A2720B063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3E016-CBFD-8CF8-CE90-07BF273E7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E7254-CDCB-42BE-A73D-6DD86B8EE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8E838-086B-0290-8D66-BBC06EACD7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4C989-8478-8559-27D5-5ECAC9F79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2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894D-F6F1-5188-BB10-002E4CF1B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License for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278E1-2782-38C7-EC02-F743CB3E0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https://www.jetbrains.com/shop/eform/students/</a:t>
            </a:r>
          </a:p>
        </p:txBody>
      </p:sp>
    </p:spTree>
    <p:extLst>
      <p:ext uri="{BB962C8B-B14F-4D97-AF65-F5344CB8AC3E}">
        <p14:creationId xmlns:p14="http://schemas.microsoft.com/office/powerpoint/2010/main" val="817001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Python</vt:lpstr>
      <vt:lpstr>Student License for free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Zhou, You</dc:creator>
  <cp:lastModifiedBy>Zhou, You</cp:lastModifiedBy>
  <cp:revision>1</cp:revision>
  <dcterms:created xsi:type="dcterms:W3CDTF">2022-10-10T16:21:20Z</dcterms:created>
  <dcterms:modified xsi:type="dcterms:W3CDTF">2022-10-10T16:23:22Z</dcterms:modified>
</cp:coreProperties>
</file>