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800" r:id="rId2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3D0CB37-1E44-7A40-AF2B-75D1EE2673DA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339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-General7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5628" y="465270"/>
            <a:ext cx="5444279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5628" y="3137687"/>
            <a:ext cx="544427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ECE9C6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-General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0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-General8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105628" y="465270"/>
            <a:ext cx="5444279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105628" y="3137687"/>
            <a:ext cx="544427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ECE9C6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17123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47" y="1861441"/>
            <a:ext cx="7745505" cy="31702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0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432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5582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9278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688490" y="1783601"/>
            <a:ext cx="3621929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622290"/>
            <a:ext cx="3621931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5878" y="1783601"/>
            <a:ext cx="3663716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4"/>
          </p:nvPr>
        </p:nvSpPr>
        <p:spPr>
          <a:xfrm>
            <a:off x="4785878" y="2619063"/>
            <a:ext cx="3658875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3422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2" y="559399"/>
            <a:ext cx="3580882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89812" y="562026"/>
            <a:ext cx="3580882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3237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73476" y="536672"/>
            <a:ext cx="7578326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4486019"/>
            <a:ext cx="775626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8861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nbuffbacke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602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lainbuffcove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648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47" y="1861441"/>
            <a:ext cx="7745505" cy="31702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-General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2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47073" y="2887579"/>
            <a:ext cx="857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dirty="0">
              <a:solidFill>
                <a:schemeClr val="tx2">
                  <a:lumMod val="60000"/>
                  <a:lumOff val="40000"/>
                </a:schemeClr>
              </a:solidFill>
              <a:latin typeface="Wingdings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490" y="1783601"/>
            <a:ext cx="3621929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622290"/>
            <a:ext cx="3621931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5878" y="1783601"/>
            <a:ext cx="3663716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5878" y="2619063"/>
            <a:ext cx="3658875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2" y="559399"/>
            <a:ext cx="3580882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89812" y="562026"/>
            <a:ext cx="3580882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73476" y="536672"/>
            <a:ext cx="7578326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4486019"/>
            <a:ext cx="775626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-General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2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lainluecove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561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5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0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1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-General11.jp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1909345-DEE0-4B07-8E32-441AC9DA095E}" type="datetime1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PT-General4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 descr="PPT-General4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 descr="PPT-General6.jp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9" r:id="rId8"/>
    <p:sldLayoutId id="2147483814" r:id="rId9"/>
    <p:sldLayoutId id="2147483813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None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1148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None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7724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None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8872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None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50876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-General15.jp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PPT-General2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 descr="PPT-General12.jp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6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  <p:sldLayoutId id="2147483816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yzhou57@gwu.ed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7366" y="465270"/>
            <a:ext cx="6526634" cy="2441160"/>
          </a:xfrm>
        </p:spPr>
        <p:txBody>
          <a:bodyPr/>
          <a:lstStyle/>
          <a:p>
            <a:pPr algn="ctr"/>
            <a:r>
              <a:rPr lang="en-US" dirty="0"/>
              <a:t>ECE6217</a:t>
            </a:r>
            <a:br>
              <a:rPr lang="en-US" dirty="0"/>
            </a:br>
            <a:r>
              <a:rPr lang="en-US" altLang="zh-CN" dirty="0"/>
              <a:t>Neural Network and Hardware Implementation</a:t>
            </a:r>
            <a:br>
              <a:rPr lang="en-US" altLang="zh-CN" dirty="0"/>
            </a:br>
            <a:br>
              <a:rPr lang="en-US" dirty="0"/>
            </a:br>
            <a:r>
              <a:rPr lang="en-US" dirty="0"/>
              <a:t>Lab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9721" y="4133675"/>
            <a:ext cx="5444279" cy="1752600"/>
          </a:xfrm>
        </p:spPr>
        <p:txBody>
          <a:bodyPr/>
          <a:lstStyle/>
          <a:p>
            <a:r>
              <a:rPr lang="en-US" dirty="0"/>
              <a:t>TA: You Zhou</a:t>
            </a:r>
          </a:p>
          <a:p>
            <a:r>
              <a:rPr lang="en-US" dirty="0"/>
              <a:t>08/29/2022</a:t>
            </a:r>
          </a:p>
        </p:txBody>
      </p:sp>
    </p:spTree>
    <p:extLst>
      <p:ext uri="{BB962C8B-B14F-4D97-AF65-F5344CB8AC3E}">
        <p14:creationId xmlns:p14="http://schemas.microsoft.com/office/powerpoint/2010/main" val="211487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3132" y="1517492"/>
            <a:ext cx="7871242" cy="3170264"/>
          </a:xfrm>
        </p:spPr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Theory of neural network and their models. Representation of neural cells; </a:t>
            </a:r>
          </a:p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M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emristor and phase change (PCM) materials; </a:t>
            </a: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General concept of the multilayer of the neural networks; Deep neural networks (DNN); </a:t>
            </a:r>
          </a:p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S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piking neural networks. </a:t>
            </a: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Prerequisites: ECE 4140 or ECE 6240; and knowledge of analog circuits design.   (Fall, Every Year)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0758" y="43031"/>
            <a:ext cx="7756263" cy="1054250"/>
          </a:xfrm>
        </p:spPr>
        <p:txBody>
          <a:bodyPr/>
          <a:lstStyle/>
          <a:p>
            <a:r>
              <a:rPr lang="en-US" dirty="0"/>
              <a:t>About this course…</a:t>
            </a:r>
          </a:p>
        </p:txBody>
      </p:sp>
    </p:spTree>
    <p:extLst>
      <p:ext uri="{BB962C8B-B14F-4D97-AF65-F5344CB8AC3E}">
        <p14:creationId xmlns:p14="http://schemas.microsoft.com/office/powerpoint/2010/main" val="238998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381544-EAD5-97F6-B103-9F0967963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14707"/>
            <a:ext cx="6657497" cy="317023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05B759D-0841-51AD-7E14-84E322BCB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71" y="122461"/>
            <a:ext cx="7756263" cy="1054250"/>
          </a:xfrm>
        </p:spPr>
        <p:txBody>
          <a:bodyPr/>
          <a:lstStyle/>
          <a:p>
            <a:r>
              <a:rPr lang="en-US" altLang="zh-CN" dirty="0"/>
              <a:t>About the lab</a:t>
            </a:r>
            <a:endParaRPr lang="zh-CN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F2A8BEA-8578-9843-7025-14B748BF3486}"/>
              </a:ext>
            </a:extLst>
          </p:cNvPr>
          <p:cNvSpPr/>
          <p:nvPr/>
        </p:nvSpPr>
        <p:spPr>
          <a:xfrm>
            <a:off x="3288484" y="2189527"/>
            <a:ext cx="1493241" cy="2807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7CDC7E-9653-9EDC-91BA-9691535E0B20}"/>
              </a:ext>
            </a:extLst>
          </p:cNvPr>
          <p:cNvSpPr/>
          <p:nvPr/>
        </p:nvSpPr>
        <p:spPr>
          <a:xfrm>
            <a:off x="3288483" y="2484008"/>
            <a:ext cx="1493241" cy="2807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0E8A94-CC8B-AAFB-DB43-A3A74E56A57E}"/>
              </a:ext>
            </a:extLst>
          </p:cNvPr>
          <p:cNvSpPr txBox="1"/>
          <p:nvPr/>
        </p:nvSpPr>
        <p:spPr>
          <a:xfrm>
            <a:off x="4907560" y="1293724"/>
            <a:ext cx="391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12:45 p.m. – 3:15 p.m. Monday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0692AE-43C9-A8F7-3C0D-D2AE822AE578}"/>
              </a:ext>
            </a:extLst>
          </p:cNvPr>
          <p:cNvSpPr txBox="1"/>
          <p:nvPr/>
        </p:nvSpPr>
        <p:spPr>
          <a:xfrm>
            <a:off x="2701255" y="1293724"/>
            <a:ext cx="220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 GW Calendar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4BD4E-7A58-5B48-A121-FF450A74025A}"/>
              </a:ext>
            </a:extLst>
          </p:cNvPr>
          <p:cNvSpPr txBox="1"/>
          <p:nvPr/>
        </p:nvSpPr>
        <p:spPr>
          <a:xfrm>
            <a:off x="230697" y="863837"/>
            <a:ext cx="5280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Simulating the Neural Network using Cadence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703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DE4BFD-8002-9C6D-B74C-D2BF15D5A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490" y="1624406"/>
            <a:ext cx="4207637" cy="317023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DDB4D84-28A4-C72F-B871-C97EB5FC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the instructor…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B9AEE4-C3A1-C06D-1443-82E9B441FCEF}"/>
              </a:ext>
            </a:extLst>
          </p:cNvPr>
          <p:cNvSpPr txBox="1"/>
          <p:nvPr/>
        </p:nvSpPr>
        <p:spPr>
          <a:xfrm>
            <a:off x="4840414" y="1916863"/>
            <a:ext cx="43035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Digital VLSI design ECE6240</a:t>
            </a:r>
          </a:p>
          <a:p>
            <a:r>
              <a:rPr lang="en-US" altLang="zh-CN" dirty="0"/>
              <a:t>Analog VLSI design ECE6218</a:t>
            </a:r>
          </a:p>
          <a:p>
            <a:r>
              <a:rPr lang="en-US" altLang="zh-CN" dirty="0"/>
              <a:t>RF VLSI design ECE6216</a:t>
            </a:r>
          </a:p>
          <a:p>
            <a:r>
              <a:rPr lang="en-US" altLang="zh-CN" dirty="0"/>
              <a:t>Neural Network and Hardware Implementation ECE6217</a:t>
            </a:r>
          </a:p>
          <a:p>
            <a:r>
              <a:rPr lang="en-US" altLang="zh-CN" dirty="0"/>
              <a:t>Introduction to MEMS ECE6215 etc.</a:t>
            </a:r>
          </a:p>
          <a:p>
            <a:endParaRPr lang="en-US" altLang="zh-CN" dirty="0"/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VLSI: </a:t>
            </a:r>
            <a:r>
              <a:rPr lang="en-US" altLang="zh-C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Very Large-Scale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ntegration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MEMS: </a:t>
            </a:r>
            <a:r>
              <a:rPr lang="en-US" altLang="zh-C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Micro-electromechanical systems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BAF5BC-D7E9-3E18-49BF-BF1AECADE796}"/>
              </a:ext>
            </a:extLst>
          </p:cNvPr>
          <p:cNvSpPr txBox="1"/>
          <p:nvPr/>
        </p:nvSpPr>
        <p:spPr>
          <a:xfrm>
            <a:off x="2801923" y="4253218"/>
            <a:ext cx="3070371" cy="1904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1B73BB-1DCD-E71D-02DE-0EAA6A5C4987}"/>
              </a:ext>
            </a:extLst>
          </p:cNvPr>
          <p:cNvSpPr txBox="1"/>
          <p:nvPr/>
        </p:nvSpPr>
        <p:spPr>
          <a:xfrm>
            <a:off x="4840414" y="1547531"/>
            <a:ext cx="311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graduate students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12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CEBCBF-4C0B-1BCC-8F15-B17584AF5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7" y="1861441"/>
            <a:ext cx="8293751" cy="3170264"/>
          </a:xfrm>
        </p:spPr>
        <p:txBody>
          <a:bodyPr/>
          <a:lstStyle/>
          <a:p>
            <a:r>
              <a:rPr lang="en-US" altLang="zh-CN" dirty="0"/>
              <a:t>You Zhou</a:t>
            </a:r>
          </a:p>
          <a:p>
            <a:r>
              <a:rPr lang="en-US" altLang="zh-CN" dirty="0"/>
              <a:t>Ph. D student, advisor: Mona </a:t>
            </a:r>
            <a:r>
              <a:rPr lang="en-US" altLang="zh-CN" dirty="0" err="1"/>
              <a:t>Zaghloul</a:t>
            </a:r>
            <a:endParaRPr lang="en-US" altLang="zh-CN" dirty="0"/>
          </a:p>
          <a:p>
            <a:r>
              <a:rPr lang="en-US" altLang="zh-CN" dirty="0"/>
              <a:t>Email: </a:t>
            </a:r>
            <a:r>
              <a:rPr lang="en-US" altLang="zh-CN" dirty="0">
                <a:hlinkClick r:id="rId2"/>
              </a:rPr>
              <a:t>yzhou57@gwu.edu</a:t>
            </a:r>
            <a:endParaRPr lang="en-US" altLang="zh-CN" dirty="0"/>
          </a:p>
          <a:p>
            <a:r>
              <a:rPr lang="en-US" altLang="zh-CN" dirty="0"/>
              <a:t>Office hour: 3:15 p.m. – 6:00 p.m. Monday; by appointment</a:t>
            </a:r>
          </a:p>
          <a:p>
            <a:r>
              <a:rPr lang="en-US" altLang="zh-CN" dirty="0"/>
              <a:t>Location: SEH 5</a:t>
            </a:r>
            <a:r>
              <a:rPr lang="en-US" altLang="zh-CN" baseline="30000" dirty="0"/>
              <a:t>th</a:t>
            </a:r>
            <a:r>
              <a:rPr lang="en-US" altLang="zh-CN" dirty="0"/>
              <a:t>  floor, Institute of VLSI and MEMS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412974-80DC-1F9D-2BEC-E8E4E56DF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the TA…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99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3C894-35C7-3CD1-1A88-F5131CFD5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56263" cy="1054250"/>
          </a:xfrm>
        </p:spPr>
        <p:txBody>
          <a:bodyPr/>
          <a:lstStyle/>
          <a:p>
            <a:r>
              <a:rPr lang="en-US" altLang="zh-CN" dirty="0"/>
              <a:t>About my research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C93987-36D2-9BAD-99DF-A65EAD051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3485546"/>
            <a:ext cx="2635516" cy="2036045"/>
          </a:xfrm>
          <a:prstGeom prst="rect">
            <a:avLst/>
          </a:prstGeom>
        </p:spPr>
      </p:pic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0286D556-1434-3857-4E8F-189877835B38}"/>
              </a:ext>
            </a:extLst>
          </p:cNvPr>
          <p:cNvPicPr>
            <a:picLocks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21" y="1054250"/>
            <a:ext cx="3962399" cy="16801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F7AECC-4886-C05B-D67A-C03EFD0CA390}"/>
              </a:ext>
            </a:extLst>
          </p:cNvPr>
          <p:cNvSpPr txBox="1"/>
          <p:nvPr/>
        </p:nvSpPr>
        <p:spPr>
          <a:xfrm>
            <a:off x="109813" y="684918"/>
            <a:ext cx="41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Surface Acoustic Wave(SAW) Device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EDBC7E-385D-4F45-3414-D85CC63AC496}"/>
              </a:ext>
            </a:extLst>
          </p:cNvPr>
          <p:cNvSpPr txBox="1"/>
          <p:nvPr/>
        </p:nvSpPr>
        <p:spPr>
          <a:xfrm>
            <a:off x="179721" y="3116214"/>
            <a:ext cx="345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Two-dimensional (2D) Material</a:t>
            </a:r>
            <a:endParaRPr lang="zh-CN" altLang="en-US" dirty="0"/>
          </a:p>
        </p:txBody>
      </p:sp>
      <p:pic>
        <p:nvPicPr>
          <p:cNvPr id="10" name="Picture 9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B386EA2E-B167-43DE-1F73-AE2D96431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030" y="2636228"/>
            <a:ext cx="4931970" cy="28261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EDA951-BD54-AFE3-C5E9-15C12D2B8681}"/>
              </a:ext>
            </a:extLst>
          </p:cNvPr>
          <p:cNvSpPr txBox="1"/>
          <p:nvPr/>
        </p:nvSpPr>
        <p:spPr>
          <a:xfrm>
            <a:off x="5670958" y="2266896"/>
            <a:ext cx="340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Gas sensing system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6023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148026-A155-5E80-0623-3051F9A03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8" y="1299379"/>
            <a:ext cx="7745505" cy="3170264"/>
          </a:xfrm>
        </p:spPr>
        <p:txBody>
          <a:bodyPr/>
          <a:lstStyle/>
          <a:p>
            <a:r>
              <a:rPr lang="en-US" altLang="zh-CN" dirty="0"/>
              <a:t>Name:</a:t>
            </a:r>
          </a:p>
          <a:p>
            <a:r>
              <a:rPr lang="en-US" altLang="zh-CN" dirty="0"/>
              <a:t>Major and focus area:</a:t>
            </a:r>
          </a:p>
          <a:p>
            <a:r>
              <a:rPr lang="en-US" altLang="zh-CN" dirty="0"/>
              <a:t>Research area:</a:t>
            </a:r>
          </a:p>
          <a:p>
            <a:r>
              <a:rPr lang="en-US" altLang="zh-CN" dirty="0"/>
              <a:t>Research advisor:</a:t>
            </a:r>
          </a:p>
          <a:p>
            <a:r>
              <a:rPr lang="en-US" altLang="zh-CN" dirty="0"/>
              <a:t>Have you ever studied ECE6240 or ECE6218?</a:t>
            </a:r>
          </a:p>
          <a:p>
            <a:r>
              <a:rPr lang="en-US" altLang="zh-CN" dirty="0"/>
              <a:t>If yes, please briefly introduce your final project </a:t>
            </a:r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A8BBE5-9892-D6E7-81F6-17D22234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031"/>
            <a:ext cx="7756263" cy="1054250"/>
          </a:xfrm>
        </p:spPr>
        <p:txBody>
          <a:bodyPr/>
          <a:lstStyle/>
          <a:p>
            <a:r>
              <a:rPr lang="en-US" altLang="zh-CN" dirty="0"/>
              <a:t>About your background…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8406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04209D-D266-C8E2-7083-C3518B81A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Enjoy the rest of this week.</a:t>
            </a:r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BB335-B11C-1347-74F5-BBDFDEE0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2767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W General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GW_General_PPT</Template>
  <TotalTime>140</TotalTime>
  <Words>259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 Antiqua</vt:lpstr>
      <vt:lpstr>Times New Roman</vt:lpstr>
      <vt:lpstr>Wingdings</vt:lpstr>
      <vt:lpstr>GW General</vt:lpstr>
      <vt:lpstr>Custom Design</vt:lpstr>
      <vt:lpstr>ECE6217 Neural Network and Hardware Implementation  Lab 1</vt:lpstr>
      <vt:lpstr>About this course…</vt:lpstr>
      <vt:lpstr>About the lab</vt:lpstr>
      <vt:lpstr>About the instructor…</vt:lpstr>
      <vt:lpstr>About the TA…</vt:lpstr>
      <vt:lpstr>About my research</vt:lpstr>
      <vt:lpstr>About your background…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ECE6217  Lab 1</dc:title>
  <dc:creator>Zhou, You</dc:creator>
  <cp:lastModifiedBy>Zhou, You</cp:lastModifiedBy>
  <cp:revision>7</cp:revision>
  <dcterms:created xsi:type="dcterms:W3CDTF">2022-08-29T00:18:04Z</dcterms:created>
  <dcterms:modified xsi:type="dcterms:W3CDTF">2022-08-29T15:59:35Z</dcterms:modified>
</cp:coreProperties>
</file>