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6E47-B9E2-B84C-2B27-5F9DCE157BB4}"/>
              </a:ext>
            </a:extLst>
          </p:cNvPr>
          <p:cNvSpPr/>
          <p:nvPr/>
        </p:nvSpPr>
        <p:spPr>
          <a:xfrm>
            <a:off x="1642695" y="263767"/>
            <a:ext cx="9207011" cy="618978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2CB39-91E2-42D5-857B-216D544F8522}"/>
              </a:ext>
            </a:extLst>
          </p:cNvPr>
          <p:cNvSpPr/>
          <p:nvPr/>
        </p:nvSpPr>
        <p:spPr>
          <a:xfrm>
            <a:off x="1642696" y="290146"/>
            <a:ext cx="9207010" cy="8704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1079A-FDFE-4E8A-61DA-BA6EF61A51B2}"/>
              </a:ext>
            </a:extLst>
          </p:cNvPr>
          <p:cNvSpPr/>
          <p:nvPr/>
        </p:nvSpPr>
        <p:spPr>
          <a:xfrm>
            <a:off x="1642695" y="290146"/>
            <a:ext cx="1698382" cy="8704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B403C-DC4A-548E-2BDD-48D59B8DFD04}"/>
              </a:ext>
            </a:extLst>
          </p:cNvPr>
          <p:cNvSpPr/>
          <p:nvPr/>
        </p:nvSpPr>
        <p:spPr>
          <a:xfrm>
            <a:off x="9151324" y="281354"/>
            <a:ext cx="1698382" cy="8704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6B045-8899-FB7F-6946-741F96184DD9}"/>
              </a:ext>
            </a:extLst>
          </p:cNvPr>
          <p:cNvSpPr/>
          <p:nvPr/>
        </p:nvSpPr>
        <p:spPr>
          <a:xfrm>
            <a:off x="4896580" y="290147"/>
            <a:ext cx="2540977" cy="8704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C5A2A-CD35-6698-2B81-D81633FB36C4}"/>
              </a:ext>
            </a:extLst>
          </p:cNvPr>
          <p:cNvSpPr/>
          <p:nvPr/>
        </p:nvSpPr>
        <p:spPr>
          <a:xfrm>
            <a:off x="3791036" y="1485901"/>
            <a:ext cx="4774223" cy="198706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D3D45-44FB-EA2D-6BF3-442AB98F83E5}"/>
              </a:ext>
            </a:extLst>
          </p:cNvPr>
          <p:cNvSpPr/>
          <p:nvPr/>
        </p:nvSpPr>
        <p:spPr>
          <a:xfrm>
            <a:off x="3779958" y="3604847"/>
            <a:ext cx="1714500" cy="25321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5B806-3AEF-A28F-1BEB-4815DB9ECD52}"/>
              </a:ext>
            </a:extLst>
          </p:cNvPr>
          <p:cNvSpPr/>
          <p:nvPr/>
        </p:nvSpPr>
        <p:spPr>
          <a:xfrm>
            <a:off x="5653453" y="3587261"/>
            <a:ext cx="2900727" cy="25321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ED42CD-7383-D2C0-53B1-2EA4C66B3C88}"/>
              </a:ext>
            </a:extLst>
          </p:cNvPr>
          <p:cNvCxnSpPr/>
          <p:nvPr/>
        </p:nvCxnSpPr>
        <p:spPr>
          <a:xfrm>
            <a:off x="1563565" y="131885"/>
            <a:ext cx="920701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38FADA-771A-44D1-D209-4E7840AF3504}"/>
              </a:ext>
            </a:extLst>
          </p:cNvPr>
          <p:cNvSpPr txBox="1"/>
          <p:nvPr/>
        </p:nvSpPr>
        <p:spPr>
          <a:xfrm>
            <a:off x="132188" y="-52781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navigation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6D4175-E33A-8E63-7E4C-8A47DD0F44BC}"/>
              </a:ext>
            </a:extLst>
          </p:cNvPr>
          <p:cNvCxnSpPr/>
          <p:nvPr/>
        </p:nvCxnSpPr>
        <p:spPr>
          <a:xfrm>
            <a:off x="3420208" y="1538654"/>
            <a:ext cx="0" cy="45807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C62A14-06CE-7D32-33AD-ACE9E6942077}"/>
              </a:ext>
            </a:extLst>
          </p:cNvPr>
          <p:cNvSpPr txBox="1"/>
          <p:nvPr/>
        </p:nvSpPr>
        <p:spPr>
          <a:xfrm>
            <a:off x="2132803" y="337624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54EBFB-D46C-38E4-B904-8DB4ED5E8E57}"/>
              </a:ext>
            </a:extLst>
          </p:cNvPr>
          <p:cNvCxnSpPr>
            <a:cxnSpLocks/>
          </p:cNvCxnSpPr>
          <p:nvPr/>
        </p:nvCxnSpPr>
        <p:spPr>
          <a:xfrm>
            <a:off x="1715598" y="1292469"/>
            <a:ext cx="157638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33583D-4D80-1F31-2BDC-3ED97594099D}"/>
              </a:ext>
            </a:extLst>
          </p:cNvPr>
          <p:cNvSpPr txBox="1"/>
          <p:nvPr/>
        </p:nvSpPr>
        <p:spPr>
          <a:xfrm>
            <a:off x="1952928" y="1257272"/>
            <a:ext cx="9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Left nav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92CDA4-70AE-C85F-310B-CAD675B0E667}"/>
              </a:ext>
            </a:extLst>
          </p:cNvPr>
          <p:cNvCxnSpPr>
            <a:cxnSpLocks/>
          </p:cNvCxnSpPr>
          <p:nvPr/>
        </p:nvCxnSpPr>
        <p:spPr>
          <a:xfrm>
            <a:off x="4917827" y="1257272"/>
            <a:ext cx="2540977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BFFE9D-D8C2-51BB-191F-442B30789AC4}"/>
              </a:ext>
            </a:extLst>
          </p:cNvPr>
          <p:cNvSpPr txBox="1"/>
          <p:nvPr/>
        </p:nvSpPr>
        <p:spPr>
          <a:xfrm>
            <a:off x="5775078" y="1186964"/>
            <a:ext cx="94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Mid nav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59B2E-EB3E-0999-D0B4-46CB219D8CDB}"/>
              </a:ext>
            </a:extLst>
          </p:cNvPr>
          <p:cNvSpPr txBox="1"/>
          <p:nvPr/>
        </p:nvSpPr>
        <p:spPr>
          <a:xfrm>
            <a:off x="9571242" y="1257272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Right nav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965AF4-5EB1-6603-C4E9-5FFF470BA7DF}"/>
              </a:ext>
            </a:extLst>
          </p:cNvPr>
          <p:cNvCxnSpPr/>
          <p:nvPr/>
        </p:nvCxnSpPr>
        <p:spPr>
          <a:xfrm>
            <a:off x="9200415" y="1274885"/>
            <a:ext cx="1600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D90FE-8301-05CD-F9CF-DCBC50F549B9}"/>
              </a:ext>
            </a:extLst>
          </p:cNvPr>
          <p:cNvCxnSpPr/>
          <p:nvPr/>
        </p:nvCxnSpPr>
        <p:spPr>
          <a:xfrm>
            <a:off x="8827476" y="1441938"/>
            <a:ext cx="0" cy="20574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238DA1-FBF6-4BDE-6D9D-E5A25EF74E8B}"/>
              </a:ext>
            </a:extLst>
          </p:cNvPr>
          <p:cNvSpPr txBox="1"/>
          <p:nvPr/>
        </p:nvSpPr>
        <p:spPr>
          <a:xfrm>
            <a:off x="8987753" y="218046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Header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B49C6F-11C8-32F5-47BE-D92BE7FD01F0}"/>
              </a:ext>
            </a:extLst>
          </p:cNvPr>
          <p:cNvCxnSpPr>
            <a:cxnSpLocks/>
          </p:cNvCxnSpPr>
          <p:nvPr/>
        </p:nvCxnSpPr>
        <p:spPr>
          <a:xfrm>
            <a:off x="8827476" y="3587261"/>
            <a:ext cx="0" cy="2532185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2C54C7-068E-9472-42CE-A429B35ADE88}"/>
              </a:ext>
            </a:extLst>
          </p:cNvPr>
          <p:cNvSpPr txBox="1"/>
          <p:nvPr/>
        </p:nvSpPr>
        <p:spPr>
          <a:xfrm>
            <a:off x="9103746" y="4668687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A68F50-7518-8088-321F-E21EFF518BFC}"/>
              </a:ext>
            </a:extLst>
          </p:cNvPr>
          <p:cNvCxnSpPr>
            <a:cxnSpLocks/>
          </p:cNvCxnSpPr>
          <p:nvPr/>
        </p:nvCxnSpPr>
        <p:spPr>
          <a:xfrm>
            <a:off x="3748818" y="6245468"/>
            <a:ext cx="17767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B7A75D-910B-A29B-9179-AB66A8F8D137}"/>
              </a:ext>
            </a:extLst>
          </p:cNvPr>
          <p:cNvCxnSpPr>
            <a:cxnSpLocks/>
          </p:cNvCxnSpPr>
          <p:nvPr/>
        </p:nvCxnSpPr>
        <p:spPr>
          <a:xfrm>
            <a:off x="5653453" y="6233744"/>
            <a:ext cx="2980593" cy="11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3AE2D6-0855-85C1-8F96-892024AA00F4}"/>
              </a:ext>
            </a:extLst>
          </p:cNvPr>
          <p:cNvSpPr txBox="1"/>
          <p:nvPr/>
        </p:nvSpPr>
        <p:spPr>
          <a:xfrm>
            <a:off x="4185295" y="615895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70BA93-5925-04CC-5281-690AF050A474}"/>
              </a:ext>
            </a:extLst>
          </p:cNvPr>
          <p:cNvSpPr txBox="1"/>
          <p:nvPr/>
        </p:nvSpPr>
        <p:spPr>
          <a:xfrm>
            <a:off x="6666404" y="615014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Chhi Hangcheav</cp:lastModifiedBy>
  <cp:revision>2</cp:revision>
  <dcterms:created xsi:type="dcterms:W3CDTF">2024-08-04T11:27:57Z</dcterms:created>
  <dcterms:modified xsi:type="dcterms:W3CDTF">2024-11-05T03:54:17Z</dcterms:modified>
</cp:coreProperties>
</file>