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946" r:id="rId2"/>
    <p:sldMasterId id="2147483976" r:id="rId3"/>
    <p:sldMasterId id="2147483994" r:id="rId4"/>
  </p:sldMasterIdLst>
  <p:notesMasterIdLst>
    <p:notesMasterId r:id="rId21"/>
  </p:notesMasterIdLst>
  <p:sldIdLst>
    <p:sldId id="257" r:id="rId5"/>
    <p:sldId id="561" r:id="rId6"/>
    <p:sldId id="539" r:id="rId7"/>
    <p:sldId id="571" r:id="rId8"/>
    <p:sldId id="556" r:id="rId9"/>
    <p:sldId id="572" r:id="rId10"/>
    <p:sldId id="574" r:id="rId11"/>
    <p:sldId id="575" r:id="rId12"/>
    <p:sldId id="576" r:id="rId13"/>
    <p:sldId id="577" r:id="rId14"/>
    <p:sldId id="578" r:id="rId15"/>
    <p:sldId id="579" r:id="rId16"/>
    <p:sldId id="583" r:id="rId17"/>
    <p:sldId id="581" r:id="rId18"/>
    <p:sldId id="582" r:id="rId19"/>
    <p:sldId id="261" r:id="rId20"/>
  </p:sldIdLst>
  <p:sldSz cx="9144000" cy="6858000" type="screen4x3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CC"/>
    <a:srgbClr val="00FFFF"/>
    <a:srgbClr val="FFFF00"/>
    <a:srgbClr val="633BF5"/>
    <a:srgbClr val="990099"/>
    <a:srgbClr val="FF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374" autoAdjust="0"/>
  </p:normalViewPr>
  <p:slideViewPr>
    <p:cSldViewPr snapToGrid="0">
      <p:cViewPr varScale="1">
        <p:scale>
          <a:sx n="82" d="100"/>
          <a:sy n="82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9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en-MY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1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4701A3E8-70F3-4FF3-8E65-6A30CDA3C82B}" type="datetimeFigureOut">
              <a:rPr lang="en-MY" smtClean="0"/>
              <a:pPr/>
              <a:t>22/9/2022</a:t>
            </a:fld>
            <a:endParaRPr lang="en-MY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691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en-MY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1507"/>
            <a:ext cx="5510530" cy="3944868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6040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6040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9E8ACBB3-17FD-4CDA-958D-D9846C5A93BD}" type="slidenum">
              <a:rPr lang="en-MY" smtClean="0"/>
              <a:pPr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0915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4375" y="822325"/>
            <a:ext cx="5487988" cy="411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25FD6A-B1A2-4FCC-8B92-9E6E86C2FA0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3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1620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47-6517-4EAC-B892-BF1D8C1889B9}" type="datetimeFigureOut">
              <a:rPr lang="en-MY" smtClean="0"/>
              <a:t>22/9/2022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2AB0-86E7-4A98-BAB2-D27559F234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6936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47-6517-4EAC-B892-BF1D8C1889B9}" type="datetimeFigureOut">
              <a:rPr lang="en-MY" smtClean="0"/>
              <a:t>22/9/2022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2AB0-86E7-4A98-BAB2-D27559F234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58878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47-6517-4EAC-B892-BF1D8C1889B9}" type="datetimeFigureOut">
              <a:rPr lang="en-MY" smtClean="0"/>
              <a:t>22/9/2022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2AB0-86E7-4A98-BAB2-D27559F234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68786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47-6517-4EAC-B892-BF1D8C1889B9}" type="datetimeFigureOut">
              <a:rPr lang="en-MY" smtClean="0"/>
              <a:t>22/9/2022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2AB0-86E7-4A98-BAB2-D27559F234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10606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47-6517-4EAC-B892-BF1D8C1889B9}" type="datetimeFigureOut">
              <a:rPr lang="en-MY" smtClean="0"/>
              <a:t>22/9/2022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2AB0-86E7-4A98-BAB2-D27559F234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7868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47-6517-4EAC-B892-BF1D8C1889B9}" type="datetimeFigureOut">
              <a:rPr lang="en-MY" smtClean="0"/>
              <a:t>22/9/2022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2AB0-86E7-4A98-BAB2-D27559F234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92658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47-6517-4EAC-B892-BF1D8C1889B9}" type="datetimeFigureOut">
              <a:rPr lang="en-MY" smtClean="0"/>
              <a:t>22/9/2022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2AB0-86E7-4A98-BAB2-D27559F234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0087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47-6517-4EAC-B892-BF1D8C1889B9}" type="datetimeFigureOut">
              <a:rPr lang="en-MY" smtClean="0"/>
              <a:t>22/9/2022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2AB0-86E7-4A98-BAB2-D27559F234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44959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47-6517-4EAC-B892-BF1D8C1889B9}" type="datetimeFigureOut">
              <a:rPr lang="en-MY" smtClean="0"/>
              <a:t>22/9/2022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2AB0-86E7-4A98-BAB2-D27559F234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226423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47-6517-4EAC-B892-BF1D8C1889B9}" type="datetimeFigureOut">
              <a:rPr lang="en-MY" smtClean="0"/>
              <a:t>22/9/2022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2AB0-86E7-4A98-BAB2-D27559F234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5862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55468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2800"/>
            <a:ext cx="9144000" cy="96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776592" y="6581001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B329278-598A-4053-A5C3-C9F588E9AAE9}" type="slidenum">
              <a:rPr lang="en-MY" sz="1000" b="1" smtClean="0"/>
              <a:t>‹#›</a:t>
            </a:fld>
            <a:endParaRPr lang="en-MY" sz="1000" b="1" dirty="0"/>
          </a:p>
        </p:txBody>
      </p:sp>
    </p:spTree>
    <p:extLst>
      <p:ext uri="{BB962C8B-B14F-4D97-AF65-F5344CB8AC3E}">
        <p14:creationId xmlns:p14="http://schemas.microsoft.com/office/powerpoint/2010/main" val="3988655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45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3418"/>
            <a:ext cx="9144000" cy="12145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65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134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0191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726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936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957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032363"/>
      </p:ext>
    </p:extLst>
  </p:cSld>
  <p:clrMapOvr>
    <a:masterClrMapping/>
  </p:clrMapOvr>
  <p:hf sldNum="0"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97822"/>
      </p:ext>
    </p:extLst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283193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858624"/>
      </p:ext>
    </p:extLst>
  </p:cSld>
  <p:clrMapOvr>
    <a:masterClrMapping/>
  </p:clrMapOvr>
  <p:hf sldNum="0"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0464692"/>
      </p:ext>
    </p:extLst>
  </p:cSld>
  <p:clrMapOvr>
    <a:masterClrMapping/>
  </p:clrMapOvr>
  <p:hf sldNum="0"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4944"/>
            <a:ext cx="9144000" cy="12330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57637"/>
      </p:ext>
    </p:extLst>
  </p:cSld>
  <p:clrMapOvr>
    <a:masterClrMapping/>
  </p:clrMapOvr>
  <p:hf sldNum="0"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40411"/>
      </p:ext>
    </p:extLst>
  </p:cSld>
  <p:clrMapOvr>
    <a:masterClrMapping/>
  </p:clrMapOvr>
  <p:hf sldNum="0"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96023"/>
      </p:ext>
    </p:extLst>
  </p:cSld>
  <p:clrMapOvr>
    <a:masterClrMapping/>
  </p:clrMapOvr>
  <p:hf sldNum="0" hd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30492"/>
      </p:ext>
    </p:extLst>
  </p:cSld>
  <p:clrMapOvr>
    <a:masterClrMapping/>
  </p:clrMapOvr>
  <p:hf sldNum="0" hd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10062"/>
      </p:ext>
    </p:extLst>
  </p:cSld>
  <p:clrMapOvr>
    <a:masterClrMapping/>
  </p:clrMapOvr>
  <p:hf sldNum="0" hd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729879"/>
      </p:ext>
    </p:extLst>
  </p:cSld>
  <p:clrMapOvr>
    <a:masterClrMapping/>
  </p:clrMapOvr>
  <p:hf sldNum="0" hd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1964"/>
            <a:ext cx="9144000" cy="10760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11344447-6517-4EAC-B892-BF1D8C1889B9}" type="datetimeFigureOut">
              <a:rPr lang="en-MY" smtClean="0"/>
              <a:t>22/9/2022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8D632AB0-86E7-4A98-BAB2-D27559F234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138950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47-6517-4EAC-B892-BF1D8C1889B9}" type="datetimeFigureOut">
              <a:rPr lang="en-MY" smtClean="0"/>
              <a:t>22/9/2022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2AB0-86E7-4A98-BAB2-D27559F234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2773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>
                <a:latin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25756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866"/>
            <a:ext cx="9144000" cy="13541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1344447-6517-4EAC-B892-BF1D8C1889B9}" type="datetimeFigureOut">
              <a:rPr lang="en-MY" smtClean="0"/>
              <a:t>22/9/2022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8D632AB0-86E7-4A98-BAB2-D27559F234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23361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47-6517-4EAC-B892-BF1D8C1889B9}" type="datetimeFigureOut">
              <a:rPr lang="en-MY" smtClean="0"/>
              <a:t>22/9/2022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2AB0-86E7-4A98-BAB2-D27559F234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74663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47-6517-4EAC-B892-BF1D8C1889B9}" type="datetimeFigureOut">
              <a:rPr lang="en-MY" smtClean="0"/>
              <a:t>22/9/2022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2AB0-86E7-4A98-BAB2-D27559F234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478854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47-6517-4EAC-B892-BF1D8C1889B9}" type="datetimeFigureOut">
              <a:rPr lang="en-MY" smtClean="0"/>
              <a:t>22/9/2022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2AB0-86E7-4A98-BAB2-D27559F234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260844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47-6517-4EAC-B892-BF1D8C1889B9}" type="datetimeFigureOut">
              <a:rPr lang="en-MY" smtClean="0"/>
              <a:t>22/9/2022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2AB0-86E7-4A98-BAB2-D27559F234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413237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47-6517-4EAC-B892-BF1D8C1889B9}" type="datetimeFigureOut">
              <a:rPr lang="en-MY" smtClean="0"/>
              <a:t>22/9/2022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2AB0-86E7-4A98-BAB2-D27559F234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68846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47-6517-4EAC-B892-BF1D8C1889B9}" type="datetimeFigureOut">
              <a:rPr lang="en-MY" smtClean="0"/>
              <a:t>22/9/2022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2AB0-86E7-4A98-BAB2-D27559F234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84536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47-6517-4EAC-B892-BF1D8C1889B9}" type="datetimeFigureOut">
              <a:rPr lang="en-MY" smtClean="0"/>
              <a:t>22/9/2022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2AB0-86E7-4A98-BAB2-D27559F234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29057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1344447-6517-4EAC-B892-BF1D8C1889B9}" type="datetimeFigureOut">
              <a:rPr lang="en-MY" smtClean="0"/>
              <a:t>22/9/2022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8D632AB0-86E7-4A98-BAB2-D27559F234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599859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1344447-6517-4EAC-B892-BF1D8C1889B9}" type="datetimeFigureOut">
              <a:rPr lang="en-MY" smtClean="0"/>
              <a:t>22/9/2022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8D632AB0-86E7-4A98-BAB2-D27559F234FD}" type="slidenum">
              <a:rPr lang="en-MY" smtClean="0"/>
              <a:t>‹#›</a:t>
            </a:fld>
            <a:endParaRPr lang="en-MY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097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492785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3272"/>
            <a:ext cx="9144000" cy="14547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1344447-6517-4EAC-B892-BF1D8C1889B9}" type="datetimeFigureOut">
              <a:rPr lang="en-MY" smtClean="0"/>
              <a:t>22/9/2022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8D632AB0-86E7-4A98-BAB2-D27559F234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130783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47-6517-4EAC-B892-BF1D8C1889B9}" type="datetimeFigureOut">
              <a:rPr lang="en-MY" smtClean="0"/>
              <a:t>22/9/2022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2AB0-86E7-4A98-BAB2-D27559F234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425285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47-6517-4EAC-B892-BF1D8C1889B9}" type="datetimeFigureOut">
              <a:rPr lang="en-MY" smtClean="0"/>
              <a:t>22/9/2022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2AB0-86E7-4A98-BAB2-D27559F234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966079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47-6517-4EAC-B892-BF1D8C1889B9}" type="datetimeFigureOut">
              <a:rPr lang="en-MY" smtClean="0"/>
              <a:t>22/9/2022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2AB0-86E7-4A98-BAB2-D27559F234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6416652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4872"/>
            <a:ext cx="9144000" cy="135312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1344447-6517-4EAC-B892-BF1D8C1889B9}" type="datetimeFigureOut">
              <a:rPr lang="en-MY" smtClean="0"/>
              <a:t>22/9/2022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8D632AB0-86E7-4A98-BAB2-D27559F234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4953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5430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0003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4944"/>
            <a:ext cx="9144000" cy="12330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56955"/>
      </p:ext>
    </p:extLst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47-6517-4EAC-B892-BF1D8C1889B9}" type="datetimeFigureOut">
              <a:rPr lang="en-MY" smtClean="0"/>
              <a:t>22/9/2022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2AB0-86E7-4A98-BAB2-D27559F234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523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4801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00" y="631520"/>
            <a:ext cx="8820000" cy="59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0835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448408"/>
            <a:ext cx="9144000" cy="0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776592" y="6581001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B329278-598A-4053-A5C3-C9F588E9AAE9}" type="slidenum">
              <a:rPr lang="en-MY" sz="1000" b="1" smtClean="0">
                <a:latin typeface="Arial" panose="020B0604020202020204" pitchFamily="34" charset="0"/>
              </a:rPr>
              <a:t>‹#›</a:t>
            </a:fld>
            <a:endParaRPr lang="en-MY" sz="10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90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80" r:id="rId3"/>
    <p:sldLayoutId id="2147483682" r:id="rId4"/>
    <p:sldLayoutId id="2147483683" r:id="rId5"/>
    <p:sldLayoutId id="2147483684" r:id="rId6"/>
    <p:sldLayoutId id="2147483685" r:id="rId7"/>
    <p:sldLayoutId id="2147484012" r:id="rId8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11344447-6517-4EAC-B892-BF1D8C1889B9}" type="datetimeFigureOut">
              <a:rPr lang="en-MY" smtClean="0"/>
              <a:pPr/>
              <a:t>22/9/2022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8D632AB0-86E7-4A98-BAB2-D27559F234FD}" type="slidenum">
              <a:rPr lang="en-MY" smtClean="0"/>
              <a:pPr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3820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3095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776592" y="6581001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B329278-598A-4053-A5C3-C9F588E9AAE9}" type="slidenum">
              <a:rPr lang="en-MY" sz="1000" b="1" smtClean="0"/>
              <a:t>‹#›</a:t>
            </a:fld>
            <a:endParaRPr lang="en-MY" sz="1000" b="1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286" y="5031445"/>
            <a:ext cx="9141714" cy="68589"/>
          </a:xfrm>
          <a:prstGeom prst="rect">
            <a:avLst/>
          </a:prstGeom>
          <a:solidFill>
            <a:schemeClr val="accent6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981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  <p:sldLayoutId id="2147483992" r:id="rId16"/>
    <p:sldLayoutId id="2147483993" r:id="rId17"/>
    <p:sldLayoutId id="2147483747" r:id="rId1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2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  <p:sldLayoutId id="2147484006" r:id="rId12"/>
    <p:sldLayoutId id="2147484007" r:id="rId13"/>
    <p:sldLayoutId id="2147484008" r:id="rId14"/>
    <p:sldLayoutId id="2147484009" r:id="rId15"/>
    <p:sldLayoutId id="2147484010" r:id="rId16"/>
    <p:sldLayoutId id="2147484011" r:id="rId17"/>
  </p:sldLayoutIdLst>
  <p:hf sldNum="0"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3711" y="1311831"/>
            <a:ext cx="5644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– PYF2206R1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9958" y="2239409"/>
            <a:ext cx="8888131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PROJECT TITLE : </a:t>
            </a:r>
          </a:p>
          <a:p>
            <a:pPr algn="ctr"/>
            <a:endParaRPr lang="en-US" sz="23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MAKE THE APPLICATION FOR EMPLOYEE MANAGEMENT </a:t>
            </a:r>
          </a:p>
          <a:p>
            <a:pPr algn="ctr"/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USING TWINTER IN PYTHON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323994"/>
            <a:ext cx="6331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Reported on : 21 Sep 2022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Prepared by : Pham Thi Hang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Instructed by: Teacher. Do Van Duong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706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57D80BE-B9EB-E976-231E-A3733B0D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67259" cy="41843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Description </a:t>
            </a:r>
            <a:endParaRPr lang="en-MY" sz="2400" b="1" dirty="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5730A6-1780-5D02-525C-2AA5A6EC099E}"/>
              </a:ext>
            </a:extLst>
          </p:cNvPr>
          <p:cNvSpPr/>
          <p:nvPr/>
        </p:nvSpPr>
        <p:spPr>
          <a:xfrm>
            <a:off x="139958" y="559836"/>
            <a:ext cx="8836091" cy="4184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III.    Step by step.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8D037E-AC4C-E9A6-058B-9C7F2299CD71}"/>
              </a:ext>
            </a:extLst>
          </p:cNvPr>
          <p:cNvSpPr/>
          <p:nvPr/>
        </p:nvSpPr>
        <p:spPr>
          <a:xfrm>
            <a:off x="233264" y="1073020"/>
            <a:ext cx="7613781" cy="33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 8: add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932C17-C051-2771-610F-7CA69E208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04" y="1587959"/>
            <a:ext cx="7536329" cy="471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52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57D80BE-B9EB-E976-231E-A3733B0D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67259" cy="41843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Description </a:t>
            </a:r>
            <a:endParaRPr lang="en-MY" sz="2400" b="1" dirty="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5730A6-1780-5D02-525C-2AA5A6EC099E}"/>
              </a:ext>
            </a:extLst>
          </p:cNvPr>
          <p:cNvSpPr/>
          <p:nvPr/>
        </p:nvSpPr>
        <p:spPr>
          <a:xfrm>
            <a:off x="139958" y="559836"/>
            <a:ext cx="8836091" cy="4184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III.    Step by step.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8D037E-AC4C-E9A6-058B-9C7F2299CD71}"/>
              </a:ext>
            </a:extLst>
          </p:cNvPr>
          <p:cNvSpPr/>
          <p:nvPr/>
        </p:nvSpPr>
        <p:spPr>
          <a:xfrm>
            <a:off x="233264" y="1073020"/>
            <a:ext cx="7613781" cy="33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 9: solving event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4EF28B-6D43-01B0-941E-F8B944FE1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74" y="1699905"/>
            <a:ext cx="7071973" cy="48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18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57D80BE-B9EB-E976-231E-A3733B0D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67259" cy="41843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Description </a:t>
            </a:r>
            <a:endParaRPr lang="en-MY" sz="2400" b="1" dirty="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5730A6-1780-5D02-525C-2AA5A6EC099E}"/>
              </a:ext>
            </a:extLst>
          </p:cNvPr>
          <p:cNvSpPr/>
          <p:nvPr/>
        </p:nvSpPr>
        <p:spPr>
          <a:xfrm>
            <a:off x="139958" y="559836"/>
            <a:ext cx="8836091" cy="4184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III.    Step by step.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C880CB-058A-EF06-4FCB-D7ABE6CD14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0" r="1"/>
          <a:stretch/>
        </p:blipFill>
        <p:spPr>
          <a:xfrm>
            <a:off x="475861" y="1591328"/>
            <a:ext cx="3543356" cy="24768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EFDAC9-0B39-0C02-1474-5D440CB29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178" y="1591328"/>
            <a:ext cx="3010696" cy="39790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B9E451-807F-E58A-3834-59F5C338BA2B}"/>
              </a:ext>
            </a:extLst>
          </p:cNvPr>
          <p:cNvSpPr/>
          <p:nvPr/>
        </p:nvSpPr>
        <p:spPr>
          <a:xfrm>
            <a:off x="233264" y="1073020"/>
            <a:ext cx="7613781" cy="33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 9: solving event</a:t>
            </a:r>
          </a:p>
        </p:txBody>
      </p:sp>
    </p:spTree>
    <p:extLst>
      <p:ext uri="{BB962C8B-B14F-4D97-AF65-F5344CB8AC3E}">
        <p14:creationId xmlns:p14="http://schemas.microsoft.com/office/powerpoint/2010/main" val="3388225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5090" y="2603241"/>
            <a:ext cx="7193902" cy="112634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</a:rPr>
              <a:t>B</a:t>
            </a:r>
            <a:r>
              <a:rPr lang="en-US" sz="2800" b="1" dirty="0">
                <a:latin typeface="Arial" panose="020B0604020202020204" pitchFamily="34" charset="0"/>
              </a:rPr>
              <a:t>. APPLICATION STRENGTH &amp; </a:t>
            </a:r>
            <a:r>
              <a:rPr lang="en-US" sz="2800" dirty="0">
                <a:latin typeface="Arial" panose="020B0604020202020204" pitchFamily="34" charset="0"/>
              </a:rPr>
              <a:t>WEAKNESS </a:t>
            </a:r>
            <a:br>
              <a:rPr lang="en-US" sz="2800" dirty="0">
                <a:latin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</a:rPr>
              <a:t>NEXT ACTIONS</a:t>
            </a:r>
            <a:endParaRPr lang="en-MY" sz="28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69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57D80BE-B9EB-E976-231E-A3733B0D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67259" cy="418432"/>
          </a:xfrm>
        </p:spPr>
        <p:txBody>
          <a:bodyPr>
            <a:noAutofit/>
          </a:bodyPr>
          <a:lstStyle/>
          <a:p>
            <a:r>
              <a:rPr lang="en-MY" sz="2400" b="1" dirty="0">
                <a:latin typeface="Arial" panose="020B0604020202020204" pitchFamily="34" charset="0"/>
              </a:rPr>
              <a:t>Next steps: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C166F1-93F3-6095-2B4D-5FC5E62C878E}"/>
              </a:ext>
            </a:extLst>
          </p:cNvPr>
          <p:cNvSpPr/>
          <p:nvPr/>
        </p:nvSpPr>
        <p:spPr>
          <a:xfrm>
            <a:off x="153954" y="671803"/>
            <a:ext cx="8836091" cy="17914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II.    Describe the all function of application.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Add new employee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Search by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Arrange by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Update employee,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Delete employee.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C66591-571A-557F-A041-48C9BB535478}"/>
              </a:ext>
            </a:extLst>
          </p:cNvPr>
          <p:cNvSpPr/>
          <p:nvPr/>
        </p:nvSpPr>
        <p:spPr>
          <a:xfrm>
            <a:off x="88640" y="2948473"/>
            <a:ext cx="8836091" cy="245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olidFill>
                  <a:schemeClr val="tx1"/>
                </a:solidFill>
              </a:rPr>
              <a:t>Develop function of search data by, arrange data by, delete all, delete many row,  validate data,  exit data, scroll bar for </a:t>
            </a:r>
            <a:r>
              <a:rPr lang="en-US" dirty="0" err="1">
                <a:solidFill>
                  <a:schemeClr val="tx1"/>
                </a:solidFill>
              </a:rPr>
              <a:t>Treeview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olidFill>
                  <a:schemeClr val="tx1"/>
                </a:solidFill>
              </a:rPr>
              <a:t>Add more information manage fields based on demand of user.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olidFill>
                  <a:schemeClr val="tx1"/>
                </a:solidFill>
              </a:rPr>
              <a:t>Connect this data to Excel or other database management system (SQL) to save update from entry. </a:t>
            </a:r>
            <a:r>
              <a:rPr lang="en-US" dirty="0"/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761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57D80BE-B9EB-E976-231E-A3733B0D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98963" cy="418432"/>
          </a:xfrm>
        </p:spPr>
        <p:txBody>
          <a:bodyPr>
            <a:noAutofit/>
          </a:bodyPr>
          <a:lstStyle/>
          <a:p>
            <a:r>
              <a:rPr lang="en-MY" sz="2400" b="1" dirty="0">
                <a:latin typeface="Arial" panose="020B0604020202020204" pitchFamily="34" charset="0"/>
              </a:rPr>
              <a:t>SWOT Analysis for Application</a:t>
            </a:r>
          </a:p>
        </p:txBody>
      </p:sp>
      <p:sp>
        <p:nvSpPr>
          <p:cNvPr id="10" name="Rounded Rectangle 32">
            <a:extLst>
              <a:ext uri="{FF2B5EF4-FFF2-40B4-BE49-F238E27FC236}">
                <a16:creationId xmlns:a16="http://schemas.microsoft.com/office/drawing/2014/main" id="{96F343D2-F5AF-8DFF-8D66-7599D55069A2}"/>
              </a:ext>
            </a:extLst>
          </p:cNvPr>
          <p:cNvSpPr/>
          <p:nvPr/>
        </p:nvSpPr>
        <p:spPr>
          <a:xfrm>
            <a:off x="712571" y="1168620"/>
            <a:ext cx="3339905" cy="167204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le 33">
            <a:extLst>
              <a:ext uri="{FF2B5EF4-FFF2-40B4-BE49-F238E27FC236}">
                <a16:creationId xmlns:a16="http://schemas.microsoft.com/office/drawing/2014/main" id="{F1AE84DB-D0C0-C062-4EAE-CDBAC90CC339}"/>
              </a:ext>
            </a:extLst>
          </p:cNvPr>
          <p:cNvSpPr/>
          <p:nvPr/>
        </p:nvSpPr>
        <p:spPr>
          <a:xfrm>
            <a:off x="5051773" y="1163536"/>
            <a:ext cx="3339905" cy="1672046"/>
          </a:xfrm>
          <a:prstGeom prst="roundRect">
            <a:avLst/>
          </a:prstGeom>
          <a:gradFill flip="none" rotWithShape="1">
            <a:gsLst>
              <a:gs pos="0">
                <a:srgbClr val="F79646">
                  <a:lumMod val="75000"/>
                  <a:shade val="30000"/>
                  <a:satMod val="115000"/>
                </a:srgbClr>
              </a:gs>
              <a:gs pos="50000">
                <a:srgbClr val="F79646">
                  <a:lumMod val="75000"/>
                  <a:shade val="67500"/>
                  <a:satMod val="115000"/>
                </a:srgbClr>
              </a:gs>
              <a:gs pos="100000">
                <a:srgbClr val="F79646">
                  <a:lumMod val="75000"/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/>
            <a:endParaRPr lang="en-US" sz="1799" kern="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le 34">
            <a:extLst>
              <a:ext uri="{FF2B5EF4-FFF2-40B4-BE49-F238E27FC236}">
                <a16:creationId xmlns:a16="http://schemas.microsoft.com/office/drawing/2014/main" id="{2B61A88D-0146-4A03-0772-0D6D66895CB4}"/>
              </a:ext>
            </a:extLst>
          </p:cNvPr>
          <p:cNvSpPr/>
          <p:nvPr/>
        </p:nvSpPr>
        <p:spPr>
          <a:xfrm>
            <a:off x="5051773" y="3668306"/>
            <a:ext cx="3339905" cy="1672046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/>
            <a:endParaRPr lang="en-US" sz="1799" kern="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le 35">
            <a:extLst>
              <a:ext uri="{FF2B5EF4-FFF2-40B4-BE49-F238E27FC236}">
                <a16:creationId xmlns:a16="http://schemas.microsoft.com/office/drawing/2014/main" id="{E170548F-DD6B-F65C-5AF8-C02CEB788FF8}"/>
              </a:ext>
            </a:extLst>
          </p:cNvPr>
          <p:cNvSpPr/>
          <p:nvPr/>
        </p:nvSpPr>
        <p:spPr>
          <a:xfrm>
            <a:off x="713373" y="3674911"/>
            <a:ext cx="3339905" cy="1672046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/>
            <a:endParaRPr lang="en-US" sz="1799" kern="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29">
            <a:extLst>
              <a:ext uri="{FF2B5EF4-FFF2-40B4-BE49-F238E27FC236}">
                <a16:creationId xmlns:a16="http://schemas.microsoft.com/office/drawing/2014/main" id="{EB975A53-BE82-F0CB-1C83-F691640B106C}"/>
              </a:ext>
            </a:extLst>
          </p:cNvPr>
          <p:cNvSpPr/>
          <p:nvPr/>
        </p:nvSpPr>
        <p:spPr>
          <a:xfrm>
            <a:off x="844668" y="1905023"/>
            <a:ext cx="3128279" cy="1081556"/>
          </a:xfrm>
          <a:custGeom>
            <a:avLst/>
            <a:gdLst/>
            <a:ahLst/>
            <a:cxnLst/>
            <a:rect l="l" t="t" r="r" b="b"/>
            <a:pathLst>
              <a:path w="3957888" h="1542897">
                <a:moveTo>
                  <a:pt x="0" y="0"/>
                </a:moveTo>
                <a:lnTo>
                  <a:pt x="3957888" y="0"/>
                </a:lnTo>
                <a:lnTo>
                  <a:pt x="3957888" y="1181487"/>
                </a:lnTo>
                <a:cubicBezTo>
                  <a:pt x="3957888" y="1381088"/>
                  <a:pt x="3796079" y="1542897"/>
                  <a:pt x="3596479" y="1542897"/>
                </a:cubicBezTo>
                <a:lnTo>
                  <a:pt x="361410" y="1542897"/>
                </a:lnTo>
                <a:cubicBezTo>
                  <a:pt x="161809" y="1542897"/>
                  <a:pt x="0" y="1381088"/>
                  <a:pt x="0" y="1181487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 defTabSz="914126"/>
            <a:endParaRPr lang="en-US" sz="1799" kern="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7D87B0-3A17-B8B7-96E8-842EC2448F55}"/>
              </a:ext>
            </a:extLst>
          </p:cNvPr>
          <p:cNvSpPr txBox="1"/>
          <p:nvPr/>
        </p:nvSpPr>
        <p:spPr>
          <a:xfrm>
            <a:off x="794496" y="1901599"/>
            <a:ext cx="3126350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664" indent="-285664">
              <a:buFont typeface="Arial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Safer data storage than normal excel file</a:t>
            </a:r>
          </a:p>
          <a:p>
            <a:pPr marL="285664" indent="-285664">
              <a:buFont typeface="Arial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Easy tracking data.</a:t>
            </a:r>
          </a:p>
          <a:p>
            <a:pPr marL="285664" indent="-285664">
              <a:buFont typeface="Arial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More user can use at the same 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778D92-C52A-1DC3-0815-5F5B1FBF9156}"/>
              </a:ext>
            </a:extLst>
          </p:cNvPr>
          <p:cNvSpPr txBox="1"/>
          <p:nvPr/>
        </p:nvSpPr>
        <p:spPr>
          <a:xfrm>
            <a:off x="1136488" y="1341647"/>
            <a:ext cx="2583183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9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Strengths</a:t>
            </a:r>
          </a:p>
        </p:txBody>
      </p:sp>
      <p:sp>
        <p:nvSpPr>
          <p:cNvPr id="17" name="Rounded Rectangle 37">
            <a:extLst>
              <a:ext uri="{FF2B5EF4-FFF2-40B4-BE49-F238E27FC236}">
                <a16:creationId xmlns:a16="http://schemas.microsoft.com/office/drawing/2014/main" id="{0094262E-FCCE-F5E3-49C7-E90BE7A1FD9E}"/>
              </a:ext>
            </a:extLst>
          </p:cNvPr>
          <p:cNvSpPr/>
          <p:nvPr/>
        </p:nvSpPr>
        <p:spPr>
          <a:xfrm>
            <a:off x="5263398" y="1951952"/>
            <a:ext cx="3128280" cy="1095302"/>
          </a:xfrm>
          <a:custGeom>
            <a:avLst/>
            <a:gdLst/>
            <a:ahLst/>
            <a:cxnLst/>
            <a:rect l="l" t="t" r="r" b="b"/>
            <a:pathLst>
              <a:path w="3957889" h="1562506">
                <a:moveTo>
                  <a:pt x="0" y="0"/>
                </a:moveTo>
                <a:lnTo>
                  <a:pt x="3957889" y="0"/>
                </a:lnTo>
                <a:lnTo>
                  <a:pt x="3957889" y="1201096"/>
                </a:lnTo>
                <a:cubicBezTo>
                  <a:pt x="3957888" y="1400697"/>
                  <a:pt x="3796079" y="1562506"/>
                  <a:pt x="3596478" y="1562506"/>
                </a:cubicBezTo>
                <a:lnTo>
                  <a:pt x="361411" y="1562506"/>
                </a:lnTo>
                <a:cubicBezTo>
                  <a:pt x="161809" y="1562506"/>
                  <a:pt x="0" y="1400697"/>
                  <a:pt x="0" y="1201096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 defTabSz="914126"/>
            <a:endParaRPr lang="en-US" sz="1799" kern="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644D33-1FAA-40D4-F398-DA4C15E4EECA}"/>
              </a:ext>
            </a:extLst>
          </p:cNvPr>
          <p:cNvSpPr txBox="1"/>
          <p:nvPr/>
        </p:nvSpPr>
        <p:spPr>
          <a:xfrm>
            <a:off x="5291322" y="1987603"/>
            <a:ext cx="291092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664" indent="-285664">
              <a:buFont typeface="Arial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Have not finished all functions</a:t>
            </a:r>
          </a:p>
          <a:p>
            <a:pPr marL="285664" indent="-285664">
              <a:buFont typeface="Arial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Exits functions need to be considered to optimize for run smoothly and correctly.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676CE-5AFC-EF32-EAFE-F472D485BAAE}"/>
              </a:ext>
            </a:extLst>
          </p:cNvPr>
          <p:cNvSpPr txBox="1"/>
          <p:nvPr/>
        </p:nvSpPr>
        <p:spPr>
          <a:xfrm>
            <a:off x="5490124" y="1361251"/>
            <a:ext cx="2583183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9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Weaknesses</a:t>
            </a:r>
          </a:p>
        </p:txBody>
      </p:sp>
      <p:sp>
        <p:nvSpPr>
          <p:cNvPr id="20" name="Rounded Rectangle 53">
            <a:extLst>
              <a:ext uri="{FF2B5EF4-FFF2-40B4-BE49-F238E27FC236}">
                <a16:creationId xmlns:a16="http://schemas.microsoft.com/office/drawing/2014/main" id="{C979D425-C914-EFCD-6F86-F4B7C28C9088}"/>
              </a:ext>
            </a:extLst>
          </p:cNvPr>
          <p:cNvSpPr/>
          <p:nvPr/>
        </p:nvSpPr>
        <p:spPr>
          <a:xfrm>
            <a:off x="844668" y="4451940"/>
            <a:ext cx="3128279" cy="1051212"/>
          </a:xfrm>
          <a:custGeom>
            <a:avLst/>
            <a:gdLst/>
            <a:ahLst/>
            <a:cxnLst/>
            <a:rect l="l" t="t" r="r" b="b"/>
            <a:pathLst>
              <a:path w="3957888" h="1499610">
                <a:moveTo>
                  <a:pt x="0" y="0"/>
                </a:moveTo>
                <a:lnTo>
                  <a:pt x="3957888" y="0"/>
                </a:lnTo>
                <a:lnTo>
                  <a:pt x="3957888" y="1138199"/>
                </a:lnTo>
                <a:cubicBezTo>
                  <a:pt x="3957888" y="1337800"/>
                  <a:pt x="3796079" y="1499609"/>
                  <a:pt x="3596479" y="1499610"/>
                </a:cubicBezTo>
                <a:lnTo>
                  <a:pt x="361410" y="1499610"/>
                </a:lnTo>
                <a:cubicBezTo>
                  <a:pt x="161809" y="1499609"/>
                  <a:pt x="0" y="1337800"/>
                  <a:pt x="0" y="1138199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 defTabSz="914126"/>
            <a:endParaRPr lang="en-US" sz="1799" kern="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1D028A-DBFB-7260-082A-F83C7A79F592}"/>
              </a:ext>
            </a:extLst>
          </p:cNvPr>
          <p:cNvSpPr txBox="1"/>
          <p:nvPr/>
        </p:nvSpPr>
        <p:spPr>
          <a:xfrm>
            <a:off x="794496" y="4537965"/>
            <a:ext cx="329451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664" indent="-285664">
              <a:buFont typeface="Arial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Professional management</a:t>
            </a:r>
          </a:p>
          <a:p>
            <a:pPr marL="285664" indent="-285664">
              <a:buFont typeface="Arial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Manage data easily</a:t>
            </a:r>
          </a:p>
          <a:p>
            <a:pPr marL="285664" indent="-285664">
              <a:buFont typeface="Arial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Save time on data management</a:t>
            </a:r>
          </a:p>
          <a:p>
            <a:pPr marL="285664" indent="-285664">
              <a:buFont typeface="Arial" pitchFamily="34" charset="0"/>
              <a:buChar char="•"/>
            </a:pP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925427-4C19-0942-B575-600E030D837A}"/>
              </a:ext>
            </a:extLst>
          </p:cNvPr>
          <p:cNvSpPr txBox="1"/>
          <p:nvPr/>
        </p:nvSpPr>
        <p:spPr>
          <a:xfrm>
            <a:off x="1136488" y="3845288"/>
            <a:ext cx="2583183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9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Opportunities</a:t>
            </a:r>
          </a:p>
        </p:txBody>
      </p:sp>
      <p:sp>
        <p:nvSpPr>
          <p:cNvPr id="23" name="Rounded Rectangle 56">
            <a:extLst>
              <a:ext uri="{FF2B5EF4-FFF2-40B4-BE49-F238E27FC236}">
                <a16:creationId xmlns:a16="http://schemas.microsoft.com/office/drawing/2014/main" id="{0E909D05-5CB4-BCBF-04D2-2671690C3747}"/>
              </a:ext>
            </a:extLst>
          </p:cNvPr>
          <p:cNvSpPr/>
          <p:nvPr/>
        </p:nvSpPr>
        <p:spPr>
          <a:xfrm>
            <a:off x="5191939" y="4451938"/>
            <a:ext cx="3128280" cy="1057890"/>
          </a:xfrm>
          <a:custGeom>
            <a:avLst/>
            <a:gdLst/>
            <a:ahLst/>
            <a:cxnLst/>
            <a:rect l="l" t="t" r="r" b="b"/>
            <a:pathLst>
              <a:path w="3957889" h="1509136">
                <a:moveTo>
                  <a:pt x="0" y="0"/>
                </a:moveTo>
                <a:lnTo>
                  <a:pt x="3957889" y="0"/>
                </a:lnTo>
                <a:lnTo>
                  <a:pt x="3957889" y="1147725"/>
                </a:lnTo>
                <a:cubicBezTo>
                  <a:pt x="3957888" y="1347326"/>
                  <a:pt x="3796079" y="1509135"/>
                  <a:pt x="3596478" y="1509136"/>
                </a:cubicBezTo>
                <a:lnTo>
                  <a:pt x="361411" y="1509136"/>
                </a:lnTo>
                <a:cubicBezTo>
                  <a:pt x="161809" y="1509135"/>
                  <a:pt x="0" y="1347326"/>
                  <a:pt x="0" y="1147725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 defTabSz="914126"/>
            <a:endParaRPr lang="en-US" sz="1200" kern="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2A05D4-7818-D395-4B93-294FF13E6C5C}"/>
              </a:ext>
            </a:extLst>
          </p:cNvPr>
          <p:cNvSpPr txBox="1"/>
          <p:nvPr/>
        </p:nvSpPr>
        <p:spPr>
          <a:xfrm>
            <a:off x="5388413" y="4504967"/>
            <a:ext cx="2578490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664" indent="-285664">
              <a:buFont typeface="Arial" pitchFamily="34" charset="0"/>
              <a:buChar char="•"/>
            </a:pP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285664" indent="-285664">
              <a:buFont typeface="Arial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Put wrong data from user without validate function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CD2FD1-FCF9-804C-1062-87086DD06A30}"/>
              </a:ext>
            </a:extLst>
          </p:cNvPr>
          <p:cNvSpPr txBox="1"/>
          <p:nvPr/>
        </p:nvSpPr>
        <p:spPr>
          <a:xfrm>
            <a:off x="5455191" y="3845288"/>
            <a:ext cx="2583183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9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Threats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26D3F2D-F21F-65F3-36B9-F197F7537A87}"/>
              </a:ext>
            </a:extLst>
          </p:cNvPr>
          <p:cNvGrpSpPr/>
          <p:nvPr/>
        </p:nvGrpSpPr>
        <p:grpSpPr>
          <a:xfrm>
            <a:off x="3762632" y="2297150"/>
            <a:ext cx="1868386" cy="1657055"/>
            <a:chOff x="3389437" y="2730853"/>
            <a:chExt cx="2363876" cy="236387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0F8239F-FD80-16BE-C792-8124340CE323}"/>
                </a:ext>
              </a:extLst>
            </p:cNvPr>
            <p:cNvSpPr/>
            <p:nvPr/>
          </p:nvSpPr>
          <p:spPr>
            <a:xfrm>
              <a:off x="3389437" y="2730853"/>
              <a:ext cx="2363876" cy="2363876"/>
            </a:xfrm>
            <a:prstGeom prst="ellipse">
              <a:avLst/>
            </a:prstGeom>
            <a:gradFill>
              <a:gsLst>
                <a:gs pos="9000">
                  <a:sysClr val="windowText" lastClr="000000">
                    <a:lumMod val="85000"/>
                    <a:lumOff val="15000"/>
                  </a:sysClr>
                </a:gs>
                <a:gs pos="43800">
                  <a:srgbClr val="FFFFFF"/>
                </a:gs>
                <a:gs pos="100000">
                  <a:sysClr val="windowText" lastClr="000000"/>
                </a:gs>
                <a:gs pos="60000">
                  <a:sysClr val="window" lastClr="FFFF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126"/>
              <a:endParaRPr lang="en-US" sz="1799" kern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A808AB-1ECF-4955-DCB4-A3E06F9B2B73}"/>
                </a:ext>
              </a:extLst>
            </p:cNvPr>
            <p:cNvGrpSpPr/>
            <p:nvPr/>
          </p:nvGrpSpPr>
          <p:grpSpPr>
            <a:xfrm>
              <a:off x="3582478" y="2923887"/>
              <a:ext cx="1977794" cy="1977793"/>
              <a:chOff x="6019800" y="3276599"/>
              <a:chExt cx="533400" cy="533400"/>
            </a:xfrm>
            <a:effectLst/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724BF8A-3375-EF4F-1CD8-4B7C5E4949FC}"/>
                  </a:ext>
                </a:extLst>
              </p:cNvPr>
              <p:cNvSpPr/>
              <p:nvPr/>
            </p:nvSpPr>
            <p:spPr>
              <a:xfrm>
                <a:off x="6019800" y="3276599"/>
                <a:ext cx="533400" cy="533400"/>
              </a:xfrm>
              <a:prstGeom prst="ellipse">
                <a:avLst/>
              </a:prstGeom>
              <a:gradFill>
                <a:gsLst>
                  <a:gs pos="35000">
                    <a:srgbClr val="00297A"/>
                  </a:gs>
                  <a:gs pos="70000">
                    <a:srgbClr val="0070C0"/>
                  </a:gs>
                  <a:gs pos="100000">
                    <a:srgbClr val="00B0F0"/>
                  </a:gs>
                </a:gsLst>
                <a:lin ang="5400000" scaled="1"/>
              </a:gradFill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126">
                  <a:defRPr/>
                </a:pPr>
                <a:endParaRPr lang="en-US" sz="1799" kern="0" dirty="0">
                  <a:solidFill>
                    <a:sysClr val="window" lastClr="FF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A5DF588-5A9B-C25F-B56B-01112C2B667C}"/>
                  </a:ext>
                </a:extLst>
              </p:cNvPr>
              <p:cNvSpPr/>
              <p:nvPr/>
            </p:nvSpPr>
            <p:spPr>
              <a:xfrm>
                <a:off x="6032368" y="3296068"/>
                <a:ext cx="508265" cy="446900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100000"/>
                      <a:alpha val="65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126">
                  <a:defRPr/>
                </a:pPr>
                <a:endParaRPr lang="en-US" sz="1799" kern="0" dirty="0">
                  <a:solidFill>
                    <a:sysClr val="window" lastClr="FF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A013903-DC59-4678-3B6A-A11C1BFA755F}"/>
                </a:ext>
              </a:extLst>
            </p:cNvPr>
            <p:cNvSpPr/>
            <p:nvPr/>
          </p:nvSpPr>
          <p:spPr>
            <a:xfrm>
              <a:off x="3629079" y="3371941"/>
              <a:ext cx="1884595" cy="122900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914126"/>
              <a:r>
                <a:rPr lang="en-US" sz="3199" b="1" kern="0" dirty="0">
                  <a:solidFill>
                    <a:prstClr val="white"/>
                  </a:solidFill>
                  <a:effectLst>
                    <a:outerShdw blurRad="101600" dist="38100" dir="2700000" algn="tl" rotWithShape="0">
                      <a:prstClr val="black">
                        <a:alpha val="50000"/>
                      </a:prstClr>
                    </a:outerShdw>
                  </a:effectLst>
                  <a:latin typeface="Arial" pitchFamily="34" charset="0"/>
                  <a:ea typeface="Kozuka Gothic Pr6N B" pitchFamily="34" charset="-128"/>
                  <a:cs typeface="Arial" pitchFamily="34" charset="0"/>
                </a:rPr>
                <a:t>SWOT</a:t>
              </a:r>
            </a:p>
            <a:p>
              <a:pPr algn="ctr" defTabSz="914126"/>
              <a:r>
                <a:rPr lang="en-US" sz="1799" b="1" kern="0" dirty="0">
                  <a:solidFill>
                    <a:prstClr val="white"/>
                  </a:solidFill>
                  <a:effectLst>
                    <a:outerShdw blurRad="101600" dist="38100" dir="2700000" algn="tl" rotWithShape="0">
                      <a:prstClr val="black">
                        <a:alpha val="50000"/>
                      </a:prstClr>
                    </a:outerShdw>
                  </a:effectLst>
                  <a:latin typeface="Arial" pitchFamily="34" charset="0"/>
                  <a:ea typeface="Kozuka Gothic Pr6N B" pitchFamily="34" charset="-128"/>
                  <a:cs typeface="Arial" pitchFamily="34" charset="0"/>
                </a:rPr>
                <a:t>Analysis</a:t>
              </a:r>
              <a:endParaRPr lang="en-US" sz="3199" b="1" kern="0" dirty="0">
                <a:solidFill>
                  <a:prstClr val="white"/>
                </a:solidFill>
                <a:effectLst>
                  <a:outerShdw blurRad="1016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Arial" pitchFamily="34" charset="0"/>
                <a:ea typeface="Kozuka Gothic Pr6N B" pitchFamily="34" charset="-128"/>
                <a:cs typeface="Arial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5C47A12-1337-5AE3-0A2B-5E463F475702}"/>
              </a:ext>
            </a:extLst>
          </p:cNvPr>
          <p:cNvSpPr/>
          <p:nvPr/>
        </p:nvSpPr>
        <p:spPr>
          <a:xfrm>
            <a:off x="3489649" y="6260663"/>
            <a:ext cx="2164702" cy="6438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 OF REPORT</a:t>
            </a:r>
          </a:p>
        </p:txBody>
      </p:sp>
    </p:spTree>
    <p:extLst>
      <p:ext uri="{BB962C8B-B14F-4D97-AF65-F5344CB8AC3E}">
        <p14:creationId xmlns:p14="http://schemas.microsoft.com/office/powerpoint/2010/main" val="3908372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5" t="23082" r="10684" b="28164"/>
          <a:stretch/>
        </p:blipFill>
        <p:spPr>
          <a:xfrm>
            <a:off x="1849821" y="2427889"/>
            <a:ext cx="5422884" cy="240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2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75049" y="2369976"/>
            <a:ext cx="7193902" cy="1126340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</a:rPr>
              <a:t>a. APPLICATION Description </a:t>
            </a:r>
            <a:endParaRPr lang="en-MY" sz="28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11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8EFCFB-E574-2EAF-D7EF-A22CAE0A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3" y="2032117"/>
            <a:ext cx="8846626" cy="452534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F693D48-BAAB-1339-8C97-F5A5F7B0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67259" cy="418432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</a:rPr>
              <a:t>Description </a:t>
            </a:r>
            <a:endParaRPr lang="en-MY" sz="1800" b="1" dirty="0">
              <a:latin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38B25D-DB6D-F895-D563-E1208F2EF77B}"/>
              </a:ext>
            </a:extLst>
          </p:cNvPr>
          <p:cNvSpPr/>
          <p:nvPr/>
        </p:nvSpPr>
        <p:spPr>
          <a:xfrm>
            <a:off x="139958" y="559836"/>
            <a:ext cx="8836091" cy="13529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buAutoNum type="romanUcPeriod"/>
            </a:pPr>
            <a:r>
              <a:rPr lang="en-US" dirty="0">
                <a:solidFill>
                  <a:schemeClr val="tx1"/>
                </a:solidFill>
              </a:rPr>
              <a:t>Purpose</a:t>
            </a:r>
          </a:p>
          <a:p>
            <a:r>
              <a:rPr lang="en-US" dirty="0">
                <a:solidFill>
                  <a:schemeClr val="tx1"/>
                </a:solidFill>
              </a:rPr>
              <a:t>- Manage the employee information: </a:t>
            </a:r>
            <a:r>
              <a:rPr lang="en-US" b="1" dirty="0">
                <a:solidFill>
                  <a:schemeClr val="tx1"/>
                </a:solidFill>
              </a:rPr>
              <a:t>employee ID, Name, Department, Place of origin, Date of birth, phone number, start date, end date.</a:t>
            </a:r>
          </a:p>
          <a:p>
            <a:r>
              <a:rPr lang="en-US" dirty="0">
                <a:solidFill>
                  <a:schemeClr val="tx1"/>
                </a:solidFill>
              </a:rPr>
              <a:t>- Import and export data from/to excel, more user can use app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377126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8EFCFB-E574-2EAF-D7EF-A22CAE0A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03" y="2412226"/>
            <a:ext cx="8472197" cy="4333814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F693D48-BAAB-1339-8C97-F5A5F7B0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67259" cy="418432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</a:rPr>
              <a:t>Description </a:t>
            </a:r>
            <a:endParaRPr lang="en-MY" sz="1800" b="1" dirty="0">
              <a:latin typeface="Arial" panose="020B0604020202020204" pitchFamily="34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D761774-1E99-5091-CCBE-9860E57179FD}"/>
              </a:ext>
            </a:extLst>
          </p:cNvPr>
          <p:cNvSpPr/>
          <p:nvPr/>
        </p:nvSpPr>
        <p:spPr>
          <a:xfrm>
            <a:off x="0" y="2412226"/>
            <a:ext cx="8957388" cy="2047813"/>
          </a:xfrm>
          <a:prstGeom prst="wedgeRoundRectCallout">
            <a:avLst>
              <a:gd name="adj1" fmla="val 33125"/>
              <a:gd name="adj2" fmla="val 50032"/>
              <a:gd name="adj3" fmla="val 16667"/>
            </a:avLst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09439A-CDF3-3BA3-1741-03821F5196E1}"/>
              </a:ext>
            </a:extLst>
          </p:cNvPr>
          <p:cNvSpPr/>
          <p:nvPr/>
        </p:nvSpPr>
        <p:spPr>
          <a:xfrm>
            <a:off x="5607699" y="3998929"/>
            <a:ext cx="3172408" cy="2565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0000FF"/>
                </a:solidFill>
              </a:rPr>
              <a:t>Treeview</a:t>
            </a:r>
            <a:r>
              <a:rPr lang="en-US" sz="1200" dirty="0">
                <a:solidFill>
                  <a:srgbClr val="0000FF"/>
                </a:solidFill>
              </a:rPr>
              <a:t> box to show data when user give entry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F56381-0C8B-7FE4-34CB-E0A4362EDC10}"/>
              </a:ext>
            </a:extLst>
          </p:cNvPr>
          <p:cNvSpPr/>
          <p:nvPr/>
        </p:nvSpPr>
        <p:spPr>
          <a:xfrm>
            <a:off x="37322" y="3301596"/>
            <a:ext cx="634481" cy="30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Wrapper 1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BD99273-C28D-2E9B-2546-5E3DA596FBEB}"/>
              </a:ext>
            </a:extLst>
          </p:cNvPr>
          <p:cNvSpPr/>
          <p:nvPr/>
        </p:nvSpPr>
        <p:spPr>
          <a:xfrm>
            <a:off x="18661" y="4721045"/>
            <a:ext cx="8957388" cy="378644"/>
          </a:xfrm>
          <a:prstGeom prst="wedgeRoundRectCallout">
            <a:avLst>
              <a:gd name="adj1" fmla="val 33959"/>
              <a:gd name="adj2" fmla="val 50788"/>
              <a:gd name="adj3" fmla="val 16667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53CF64-9976-6B41-7900-39F86A8D0505}"/>
              </a:ext>
            </a:extLst>
          </p:cNvPr>
          <p:cNvSpPr/>
          <p:nvPr/>
        </p:nvSpPr>
        <p:spPr>
          <a:xfrm>
            <a:off x="5607699" y="4777092"/>
            <a:ext cx="3172408" cy="2565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Search function based on needed of user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9471C5-7275-5C74-D0AB-9DF00ED74AB3}"/>
              </a:ext>
            </a:extLst>
          </p:cNvPr>
          <p:cNvSpPr/>
          <p:nvPr/>
        </p:nvSpPr>
        <p:spPr>
          <a:xfrm>
            <a:off x="37322" y="4777092"/>
            <a:ext cx="634481" cy="30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Wrapper 2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9206157E-A656-2D95-3BD2-A887EA1D5F89}"/>
              </a:ext>
            </a:extLst>
          </p:cNvPr>
          <p:cNvSpPr/>
          <p:nvPr/>
        </p:nvSpPr>
        <p:spPr>
          <a:xfrm>
            <a:off x="0" y="5565213"/>
            <a:ext cx="8957388" cy="1180827"/>
          </a:xfrm>
          <a:prstGeom prst="wedgeRoundRectCallout">
            <a:avLst>
              <a:gd name="adj1" fmla="val 30938"/>
              <a:gd name="adj2" fmla="val 44707"/>
              <a:gd name="adj3" fmla="val 16667"/>
            </a:avLst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F2D467-787A-CCA4-8349-9DF94CB5AA26}"/>
              </a:ext>
            </a:extLst>
          </p:cNvPr>
          <p:cNvSpPr/>
          <p:nvPr/>
        </p:nvSpPr>
        <p:spPr>
          <a:xfrm>
            <a:off x="18661" y="5920534"/>
            <a:ext cx="634481" cy="30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Wrapper 4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368CC4A3-45C7-B5DC-05DB-B56EA23F6DD5}"/>
              </a:ext>
            </a:extLst>
          </p:cNvPr>
          <p:cNvSpPr/>
          <p:nvPr/>
        </p:nvSpPr>
        <p:spPr>
          <a:xfrm>
            <a:off x="0" y="5129889"/>
            <a:ext cx="8957388" cy="378644"/>
          </a:xfrm>
          <a:prstGeom prst="wedgeRoundRectCallout">
            <a:avLst>
              <a:gd name="adj1" fmla="val 32917"/>
              <a:gd name="adj2" fmla="val 43395"/>
              <a:gd name="adj3" fmla="val 16667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DB9FC7-511B-1173-FF96-474D2019A9EF}"/>
              </a:ext>
            </a:extLst>
          </p:cNvPr>
          <p:cNvSpPr/>
          <p:nvPr/>
        </p:nvSpPr>
        <p:spPr>
          <a:xfrm>
            <a:off x="27991" y="5157345"/>
            <a:ext cx="634481" cy="30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Wrapper 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650B4C-FBDD-3067-FCA0-07938CCB34F0}"/>
              </a:ext>
            </a:extLst>
          </p:cNvPr>
          <p:cNvSpPr/>
          <p:nvPr/>
        </p:nvSpPr>
        <p:spPr>
          <a:xfrm>
            <a:off x="5607699" y="5190032"/>
            <a:ext cx="3172408" cy="2565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Search function based on needed of user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625337-40D6-8327-F18F-2FFBC65593E2}"/>
              </a:ext>
            </a:extLst>
          </p:cNvPr>
          <p:cNvSpPr/>
          <p:nvPr/>
        </p:nvSpPr>
        <p:spPr>
          <a:xfrm>
            <a:off x="5607699" y="5818619"/>
            <a:ext cx="3172408" cy="563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User provide entry which can be added new</a:t>
            </a:r>
          </a:p>
          <a:p>
            <a:pPr algn="ctr"/>
            <a:r>
              <a:rPr lang="en-US" sz="1200" dirty="0">
                <a:solidFill>
                  <a:srgbClr val="0000FF"/>
                </a:solidFill>
              </a:rPr>
              <a:t>Updated info, deleted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38B25D-DB6D-F895-D563-E1208F2EF77B}"/>
              </a:ext>
            </a:extLst>
          </p:cNvPr>
          <p:cNvSpPr/>
          <p:nvPr/>
        </p:nvSpPr>
        <p:spPr>
          <a:xfrm>
            <a:off x="139958" y="559835"/>
            <a:ext cx="8836091" cy="1819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II.    Describe the all function of application.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Add new employee,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Search by,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Arrange by,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Update employee,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Delete employee.</a:t>
            </a:r>
          </a:p>
        </p:txBody>
      </p:sp>
    </p:spTree>
    <p:extLst>
      <p:ext uri="{BB962C8B-B14F-4D97-AF65-F5344CB8AC3E}">
        <p14:creationId xmlns:p14="http://schemas.microsoft.com/office/powerpoint/2010/main" val="343804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57D80BE-B9EB-E976-231E-A3733B0D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67259" cy="41843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Description </a:t>
            </a:r>
            <a:endParaRPr lang="en-MY" sz="2400" b="1" dirty="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5730A6-1780-5D02-525C-2AA5A6EC099E}"/>
              </a:ext>
            </a:extLst>
          </p:cNvPr>
          <p:cNvSpPr/>
          <p:nvPr/>
        </p:nvSpPr>
        <p:spPr>
          <a:xfrm>
            <a:off x="139958" y="559836"/>
            <a:ext cx="8836091" cy="4184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III.    Step by step.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8D037E-AC4C-E9A6-058B-9C7F2299CD71}"/>
              </a:ext>
            </a:extLst>
          </p:cNvPr>
          <p:cNvSpPr/>
          <p:nvPr/>
        </p:nvSpPr>
        <p:spPr>
          <a:xfrm>
            <a:off x="233264" y="1073020"/>
            <a:ext cx="7613781" cy="33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 1: Import </a:t>
            </a:r>
            <a:r>
              <a:rPr lang="en-US" dirty="0" err="1"/>
              <a:t>Tkinter</a:t>
            </a:r>
            <a:r>
              <a:rPr lang="en-US" dirty="0"/>
              <a:t> and set up the screen dimension and title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BB004-1EAE-E09D-6BF6-DBCB1A0D0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51" y="1522709"/>
            <a:ext cx="3314595" cy="12204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1D6B40F-7EF6-19A9-BBB1-CC144658AFC7}"/>
              </a:ext>
            </a:extLst>
          </p:cNvPr>
          <p:cNvSpPr/>
          <p:nvPr/>
        </p:nvSpPr>
        <p:spPr>
          <a:xfrm>
            <a:off x="186611" y="2856987"/>
            <a:ext cx="7613781" cy="33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 2: Make all needed wrapper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8F4282-C3CF-8F22-23FD-DE60725BD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51" y="3387372"/>
            <a:ext cx="6319876" cy="219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85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57D80BE-B9EB-E976-231E-A3733B0D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67259" cy="41843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Description </a:t>
            </a:r>
            <a:endParaRPr lang="en-MY" sz="2400" b="1" dirty="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5730A6-1780-5D02-525C-2AA5A6EC099E}"/>
              </a:ext>
            </a:extLst>
          </p:cNvPr>
          <p:cNvSpPr/>
          <p:nvPr/>
        </p:nvSpPr>
        <p:spPr>
          <a:xfrm>
            <a:off x="139958" y="559836"/>
            <a:ext cx="8836091" cy="4184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III.    Step by step.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8D037E-AC4C-E9A6-058B-9C7F2299CD71}"/>
              </a:ext>
            </a:extLst>
          </p:cNvPr>
          <p:cNvSpPr/>
          <p:nvPr/>
        </p:nvSpPr>
        <p:spPr>
          <a:xfrm>
            <a:off x="233264" y="1073020"/>
            <a:ext cx="7613781" cy="33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 3: Create </a:t>
            </a:r>
            <a:r>
              <a:rPr lang="en-US" dirty="0" err="1"/>
              <a:t>Treeview</a:t>
            </a:r>
            <a:r>
              <a:rPr lang="en-US" dirty="0"/>
              <a:t> frame for wrapper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69F9C5-5454-C6E1-B94A-EF4112AED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02" y="1755600"/>
            <a:ext cx="8488047" cy="436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6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57D80BE-B9EB-E976-231E-A3733B0D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67259" cy="41843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Description </a:t>
            </a:r>
            <a:endParaRPr lang="en-MY" sz="2400" b="1" dirty="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5730A6-1780-5D02-525C-2AA5A6EC099E}"/>
              </a:ext>
            </a:extLst>
          </p:cNvPr>
          <p:cNvSpPr/>
          <p:nvPr/>
        </p:nvSpPr>
        <p:spPr>
          <a:xfrm>
            <a:off x="139958" y="559836"/>
            <a:ext cx="8836091" cy="4184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III.    Step by step.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8D037E-AC4C-E9A6-058B-9C7F2299CD71}"/>
              </a:ext>
            </a:extLst>
          </p:cNvPr>
          <p:cNvSpPr/>
          <p:nvPr/>
        </p:nvSpPr>
        <p:spPr>
          <a:xfrm>
            <a:off x="233264" y="1073020"/>
            <a:ext cx="7613781" cy="33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 4: Create entry boxes for data entry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799462-E483-BC11-F814-55DEACA299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614"/>
          <a:stretch/>
        </p:blipFill>
        <p:spPr>
          <a:xfrm>
            <a:off x="251355" y="1503674"/>
            <a:ext cx="4320645" cy="4877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7F54C1-7BF1-BADD-6B72-F4C469452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573" y="1614196"/>
            <a:ext cx="4027779" cy="352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7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57D80BE-B9EB-E976-231E-A3733B0D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67259" cy="41843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Description </a:t>
            </a:r>
            <a:endParaRPr lang="en-MY" sz="2400" b="1" dirty="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5730A6-1780-5D02-525C-2AA5A6EC099E}"/>
              </a:ext>
            </a:extLst>
          </p:cNvPr>
          <p:cNvSpPr/>
          <p:nvPr/>
        </p:nvSpPr>
        <p:spPr>
          <a:xfrm>
            <a:off x="139958" y="559836"/>
            <a:ext cx="8836091" cy="4184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III.    Step by step.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8D037E-AC4C-E9A6-058B-9C7F2299CD71}"/>
              </a:ext>
            </a:extLst>
          </p:cNvPr>
          <p:cNvSpPr/>
          <p:nvPr/>
        </p:nvSpPr>
        <p:spPr>
          <a:xfrm>
            <a:off x="233264" y="1073020"/>
            <a:ext cx="7613781" cy="33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 5: Create button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C04E31-C222-34A9-FA7C-ADC858BB9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28" y="1732232"/>
            <a:ext cx="7786028" cy="258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53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57D80BE-B9EB-E976-231E-A3733B0D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67259" cy="41843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Description </a:t>
            </a:r>
            <a:endParaRPr lang="en-MY" sz="2400" b="1" dirty="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5730A6-1780-5D02-525C-2AA5A6EC099E}"/>
              </a:ext>
            </a:extLst>
          </p:cNvPr>
          <p:cNvSpPr/>
          <p:nvPr/>
        </p:nvSpPr>
        <p:spPr>
          <a:xfrm>
            <a:off x="139958" y="559836"/>
            <a:ext cx="8836091" cy="4184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III.    Step by step.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8D037E-AC4C-E9A6-058B-9C7F2299CD71}"/>
              </a:ext>
            </a:extLst>
          </p:cNvPr>
          <p:cNvSpPr/>
          <p:nvPr/>
        </p:nvSpPr>
        <p:spPr>
          <a:xfrm>
            <a:off x="233264" y="1073020"/>
            <a:ext cx="7613781" cy="33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 7: Create </a:t>
            </a:r>
            <a:r>
              <a:rPr lang="en-US" dirty="0" err="1"/>
              <a:t>StringVar</a:t>
            </a:r>
            <a:r>
              <a:rPr lang="en-US" dirty="0"/>
              <a:t> for entry widget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64D121-FE28-1129-D2B0-B4707825E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4" y="1612663"/>
            <a:ext cx="3717373" cy="247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84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4.xml><?xml version="1.0" encoding="utf-8"?>
<a:theme xmlns:a="http://schemas.openxmlformats.org/drawingml/2006/main" name="1_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70530</TotalTime>
  <Words>448</Words>
  <Application>Microsoft Office PowerPoint</Application>
  <PresentationFormat>On-screen Show (4:3)</PresentationFormat>
  <Paragraphs>86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Wingdings</vt:lpstr>
      <vt:lpstr>Custom Design</vt:lpstr>
      <vt:lpstr>1_Custom Design</vt:lpstr>
      <vt:lpstr>Vapor Trail</vt:lpstr>
      <vt:lpstr>1_Vapor Trail</vt:lpstr>
      <vt:lpstr>PowerPoint Presentation</vt:lpstr>
      <vt:lpstr>a. APPLICATION Description </vt:lpstr>
      <vt:lpstr>Description </vt:lpstr>
      <vt:lpstr>Description </vt:lpstr>
      <vt:lpstr>Description </vt:lpstr>
      <vt:lpstr>Description </vt:lpstr>
      <vt:lpstr>Description </vt:lpstr>
      <vt:lpstr>Description </vt:lpstr>
      <vt:lpstr>Description </vt:lpstr>
      <vt:lpstr>Description </vt:lpstr>
      <vt:lpstr>Description </vt:lpstr>
      <vt:lpstr>Description </vt:lpstr>
      <vt:lpstr>B. APPLICATION STRENGTH &amp; WEAKNESS  NEXT ACTIONS</vt:lpstr>
      <vt:lpstr>Next steps:</vt:lpstr>
      <vt:lpstr>SWOT Analysis for Application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Thi Hang</dc:creator>
  <cp:lastModifiedBy>Hang pham thi</cp:lastModifiedBy>
  <cp:revision>5984</cp:revision>
  <cp:lastPrinted>2021-05-10T03:02:09Z</cp:lastPrinted>
  <dcterms:created xsi:type="dcterms:W3CDTF">2021-01-07T01:48:08Z</dcterms:created>
  <dcterms:modified xsi:type="dcterms:W3CDTF">2022-09-22T04:52:12Z</dcterms:modified>
</cp:coreProperties>
</file>