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1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0A8E-0119-4606-B4C1-A8BF2D4EFD19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7B29-7731-44F8-84F4-7F92EDBCA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14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0A8E-0119-4606-B4C1-A8BF2D4EFD19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7B29-7731-44F8-84F4-7F92EDBCA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710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0A8E-0119-4606-B4C1-A8BF2D4EFD19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7B29-7731-44F8-84F4-7F92EDBCA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02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0A8E-0119-4606-B4C1-A8BF2D4EFD19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7B29-7731-44F8-84F4-7F92EDBCA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11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0A8E-0119-4606-B4C1-A8BF2D4EFD19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7B29-7731-44F8-84F4-7F92EDBCA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430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0A8E-0119-4606-B4C1-A8BF2D4EFD19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7B29-7731-44F8-84F4-7F92EDBCA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53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0A8E-0119-4606-B4C1-A8BF2D4EFD19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7B29-7731-44F8-84F4-7F92EDBCA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62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0A8E-0119-4606-B4C1-A8BF2D4EFD19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7B29-7731-44F8-84F4-7F92EDBCA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20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0A8E-0119-4606-B4C1-A8BF2D4EFD19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7B29-7731-44F8-84F4-7F92EDBCA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22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0A8E-0119-4606-B4C1-A8BF2D4EFD19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7B29-7731-44F8-84F4-7F92EDBCA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1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0A8E-0119-4606-B4C1-A8BF2D4EFD19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7B29-7731-44F8-84F4-7F92EDBCA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26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80A8E-0119-4606-B4C1-A8BF2D4EFD19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B7B29-7731-44F8-84F4-7F92EDBCA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65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그룹 120"/>
          <p:cNvGrpSpPr/>
          <p:nvPr/>
        </p:nvGrpSpPr>
        <p:grpSpPr>
          <a:xfrm>
            <a:off x="141022" y="144031"/>
            <a:ext cx="5504602" cy="3657118"/>
            <a:chOff x="141022" y="144031"/>
            <a:chExt cx="5504602" cy="3657118"/>
          </a:xfrm>
        </p:grpSpPr>
        <p:grpSp>
          <p:nvGrpSpPr>
            <p:cNvPr id="38" name="그룹 37"/>
            <p:cNvGrpSpPr/>
            <p:nvPr/>
          </p:nvGrpSpPr>
          <p:grpSpPr>
            <a:xfrm>
              <a:off x="141022" y="144031"/>
              <a:ext cx="4282163" cy="3657118"/>
              <a:chOff x="238127" y="757565"/>
              <a:chExt cx="4282163" cy="3657118"/>
            </a:xfrm>
          </p:grpSpPr>
          <p:cxnSp>
            <p:nvCxnSpPr>
              <p:cNvPr id="5" name="직선 화살표 연결선 4"/>
              <p:cNvCxnSpPr/>
              <p:nvPr/>
            </p:nvCxnSpPr>
            <p:spPr>
              <a:xfrm>
                <a:off x="619432" y="2635045"/>
                <a:ext cx="365760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화살표 연결선 6"/>
              <p:cNvCxnSpPr/>
              <p:nvPr/>
            </p:nvCxnSpPr>
            <p:spPr>
              <a:xfrm flipV="1">
                <a:off x="2448233" y="855406"/>
                <a:ext cx="0" cy="355927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타원 8"/>
              <p:cNvSpPr/>
              <p:nvPr/>
            </p:nvSpPr>
            <p:spPr>
              <a:xfrm>
                <a:off x="3152240" y="1295400"/>
                <a:ext cx="112615" cy="11261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3812640" y="2252564"/>
                <a:ext cx="112615" cy="11261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2391924" y="3805768"/>
                <a:ext cx="112615" cy="11261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2144289" y="2804244"/>
                <a:ext cx="112615" cy="11261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810777" y="2308871"/>
                <a:ext cx="112615" cy="11261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744227" y="1066800"/>
                <a:ext cx="112615" cy="11261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" name="직선 연결선 15"/>
              <p:cNvCxnSpPr>
                <a:stCxn id="14" idx="6"/>
                <a:endCxn id="9" idx="2"/>
              </p:cNvCxnSpPr>
              <p:nvPr/>
            </p:nvCxnSpPr>
            <p:spPr>
              <a:xfrm>
                <a:off x="1856842" y="1123108"/>
                <a:ext cx="1295398" cy="228600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>
                <a:stCxn id="9" idx="5"/>
                <a:endCxn id="10" idx="1"/>
              </p:cNvCxnSpPr>
              <p:nvPr/>
            </p:nvCxnSpPr>
            <p:spPr>
              <a:xfrm>
                <a:off x="3248363" y="1391523"/>
                <a:ext cx="580769" cy="87753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0" idx="3"/>
                <a:endCxn id="11" idx="7"/>
              </p:cNvCxnSpPr>
              <p:nvPr/>
            </p:nvCxnSpPr>
            <p:spPr>
              <a:xfrm flipH="1">
                <a:off x="2488047" y="2348687"/>
                <a:ext cx="1341085" cy="147357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>
                <a:stCxn id="11" idx="1"/>
                <a:endCxn id="12" idx="4"/>
              </p:cNvCxnSpPr>
              <p:nvPr/>
            </p:nvCxnSpPr>
            <p:spPr>
              <a:xfrm flipH="1" flipV="1">
                <a:off x="2200597" y="2916859"/>
                <a:ext cx="207819" cy="905401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12" idx="2"/>
                <a:endCxn id="13" idx="5"/>
              </p:cNvCxnSpPr>
              <p:nvPr/>
            </p:nvCxnSpPr>
            <p:spPr>
              <a:xfrm flipH="1" flipV="1">
                <a:off x="906900" y="2404994"/>
                <a:ext cx="1237389" cy="455558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>
                <a:stCxn id="13" idx="7"/>
                <a:endCxn id="14" idx="3"/>
              </p:cNvCxnSpPr>
              <p:nvPr/>
            </p:nvCxnSpPr>
            <p:spPr>
              <a:xfrm flipV="1">
                <a:off x="906900" y="1162923"/>
                <a:ext cx="853819" cy="1162440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1404091" y="757565"/>
                <a:ext cx="6687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(-2, 5)</a:t>
                </a:r>
                <a:endParaRPr lang="ko-KR" altLang="en-US" sz="14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074858" y="901477"/>
                <a:ext cx="5950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(3, 4)</a:t>
                </a:r>
                <a:endParaRPr lang="ko-KR" altLang="en-US" sz="14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925255" y="2126949"/>
                <a:ext cx="5950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(5, 1)</a:t>
                </a:r>
                <a:endParaRPr lang="ko-KR" altLang="en-US" sz="14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546272" y="3822260"/>
                <a:ext cx="6687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(0, -4)</a:t>
                </a:r>
                <a:endParaRPr lang="ko-KR" altLang="en-US" sz="14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35703" y="2812615"/>
                <a:ext cx="7425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(-1, -1)</a:t>
                </a:r>
                <a:endParaRPr lang="ko-KR" altLang="en-US" sz="14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38127" y="1985784"/>
                <a:ext cx="6687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(-6, 1)</a:t>
                </a:r>
                <a:endParaRPr lang="ko-KR" altLang="en-US" sz="1400" dirty="0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4952102" y="476280"/>
              <a:ext cx="693522" cy="2834696"/>
              <a:chOff x="4952102" y="476280"/>
              <a:chExt cx="693522" cy="2834696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4952102" y="2530752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-1, 1</a:t>
                </a:r>
                <a:endParaRPr lang="ko-KR" alt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957693" y="2119856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-6, 1</a:t>
                </a:r>
                <a:endParaRPr lang="ko-KR" alt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963284" y="1708962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-2, 5</a:t>
                </a:r>
                <a:endParaRPr lang="ko-KR" alt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011335" y="1298068"/>
                <a:ext cx="570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3, 4</a:t>
                </a:r>
                <a:endParaRPr lang="ko-KR" alt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011335" y="887174"/>
                <a:ext cx="570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5, 1</a:t>
                </a:r>
                <a:endParaRPr lang="ko-KR" alt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980057" y="476280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0, -4</a:t>
                </a:r>
                <a:endParaRPr lang="ko-KR" alt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980057" y="2941644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75000"/>
                      </a:schemeClr>
                    </a:solidFill>
                  </a:rPr>
                  <a:t>0, -4</a:t>
                </a:r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81" name="그룹 80"/>
          <p:cNvGrpSpPr/>
          <p:nvPr/>
        </p:nvGrpSpPr>
        <p:grpSpPr>
          <a:xfrm>
            <a:off x="7160980" y="476280"/>
            <a:ext cx="2484648" cy="2834696"/>
            <a:chOff x="7160980" y="476280"/>
            <a:chExt cx="2484648" cy="2834696"/>
          </a:xfrm>
        </p:grpSpPr>
        <p:grpSp>
          <p:nvGrpSpPr>
            <p:cNvPr id="48" name="그룹 47"/>
            <p:cNvGrpSpPr/>
            <p:nvPr/>
          </p:nvGrpSpPr>
          <p:grpSpPr>
            <a:xfrm>
              <a:off x="7160980" y="476280"/>
              <a:ext cx="693522" cy="2834696"/>
              <a:chOff x="4952102" y="476280"/>
              <a:chExt cx="693522" cy="2834696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4952102" y="2530752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-1, 1</a:t>
                </a:r>
                <a:endParaRPr lang="ko-KR" alt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957693" y="2119856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-6, 1</a:t>
                </a:r>
                <a:endParaRPr lang="ko-KR" alt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963284" y="1708962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-2, 5</a:t>
                </a:r>
                <a:endParaRPr lang="ko-KR" altLang="en-US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011335" y="1298068"/>
                <a:ext cx="570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3, 4</a:t>
                </a:r>
                <a:endParaRPr lang="ko-KR" alt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011335" y="887174"/>
                <a:ext cx="570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5, 1</a:t>
                </a:r>
                <a:endParaRPr lang="ko-KR" altLang="en-US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980057" y="476280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0, -4</a:t>
                </a:r>
                <a:endParaRPr lang="ko-KR" alt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980057" y="2941644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75000"/>
                      </a:schemeClr>
                    </a:solidFill>
                  </a:rPr>
                  <a:t>0, -4</a:t>
                </a:r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57" name="직선 연결선 56"/>
            <p:cNvCxnSpPr/>
            <p:nvPr/>
          </p:nvCxnSpPr>
          <p:spPr>
            <a:xfrm>
              <a:off x="7369318" y="720338"/>
              <a:ext cx="304800" cy="333667"/>
            </a:xfrm>
            <a:prstGeom prst="line">
              <a:avLst/>
            </a:prstGeom>
            <a:ln w="254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7369318" y="1130609"/>
              <a:ext cx="304800" cy="333667"/>
            </a:xfrm>
            <a:prstGeom prst="line">
              <a:avLst/>
            </a:prstGeom>
            <a:ln w="254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7369318" y="1540880"/>
              <a:ext cx="304800" cy="333667"/>
            </a:xfrm>
            <a:prstGeom prst="line">
              <a:avLst/>
            </a:prstGeom>
            <a:ln w="254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7369318" y="1951151"/>
              <a:ext cx="304800" cy="333667"/>
            </a:xfrm>
            <a:prstGeom prst="line">
              <a:avLst/>
            </a:prstGeom>
            <a:ln w="254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7369318" y="2361422"/>
              <a:ext cx="304800" cy="333667"/>
            </a:xfrm>
            <a:prstGeom prst="line">
              <a:avLst/>
            </a:prstGeom>
            <a:ln w="254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369318" y="2771693"/>
              <a:ext cx="304800" cy="333667"/>
            </a:xfrm>
            <a:prstGeom prst="line">
              <a:avLst/>
            </a:prstGeom>
            <a:ln w="254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7939860" y="88717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accent2"/>
                  </a:solidFill>
                </a:defRPr>
              </a:lvl1pPr>
            </a:lstStyle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939860" y="130886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2"/>
                  </a:solidFill>
                </a:rPr>
                <a:t>20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939860" y="170972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accent2"/>
                  </a:solidFill>
                </a:defRPr>
              </a:lvl1pPr>
            </a:lstStyle>
            <a:p>
              <a:r>
                <a:rPr lang="en-US" altLang="ko-KR" dirty="0" smtClean="0"/>
                <a:t>12</a:t>
              </a:r>
              <a:endParaRPr lang="ko-KR" alt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939860" y="2110590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accent2"/>
                  </a:solidFill>
                </a:defRPr>
              </a:lvl1pPr>
            </a:lstStyle>
            <a:p>
              <a:r>
                <a:rPr lang="en-US" altLang="ko-KR" dirty="0" smtClean="0"/>
                <a:t>-2</a:t>
              </a:r>
              <a:endParaRPr lang="ko-KR" alt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939860" y="2511452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accent2"/>
                  </a:solidFill>
                </a:defRPr>
              </a:lvl1pPr>
            </a:lstStyle>
            <a:p>
              <a:r>
                <a:rPr lang="en-US" altLang="ko-KR" dirty="0" smtClean="0"/>
                <a:t>-6</a:t>
              </a:r>
              <a:endParaRPr lang="ko-KR" alt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939860" y="291231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accent2"/>
                  </a:solidFill>
                </a:defRPr>
              </a:lvl1pPr>
            </a:lstStyle>
            <a:p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79" name="오른쪽 중괄호 78"/>
            <p:cNvSpPr/>
            <p:nvPr/>
          </p:nvSpPr>
          <p:spPr>
            <a:xfrm>
              <a:off x="8345740" y="971550"/>
              <a:ext cx="182310" cy="2220684"/>
            </a:xfrm>
            <a:prstGeom prst="rightBrace">
              <a:avLst>
                <a:gd name="adj1" fmla="val 8333"/>
                <a:gd name="adj2" fmla="val 81740"/>
              </a:avLst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703816" y="2587027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2">
                      <a:lumMod val="75000"/>
                    </a:schemeClr>
                  </a:solidFill>
                </a:rPr>
                <a:t>28</a:t>
              </a:r>
              <a:endParaRPr lang="ko-KR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9199672" y="2587027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2">
                      <a:lumMod val="75000"/>
                    </a:schemeClr>
                  </a:solidFill>
                </a:rPr>
                <a:t>(a)</a:t>
              </a:r>
              <a:endParaRPr lang="ko-KR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7160980" y="3653820"/>
            <a:ext cx="2725258" cy="2834696"/>
            <a:chOff x="7160980" y="3653820"/>
            <a:chExt cx="2725258" cy="2834696"/>
          </a:xfrm>
        </p:grpSpPr>
        <p:grpSp>
          <p:nvGrpSpPr>
            <p:cNvPr id="83" name="그룹 82"/>
            <p:cNvGrpSpPr/>
            <p:nvPr/>
          </p:nvGrpSpPr>
          <p:grpSpPr>
            <a:xfrm>
              <a:off x="7160980" y="3653820"/>
              <a:ext cx="693522" cy="2834696"/>
              <a:chOff x="4952102" y="476280"/>
              <a:chExt cx="693522" cy="2834696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4952102" y="2530752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-1, 1</a:t>
                </a:r>
                <a:endParaRPr lang="ko-KR" altLang="en-US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4957693" y="2119856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-6, 1</a:t>
                </a:r>
                <a:endParaRPr lang="ko-KR" altLang="en-US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4963284" y="1708962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-2, 5</a:t>
                </a:r>
                <a:endParaRPr lang="ko-KR" altLang="en-US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5011335" y="1298068"/>
                <a:ext cx="570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3, 4</a:t>
                </a:r>
                <a:endParaRPr lang="ko-KR" altLang="en-US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5011335" y="887174"/>
                <a:ext cx="570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5, 1</a:t>
                </a:r>
                <a:endParaRPr lang="ko-KR" altLang="en-US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4980057" y="476280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0, -4</a:t>
                </a:r>
                <a:endParaRPr lang="ko-KR" altLang="en-US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4980057" y="2941644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75000"/>
                      </a:schemeClr>
                    </a:solidFill>
                  </a:rPr>
                  <a:t>0, -4</a:t>
                </a:r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 flipV="1">
              <a:off x="7369318" y="3860344"/>
              <a:ext cx="304800" cy="2403296"/>
              <a:chOff x="7369318" y="3897878"/>
              <a:chExt cx="304800" cy="2385022"/>
            </a:xfrm>
          </p:grpSpPr>
          <p:cxnSp>
            <p:nvCxnSpPr>
              <p:cNvPr id="84" name="직선 연결선 83"/>
              <p:cNvCxnSpPr/>
              <p:nvPr/>
            </p:nvCxnSpPr>
            <p:spPr>
              <a:xfrm>
                <a:off x="7369318" y="3897878"/>
                <a:ext cx="304800" cy="333667"/>
              </a:xfrm>
              <a:prstGeom prst="line">
                <a:avLst/>
              </a:prstGeom>
              <a:ln w="25400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>
                <a:off x="7369318" y="4308149"/>
                <a:ext cx="304800" cy="333667"/>
              </a:xfrm>
              <a:prstGeom prst="line">
                <a:avLst/>
              </a:prstGeom>
              <a:ln w="25400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>
                <a:off x="7369318" y="4718420"/>
                <a:ext cx="304800" cy="333667"/>
              </a:xfrm>
              <a:prstGeom prst="line">
                <a:avLst/>
              </a:prstGeom>
              <a:ln w="25400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>
                <a:off x="7369318" y="5128691"/>
                <a:ext cx="304800" cy="333667"/>
              </a:xfrm>
              <a:prstGeom prst="line">
                <a:avLst/>
              </a:prstGeom>
              <a:ln w="25400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>
                <a:off x="7369318" y="5538962"/>
                <a:ext cx="304800" cy="333667"/>
              </a:xfrm>
              <a:prstGeom prst="line">
                <a:avLst/>
              </a:prstGeom>
              <a:ln w="25400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>
                <a:off x="7369318" y="5949233"/>
                <a:ext cx="304800" cy="333667"/>
              </a:xfrm>
              <a:prstGeom prst="line">
                <a:avLst/>
              </a:prstGeom>
              <a:ln w="25400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TextBox 89"/>
            <p:cNvSpPr txBox="1"/>
            <p:nvPr/>
          </p:nvSpPr>
          <p:spPr>
            <a:xfrm>
              <a:off x="7939860" y="4064711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accent2"/>
                  </a:solidFill>
                </a:defRPr>
              </a:lvl1pPr>
            </a:lstStyle>
            <a:p>
              <a:r>
                <a:rPr lang="en-US" altLang="ko-KR" dirty="0" smtClean="0"/>
                <a:t>-20</a:t>
              </a:r>
              <a:endParaRPr lang="ko-KR" alt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939860" y="448640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2"/>
                  </a:solidFill>
                </a:rPr>
                <a:t>3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939860" y="4887268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accent2"/>
                  </a:solidFill>
                </a:defRPr>
              </a:lvl1pPr>
            </a:lstStyle>
            <a:p>
              <a:r>
                <a:rPr lang="en-US" altLang="ko-KR" dirty="0" smtClean="0"/>
                <a:t>-8</a:t>
              </a:r>
              <a:endParaRPr lang="ko-KR" alt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939860" y="5288130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accent2"/>
                  </a:solidFill>
                </a:defRPr>
              </a:lvl1pPr>
            </a:lstStyle>
            <a:p>
              <a:r>
                <a:rPr lang="en-US" altLang="ko-KR" dirty="0" smtClean="0"/>
                <a:t>-30</a:t>
              </a:r>
              <a:endParaRPr lang="ko-KR" alt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939860" y="5688992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accent2"/>
                  </a:solidFill>
                </a:defRPr>
              </a:lvl1pPr>
            </a:lstStyle>
            <a:p>
              <a:r>
                <a:rPr lang="en-US" altLang="ko-KR" dirty="0" smtClean="0"/>
                <a:t>-1</a:t>
              </a:r>
              <a:endParaRPr lang="ko-KR" alt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939860" y="608985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accent2"/>
                  </a:solidFill>
                </a:defRPr>
              </a:lvl1pPr>
            </a:lstStyle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96" name="오른쪽 중괄호 95"/>
            <p:cNvSpPr/>
            <p:nvPr/>
          </p:nvSpPr>
          <p:spPr>
            <a:xfrm>
              <a:off x="8516906" y="4149090"/>
              <a:ext cx="182310" cy="2220684"/>
            </a:xfrm>
            <a:prstGeom prst="rightBrace">
              <a:avLst>
                <a:gd name="adj1" fmla="val 8333"/>
                <a:gd name="adj2" fmla="val 81740"/>
              </a:avLst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874982" y="5764567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2">
                      <a:lumMod val="75000"/>
                    </a:schemeClr>
                  </a:solidFill>
                </a:rPr>
                <a:t>-56</a:t>
              </a:r>
              <a:endParaRPr lang="ko-KR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9422650" y="5764567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2">
                      <a:lumMod val="75000"/>
                    </a:schemeClr>
                  </a:solidFill>
                </a:rPr>
                <a:t>(b)</a:t>
              </a:r>
              <a:endParaRPr lang="ko-KR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19" name="그룹 118"/>
          <p:cNvGrpSpPr/>
          <p:nvPr/>
        </p:nvGrpSpPr>
        <p:grpSpPr>
          <a:xfrm>
            <a:off x="1211267" y="5070701"/>
            <a:ext cx="2392333" cy="693866"/>
            <a:chOff x="9870398" y="2237934"/>
            <a:chExt cx="2392333" cy="693866"/>
          </a:xfrm>
        </p:grpSpPr>
        <p:grpSp>
          <p:nvGrpSpPr>
            <p:cNvPr id="113" name="그룹 112"/>
            <p:cNvGrpSpPr/>
            <p:nvPr/>
          </p:nvGrpSpPr>
          <p:grpSpPr>
            <a:xfrm>
              <a:off x="10717313" y="2237934"/>
              <a:ext cx="806631" cy="693866"/>
              <a:chOff x="10481093" y="1505215"/>
              <a:chExt cx="806631" cy="693866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10481093" y="1505215"/>
                <a:ext cx="806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 a – b</a:t>
                </a:r>
                <a:endParaRPr lang="ko-KR" alt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10" name="직선 연결선 109"/>
              <p:cNvCxnSpPr/>
              <p:nvPr/>
            </p:nvCxnSpPr>
            <p:spPr>
              <a:xfrm>
                <a:off x="10632948" y="1844498"/>
                <a:ext cx="579401" cy="0"/>
              </a:xfrm>
              <a:prstGeom prst="line">
                <a:avLst/>
              </a:prstGeom>
              <a:ln w="12700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>
                <a:off x="10751756" y="1829749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  <a:endParaRPr lang="ko-KR" alt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114" name="직선 연결선 113"/>
            <p:cNvCxnSpPr/>
            <p:nvPr/>
          </p:nvCxnSpPr>
          <p:spPr>
            <a:xfrm flipH="1">
              <a:off x="10800639" y="2337322"/>
              <a:ext cx="4080" cy="539888"/>
            </a:xfrm>
            <a:prstGeom prst="line">
              <a:avLst/>
            </a:prstGeom>
            <a:ln w="127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flipH="1">
              <a:off x="11513018" y="2337322"/>
              <a:ext cx="4080" cy="539888"/>
            </a:xfrm>
            <a:prstGeom prst="line">
              <a:avLst/>
            </a:prstGeom>
            <a:ln w="127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9870398" y="2400201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</a:lstStyle>
            <a:p>
              <a:r>
                <a:rPr lang="ko-KR" altLang="en-US" dirty="0"/>
                <a:t>넓이 </a:t>
              </a:r>
              <a:r>
                <a:rPr lang="en-US" altLang="ko-KR" dirty="0"/>
                <a:t>= </a:t>
              </a:r>
              <a:endParaRPr lang="ko-KR" altLang="en-US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1581134" y="2400201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= 42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6341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00050" y="275193"/>
            <a:ext cx="7759349" cy="5401707"/>
            <a:chOff x="400050" y="275193"/>
            <a:chExt cx="7759349" cy="540170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050" y="275193"/>
              <a:ext cx="3867568" cy="5259399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7618" y="275193"/>
              <a:ext cx="3891781" cy="5401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3118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0169" y="253582"/>
            <a:ext cx="10124392" cy="5537692"/>
            <a:chOff x="400169" y="253582"/>
            <a:chExt cx="10124392" cy="5537692"/>
          </a:xfrm>
        </p:grpSpPr>
        <p:grpSp>
          <p:nvGrpSpPr>
            <p:cNvPr id="14" name="그룹 13"/>
            <p:cNvGrpSpPr/>
            <p:nvPr/>
          </p:nvGrpSpPr>
          <p:grpSpPr>
            <a:xfrm>
              <a:off x="400169" y="253582"/>
              <a:ext cx="10124392" cy="5537692"/>
              <a:chOff x="377309" y="230722"/>
              <a:chExt cx="10124392" cy="5537692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377309" y="230722"/>
                <a:ext cx="10124392" cy="5537692"/>
                <a:chOff x="377309" y="230722"/>
                <a:chExt cx="10124392" cy="5537692"/>
              </a:xfrm>
            </p:grpSpPr>
            <p:pic>
              <p:nvPicPr>
                <p:cNvPr id="4" name="그림 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77309" y="230722"/>
                  <a:ext cx="4932575" cy="2642451"/>
                </a:xfrm>
                <a:prstGeom prst="rect">
                  <a:avLst/>
                </a:prstGeom>
              </p:spPr>
            </p:pic>
            <p:pic>
              <p:nvPicPr>
                <p:cNvPr id="5" name="그림 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74149" y="230722"/>
                  <a:ext cx="4927552" cy="2642092"/>
                </a:xfrm>
                <a:prstGeom prst="rect">
                  <a:avLst/>
                </a:prstGeom>
              </p:spPr>
            </p:pic>
            <p:pic>
              <p:nvPicPr>
                <p:cNvPr id="6" name="그림 5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86261" y="3126322"/>
                  <a:ext cx="4932575" cy="2642092"/>
                </a:xfrm>
                <a:prstGeom prst="rect">
                  <a:avLst/>
                </a:prstGeom>
              </p:spPr>
            </p:pic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84195" y="3126322"/>
                  <a:ext cx="4917506" cy="2642092"/>
                </a:xfrm>
                <a:prstGeom prst="rect">
                  <a:avLst/>
                </a:prstGeom>
              </p:spPr>
            </p:pic>
          </p:grpSp>
          <p:sp>
            <p:nvSpPr>
              <p:cNvPr id="10" name="타원 9"/>
              <p:cNvSpPr/>
              <p:nvPr/>
            </p:nvSpPr>
            <p:spPr>
              <a:xfrm>
                <a:off x="525780" y="342900"/>
                <a:ext cx="487680" cy="4876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5715000" y="342900"/>
                <a:ext cx="487680" cy="4876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5715000" y="3284220"/>
                <a:ext cx="487680" cy="4876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4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525780" y="3284220"/>
                <a:ext cx="487680" cy="4876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빗면 16"/>
            <p:cNvSpPr/>
            <p:nvPr/>
          </p:nvSpPr>
          <p:spPr>
            <a:xfrm>
              <a:off x="802982" y="1275911"/>
              <a:ext cx="386409" cy="383857"/>
            </a:xfrm>
            <a:prstGeom prst="bevel">
              <a:avLst>
                <a:gd name="adj" fmla="val 9451"/>
              </a:avLst>
            </a:prstGeom>
            <a:solidFill>
              <a:schemeClr val="accent1">
                <a:lumMod val="20000"/>
                <a:lumOff val="80000"/>
              </a:schemeClr>
            </a:solidFill>
            <a:ln cap="rnd">
              <a:solidFill>
                <a:schemeClr val="tx1">
                  <a:lumMod val="65000"/>
                  <a:lumOff val="3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↓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빗면 17"/>
            <p:cNvSpPr/>
            <p:nvPr/>
          </p:nvSpPr>
          <p:spPr>
            <a:xfrm>
              <a:off x="1773573" y="1275911"/>
              <a:ext cx="897256" cy="383857"/>
            </a:xfrm>
            <a:prstGeom prst="bevel">
              <a:avLst>
                <a:gd name="adj" fmla="val 9451"/>
              </a:avLst>
            </a:prstGeom>
            <a:solidFill>
              <a:schemeClr val="accent1">
                <a:lumMod val="20000"/>
                <a:lumOff val="80000"/>
              </a:schemeClr>
            </a:solidFill>
            <a:ln cap="rnd">
              <a:solidFill>
                <a:schemeClr val="tx1">
                  <a:lumMod val="65000"/>
                  <a:lumOff val="3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Jump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60452" y="1168128"/>
              <a:ext cx="4363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chemeClr val="bg1"/>
                  </a:solidFill>
                </a:rPr>
                <a:t>+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3" name="모서리가 둥근 사각형 설명선 22"/>
            <p:cNvSpPr/>
            <p:nvPr/>
          </p:nvSpPr>
          <p:spPr>
            <a:xfrm>
              <a:off x="5788025" y="1102656"/>
              <a:ext cx="1981200" cy="557112"/>
            </a:xfrm>
            <a:prstGeom prst="wedgeRoundRectCallout">
              <a:avLst>
                <a:gd name="adj1" fmla="val 49276"/>
                <a:gd name="adj2" fmla="val -150050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사각 </a:t>
              </a:r>
              <a:r>
                <a:rPr lang="ko-KR" altLang="en-US" sz="1400" b="1" dirty="0" err="1">
                  <a:solidFill>
                    <a:schemeClr val="tx1"/>
                  </a:solidFill>
                </a:rPr>
                <a:t>콜라이더가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 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트리거로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변경</a:t>
              </a:r>
            </a:p>
          </p:txBody>
        </p:sp>
        <p:sp>
          <p:nvSpPr>
            <p:cNvPr id="24" name="모서리가 둥근 사각형 설명선 23"/>
            <p:cNvSpPr/>
            <p:nvPr/>
          </p:nvSpPr>
          <p:spPr>
            <a:xfrm>
              <a:off x="591953" y="4449308"/>
              <a:ext cx="1981200" cy="557112"/>
            </a:xfrm>
            <a:prstGeom prst="wedgeRoundRectCallout">
              <a:avLst>
                <a:gd name="adj1" fmla="val 39622"/>
                <a:gd name="adj2" fmla="val -176869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원형 트리거가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플랫폼 통과를 감지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사각형 설명선 24"/>
            <p:cNvSpPr/>
            <p:nvPr/>
          </p:nvSpPr>
          <p:spPr>
            <a:xfrm>
              <a:off x="5875153" y="5006420"/>
              <a:ext cx="2748894" cy="557112"/>
            </a:xfrm>
            <a:prstGeom prst="wedgeRoundRectCallout">
              <a:avLst>
                <a:gd name="adj1" fmla="val 17831"/>
                <a:gd name="adj2" fmla="val -102848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통과 후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사각 </a:t>
              </a:r>
              <a:r>
                <a:rPr lang="ko-KR" altLang="en-US" sz="1400" b="1" dirty="0" err="1" smtClean="0">
                  <a:solidFill>
                    <a:schemeClr val="tx1"/>
                  </a:solidFill>
                </a:rPr>
                <a:t>콜라이더를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 다시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 err="1" smtClean="0">
                  <a:solidFill>
                    <a:schemeClr val="tx1"/>
                  </a:solidFill>
                </a:rPr>
                <a:t>콜라이더로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 변경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00168" y="-2758641"/>
            <a:ext cx="6375282" cy="2637069"/>
            <a:chOff x="400168" y="-2758641"/>
            <a:chExt cx="6375282" cy="2637069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0168" y="-2758641"/>
              <a:ext cx="2364769" cy="2637069"/>
            </a:xfrm>
            <a:prstGeom prst="rect">
              <a:avLst/>
            </a:prstGeom>
          </p:spPr>
        </p:pic>
        <p:sp>
          <p:nvSpPr>
            <p:cNvPr id="27" name="직사각형 26"/>
            <p:cNvSpPr/>
            <p:nvPr/>
          </p:nvSpPr>
          <p:spPr>
            <a:xfrm>
              <a:off x="2666047" y="-2758641"/>
              <a:ext cx="4109403" cy="2637069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 flipV="1">
              <a:off x="2025650" y="-2222500"/>
              <a:ext cx="1403350" cy="171450"/>
            </a:xfrm>
            <a:prstGeom prst="line">
              <a:avLst/>
            </a:prstGeom>
            <a:ln w="381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429000" y="-2422555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bg1"/>
                  </a:solidFill>
                </a:rPr>
                <a:t>원형 트리거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429000" y="-2110322"/>
              <a:ext cx="2946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>
                      <a:lumMod val="75000"/>
                    </a:schemeClr>
                  </a:solidFill>
                </a:rPr>
                <a:t>&lt;</a:t>
              </a:r>
              <a:r>
                <a:rPr lang="ko-KR" altLang="en-US" sz="1600" dirty="0" smtClean="0">
                  <a:solidFill>
                    <a:schemeClr val="bg1">
                      <a:lumMod val="75000"/>
                    </a:schemeClr>
                  </a:solidFill>
                </a:rPr>
                <a:t>맵 오브젝트와의 충돌 감지</a:t>
              </a:r>
              <a:r>
                <a:rPr lang="en-US" altLang="ko-KR" sz="1600" dirty="0" smtClean="0">
                  <a:solidFill>
                    <a:schemeClr val="bg1">
                      <a:lumMod val="75000"/>
                    </a:schemeClr>
                  </a:solidFill>
                </a:rPr>
                <a:t>&gt;</a:t>
              </a:r>
              <a:endParaRPr lang="ko-KR" altLang="en-US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90850" y="-1122749"/>
              <a:ext cx="18133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bg1"/>
                  </a:solidFill>
                </a:rPr>
                <a:t>사각 </a:t>
              </a:r>
              <a:r>
                <a:rPr lang="ko-KR" altLang="en-US" sz="2000" dirty="0" err="1" smtClean="0">
                  <a:solidFill>
                    <a:schemeClr val="bg1"/>
                  </a:solidFill>
                </a:rPr>
                <a:t>콜라이더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90683" y="-810516"/>
              <a:ext cx="24641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>
                      <a:lumMod val="75000"/>
                    </a:schemeClr>
                  </a:solidFill>
                </a:rPr>
                <a:t>&lt;</a:t>
              </a:r>
              <a:r>
                <a:rPr lang="ko-KR" altLang="en-US" sz="1600" dirty="0" smtClean="0">
                  <a:solidFill>
                    <a:schemeClr val="bg1">
                      <a:lumMod val="75000"/>
                    </a:schemeClr>
                  </a:solidFill>
                </a:rPr>
                <a:t>플레이어의 </a:t>
              </a:r>
              <a:r>
                <a:rPr lang="ko-KR" altLang="en-US" sz="1600" dirty="0" err="1" smtClean="0">
                  <a:solidFill>
                    <a:schemeClr val="bg1">
                      <a:lumMod val="75000"/>
                    </a:schemeClr>
                  </a:solidFill>
                </a:rPr>
                <a:t>히트박스</a:t>
              </a:r>
              <a:r>
                <a:rPr lang="en-US" altLang="ko-KR" sz="1600" dirty="0" smtClean="0">
                  <a:solidFill>
                    <a:schemeClr val="bg1">
                      <a:lumMod val="75000"/>
                    </a:schemeClr>
                  </a:solidFill>
                </a:rPr>
                <a:t>&gt;</a:t>
              </a:r>
              <a:endParaRPr lang="ko-KR" altLang="en-US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1828800" y="-982683"/>
              <a:ext cx="1162050" cy="59989"/>
            </a:xfrm>
            <a:prstGeom prst="line">
              <a:avLst/>
            </a:prstGeom>
            <a:ln w="381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>
            <a:off x="-3270453" y="0"/>
            <a:ext cx="2391109" cy="3715268"/>
            <a:chOff x="-3270453" y="0"/>
            <a:chExt cx="2391109" cy="371526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3270453" y="0"/>
              <a:ext cx="2391109" cy="3715268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-2928471" y="47812"/>
              <a:ext cx="1702944" cy="1228099"/>
            </a:xfrm>
            <a:prstGeom prst="rect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928471" y="1697325"/>
              <a:ext cx="1972236" cy="1954299"/>
            </a:xfrm>
            <a:prstGeom prst="rect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-2928471" y="909574"/>
              <a:ext cx="16834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플레이어 오브젝트</a:t>
              </a:r>
              <a:endParaRPr lang="ko-KR" alt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-2928471" y="3153191"/>
              <a:ext cx="13244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플레이어 외부</a:t>
              </a:r>
              <a:endParaRPr lang="ko-KR" alt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759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262185" y="463748"/>
            <a:ext cx="9558326" cy="4352642"/>
            <a:chOff x="262185" y="463748"/>
            <a:chExt cx="9558326" cy="435264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5335033" y="988489"/>
                  <a:ext cx="1527021" cy="3454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en-US" altLang="ko-KR" b="0" dirty="0" smtClean="0"/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5033" y="988489"/>
                  <a:ext cx="1527021" cy="345416"/>
                </a:xfrm>
                <a:prstGeom prst="rect">
                  <a:avLst/>
                </a:prstGeom>
                <a:blipFill>
                  <a:blip r:embed="rId2"/>
                  <a:stretch>
                    <a:fillRect l="-2390" b="-1228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335033" y="1350877"/>
                  <a:ext cx="1539717" cy="358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en-US" altLang="ko-KR" b="0" dirty="0" smtClean="0"/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5033" y="1350877"/>
                  <a:ext cx="1539717" cy="358111"/>
                </a:xfrm>
                <a:prstGeom prst="rect">
                  <a:avLst/>
                </a:prstGeom>
                <a:blipFill>
                  <a:blip r:embed="rId3"/>
                  <a:stretch>
                    <a:fillRect l="-2372" b="-1724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오른쪽 화살표 23"/>
            <p:cNvSpPr/>
            <p:nvPr/>
          </p:nvSpPr>
          <p:spPr>
            <a:xfrm>
              <a:off x="5433060" y="4316846"/>
              <a:ext cx="450504" cy="320040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262185" y="463748"/>
              <a:ext cx="4768048" cy="3902512"/>
              <a:chOff x="262185" y="463748"/>
              <a:chExt cx="4768048" cy="3902512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2185" y="463748"/>
                <a:ext cx="4768048" cy="3902512"/>
              </a:xfrm>
              <a:prstGeom prst="rect">
                <a:avLst/>
              </a:prstGeom>
            </p:spPr>
          </p:pic>
          <p:cxnSp>
            <p:nvCxnSpPr>
              <p:cNvPr id="6" name="직선 연결선 5"/>
              <p:cNvCxnSpPr/>
              <p:nvPr/>
            </p:nvCxnSpPr>
            <p:spPr>
              <a:xfrm>
                <a:off x="2209800" y="2887980"/>
                <a:ext cx="0" cy="716280"/>
              </a:xfrm>
              <a:prstGeom prst="line">
                <a:avLst/>
              </a:prstGeom>
              <a:ln w="254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2186940" y="3061454"/>
                <a:ext cx="2736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rgbClr val="FF0000"/>
                    </a:solidFill>
                  </a:rPr>
                  <a:t>c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748790" y="3528735"/>
                <a:ext cx="2736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rgbClr val="92D050"/>
                    </a:solidFill>
                  </a:rPr>
                  <a:t>t</a:t>
                </a:r>
                <a:endParaRPr lang="ko-KR" altLang="en-US" b="1" dirty="0">
                  <a:solidFill>
                    <a:srgbClr val="92D050"/>
                  </a:solidFill>
                </a:endParaRPr>
              </a:p>
            </p:txBody>
          </p:sp>
          <p:cxnSp>
            <p:nvCxnSpPr>
              <p:cNvPr id="11" name="직선 연결선 10"/>
              <p:cNvCxnSpPr/>
              <p:nvPr/>
            </p:nvCxnSpPr>
            <p:spPr>
              <a:xfrm>
                <a:off x="1500188" y="3604260"/>
                <a:ext cx="1163637" cy="0"/>
              </a:xfrm>
              <a:prstGeom prst="line">
                <a:avLst/>
              </a:prstGeom>
              <a:ln w="25400" cap="rnd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199280" y="2565262"/>
                    <a:ext cx="3234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9280" y="2565262"/>
                    <a:ext cx="32342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3208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2663825" y="2887980"/>
                    <a:ext cx="331053" cy="2989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3825" y="2887980"/>
                    <a:ext cx="331053" cy="29892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963" r="-3704" b="-2040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006138" y="2168055"/>
                  <a:ext cx="1361398" cy="6036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oMath>
                    </m:oMathPara>
                  </a14:m>
                  <a:endParaRPr lang="en-US" altLang="ko-KR" b="0" dirty="0" smtClean="0"/>
                </a:p>
              </p:txBody>
            </p:sp>
          </mc:Choice>
          <mc:Fallback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6138" y="2168055"/>
                  <a:ext cx="1361398" cy="60369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오른쪽 화살표 33"/>
            <p:cNvSpPr/>
            <p:nvPr/>
          </p:nvSpPr>
          <p:spPr>
            <a:xfrm>
              <a:off x="5433060" y="2309880"/>
              <a:ext cx="450504" cy="320040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5329639" y="3152305"/>
              <a:ext cx="1905661" cy="500330"/>
              <a:chOff x="5329639" y="3301133"/>
              <a:chExt cx="1905661" cy="50033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5329639" y="3301133"/>
                    <a:ext cx="985398" cy="50033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9639" y="3301133"/>
                    <a:ext cx="985398" cy="50033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TextBox 34"/>
              <p:cNvSpPr txBox="1"/>
              <p:nvPr/>
            </p:nvSpPr>
            <p:spPr>
              <a:xfrm>
                <a:off x="6333219" y="3366632"/>
                <a:ext cx="9020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이므로</a:t>
                </a:r>
                <a:endParaRPr lang="ko-KR" altLang="en-US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6139568" y="4098693"/>
                  <a:ext cx="3680943" cy="7176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altLang="ko-KR" b="0" dirty="0" smtClean="0"/>
                </a:p>
              </p:txBody>
            </p:sp>
          </mc:Choice>
          <mc:Fallback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9568" y="4098693"/>
                  <a:ext cx="3680943" cy="71769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03987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196</Words>
  <Application>Microsoft Office PowerPoint</Application>
  <PresentationFormat>와이드스크린</PresentationFormat>
  <Paragraphs>76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ChangHangeol</dc:creator>
  <cp:lastModifiedBy>User</cp:lastModifiedBy>
  <cp:revision>188</cp:revision>
  <dcterms:created xsi:type="dcterms:W3CDTF">2022-06-03T07:19:37Z</dcterms:created>
  <dcterms:modified xsi:type="dcterms:W3CDTF">2022-06-22T00:57:45Z</dcterms:modified>
</cp:coreProperties>
</file>