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1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6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1B29-0A26-48AA-AF61-90DCA8E332B7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65B-60DD-4E1F-9E85-463FD7BA0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8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1B29-0A26-48AA-AF61-90DCA8E332B7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65B-60DD-4E1F-9E85-463FD7BA0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6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1B29-0A26-48AA-AF61-90DCA8E332B7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65B-60DD-4E1F-9E85-463FD7BA0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1B29-0A26-48AA-AF61-90DCA8E332B7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65B-60DD-4E1F-9E85-463FD7BA0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30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1B29-0A26-48AA-AF61-90DCA8E332B7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65B-60DD-4E1F-9E85-463FD7BA0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2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1B29-0A26-48AA-AF61-90DCA8E332B7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65B-60DD-4E1F-9E85-463FD7BA0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33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1B29-0A26-48AA-AF61-90DCA8E332B7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65B-60DD-4E1F-9E85-463FD7BA0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5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1B29-0A26-48AA-AF61-90DCA8E332B7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65B-60DD-4E1F-9E85-463FD7BA0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0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1B29-0A26-48AA-AF61-90DCA8E332B7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65B-60DD-4E1F-9E85-463FD7BA0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29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1B29-0A26-48AA-AF61-90DCA8E332B7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65B-60DD-4E1F-9E85-463FD7BA0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1B29-0A26-48AA-AF61-90DCA8E332B7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965B-60DD-4E1F-9E85-463FD7BA0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7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1B29-0A26-48AA-AF61-90DCA8E332B7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7965B-60DD-4E1F-9E85-463FD7BA0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24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4" y="199004"/>
            <a:ext cx="8354591" cy="552527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953847" y="223275"/>
            <a:ext cx="521128" cy="403449"/>
          </a:xfrm>
          <a:prstGeom prst="rect">
            <a:avLst/>
          </a:prstGeom>
          <a:noFill/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474975" y="199004"/>
            <a:ext cx="453268" cy="453268"/>
          </a:xfrm>
          <a:prstGeom prst="ellipse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306BF0"/>
                </a:solidFill>
              </a:rPr>
              <a:t>1</a:t>
            </a:r>
            <a:endParaRPr lang="ko-KR" altLang="en-US" sz="2800" b="1" dirty="0">
              <a:solidFill>
                <a:srgbClr val="306BF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40500" y="4261875"/>
            <a:ext cx="1934475" cy="403449"/>
          </a:xfrm>
          <a:prstGeom prst="rect">
            <a:avLst/>
          </a:prstGeom>
          <a:noFill/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74975" y="4237604"/>
            <a:ext cx="453268" cy="453268"/>
          </a:xfrm>
          <a:prstGeom prst="ellipse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306BF0"/>
                </a:solidFill>
              </a:rPr>
              <a:t>2</a:t>
            </a:r>
            <a:endParaRPr lang="ko-KR" altLang="en-US" sz="2800" b="1" dirty="0">
              <a:solidFill>
                <a:srgbClr val="306BF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0384" y="1794900"/>
            <a:ext cx="2546616" cy="23103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민감정보</a:t>
            </a:r>
            <a:endParaRPr lang="en-US" altLang="ko-KR" dirty="0"/>
          </a:p>
          <a:p>
            <a:pPr algn="ctr"/>
            <a:r>
              <a:rPr lang="ko-KR" altLang="en-US" dirty="0" smtClean="0"/>
              <a:t>가리기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08" y="-533953"/>
            <a:ext cx="10269383" cy="79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1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7060" y="284480"/>
            <a:ext cx="1729740" cy="502920"/>
          </a:xfrm>
          <a:prstGeom prst="rect">
            <a:avLst/>
          </a:prstGeom>
          <a:noFill/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607060" y="1092200"/>
            <a:ext cx="1158240" cy="685800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98157" y="284480"/>
            <a:ext cx="453268" cy="453268"/>
          </a:xfrm>
          <a:prstGeom prst="ellipse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306BF0"/>
                </a:solidFill>
              </a:rPr>
              <a:t>1</a:t>
            </a:r>
            <a:endParaRPr lang="ko-KR" altLang="en-US" sz="2800" b="1" dirty="0">
              <a:solidFill>
                <a:srgbClr val="306BF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25200" y="223275"/>
            <a:ext cx="749300" cy="749300"/>
          </a:xfrm>
          <a:prstGeom prst="rect">
            <a:avLst/>
          </a:prstGeom>
          <a:solidFill>
            <a:srgbClr val="306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0384" y="1794900"/>
            <a:ext cx="2546616" cy="23103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민감 정보</a:t>
            </a:r>
            <a:endParaRPr lang="en-US" altLang="ko-KR" dirty="0"/>
          </a:p>
          <a:p>
            <a:pPr algn="ctr"/>
            <a:r>
              <a:rPr lang="ko-KR" altLang="en-US" dirty="0" smtClean="0"/>
              <a:t>가리기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t="24637" r="66611" b="8062"/>
          <a:stretch/>
        </p:blipFill>
        <p:spPr>
          <a:xfrm>
            <a:off x="5361709" y="1901536"/>
            <a:ext cx="2712027" cy="366799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779520" y="1225428"/>
            <a:ext cx="457200" cy="457200"/>
          </a:xfrm>
          <a:prstGeom prst="ellipse">
            <a:avLst/>
          </a:prstGeom>
          <a:noFill/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390640" y="4689988"/>
            <a:ext cx="457200" cy="457200"/>
          </a:xfrm>
          <a:prstGeom prst="ellipse">
            <a:avLst/>
          </a:prstGeom>
          <a:noFill/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7060" y="284480"/>
            <a:ext cx="1729740" cy="502920"/>
          </a:xfrm>
          <a:prstGeom prst="rect">
            <a:avLst/>
          </a:prstGeom>
          <a:noFill/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607060" y="1092200"/>
            <a:ext cx="1158240" cy="685800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98157" y="284480"/>
            <a:ext cx="453268" cy="453268"/>
          </a:xfrm>
          <a:prstGeom prst="ellipse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306BF0"/>
                </a:solidFill>
              </a:rPr>
              <a:t>1</a:t>
            </a:r>
            <a:endParaRPr lang="ko-KR" altLang="en-US" sz="2800" b="1" dirty="0">
              <a:solidFill>
                <a:srgbClr val="306BF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25200" y="223275"/>
            <a:ext cx="749300" cy="749300"/>
          </a:xfrm>
          <a:prstGeom prst="rect">
            <a:avLst/>
          </a:prstGeom>
          <a:solidFill>
            <a:srgbClr val="306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0384" y="1794900"/>
            <a:ext cx="2546616" cy="23103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민감 정보</a:t>
            </a:r>
            <a:endParaRPr lang="en-US" altLang="ko-KR" dirty="0"/>
          </a:p>
          <a:p>
            <a:pPr algn="ctr"/>
            <a:r>
              <a:rPr lang="ko-KR" altLang="en-US" dirty="0" smtClean="0"/>
              <a:t>가리기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108200" y="1206500"/>
            <a:ext cx="457200" cy="457200"/>
          </a:xfrm>
          <a:prstGeom prst="ellipse">
            <a:avLst/>
          </a:prstGeom>
          <a:noFill/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77" y="223275"/>
            <a:ext cx="7242892" cy="559006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06876" y="5409887"/>
            <a:ext cx="2195023" cy="403449"/>
          </a:xfrm>
          <a:prstGeom prst="rect">
            <a:avLst/>
          </a:prstGeom>
          <a:noFill/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644105" y="5385616"/>
            <a:ext cx="453268" cy="453268"/>
          </a:xfrm>
          <a:prstGeom prst="ellipse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306BF0"/>
                </a:solidFill>
              </a:rPr>
              <a:t>1</a:t>
            </a:r>
            <a:endParaRPr lang="ko-KR" altLang="en-US" sz="2800" b="1" dirty="0">
              <a:solidFill>
                <a:srgbClr val="306BF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76" y="6383978"/>
            <a:ext cx="9116107" cy="203468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49082" y="7670487"/>
            <a:ext cx="2195023" cy="403449"/>
          </a:xfrm>
          <a:prstGeom prst="rect">
            <a:avLst/>
          </a:prstGeom>
          <a:noFill/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786311" y="7646216"/>
            <a:ext cx="453268" cy="453268"/>
          </a:xfrm>
          <a:prstGeom prst="ellipse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306BF0"/>
                </a:solidFill>
              </a:rPr>
              <a:t>1</a:t>
            </a:r>
            <a:endParaRPr lang="ko-KR" altLang="en-US" sz="2800" b="1" dirty="0">
              <a:solidFill>
                <a:srgbClr val="306BF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03983" y="6971987"/>
            <a:ext cx="1379718" cy="403449"/>
          </a:xfrm>
          <a:prstGeom prst="rect">
            <a:avLst/>
          </a:prstGeom>
          <a:noFill/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422983" y="6947716"/>
            <a:ext cx="453268" cy="453268"/>
          </a:xfrm>
          <a:prstGeom prst="ellipse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306BF0"/>
                </a:solidFill>
              </a:rPr>
              <a:t>2</a:t>
            </a:r>
            <a:endParaRPr lang="ko-KR" altLang="en-US" sz="2800" b="1" dirty="0">
              <a:solidFill>
                <a:srgbClr val="306B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9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76" y="148278"/>
            <a:ext cx="9116107" cy="203468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49082" y="1434787"/>
            <a:ext cx="2195023" cy="403449"/>
          </a:xfrm>
          <a:prstGeom prst="rect">
            <a:avLst/>
          </a:prstGeom>
          <a:noFill/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786311" y="1410516"/>
            <a:ext cx="453268" cy="453268"/>
          </a:xfrm>
          <a:prstGeom prst="ellipse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306BF0"/>
                </a:solidFill>
              </a:rPr>
              <a:t>1</a:t>
            </a:r>
            <a:endParaRPr lang="ko-KR" altLang="en-US" sz="2800" b="1" dirty="0">
              <a:solidFill>
                <a:srgbClr val="306BF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03983" y="736287"/>
            <a:ext cx="1379718" cy="403449"/>
          </a:xfrm>
          <a:prstGeom prst="rect">
            <a:avLst/>
          </a:prstGeom>
          <a:noFill/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422983" y="712016"/>
            <a:ext cx="453268" cy="453268"/>
          </a:xfrm>
          <a:prstGeom prst="ellipse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306BF0"/>
                </a:solidFill>
              </a:rPr>
              <a:t>2</a:t>
            </a:r>
            <a:endParaRPr lang="ko-KR" altLang="en-US" sz="2800" b="1" dirty="0">
              <a:solidFill>
                <a:srgbClr val="306B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7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2" y="383144"/>
            <a:ext cx="7166660" cy="6032519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1742023" y="1744003"/>
            <a:ext cx="453268" cy="453268"/>
          </a:xfrm>
          <a:prstGeom prst="ellipse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306BF0"/>
                </a:solidFill>
              </a:rPr>
              <a:t>1</a:t>
            </a:r>
            <a:endParaRPr lang="ko-KR" altLang="en-US" sz="2800" b="1" dirty="0">
              <a:solidFill>
                <a:srgbClr val="306BF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742023" y="2408362"/>
            <a:ext cx="453268" cy="453268"/>
          </a:xfrm>
          <a:prstGeom prst="ellipse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306BF0"/>
                </a:solidFill>
              </a:rPr>
              <a:t>2</a:t>
            </a:r>
            <a:endParaRPr lang="ko-KR" altLang="en-US" sz="2800" b="1" dirty="0">
              <a:solidFill>
                <a:srgbClr val="306BF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742023" y="2946135"/>
            <a:ext cx="453268" cy="453268"/>
          </a:xfrm>
          <a:prstGeom prst="ellipse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306BF0"/>
                </a:solidFill>
              </a:rPr>
              <a:t>3</a:t>
            </a:r>
            <a:endParaRPr lang="ko-KR" altLang="en-US" sz="2800" b="1" dirty="0">
              <a:solidFill>
                <a:srgbClr val="306B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4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7060" y="284480"/>
            <a:ext cx="1729740" cy="502920"/>
          </a:xfrm>
          <a:prstGeom prst="rect">
            <a:avLst/>
          </a:prstGeom>
          <a:noFill/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607060" y="1092200"/>
            <a:ext cx="1158240" cy="685800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98157" y="284480"/>
            <a:ext cx="453268" cy="453268"/>
          </a:xfrm>
          <a:prstGeom prst="ellipse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306BF0"/>
                </a:solidFill>
              </a:rPr>
              <a:t>1</a:t>
            </a:r>
            <a:endParaRPr lang="ko-KR" altLang="en-US" sz="2800" b="1" dirty="0">
              <a:solidFill>
                <a:srgbClr val="306BF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25200" y="223275"/>
            <a:ext cx="749300" cy="749300"/>
          </a:xfrm>
          <a:prstGeom prst="rect">
            <a:avLst/>
          </a:prstGeom>
          <a:solidFill>
            <a:srgbClr val="306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90" y="1190716"/>
            <a:ext cx="9612066" cy="324847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43714" y="3606800"/>
            <a:ext cx="3811536" cy="31559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민감정보가리기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4" y="3606800"/>
            <a:ext cx="12088912" cy="313416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62871" y="5422202"/>
            <a:ext cx="3811536" cy="31559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민감정보가리기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35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오른쪽 화살표 2"/>
          <p:cNvSpPr/>
          <p:nvPr/>
        </p:nvSpPr>
        <p:spPr>
          <a:xfrm>
            <a:off x="607060" y="1092200"/>
            <a:ext cx="1158240" cy="685800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80426" y="309306"/>
            <a:ext cx="453268" cy="453268"/>
          </a:xfrm>
          <a:prstGeom prst="ellipse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306BF0"/>
                </a:solidFill>
              </a:rPr>
              <a:t>1</a:t>
            </a:r>
            <a:endParaRPr lang="ko-KR" altLang="en-US" sz="2800" b="1" dirty="0">
              <a:solidFill>
                <a:srgbClr val="306BF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25200" y="223275"/>
            <a:ext cx="749300" cy="749300"/>
          </a:xfrm>
          <a:prstGeom prst="rect">
            <a:avLst/>
          </a:prstGeom>
          <a:solidFill>
            <a:srgbClr val="306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425" y="535940"/>
            <a:ext cx="7757743" cy="562235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76880" y="1219200"/>
            <a:ext cx="1198880" cy="243840"/>
          </a:xfrm>
          <a:prstGeom prst="rect">
            <a:avLst/>
          </a:prstGeom>
          <a:noFill/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9728" y="1859280"/>
            <a:ext cx="673985" cy="4299018"/>
          </a:xfrm>
          <a:prstGeom prst="rect">
            <a:avLst/>
          </a:prstGeom>
          <a:noFill/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76880" y="1830705"/>
            <a:ext cx="2255520" cy="432759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민감정보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가리기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727574" y="1932305"/>
            <a:ext cx="1233546" cy="422599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민감정보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가리기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238240" y="1932305"/>
            <a:ext cx="897058" cy="422599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민감정보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9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1125200" y="223275"/>
            <a:ext cx="749300" cy="749300"/>
          </a:xfrm>
          <a:prstGeom prst="rect">
            <a:avLst/>
          </a:prstGeom>
          <a:solidFill>
            <a:srgbClr val="306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" y="123916"/>
            <a:ext cx="961206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7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7060" y="284480"/>
            <a:ext cx="1729740" cy="502920"/>
          </a:xfrm>
          <a:prstGeom prst="rect">
            <a:avLst/>
          </a:prstGeom>
          <a:noFill/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607060" y="1092200"/>
            <a:ext cx="1158240" cy="685800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98157" y="284480"/>
            <a:ext cx="453268" cy="453268"/>
          </a:xfrm>
          <a:prstGeom prst="ellipse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306BF0"/>
                </a:solidFill>
              </a:rPr>
              <a:t>1</a:t>
            </a:r>
            <a:endParaRPr lang="ko-KR" altLang="en-US" sz="2800" b="1" dirty="0">
              <a:solidFill>
                <a:srgbClr val="306BF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25200" y="223275"/>
            <a:ext cx="749300" cy="749300"/>
          </a:xfrm>
          <a:prstGeom prst="rect">
            <a:avLst/>
          </a:prstGeom>
          <a:solidFill>
            <a:srgbClr val="306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8622" y="2082800"/>
            <a:ext cx="2546616" cy="23103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민감정보</a:t>
            </a:r>
            <a:endParaRPr lang="en-US" altLang="ko-KR" dirty="0"/>
          </a:p>
          <a:p>
            <a:pPr algn="ctr"/>
            <a:r>
              <a:rPr lang="ko-KR" altLang="en-US" dirty="0" smtClean="0"/>
              <a:t>가리기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53" y="295274"/>
            <a:ext cx="4414069" cy="58854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rot="281920">
            <a:off x="5237480" y="3866976"/>
            <a:ext cx="1878174" cy="5353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민감 정보</a:t>
            </a:r>
            <a:endParaRPr lang="en-US" altLang="ko-KR" dirty="0"/>
          </a:p>
          <a:p>
            <a:pPr algn="ctr"/>
            <a:r>
              <a:rPr lang="ko-KR" altLang="en-US" dirty="0" smtClean="0"/>
              <a:t>가리기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97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7060" y="284480"/>
            <a:ext cx="1729740" cy="502920"/>
          </a:xfrm>
          <a:prstGeom prst="rect">
            <a:avLst/>
          </a:prstGeom>
          <a:noFill/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607060" y="1092200"/>
            <a:ext cx="1158240" cy="685800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598157" y="284480"/>
            <a:ext cx="453268" cy="453268"/>
          </a:xfrm>
          <a:prstGeom prst="ellipse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63500" cap="rnd">
            <a:solidFill>
              <a:srgbClr val="306B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306BF0"/>
                </a:solidFill>
              </a:rPr>
              <a:t>1</a:t>
            </a:r>
            <a:endParaRPr lang="ko-KR" altLang="en-US" sz="2800" b="1" dirty="0">
              <a:solidFill>
                <a:srgbClr val="306BF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25200" y="223275"/>
            <a:ext cx="749300" cy="749300"/>
          </a:xfrm>
          <a:prstGeom prst="rect">
            <a:avLst/>
          </a:prstGeom>
          <a:solidFill>
            <a:srgbClr val="306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52950" y="0"/>
            <a:ext cx="51435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371832" y="2793999"/>
            <a:ext cx="1123448" cy="179832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민감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정보</a:t>
            </a:r>
            <a:endParaRPr lang="en-US" altLang="ko-KR" dirty="0"/>
          </a:p>
          <a:p>
            <a:pPr algn="ctr"/>
            <a:r>
              <a:rPr lang="ko-KR" altLang="en-US" dirty="0" smtClean="0"/>
              <a:t>가리기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85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40</Words>
  <Application>Microsoft Office PowerPoint</Application>
  <PresentationFormat>와이드스크린</PresentationFormat>
  <Paragraphs>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ChangHangeol</dc:creator>
  <cp:lastModifiedBy>ChangHangeol</cp:lastModifiedBy>
  <cp:revision>54</cp:revision>
  <dcterms:created xsi:type="dcterms:W3CDTF">2022-01-17T06:55:25Z</dcterms:created>
  <dcterms:modified xsi:type="dcterms:W3CDTF">2022-02-07T10:36:21Z</dcterms:modified>
</cp:coreProperties>
</file>