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6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14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71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02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1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43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53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62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20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2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1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0A8E-0119-4606-B4C1-A8BF2D4EFD19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6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80A8E-0119-4606-B4C1-A8BF2D4EFD19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B7B29-7731-44F8-84F4-7F92EDBCA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65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그룹 120"/>
          <p:cNvGrpSpPr/>
          <p:nvPr/>
        </p:nvGrpSpPr>
        <p:grpSpPr>
          <a:xfrm>
            <a:off x="141022" y="144031"/>
            <a:ext cx="5504602" cy="3657118"/>
            <a:chOff x="141022" y="144031"/>
            <a:chExt cx="5504602" cy="3657118"/>
          </a:xfrm>
        </p:grpSpPr>
        <p:grpSp>
          <p:nvGrpSpPr>
            <p:cNvPr id="38" name="그룹 37"/>
            <p:cNvGrpSpPr/>
            <p:nvPr/>
          </p:nvGrpSpPr>
          <p:grpSpPr>
            <a:xfrm>
              <a:off x="141022" y="144031"/>
              <a:ext cx="4282163" cy="3657118"/>
              <a:chOff x="238127" y="757565"/>
              <a:chExt cx="4282163" cy="3657118"/>
            </a:xfrm>
          </p:grpSpPr>
          <p:cxnSp>
            <p:nvCxnSpPr>
              <p:cNvPr id="5" name="직선 화살표 연결선 4"/>
              <p:cNvCxnSpPr/>
              <p:nvPr/>
            </p:nvCxnSpPr>
            <p:spPr>
              <a:xfrm>
                <a:off x="619432" y="2635045"/>
                <a:ext cx="365760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/>
              <p:cNvCxnSpPr/>
              <p:nvPr/>
            </p:nvCxnSpPr>
            <p:spPr>
              <a:xfrm flipV="1">
                <a:off x="2448233" y="855406"/>
                <a:ext cx="0" cy="355927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타원 8"/>
              <p:cNvSpPr/>
              <p:nvPr/>
            </p:nvSpPr>
            <p:spPr>
              <a:xfrm>
                <a:off x="3152240" y="1295400"/>
                <a:ext cx="112615" cy="11261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3812640" y="2252564"/>
                <a:ext cx="112615" cy="11261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2391924" y="3805768"/>
                <a:ext cx="112615" cy="11261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2144289" y="2804244"/>
                <a:ext cx="112615" cy="11261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810777" y="2308871"/>
                <a:ext cx="112615" cy="11261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744227" y="1066800"/>
                <a:ext cx="112615" cy="11261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/>
              <p:cNvCxnSpPr>
                <a:stCxn id="14" idx="6"/>
                <a:endCxn id="9" idx="2"/>
              </p:cNvCxnSpPr>
              <p:nvPr/>
            </p:nvCxnSpPr>
            <p:spPr>
              <a:xfrm>
                <a:off x="1856842" y="1123108"/>
                <a:ext cx="1295398" cy="228600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>
                <a:stCxn id="9" idx="5"/>
                <a:endCxn id="10" idx="1"/>
              </p:cNvCxnSpPr>
              <p:nvPr/>
            </p:nvCxnSpPr>
            <p:spPr>
              <a:xfrm>
                <a:off x="3248363" y="1391523"/>
                <a:ext cx="580769" cy="87753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0" idx="3"/>
                <a:endCxn id="11" idx="7"/>
              </p:cNvCxnSpPr>
              <p:nvPr/>
            </p:nvCxnSpPr>
            <p:spPr>
              <a:xfrm flipH="1">
                <a:off x="2488047" y="2348687"/>
                <a:ext cx="1341085" cy="147357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11" idx="1"/>
                <a:endCxn id="12" idx="4"/>
              </p:cNvCxnSpPr>
              <p:nvPr/>
            </p:nvCxnSpPr>
            <p:spPr>
              <a:xfrm flipH="1" flipV="1">
                <a:off x="2200597" y="2916859"/>
                <a:ext cx="207819" cy="905401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12" idx="2"/>
                <a:endCxn id="13" idx="5"/>
              </p:cNvCxnSpPr>
              <p:nvPr/>
            </p:nvCxnSpPr>
            <p:spPr>
              <a:xfrm flipH="1" flipV="1">
                <a:off x="906900" y="2404994"/>
                <a:ext cx="1237389" cy="455558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stCxn id="13" idx="7"/>
                <a:endCxn id="14" idx="3"/>
              </p:cNvCxnSpPr>
              <p:nvPr/>
            </p:nvCxnSpPr>
            <p:spPr>
              <a:xfrm flipV="1">
                <a:off x="906900" y="1162923"/>
                <a:ext cx="853819" cy="1162440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1404091" y="757565"/>
                <a:ext cx="6687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(-2, 5)</a:t>
                </a:r>
                <a:endParaRPr lang="ko-KR" altLang="en-US" sz="1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074858" y="901477"/>
                <a:ext cx="5950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(3, 4)</a:t>
                </a:r>
                <a:endParaRPr lang="ko-KR" altLang="en-US" sz="14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925255" y="2126949"/>
                <a:ext cx="5950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(5, 1)</a:t>
                </a:r>
                <a:endParaRPr lang="ko-KR" altLang="en-US" sz="14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546272" y="3822260"/>
                <a:ext cx="6687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(0, -4)</a:t>
                </a:r>
                <a:endParaRPr lang="ko-KR" altLang="en-US" sz="14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35703" y="2812615"/>
                <a:ext cx="7425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(-1, -1)</a:t>
                </a:r>
                <a:endParaRPr lang="ko-KR" altLang="en-US" sz="14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38127" y="1985784"/>
                <a:ext cx="6687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(-6, 1)</a:t>
                </a:r>
                <a:endParaRPr lang="ko-KR" altLang="en-US" sz="1400" dirty="0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4952102" y="476280"/>
              <a:ext cx="693522" cy="2834696"/>
              <a:chOff x="4952102" y="476280"/>
              <a:chExt cx="693522" cy="283469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4952102" y="2530752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-1, 1</a:t>
                </a:r>
                <a:endParaRPr lang="ko-KR" alt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957693" y="2119856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-6, 1</a:t>
                </a:r>
                <a:endParaRPr lang="ko-KR" alt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963284" y="1708962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-2, 5</a:t>
                </a:r>
                <a:endParaRPr lang="ko-KR" alt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011335" y="1298068"/>
                <a:ext cx="57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3, 4</a:t>
                </a:r>
                <a:endParaRPr lang="ko-KR" alt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011335" y="887174"/>
                <a:ext cx="57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5, 1</a:t>
                </a:r>
                <a:endParaRPr lang="ko-KR" alt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980057" y="476280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0, -4</a:t>
                </a:r>
                <a:endParaRPr lang="ko-KR" alt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980057" y="2941644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75000"/>
                      </a:schemeClr>
                    </a:solidFill>
                  </a:rPr>
                  <a:t>0, -4</a:t>
                </a:r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81" name="그룹 80"/>
          <p:cNvGrpSpPr/>
          <p:nvPr/>
        </p:nvGrpSpPr>
        <p:grpSpPr>
          <a:xfrm>
            <a:off x="7160980" y="476280"/>
            <a:ext cx="2484648" cy="2834696"/>
            <a:chOff x="7160980" y="476280"/>
            <a:chExt cx="2484648" cy="2834696"/>
          </a:xfrm>
        </p:grpSpPr>
        <p:grpSp>
          <p:nvGrpSpPr>
            <p:cNvPr id="48" name="그룹 47"/>
            <p:cNvGrpSpPr/>
            <p:nvPr/>
          </p:nvGrpSpPr>
          <p:grpSpPr>
            <a:xfrm>
              <a:off x="7160980" y="476280"/>
              <a:ext cx="693522" cy="2834696"/>
              <a:chOff x="4952102" y="476280"/>
              <a:chExt cx="693522" cy="2834696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952102" y="2530752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-1, 1</a:t>
                </a:r>
                <a:endParaRPr lang="ko-KR" alt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957693" y="2119856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-6, 1</a:t>
                </a:r>
                <a:endParaRPr lang="ko-KR" alt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963284" y="1708962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-2, 5</a:t>
                </a:r>
                <a:endParaRPr lang="ko-KR" alt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011335" y="1298068"/>
                <a:ext cx="57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3, 4</a:t>
                </a:r>
                <a:endParaRPr lang="ko-KR" alt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011335" y="887174"/>
                <a:ext cx="57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5, 1</a:t>
                </a:r>
                <a:endParaRPr lang="ko-KR" alt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980057" y="476280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0, -4</a:t>
                </a:r>
                <a:endParaRPr lang="ko-KR" alt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980057" y="2941644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75000"/>
                      </a:schemeClr>
                    </a:solidFill>
                  </a:rPr>
                  <a:t>0, -4</a:t>
                </a:r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57" name="직선 연결선 56"/>
            <p:cNvCxnSpPr/>
            <p:nvPr/>
          </p:nvCxnSpPr>
          <p:spPr>
            <a:xfrm>
              <a:off x="7369318" y="720338"/>
              <a:ext cx="304800" cy="333667"/>
            </a:xfrm>
            <a:prstGeom prst="line">
              <a:avLst/>
            </a:prstGeom>
            <a:ln w="254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7369318" y="1130609"/>
              <a:ext cx="304800" cy="333667"/>
            </a:xfrm>
            <a:prstGeom prst="line">
              <a:avLst/>
            </a:prstGeom>
            <a:ln w="254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7369318" y="1540880"/>
              <a:ext cx="304800" cy="333667"/>
            </a:xfrm>
            <a:prstGeom prst="line">
              <a:avLst/>
            </a:prstGeom>
            <a:ln w="254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7369318" y="1951151"/>
              <a:ext cx="304800" cy="333667"/>
            </a:xfrm>
            <a:prstGeom prst="line">
              <a:avLst/>
            </a:prstGeom>
            <a:ln w="254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7369318" y="2361422"/>
              <a:ext cx="304800" cy="333667"/>
            </a:xfrm>
            <a:prstGeom prst="line">
              <a:avLst/>
            </a:prstGeom>
            <a:ln w="254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369318" y="2771693"/>
              <a:ext cx="304800" cy="333667"/>
            </a:xfrm>
            <a:prstGeom prst="line">
              <a:avLst/>
            </a:prstGeom>
            <a:ln w="254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7939860" y="88717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939860" y="130886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2"/>
                  </a:solidFill>
                </a:rPr>
                <a:t>20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939860" y="170972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rPr lang="en-US" altLang="ko-KR" dirty="0" smtClean="0"/>
                <a:t>12</a:t>
              </a:r>
              <a:endParaRPr lang="ko-KR" alt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939860" y="2110590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rPr lang="en-US" altLang="ko-KR" dirty="0" smtClean="0"/>
                <a:t>-2</a:t>
              </a:r>
              <a:endParaRPr lang="ko-KR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939860" y="2511452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rPr lang="en-US" altLang="ko-KR" dirty="0" smtClean="0"/>
                <a:t>-6</a:t>
              </a:r>
              <a:endParaRPr lang="ko-KR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939860" y="291231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79" name="오른쪽 중괄호 78"/>
            <p:cNvSpPr/>
            <p:nvPr/>
          </p:nvSpPr>
          <p:spPr>
            <a:xfrm>
              <a:off x="8345740" y="971550"/>
              <a:ext cx="182310" cy="2220684"/>
            </a:xfrm>
            <a:prstGeom prst="rightBrace">
              <a:avLst>
                <a:gd name="adj1" fmla="val 8333"/>
                <a:gd name="adj2" fmla="val 81740"/>
              </a:avLst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703816" y="258702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2">
                      <a:lumMod val="75000"/>
                    </a:schemeClr>
                  </a:solidFill>
                </a:rPr>
                <a:t>28</a:t>
              </a:r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9199672" y="2587027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2">
                      <a:lumMod val="75000"/>
                    </a:schemeClr>
                  </a:solidFill>
                </a:rPr>
                <a:t>(a)</a:t>
              </a:r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7160980" y="3653820"/>
            <a:ext cx="2725258" cy="2834696"/>
            <a:chOff x="7160980" y="3653820"/>
            <a:chExt cx="2725258" cy="2834696"/>
          </a:xfrm>
        </p:grpSpPr>
        <p:grpSp>
          <p:nvGrpSpPr>
            <p:cNvPr id="83" name="그룹 82"/>
            <p:cNvGrpSpPr/>
            <p:nvPr/>
          </p:nvGrpSpPr>
          <p:grpSpPr>
            <a:xfrm>
              <a:off x="7160980" y="3653820"/>
              <a:ext cx="693522" cy="2834696"/>
              <a:chOff x="4952102" y="476280"/>
              <a:chExt cx="693522" cy="2834696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4952102" y="2530752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-1, 1</a:t>
                </a:r>
                <a:endParaRPr lang="ko-KR" altLang="en-US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4957693" y="2119856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-6, 1</a:t>
                </a:r>
                <a:endParaRPr lang="ko-KR" altLang="en-US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4963284" y="1708962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-2, 5</a:t>
                </a:r>
                <a:endParaRPr lang="ko-KR" altLang="en-US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011335" y="1298068"/>
                <a:ext cx="57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3, 4</a:t>
                </a:r>
                <a:endParaRPr lang="ko-KR" altLang="en-US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5011335" y="887174"/>
                <a:ext cx="57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5, 1</a:t>
                </a:r>
                <a:endParaRPr lang="ko-KR" altLang="en-US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4980057" y="476280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0, -4</a:t>
                </a:r>
                <a:endParaRPr lang="ko-KR" altLang="en-US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4980057" y="2941644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75000"/>
                      </a:schemeClr>
                    </a:solidFill>
                  </a:rPr>
                  <a:t>0, -4</a:t>
                </a:r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 flipV="1">
              <a:off x="7369318" y="3860344"/>
              <a:ext cx="304800" cy="2403296"/>
              <a:chOff x="7369318" y="3897878"/>
              <a:chExt cx="304800" cy="2385022"/>
            </a:xfrm>
          </p:grpSpPr>
          <p:cxnSp>
            <p:nvCxnSpPr>
              <p:cNvPr id="84" name="직선 연결선 83"/>
              <p:cNvCxnSpPr/>
              <p:nvPr/>
            </p:nvCxnSpPr>
            <p:spPr>
              <a:xfrm>
                <a:off x="7369318" y="3897878"/>
                <a:ext cx="304800" cy="333667"/>
              </a:xfrm>
              <a:prstGeom prst="line">
                <a:avLst/>
              </a:prstGeom>
              <a:ln w="254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7369318" y="4308149"/>
                <a:ext cx="304800" cy="333667"/>
              </a:xfrm>
              <a:prstGeom prst="line">
                <a:avLst/>
              </a:prstGeom>
              <a:ln w="254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>
                <a:off x="7369318" y="4718420"/>
                <a:ext cx="304800" cy="333667"/>
              </a:xfrm>
              <a:prstGeom prst="line">
                <a:avLst/>
              </a:prstGeom>
              <a:ln w="254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7369318" y="5128691"/>
                <a:ext cx="304800" cy="333667"/>
              </a:xfrm>
              <a:prstGeom prst="line">
                <a:avLst/>
              </a:prstGeom>
              <a:ln w="254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7369318" y="5538962"/>
                <a:ext cx="304800" cy="333667"/>
              </a:xfrm>
              <a:prstGeom prst="line">
                <a:avLst/>
              </a:prstGeom>
              <a:ln w="254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7369318" y="5949233"/>
                <a:ext cx="304800" cy="333667"/>
              </a:xfrm>
              <a:prstGeom prst="line">
                <a:avLst/>
              </a:prstGeom>
              <a:ln w="254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TextBox 89"/>
            <p:cNvSpPr txBox="1"/>
            <p:nvPr/>
          </p:nvSpPr>
          <p:spPr>
            <a:xfrm>
              <a:off x="7939860" y="4064711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rPr lang="en-US" altLang="ko-KR" dirty="0" smtClean="0"/>
                <a:t>-20</a:t>
              </a:r>
              <a:endParaRPr lang="ko-KR" alt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939860" y="448640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2"/>
                  </a:solidFill>
                </a:rPr>
                <a:t>3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939860" y="4887268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rPr lang="en-US" altLang="ko-KR" dirty="0" smtClean="0"/>
                <a:t>-8</a:t>
              </a:r>
              <a:endParaRPr lang="ko-KR" alt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939860" y="5288130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rPr lang="en-US" altLang="ko-KR" dirty="0" smtClean="0"/>
                <a:t>-30</a:t>
              </a:r>
              <a:endParaRPr lang="ko-KR" alt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939860" y="5688992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rPr lang="en-US" altLang="ko-KR" dirty="0" smtClean="0"/>
                <a:t>-1</a:t>
              </a:r>
              <a:endParaRPr lang="ko-KR" alt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939860" y="608985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96" name="오른쪽 중괄호 95"/>
            <p:cNvSpPr/>
            <p:nvPr/>
          </p:nvSpPr>
          <p:spPr>
            <a:xfrm>
              <a:off x="8516906" y="4149090"/>
              <a:ext cx="182310" cy="2220684"/>
            </a:xfrm>
            <a:prstGeom prst="rightBrace">
              <a:avLst>
                <a:gd name="adj1" fmla="val 8333"/>
                <a:gd name="adj2" fmla="val 81740"/>
              </a:avLst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874982" y="5764567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2">
                      <a:lumMod val="75000"/>
                    </a:schemeClr>
                  </a:solidFill>
                </a:rPr>
                <a:t>-56</a:t>
              </a:r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9422650" y="5764567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2">
                      <a:lumMod val="75000"/>
                    </a:schemeClr>
                  </a:solidFill>
                </a:rPr>
                <a:t>(b)</a:t>
              </a:r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1211267" y="5070701"/>
            <a:ext cx="2392333" cy="693866"/>
            <a:chOff x="9870398" y="2237934"/>
            <a:chExt cx="2392333" cy="693866"/>
          </a:xfrm>
        </p:grpSpPr>
        <p:grpSp>
          <p:nvGrpSpPr>
            <p:cNvPr id="113" name="그룹 112"/>
            <p:cNvGrpSpPr/>
            <p:nvPr/>
          </p:nvGrpSpPr>
          <p:grpSpPr>
            <a:xfrm>
              <a:off x="10717313" y="2237934"/>
              <a:ext cx="806631" cy="693866"/>
              <a:chOff x="10481093" y="1505215"/>
              <a:chExt cx="806631" cy="693866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10481093" y="1505215"/>
                <a:ext cx="80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a – b</a:t>
                </a:r>
                <a:endParaRPr lang="ko-KR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10" name="직선 연결선 109"/>
              <p:cNvCxnSpPr/>
              <p:nvPr/>
            </p:nvCxnSpPr>
            <p:spPr>
              <a:xfrm>
                <a:off x="10632948" y="1844498"/>
                <a:ext cx="579401" cy="0"/>
              </a:xfrm>
              <a:prstGeom prst="line">
                <a:avLst/>
              </a:prstGeom>
              <a:ln w="127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10751756" y="1829749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ko-KR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14" name="직선 연결선 113"/>
            <p:cNvCxnSpPr/>
            <p:nvPr/>
          </p:nvCxnSpPr>
          <p:spPr>
            <a:xfrm flipH="1">
              <a:off x="10800639" y="2337322"/>
              <a:ext cx="4080" cy="539888"/>
            </a:xfrm>
            <a:prstGeom prst="line">
              <a:avLst/>
            </a:prstGeom>
            <a:ln w="127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H="1">
              <a:off x="11513018" y="2337322"/>
              <a:ext cx="4080" cy="539888"/>
            </a:xfrm>
            <a:prstGeom prst="line">
              <a:avLst/>
            </a:prstGeom>
            <a:ln w="127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9870398" y="2400201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</a:lstStyle>
            <a:p>
              <a:r>
                <a:rPr lang="ko-KR" altLang="en-US" dirty="0"/>
                <a:t>넓이 </a:t>
              </a:r>
              <a:r>
                <a:rPr lang="en-US" altLang="ko-KR" dirty="0"/>
                <a:t>= </a:t>
              </a:r>
              <a:endParaRPr lang="ko-KR" alt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1581134" y="2400201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= 42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341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00050" y="275193"/>
            <a:ext cx="7759349" cy="5401707"/>
            <a:chOff x="400050" y="275193"/>
            <a:chExt cx="7759349" cy="540170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050" y="275193"/>
              <a:ext cx="3867568" cy="5259399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7618" y="275193"/>
              <a:ext cx="3891781" cy="5401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311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146</Words>
  <Application>Microsoft Office PowerPoint</Application>
  <PresentationFormat>와이드스크린</PresentationFormat>
  <Paragraphs>47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ChangHangeol</dc:creator>
  <cp:lastModifiedBy>User</cp:lastModifiedBy>
  <cp:revision>80</cp:revision>
  <dcterms:created xsi:type="dcterms:W3CDTF">2022-06-03T07:19:37Z</dcterms:created>
  <dcterms:modified xsi:type="dcterms:W3CDTF">2022-06-08T06:19:18Z</dcterms:modified>
</cp:coreProperties>
</file>