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7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4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4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721F-734E-4E90-BC6C-AFDEDE0ABC0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67E9-7E0C-4A05-9E70-3B533063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2" y="824460"/>
            <a:ext cx="1096162" cy="1264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3" y="2687542"/>
            <a:ext cx="1096162" cy="1264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233" y="388410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130 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8398" y="2709644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112.6 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215317" y="-16778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SCALE 0.3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18" y="2715774"/>
            <a:ext cx="1096162" cy="12648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80" y="2715774"/>
            <a:ext cx="1096162" cy="12648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99" y="1782282"/>
            <a:ext cx="1096162" cy="1264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42" y="2715774"/>
            <a:ext cx="1096162" cy="12648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61" y="1782282"/>
            <a:ext cx="1096162" cy="12648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99" y="3649266"/>
            <a:ext cx="1096162" cy="12648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61" y="3649266"/>
            <a:ext cx="1096162" cy="12648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3649266"/>
            <a:ext cx="1096162" cy="126480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18" y="4582758"/>
            <a:ext cx="1096162" cy="12648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56" y="2732552"/>
            <a:ext cx="1096162" cy="12648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1799060"/>
            <a:ext cx="1096162" cy="126480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18" y="857179"/>
            <a:ext cx="1096162" cy="126480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80" y="857179"/>
            <a:ext cx="1096162" cy="126480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04" y="2711580"/>
            <a:ext cx="1096162" cy="12648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23" y="1778088"/>
            <a:ext cx="1096162" cy="126480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42" y="852985"/>
            <a:ext cx="1096162" cy="126480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23" y="3649266"/>
            <a:ext cx="1096162" cy="126480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80" y="4582758"/>
            <a:ext cx="1096162" cy="126480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42" y="4582758"/>
            <a:ext cx="1096162" cy="126480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04639" y="-16778"/>
            <a:ext cx="272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거리로 계산</a:t>
            </a:r>
            <a:r>
              <a:rPr lang="en-US" altLang="ko-KR" dirty="0"/>
              <a:t> </a:t>
            </a:r>
            <a:r>
              <a:rPr lang="ko-KR" altLang="en-US" dirty="0" err="1" smtClean="0"/>
              <a:t>뭐띄울지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09443" y="388410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65 &gt;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80053" y="4120015"/>
            <a:ext cx="191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     195     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8399" y="1704792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112.6 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55" y="2687542"/>
            <a:ext cx="1096162" cy="1264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74" y="1754050"/>
            <a:ext cx="1096162" cy="12648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66" y="1754050"/>
            <a:ext cx="1096162" cy="126480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55" y="824460"/>
            <a:ext cx="1096162" cy="12648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9735913">
            <a:off x="584802" y="2666618"/>
            <a:ext cx="280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       225.2         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24" y="2720495"/>
            <a:ext cx="1076916" cy="124259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327" y="2720483"/>
            <a:ext cx="1076916" cy="124259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24" y="1789191"/>
            <a:ext cx="1076916" cy="124259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62" y="1810163"/>
            <a:ext cx="1076916" cy="124259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77" y="1796859"/>
            <a:ext cx="1076916" cy="124259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94" y="2715774"/>
            <a:ext cx="1076916" cy="124259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62" y="3649266"/>
            <a:ext cx="1076916" cy="124259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024" y="855699"/>
            <a:ext cx="1076916" cy="124259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34" y="873386"/>
            <a:ext cx="1076916" cy="124259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04" y="864088"/>
            <a:ext cx="1076916" cy="124259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95" y="1796858"/>
            <a:ext cx="1076916" cy="124259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20" y="2729741"/>
            <a:ext cx="1076916" cy="124259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39" y="4593861"/>
            <a:ext cx="1076916" cy="124259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4" y="2825860"/>
            <a:ext cx="1038958" cy="103895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68" y="3779630"/>
            <a:ext cx="1009581" cy="100958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69" y="4695680"/>
            <a:ext cx="1038958" cy="103895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807" y="3779630"/>
            <a:ext cx="1009581" cy="100958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37" y="4725634"/>
            <a:ext cx="1009581" cy="100958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32" y="3799890"/>
            <a:ext cx="1009581" cy="100958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366151" y="367147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 475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41865" y="367147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345 &gt;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45862" y="367147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215 &gt;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928269" y="367147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85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2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2" y="824460"/>
            <a:ext cx="1096162" cy="1264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3" y="2687542"/>
            <a:ext cx="1096162" cy="1264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233" y="388410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130 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8398" y="2709644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112.6 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215317" y="-16778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SCALE 0.3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18" y="2715774"/>
            <a:ext cx="1096162" cy="12648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80" y="2715774"/>
            <a:ext cx="1096162" cy="12648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99" y="1782282"/>
            <a:ext cx="1096162" cy="1264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42" y="2715774"/>
            <a:ext cx="1096162" cy="12648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61" y="1782282"/>
            <a:ext cx="1096162" cy="12648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99" y="3649266"/>
            <a:ext cx="1096162" cy="12648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61" y="3649266"/>
            <a:ext cx="1096162" cy="12648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3649266"/>
            <a:ext cx="1096162" cy="126480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18" y="4582758"/>
            <a:ext cx="1096162" cy="12648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56" y="2732552"/>
            <a:ext cx="1096162" cy="12648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1799060"/>
            <a:ext cx="1096162" cy="126480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18" y="857179"/>
            <a:ext cx="1096162" cy="126480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80" y="857179"/>
            <a:ext cx="1096162" cy="126480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04" y="2711580"/>
            <a:ext cx="1096162" cy="12648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23" y="1778088"/>
            <a:ext cx="1096162" cy="126480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42" y="852985"/>
            <a:ext cx="1096162" cy="126480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23" y="3649266"/>
            <a:ext cx="1096162" cy="126480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80" y="4582758"/>
            <a:ext cx="1096162" cy="126480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42" y="4582758"/>
            <a:ext cx="1096162" cy="126480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04639" y="-16778"/>
            <a:ext cx="272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거리로 계산</a:t>
            </a:r>
            <a:r>
              <a:rPr lang="en-US" altLang="ko-KR" dirty="0"/>
              <a:t> </a:t>
            </a:r>
            <a:r>
              <a:rPr lang="ko-KR" altLang="en-US" dirty="0" err="1" smtClean="0"/>
              <a:t>뭐띄울지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09443" y="388410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65 &gt;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80053" y="4120015"/>
            <a:ext cx="191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     195     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8399" y="1704792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112.6 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55" y="2687542"/>
            <a:ext cx="1096162" cy="1264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74" y="1754050"/>
            <a:ext cx="1096162" cy="12648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66" y="1754050"/>
            <a:ext cx="1096162" cy="126480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55" y="824460"/>
            <a:ext cx="1096162" cy="12648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9735913">
            <a:off x="584802" y="2666618"/>
            <a:ext cx="280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       225.2         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24" y="2720495"/>
            <a:ext cx="1076916" cy="124259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327" y="2720483"/>
            <a:ext cx="1076916" cy="124259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24" y="1789191"/>
            <a:ext cx="1076916" cy="124259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77" y="1796859"/>
            <a:ext cx="1076916" cy="124259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024" y="855699"/>
            <a:ext cx="1076916" cy="124259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34" y="873386"/>
            <a:ext cx="1076916" cy="124259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13" y="3793933"/>
            <a:ext cx="1009581" cy="100958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870503" y="3157114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Sn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966665" y="3157114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062827" y="3157114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64718" y="3137856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58933" y="3118598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40138" y="2241133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436300" y="2241133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17011" y="2233490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28581" y="4133316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-6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524743" y="4133316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22796" y="4114058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-7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217011" y="4094800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79890" y="1316489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76052" y="1316489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56763" y="1308846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535947" y="2241133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976288" y="5048142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70503" y="5028884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64718" y="5009626"/>
            <a:ext cx="5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-13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0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9" y="3262880"/>
            <a:ext cx="731589" cy="84414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08" y="3262880"/>
            <a:ext cx="731589" cy="84414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0" y="3262880"/>
            <a:ext cx="731589" cy="84414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85" y="3251922"/>
            <a:ext cx="731589" cy="8441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96" y="3262882"/>
            <a:ext cx="731589" cy="84414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74" y="3251926"/>
            <a:ext cx="731589" cy="84414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64" y="3251927"/>
            <a:ext cx="731589" cy="84414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4730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134653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864576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594499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324422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054345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784268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31" y="2629467"/>
            <a:ext cx="731589" cy="844141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20" y="2629467"/>
            <a:ext cx="731589" cy="84414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" y="2629467"/>
            <a:ext cx="731589" cy="844141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7" y="2618509"/>
            <a:ext cx="731589" cy="844141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08" y="2629469"/>
            <a:ext cx="731589" cy="844142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86" y="2618513"/>
            <a:ext cx="731589" cy="844142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6" y="2618514"/>
            <a:ext cx="731589" cy="844142"/>
          </a:xfrm>
          <a:prstGeom prst="rect">
            <a:avLst/>
          </a:prstGeom>
        </p:spPr>
      </p:pic>
      <p:sp>
        <p:nvSpPr>
          <p:cNvPr id="181" name="TextBox 180"/>
          <p:cNvSpPr txBox="1"/>
          <p:nvPr/>
        </p:nvSpPr>
        <p:spPr>
          <a:xfrm>
            <a:off x="771442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501365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231288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961211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691134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4421057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5150980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pic>
        <p:nvPicPr>
          <p:cNvPr id="334" name="그림 3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9" y="2011767"/>
            <a:ext cx="731589" cy="844141"/>
          </a:xfrm>
          <a:prstGeom prst="rect">
            <a:avLst/>
          </a:prstGeom>
        </p:spPr>
      </p:pic>
      <p:pic>
        <p:nvPicPr>
          <p:cNvPr id="335" name="그림 3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08" y="2011767"/>
            <a:ext cx="731589" cy="844141"/>
          </a:xfrm>
          <a:prstGeom prst="rect">
            <a:avLst/>
          </a:prstGeom>
        </p:spPr>
      </p:pic>
      <p:pic>
        <p:nvPicPr>
          <p:cNvPr id="336" name="그림 3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0" y="2011767"/>
            <a:ext cx="731589" cy="844141"/>
          </a:xfrm>
          <a:prstGeom prst="rect">
            <a:avLst/>
          </a:prstGeom>
        </p:spPr>
      </p:pic>
      <p:pic>
        <p:nvPicPr>
          <p:cNvPr id="337" name="그림 3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85" y="2000809"/>
            <a:ext cx="731589" cy="844141"/>
          </a:xfrm>
          <a:prstGeom prst="rect">
            <a:avLst/>
          </a:prstGeom>
        </p:spPr>
      </p:pic>
      <p:pic>
        <p:nvPicPr>
          <p:cNvPr id="338" name="그림 3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96" y="2011769"/>
            <a:ext cx="731589" cy="844142"/>
          </a:xfrm>
          <a:prstGeom prst="rect">
            <a:avLst/>
          </a:prstGeom>
        </p:spPr>
      </p:pic>
      <p:pic>
        <p:nvPicPr>
          <p:cNvPr id="339" name="그림 3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74" y="2000813"/>
            <a:ext cx="731589" cy="844142"/>
          </a:xfrm>
          <a:prstGeom prst="rect">
            <a:avLst/>
          </a:prstGeom>
        </p:spPr>
      </p:pic>
      <p:pic>
        <p:nvPicPr>
          <p:cNvPr id="340" name="그림 3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64" y="2000814"/>
            <a:ext cx="731589" cy="844142"/>
          </a:xfrm>
          <a:prstGeom prst="rect">
            <a:avLst/>
          </a:prstGeom>
        </p:spPr>
      </p:pic>
      <p:sp>
        <p:nvSpPr>
          <p:cNvPr id="341" name="TextBox 340"/>
          <p:cNvSpPr txBox="1"/>
          <p:nvPr/>
        </p:nvSpPr>
        <p:spPr>
          <a:xfrm>
            <a:off x="404730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1134653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1864576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2594499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3324422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054345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4784268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pic>
        <p:nvPicPr>
          <p:cNvPr id="348" name="그림 3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31" y="1378354"/>
            <a:ext cx="731589" cy="844141"/>
          </a:xfrm>
          <a:prstGeom prst="rect">
            <a:avLst/>
          </a:prstGeom>
        </p:spPr>
      </p:pic>
      <p:pic>
        <p:nvPicPr>
          <p:cNvPr id="349" name="그림 3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20" y="1378354"/>
            <a:ext cx="731589" cy="844141"/>
          </a:xfrm>
          <a:prstGeom prst="rect">
            <a:avLst/>
          </a:prstGeom>
        </p:spPr>
      </p:pic>
      <p:pic>
        <p:nvPicPr>
          <p:cNvPr id="350" name="그림 3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" y="1378354"/>
            <a:ext cx="731589" cy="844141"/>
          </a:xfrm>
          <a:prstGeom prst="rect">
            <a:avLst/>
          </a:prstGeom>
        </p:spPr>
      </p:pic>
      <p:pic>
        <p:nvPicPr>
          <p:cNvPr id="351" name="그림 3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7" y="1367396"/>
            <a:ext cx="731589" cy="844141"/>
          </a:xfrm>
          <a:prstGeom prst="rect">
            <a:avLst/>
          </a:prstGeom>
        </p:spPr>
      </p:pic>
      <p:pic>
        <p:nvPicPr>
          <p:cNvPr id="352" name="그림 3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08" y="1378356"/>
            <a:ext cx="731589" cy="844142"/>
          </a:xfrm>
          <a:prstGeom prst="rect">
            <a:avLst/>
          </a:prstGeom>
        </p:spPr>
      </p:pic>
      <p:pic>
        <p:nvPicPr>
          <p:cNvPr id="353" name="그림 3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86" y="1367400"/>
            <a:ext cx="731589" cy="844142"/>
          </a:xfrm>
          <a:prstGeom prst="rect">
            <a:avLst/>
          </a:prstGeom>
        </p:spPr>
      </p:pic>
      <p:pic>
        <p:nvPicPr>
          <p:cNvPr id="354" name="그림 3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6" y="1367401"/>
            <a:ext cx="731589" cy="844142"/>
          </a:xfrm>
          <a:prstGeom prst="rect">
            <a:avLst/>
          </a:prstGeom>
        </p:spPr>
      </p:pic>
      <p:sp>
        <p:nvSpPr>
          <p:cNvPr id="355" name="TextBox 354"/>
          <p:cNvSpPr txBox="1"/>
          <p:nvPr/>
        </p:nvSpPr>
        <p:spPr>
          <a:xfrm>
            <a:off x="771442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501365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357" name="TextBox 356"/>
          <p:cNvSpPr txBox="1"/>
          <p:nvPr/>
        </p:nvSpPr>
        <p:spPr>
          <a:xfrm>
            <a:off x="2231288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358" name="TextBox 357"/>
          <p:cNvSpPr txBox="1"/>
          <p:nvPr/>
        </p:nvSpPr>
        <p:spPr>
          <a:xfrm>
            <a:off x="2961211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691134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360" name="TextBox 359"/>
          <p:cNvSpPr txBox="1"/>
          <p:nvPr/>
        </p:nvSpPr>
        <p:spPr>
          <a:xfrm>
            <a:off x="4421057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26</a:t>
            </a:r>
            <a:endParaRPr lang="ko-KR" altLang="en-US" dirty="0"/>
          </a:p>
        </p:txBody>
      </p:sp>
      <p:sp>
        <p:nvSpPr>
          <p:cNvPr id="361" name="TextBox 360"/>
          <p:cNvSpPr txBox="1"/>
          <p:nvPr/>
        </p:nvSpPr>
        <p:spPr>
          <a:xfrm>
            <a:off x="5150980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27</a:t>
            </a:r>
            <a:endParaRPr lang="ko-KR" altLang="en-US" dirty="0"/>
          </a:p>
        </p:txBody>
      </p:sp>
      <p:pic>
        <p:nvPicPr>
          <p:cNvPr id="363" name="그림 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9" y="760654"/>
            <a:ext cx="731589" cy="844141"/>
          </a:xfrm>
          <a:prstGeom prst="rect">
            <a:avLst/>
          </a:prstGeom>
        </p:spPr>
      </p:pic>
      <p:pic>
        <p:nvPicPr>
          <p:cNvPr id="364" name="그림 3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08" y="760654"/>
            <a:ext cx="731589" cy="844141"/>
          </a:xfrm>
          <a:prstGeom prst="rect">
            <a:avLst/>
          </a:prstGeom>
        </p:spPr>
      </p:pic>
      <p:pic>
        <p:nvPicPr>
          <p:cNvPr id="365" name="그림 3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0" y="760654"/>
            <a:ext cx="731589" cy="844141"/>
          </a:xfrm>
          <a:prstGeom prst="rect">
            <a:avLst/>
          </a:prstGeom>
        </p:spPr>
      </p:pic>
      <p:pic>
        <p:nvPicPr>
          <p:cNvPr id="366" name="그림 3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85" y="749696"/>
            <a:ext cx="731589" cy="844141"/>
          </a:xfrm>
          <a:prstGeom prst="rect">
            <a:avLst/>
          </a:prstGeom>
        </p:spPr>
      </p:pic>
      <p:pic>
        <p:nvPicPr>
          <p:cNvPr id="367" name="그림 3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96" y="760656"/>
            <a:ext cx="731589" cy="844142"/>
          </a:xfrm>
          <a:prstGeom prst="rect">
            <a:avLst/>
          </a:prstGeom>
        </p:spPr>
      </p:pic>
      <p:pic>
        <p:nvPicPr>
          <p:cNvPr id="368" name="그림 3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74" y="749700"/>
            <a:ext cx="731589" cy="844142"/>
          </a:xfrm>
          <a:prstGeom prst="rect">
            <a:avLst/>
          </a:prstGeom>
        </p:spPr>
      </p:pic>
      <p:pic>
        <p:nvPicPr>
          <p:cNvPr id="369" name="그림 3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64" y="749701"/>
            <a:ext cx="731589" cy="844142"/>
          </a:xfrm>
          <a:prstGeom prst="rect">
            <a:avLst/>
          </a:prstGeom>
        </p:spPr>
      </p:pic>
      <p:sp>
        <p:nvSpPr>
          <p:cNvPr id="370" name="TextBox 369"/>
          <p:cNvSpPr txBox="1"/>
          <p:nvPr/>
        </p:nvSpPr>
        <p:spPr>
          <a:xfrm>
            <a:off x="404730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371" name="TextBox 370"/>
          <p:cNvSpPr txBox="1"/>
          <p:nvPr/>
        </p:nvSpPr>
        <p:spPr>
          <a:xfrm>
            <a:off x="1134653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864576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2594499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3324422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32</a:t>
            </a:r>
            <a:endParaRPr lang="ko-KR" altLang="en-US" dirty="0"/>
          </a:p>
        </p:txBody>
      </p:sp>
      <p:sp>
        <p:nvSpPr>
          <p:cNvPr id="375" name="TextBox 374"/>
          <p:cNvSpPr txBox="1"/>
          <p:nvPr/>
        </p:nvSpPr>
        <p:spPr>
          <a:xfrm>
            <a:off x="4054345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33</a:t>
            </a:r>
            <a:endParaRPr lang="ko-KR" altLang="en-US" dirty="0"/>
          </a:p>
        </p:txBody>
      </p:sp>
      <p:sp>
        <p:nvSpPr>
          <p:cNvPr id="376" name="TextBox 375"/>
          <p:cNvSpPr txBox="1"/>
          <p:nvPr/>
        </p:nvSpPr>
        <p:spPr>
          <a:xfrm>
            <a:off x="4784268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34</a:t>
            </a:r>
            <a:endParaRPr lang="ko-KR" altLang="en-US" dirty="0"/>
          </a:p>
        </p:txBody>
      </p:sp>
      <p:pic>
        <p:nvPicPr>
          <p:cNvPr id="377" name="그림 3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31" y="127241"/>
            <a:ext cx="731589" cy="844141"/>
          </a:xfrm>
          <a:prstGeom prst="rect">
            <a:avLst/>
          </a:prstGeom>
        </p:spPr>
      </p:pic>
      <p:pic>
        <p:nvPicPr>
          <p:cNvPr id="378" name="그림 3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20" y="127241"/>
            <a:ext cx="731589" cy="844141"/>
          </a:xfrm>
          <a:prstGeom prst="rect">
            <a:avLst/>
          </a:prstGeom>
        </p:spPr>
      </p:pic>
      <p:pic>
        <p:nvPicPr>
          <p:cNvPr id="379" name="그림 3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" y="127241"/>
            <a:ext cx="731589" cy="844141"/>
          </a:xfrm>
          <a:prstGeom prst="rect">
            <a:avLst/>
          </a:prstGeom>
        </p:spPr>
      </p:pic>
      <p:pic>
        <p:nvPicPr>
          <p:cNvPr id="380" name="그림 3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7" y="116283"/>
            <a:ext cx="731589" cy="844141"/>
          </a:xfrm>
          <a:prstGeom prst="rect">
            <a:avLst/>
          </a:prstGeom>
        </p:spPr>
      </p:pic>
      <p:pic>
        <p:nvPicPr>
          <p:cNvPr id="381" name="그림 3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08" y="127243"/>
            <a:ext cx="731589" cy="844142"/>
          </a:xfrm>
          <a:prstGeom prst="rect">
            <a:avLst/>
          </a:prstGeom>
        </p:spPr>
      </p:pic>
      <p:pic>
        <p:nvPicPr>
          <p:cNvPr id="382" name="그림 3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86" y="116287"/>
            <a:ext cx="731589" cy="844142"/>
          </a:xfrm>
          <a:prstGeom prst="rect">
            <a:avLst/>
          </a:prstGeom>
        </p:spPr>
      </p:pic>
      <p:pic>
        <p:nvPicPr>
          <p:cNvPr id="383" name="그림 3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6" y="116288"/>
            <a:ext cx="731589" cy="844142"/>
          </a:xfrm>
          <a:prstGeom prst="rect">
            <a:avLst/>
          </a:prstGeom>
        </p:spPr>
      </p:pic>
      <p:sp>
        <p:nvSpPr>
          <p:cNvPr id="384" name="TextBox 383"/>
          <p:cNvSpPr txBox="1"/>
          <p:nvPr/>
        </p:nvSpPr>
        <p:spPr>
          <a:xfrm>
            <a:off x="771442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35</a:t>
            </a:r>
            <a:endParaRPr lang="ko-KR" altLang="en-US" dirty="0"/>
          </a:p>
        </p:txBody>
      </p:sp>
      <p:sp>
        <p:nvSpPr>
          <p:cNvPr id="385" name="TextBox 384"/>
          <p:cNvSpPr txBox="1"/>
          <p:nvPr/>
        </p:nvSpPr>
        <p:spPr>
          <a:xfrm>
            <a:off x="1501365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36</a:t>
            </a:r>
            <a:endParaRPr lang="ko-KR" altLang="en-US" dirty="0"/>
          </a:p>
        </p:txBody>
      </p:sp>
      <p:sp>
        <p:nvSpPr>
          <p:cNvPr id="386" name="TextBox 385"/>
          <p:cNvSpPr txBox="1"/>
          <p:nvPr/>
        </p:nvSpPr>
        <p:spPr>
          <a:xfrm>
            <a:off x="2231288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37</a:t>
            </a:r>
            <a:endParaRPr lang="ko-KR" altLang="en-US" dirty="0"/>
          </a:p>
        </p:txBody>
      </p:sp>
      <p:sp>
        <p:nvSpPr>
          <p:cNvPr id="387" name="TextBox 386"/>
          <p:cNvSpPr txBox="1"/>
          <p:nvPr/>
        </p:nvSpPr>
        <p:spPr>
          <a:xfrm>
            <a:off x="2961211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38</a:t>
            </a:r>
            <a:endParaRPr lang="ko-KR" altLang="en-US" dirty="0"/>
          </a:p>
        </p:txBody>
      </p:sp>
      <p:sp>
        <p:nvSpPr>
          <p:cNvPr id="388" name="TextBox 387"/>
          <p:cNvSpPr txBox="1"/>
          <p:nvPr/>
        </p:nvSpPr>
        <p:spPr>
          <a:xfrm>
            <a:off x="3691134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39</a:t>
            </a:r>
            <a:endParaRPr lang="ko-KR" altLang="en-US" dirty="0"/>
          </a:p>
        </p:txBody>
      </p:sp>
      <p:sp>
        <p:nvSpPr>
          <p:cNvPr id="389" name="TextBox 388"/>
          <p:cNvSpPr txBox="1"/>
          <p:nvPr/>
        </p:nvSpPr>
        <p:spPr>
          <a:xfrm>
            <a:off x="4421057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5150980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41</a:t>
            </a:r>
            <a:endParaRPr lang="ko-KR" altLang="en-US" dirty="0"/>
          </a:p>
        </p:txBody>
      </p:sp>
      <p:sp>
        <p:nvSpPr>
          <p:cNvPr id="505" name="TextBox 504"/>
          <p:cNvSpPr txBox="1"/>
          <p:nvPr/>
        </p:nvSpPr>
        <p:spPr>
          <a:xfrm>
            <a:off x="1054604" y="6994300"/>
            <a:ext cx="7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-15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1677859" y="6994300"/>
            <a:ext cx="91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-14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2514450" y="6994300"/>
            <a:ext cx="7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-13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787250" y="63608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2977019" y="63608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420538" y="57431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3340230" y="57431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787250" y="510977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2977019" y="510977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1150461" y="449207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1880384" y="449207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2610307" y="449207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1602865" y="5743187"/>
            <a:ext cx="12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16_</a:t>
            </a:r>
            <a:r>
              <a:rPr lang="ko-KR" altLang="en-US" dirty="0" smtClean="0"/>
              <a:t>몫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21" name="그림 4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60" y="3262880"/>
            <a:ext cx="731589" cy="844141"/>
          </a:xfrm>
          <a:prstGeom prst="rect">
            <a:avLst/>
          </a:prstGeom>
        </p:spPr>
      </p:pic>
      <p:pic>
        <p:nvPicPr>
          <p:cNvPr id="422" name="그림 4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49" y="3262880"/>
            <a:ext cx="731589" cy="844141"/>
          </a:xfrm>
          <a:prstGeom prst="rect">
            <a:avLst/>
          </a:prstGeom>
        </p:spPr>
      </p:pic>
      <p:pic>
        <p:nvPicPr>
          <p:cNvPr id="423" name="그림 4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1" y="3262880"/>
            <a:ext cx="731589" cy="844141"/>
          </a:xfrm>
          <a:prstGeom prst="rect">
            <a:avLst/>
          </a:prstGeom>
        </p:spPr>
      </p:pic>
      <p:pic>
        <p:nvPicPr>
          <p:cNvPr id="424" name="그림 4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26" y="3251922"/>
            <a:ext cx="731589" cy="844141"/>
          </a:xfrm>
          <a:prstGeom prst="rect">
            <a:avLst/>
          </a:prstGeom>
        </p:spPr>
      </p:pic>
      <p:pic>
        <p:nvPicPr>
          <p:cNvPr id="425" name="그림 4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37" y="3262882"/>
            <a:ext cx="731589" cy="844142"/>
          </a:xfrm>
          <a:prstGeom prst="rect">
            <a:avLst/>
          </a:prstGeom>
        </p:spPr>
      </p:pic>
      <p:pic>
        <p:nvPicPr>
          <p:cNvPr id="426" name="그림 4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915" y="3251926"/>
            <a:ext cx="731589" cy="844142"/>
          </a:xfrm>
          <a:prstGeom prst="rect">
            <a:avLst/>
          </a:prstGeom>
        </p:spPr>
      </p:pic>
      <p:pic>
        <p:nvPicPr>
          <p:cNvPr id="427" name="그림 4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505" y="3251927"/>
            <a:ext cx="731589" cy="844142"/>
          </a:xfrm>
          <a:prstGeom prst="rect">
            <a:avLst/>
          </a:prstGeom>
        </p:spPr>
      </p:pic>
      <p:sp>
        <p:nvSpPr>
          <p:cNvPr id="428" name="TextBox 427"/>
          <p:cNvSpPr txBox="1"/>
          <p:nvPr/>
        </p:nvSpPr>
        <p:spPr>
          <a:xfrm>
            <a:off x="6469971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7199894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0" name="TextBox 429"/>
          <p:cNvSpPr txBox="1"/>
          <p:nvPr/>
        </p:nvSpPr>
        <p:spPr>
          <a:xfrm>
            <a:off x="7929817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8659740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32" name="TextBox 431"/>
          <p:cNvSpPr txBox="1"/>
          <p:nvPr/>
        </p:nvSpPr>
        <p:spPr>
          <a:xfrm>
            <a:off x="9389663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3" name="TextBox 432"/>
          <p:cNvSpPr txBox="1"/>
          <p:nvPr/>
        </p:nvSpPr>
        <p:spPr>
          <a:xfrm>
            <a:off x="10119586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4" name="TextBox 433"/>
          <p:cNvSpPr txBox="1"/>
          <p:nvPr/>
        </p:nvSpPr>
        <p:spPr>
          <a:xfrm>
            <a:off x="10849509" y="3489326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435" name="그림 4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72" y="2629467"/>
            <a:ext cx="731589" cy="844141"/>
          </a:xfrm>
          <a:prstGeom prst="rect">
            <a:avLst/>
          </a:prstGeom>
        </p:spPr>
      </p:pic>
      <p:pic>
        <p:nvPicPr>
          <p:cNvPr id="436" name="그림 4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61" y="2629467"/>
            <a:ext cx="731589" cy="844141"/>
          </a:xfrm>
          <a:prstGeom prst="rect">
            <a:avLst/>
          </a:prstGeom>
        </p:spPr>
      </p:pic>
      <p:pic>
        <p:nvPicPr>
          <p:cNvPr id="437" name="그림 4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83" y="2629467"/>
            <a:ext cx="731589" cy="844141"/>
          </a:xfrm>
          <a:prstGeom prst="rect">
            <a:avLst/>
          </a:prstGeom>
        </p:spPr>
      </p:pic>
      <p:pic>
        <p:nvPicPr>
          <p:cNvPr id="438" name="그림 4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038" y="2618509"/>
            <a:ext cx="731589" cy="844141"/>
          </a:xfrm>
          <a:prstGeom prst="rect">
            <a:avLst/>
          </a:prstGeom>
        </p:spPr>
      </p:pic>
      <p:pic>
        <p:nvPicPr>
          <p:cNvPr id="439" name="그림 4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49" y="2629469"/>
            <a:ext cx="731589" cy="844142"/>
          </a:xfrm>
          <a:prstGeom prst="rect">
            <a:avLst/>
          </a:prstGeom>
        </p:spPr>
      </p:pic>
      <p:pic>
        <p:nvPicPr>
          <p:cNvPr id="440" name="그림 4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27" y="2618513"/>
            <a:ext cx="731589" cy="844142"/>
          </a:xfrm>
          <a:prstGeom prst="rect">
            <a:avLst/>
          </a:prstGeom>
        </p:spPr>
      </p:pic>
      <p:pic>
        <p:nvPicPr>
          <p:cNvPr id="441" name="그림 4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17" y="2618514"/>
            <a:ext cx="731589" cy="844142"/>
          </a:xfrm>
          <a:prstGeom prst="rect">
            <a:avLst/>
          </a:prstGeom>
        </p:spPr>
      </p:pic>
      <p:sp>
        <p:nvSpPr>
          <p:cNvPr id="442" name="TextBox 441"/>
          <p:cNvSpPr txBox="1"/>
          <p:nvPr/>
        </p:nvSpPr>
        <p:spPr>
          <a:xfrm>
            <a:off x="6836683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7566606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8296529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9026452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9756375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47" name="TextBox 446"/>
          <p:cNvSpPr txBox="1"/>
          <p:nvPr/>
        </p:nvSpPr>
        <p:spPr>
          <a:xfrm>
            <a:off x="10486298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48" name="TextBox 447"/>
          <p:cNvSpPr txBox="1"/>
          <p:nvPr/>
        </p:nvSpPr>
        <p:spPr>
          <a:xfrm>
            <a:off x="11216221" y="28559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pic>
        <p:nvPicPr>
          <p:cNvPr id="449" name="그림 4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60" y="2011767"/>
            <a:ext cx="731589" cy="844141"/>
          </a:xfrm>
          <a:prstGeom prst="rect">
            <a:avLst/>
          </a:prstGeom>
        </p:spPr>
      </p:pic>
      <p:pic>
        <p:nvPicPr>
          <p:cNvPr id="450" name="그림 4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49" y="2011767"/>
            <a:ext cx="731589" cy="844141"/>
          </a:xfrm>
          <a:prstGeom prst="rect">
            <a:avLst/>
          </a:prstGeom>
        </p:spPr>
      </p:pic>
      <p:pic>
        <p:nvPicPr>
          <p:cNvPr id="451" name="그림 4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1" y="2011767"/>
            <a:ext cx="731589" cy="844141"/>
          </a:xfrm>
          <a:prstGeom prst="rect">
            <a:avLst/>
          </a:prstGeom>
        </p:spPr>
      </p:pic>
      <p:pic>
        <p:nvPicPr>
          <p:cNvPr id="452" name="그림 4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26" y="2000809"/>
            <a:ext cx="731589" cy="844141"/>
          </a:xfrm>
          <a:prstGeom prst="rect">
            <a:avLst/>
          </a:prstGeom>
        </p:spPr>
      </p:pic>
      <p:pic>
        <p:nvPicPr>
          <p:cNvPr id="453" name="그림 4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37" y="2011769"/>
            <a:ext cx="731589" cy="844142"/>
          </a:xfrm>
          <a:prstGeom prst="rect">
            <a:avLst/>
          </a:prstGeom>
        </p:spPr>
      </p:pic>
      <p:pic>
        <p:nvPicPr>
          <p:cNvPr id="454" name="그림 4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915" y="2000813"/>
            <a:ext cx="731589" cy="844142"/>
          </a:xfrm>
          <a:prstGeom prst="rect">
            <a:avLst/>
          </a:prstGeom>
        </p:spPr>
      </p:pic>
      <p:pic>
        <p:nvPicPr>
          <p:cNvPr id="455" name="그림 4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505" y="2000814"/>
            <a:ext cx="731589" cy="844142"/>
          </a:xfrm>
          <a:prstGeom prst="rect">
            <a:avLst/>
          </a:prstGeom>
        </p:spPr>
      </p:pic>
      <p:sp>
        <p:nvSpPr>
          <p:cNvPr id="456" name="TextBox 455"/>
          <p:cNvSpPr txBox="1"/>
          <p:nvPr/>
        </p:nvSpPr>
        <p:spPr>
          <a:xfrm>
            <a:off x="6469971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57" name="TextBox 456"/>
          <p:cNvSpPr txBox="1"/>
          <p:nvPr/>
        </p:nvSpPr>
        <p:spPr>
          <a:xfrm>
            <a:off x="7199894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7929817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459" name="TextBox 458"/>
          <p:cNvSpPr txBox="1"/>
          <p:nvPr/>
        </p:nvSpPr>
        <p:spPr>
          <a:xfrm>
            <a:off x="8659740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460" name="TextBox 459"/>
          <p:cNvSpPr txBox="1"/>
          <p:nvPr/>
        </p:nvSpPr>
        <p:spPr>
          <a:xfrm>
            <a:off x="9389663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10119586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462" name="TextBox 461"/>
          <p:cNvSpPr txBox="1"/>
          <p:nvPr/>
        </p:nvSpPr>
        <p:spPr>
          <a:xfrm>
            <a:off x="10849509" y="2238213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pic>
        <p:nvPicPr>
          <p:cNvPr id="463" name="그림 4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72" y="1378354"/>
            <a:ext cx="731589" cy="844141"/>
          </a:xfrm>
          <a:prstGeom prst="rect">
            <a:avLst/>
          </a:prstGeom>
        </p:spPr>
      </p:pic>
      <p:pic>
        <p:nvPicPr>
          <p:cNvPr id="464" name="그림 4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61" y="1378354"/>
            <a:ext cx="731589" cy="844141"/>
          </a:xfrm>
          <a:prstGeom prst="rect">
            <a:avLst/>
          </a:prstGeom>
        </p:spPr>
      </p:pic>
      <p:pic>
        <p:nvPicPr>
          <p:cNvPr id="465" name="그림 4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83" y="1378354"/>
            <a:ext cx="731589" cy="844141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038" y="1367396"/>
            <a:ext cx="731589" cy="844141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49" y="1378356"/>
            <a:ext cx="731589" cy="844142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27" y="1367400"/>
            <a:ext cx="731589" cy="844142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17" y="1367401"/>
            <a:ext cx="731589" cy="844142"/>
          </a:xfrm>
          <a:prstGeom prst="rect">
            <a:avLst/>
          </a:prstGeom>
        </p:spPr>
      </p:pic>
      <p:sp>
        <p:nvSpPr>
          <p:cNvPr id="470" name="TextBox 469"/>
          <p:cNvSpPr txBox="1"/>
          <p:nvPr/>
        </p:nvSpPr>
        <p:spPr>
          <a:xfrm>
            <a:off x="6836683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7566606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472" name="TextBox 471"/>
          <p:cNvSpPr txBox="1"/>
          <p:nvPr/>
        </p:nvSpPr>
        <p:spPr>
          <a:xfrm>
            <a:off x="8296529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73" name="TextBox 472"/>
          <p:cNvSpPr txBox="1"/>
          <p:nvPr/>
        </p:nvSpPr>
        <p:spPr>
          <a:xfrm>
            <a:off x="9026452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474" name="TextBox 473"/>
          <p:cNvSpPr txBox="1"/>
          <p:nvPr/>
        </p:nvSpPr>
        <p:spPr>
          <a:xfrm>
            <a:off x="9756375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10486298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26</a:t>
            </a:r>
            <a:endParaRPr lang="ko-KR" altLang="en-US" dirty="0"/>
          </a:p>
        </p:txBody>
      </p:sp>
      <p:sp>
        <p:nvSpPr>
          <p:cNvPr id="476" name="TextBox 475"/>
          <p:cNvSpPr txBox="1"/>
          <p:nvPr/>
        </p:nvSpPr>
        <p:spPr>
          <a:xfrm>
            <a:off x="11216221" y="16048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27</a:t>
            </a:r>
            <a:endParaRPr lang="ko-KR" altLang="en-US" dirty="0"/>
          </a:p>
        </p:txBody>
      </p:sp>
      <p:pic>
        <p:nvPicPr>
          <p:cNvPr id="477" name="그림 4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60" y="760654"/>
            <a:ext cx="731589" cy="844141"/>
          </a:xfrm>
          <a:prstGeom prst="rect">
            <a:avLst/>
          </a:prstGeom>
        </p:spPr>
      </p:pic>
      <p:pic>
        <p:nvPicPr>
          <p:cNvPr id="478" name="그림 4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49" y="760654"/>
            <a:ext cx="731589" cy="844141"/>
          </a:xfrm>
          <a:prstGeom prst="rect">
            <a:avLst/>
          </a:prstGeom>
        </p:spPr>
      </p:pic>
      <p:pic>
        <p:nvPicPr>
          <p:cNvPr id="479" name="그림 4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1" y="760654"/>
            <a:ext cx="731589" cy="844141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26" y="749696"/>
            <a:ext cx="731589" cy="844141"/>
          </a:xfrm>
          <a:prstGeom prst="rect">
            <a:avLst/>
          </a:prstGeom>
        </p:spPr>
      </p:pic>
      <p:pic>
        <p:nvPicPr>
          <p:cNvPr id="481" name="그림 4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37" y="760656"/>
            <a:ext cx="731589" cy="844142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915" y="749700"/>
            <a:ext cx="731589" cy="844142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505" y="749701"/>
            <a:ext cx="731589" cy="844142"/>
          </a:xfrm>
          <a:prstGeom prst="rect">
            <a:avLst/>
          </a:prstGeom>
        </p:spPr>
      </p:pic>
      <p:sp>
        <p:nvSpPr>
          <p:cNvPr id="484" name="TextBox 483"/>
          <p:cNvSpPr txBox="1"/>
          <p:nvPr/>
        </p:nvSpPr>
        <p:spPr>
          <a:xfrm>
            <a:off x="6469971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485" name="TextBox 484"/>
          <p:cNvSpPr txBox="1"/>
          <p:nvPr/>
        </p:nvSpPr>
        <p:spPr>
          <a:xfrm>
            <a:off x="7199894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929817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87" name="TextBox 486"/>
          <p:cNvSpPr txBox="1"/>
          <p:nvPr/>
        </p:nvSpPr>
        <p:spPr>
          <a:xfrm>
            <a:off x="8659740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31</a:t>
            </a:r>
            <a:endParaRPr lang="ko-KR" altLang="en-US" dirty="0"/>
          </a:p>
        </p:txBody>
      </p:sp>
      <p:sp>
        <p:nvSpPr>
          <p:cNvPr id="488" name="TextBox 487"/>
          <p:cNvSpPr txBox="1"/>
          <p:nvPr/>
        </p:nvSpPr>
        <p:spPr>
          <a:xfrm>
            <a:off x="9389663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10119586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33</a:t>
            </a:r>
            <a:endParaRPr lang="ko-KR" altLang="en-US" dirty="0"/>
          </a:p>
        </p:txBody>
      </p:sp>
      <p:sp>
        <p:nvSpPr>
          <p:cNvPr id="490" name="TextBox 489"/>
          <p:cNvSpPr txBox="1"/>
          <p:nvPr/>
        </p:nvSpPr>
        <p:spPr>
          <a:xfrm>
            <a:off x="10849509" y="9871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34</a:t>
            </a:r>
            <a:endParaRPr lang="ko-KR" altLang="en-US" dirty="0"/>
          </a:p>
        </p:txBody>
      </p:sp>
      <p:pic>
        <p:nvPicPr>
          <p:cNvPr id="491" name="그림 4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72" y="127241"/>
            <a:ext cx="731589" cy="844141"/>
          </a:xfrm>
          <a:prstGeom prst="rect">
            <a:avLst/>
          </a:prstGeom>
        </p:spPr>
      </p:pic>
      <p:pic>
        <p:nvPicPr>
          <p:cNvPr id="492" name="그림 4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61" y="127241"/>
            <a:ext cx="731589" cy="844141"/>
          </a:xfrm>
          <a:prstGeom prst="rect">
            <a:avLst/>
          </a:prstGeom>
        </p:spPr>
      </p:pic>
      <p:pic>
        <p:nvPicPr>
          <p:cNvPr id="493" name="그림 4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83" y="127241"/>
            <a:ext cx="731589" cy="844141"/>
          </a:xfrm>
          <a:prstGeom prst="rect">
            <a:avLst/>
          </a:prstGeom>
        </p:spPr>
      </p:pic>
      <p:pic>
        <p:nvPicPr>
          <p:cNvPr id="494" name="그림 4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038" y="116283"/>
            <a:ext cx="731589" cy="844141"/>
          </a:xfrm>
          <a:prstGeom prst="rect">
            <a:avLst/>
          </a:prstGeom>
        </p:spPr>
      </p:pic>
      <p:pic>
        <p:nvPicPr>
          <p:cNvPr id="495" name="그림 4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49" y="127243"/>
            <a:ext cx="731589" cy="844142"/>
          </a:xfrm>
          <a:prstGeom prst="rect">
            <a:avLst/>
          </a:prstGeom>
        </p:spPr>
      </p:pic>
      <p:pic>
        <p:nvPicPr>
          <p:cNvPr id="496" name="그림 4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27" y="116287"/>
            <a:ext cx="731589" cy="844142"/>
          </a:xfrm>
          <a:prstGeom prst="rect">
            <a:avLst/>
          </a:prstGeom>
        </p:spPr>
      </p:pic>
      <p:pic>
        <p:nvPicPr>
          <p:cNvPr id="497" name="그림 4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17" y="116288"/>
            <a:ext cx="731589" cy="844142"/>
          </a:xfrm>
          <a:prstGeom prst="rect">
            <a:avLst/>
          </a:prstGeom>
        </p:spPr>
      </p:pic>
      <p:sp>
        <p:nvSpPr>
          <p:cNvPr id="498" name="TextBox 497"/>
          <p:cNvSpPr txBox="1"/>
          <p:nvPr/>
        </p:nvSpPr>
        <p:spPr>
          <a:xfrm>
            <a:off x="6836683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35</a:t>
            </a:r>
            <a:endParaRPr lang="ko-KR" altLang="en-US" dirty="0"/>
          </a:p>
        </p:txBody>
      </p:sp>
      <p:sp>
        <p:nvSpPr>
          <p:cNvPr id="499" name="TextBox 498"/>
          <p:cNvSpPr txBox="1"/>
          <p:nvPr/>
        </p:nvSpPr>
        <p:spPr>
          <a:xfrm>
            <a:off x="7566606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8296529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9026452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9756375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39</a:t>
            </a:r>
            <a:endParaRPr lang="ko-KR" altLang="en-US" dirty="0"/>
          </a:p>
        </p:txBody>
      </p:sp>
      <p:sp>
        <p:nvSpPr>
          <p:cNvPr id="503" name="TextBox 502"/>
          <p:cNvSpPr txBox="1"/>
          <p:nvPr/>
        </p:nvSpPr>
        <p:spPr>
          <a:xfrm>
            <a:off x="10486298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504" name="TextBox 503"/>
          <p:cNvSpPr txBox="1"/>
          <p:nvPr/>
        </p:nvSpPr>
        <p:spPr>
          <a:xfrm>
            <a:off x="11216221" y="3536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41</a:t>
            </a:r>
            <a:endParaRPr lang="ko-KR" alt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7454941" y="6994300"/>
            <a:ext cx="7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-15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8078196" y="6994300"/>
            <a:ext cx="9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-14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8808119" y="6994300"/>
            <a:ext cx="9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-13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7199894" y="63766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9389663" y="6376600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6836683" y="57431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9756375" y="57431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7199894" y="51254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9389663" y="512548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7566606" y="449207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8296529" y="449207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9026452" y="449207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933318" y="5743187"/>
            <a:ext cx="123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23_</a:t>
            </a:r>
            <a:r>
              <a:rPr lang="ko-KR" altLang="en-US" dirty="0" smtClean="0"/>
              <a:t>몫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9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18473" y="1601390"/>
            <a:ext cx="1096162" cy="1264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18473" y="2697552"/>
            <a:ext cx="1096162" cy="12648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51965" y="2149471"/>
            <a:ext cx="1096162" cy="12648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18473" y="3793714"/>
            <a:ext cx="1096162" cy="1264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51965" y="3245633"/>
            <a:ext cx="1096162" cy="12648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4981" y="2149471"/>
            <a:ext cx="1096162" cy="12648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4981" y="3245633"/>
            <a:ext cx="1096162" cy="12648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4981" y="1053309"/>
            <a:ext cx="1096162" cy="12648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51489" y="1601390"/>
            <a:ext cx="1096162" cy="12648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01695" y="505228"/>
            <a:ext cx="1096162" cy="12648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5187" y="1053309"/>
            <a:ext cx="1096162" cy="12648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7068" y="1601390"/>
            <a:ext cx="1096162" cy="12648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7068" y="2697552"/>
            <a:ext cx="1096162" cy="1264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22667" y="4889876"/>
            <a:ext cx="1096162" cy="12648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56159" y="4341795"/>
            <a:ext cx="1096162" cy="12648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1262" y="3793714"/>
            <a:ext cx="1096162" cy="12648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4981" y="4341795"/>
            <a:ext cx="1096162" cy="12648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51489" y="2697552"/>
            <a:ext cx="1096162" cy="126480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51489" y="3793714"/>
            <a:ext cx="1096162" cy="1264802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 flipV="1">
            <a:off x="2299570" y="1907552"/>
            <a:ext cx="0" cy="284480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41289" y="4046888"/>
            <a:ext cx="890856" cy="102791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7152" y="4033252"/>
            <a:ext cx="890856" cy="102791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 rot="5400000">
            <a:off x="7795864" y="4842556"/>
            <a:ext cx="1336284" cy="30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130 &gt;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6200" y="6039303"/>
            <a:ext cx="11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&lt;112.6&gt;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795864" y="5590415"/>
            <a:ext cx="1336284" cy="30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65 &gt;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7345497" y="5127179"/>
            <a:ext cx="1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  195     &gt;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567001" y="4167333"/>
            <a:ext cx="13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&lt;112.6&gt;</a:t>
            </a:r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7152" y="4924108"/>
            <a:ext cx="890856" cy="102791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85806" y="4478680"/>
            <a:ext cx="890856" cy="10279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85806" y="5361190"/>
            <a:ext cx="890856" cy="102791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41289" y="4924108"/>
            <a:ext cx="890856" cy="10279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45538" y="6039303"/>
            <a:ext cx="11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&lt;112.6&gt;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46969" y="6039303"/>
            <a:ext cx="11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&lt;112.6&gt;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45491" y="6039303"/>
            <a:ext cx="11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&lt;112.6&gt;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48512" y="4889465"/>
            <a:ext cx="1096162" cy="126480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6386" y="4360234"/>
            <a:ext cx="1096162" cy="126480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5200" y="4926753"/>
            <a:ext cx="1096162" cy="126480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5768" y="3264071"/>
            <a:ext cx="1096162" cy="126480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2966" y="2715989"/>
            <a:ext cx="1096162" cy="126480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 rot="5400000">
            <a:off x="-1058449" y="4922273"/>
            <a:ext cx="1336284" cy="30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130 &gt;</a:t>
            </a:r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92" y="3819591"/>
            <a:ext cx="1096162" cy="126480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577" y="1669322"/>
            <a:ext cx="1096162" cy="126480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577" y="621149"/>
            <a:ext cx="1096162" cy="126480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577" y="-427024"/>
            <a:ext cx="1096162" cy="126480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577" y="-1475197"/>
            <a:ext cx="1096162" cy="126480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478" y="-2517870"/>
            <a:ext cx="1096162" cy="126480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5970" y="-3625032"/>
            <a:ext cx="1096162" cy="126480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521939" y="-3617859"/>
            <a:ext cx="1096162" cy="123119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609169" y="-3069778"/>
            <a:ext cx="1096162" cy="123119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700482" y="-2521697"/>
            <a:ext cx="1096162" cy="123119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789626" y="-1992054"/>
            <a:ext cx="1096162" cy="1231193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 rot="5400000">
            <a:off x="-3168430" y="1054744"/>
            <a:ext cx="13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02371" y="7193775"/>
            <a:ext cx="13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-1058449" y="1771613"/>
            <a:ext cx="1336284" cy="30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130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71"/>
            <a:ext cx="5776686" cy="686467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099960" y="1113647"/>
            <a:ext cx="3135639" cy="3289024"/>
            <a:chOff x="6099960" y="1113647"/>
            <a:chExt cx="3135639" cy="3289024"/>
          </a:xfrm>
        </p:grpSpPr>
        <p:sp>
          <p:nvSpPr>
            <p:cNvPr id="8" name="TextBox 7"/>
            <p:cNvSpPr txBox="1"/>
            <p:nvPr/>
          </p:nvSpPr>
          <p:spPr>
            <a:xfrm>
              <a:off x="6099960" y="1843570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9960" y="2573493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9960" y="3303416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-19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5196" y="148035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5196" y="2210282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-9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49086" y="2940205"/>
              <a:ext cx="723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-10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9086" y="3670128"/>
              <a:ext cx="723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2896" y="1113647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72896" y="1843570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72896" y="2573493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72896" y="3303416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72896" y="403333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06309" y="148035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6309" y="2210282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6309" y="2940205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6309" y="3670128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24009" y="1843570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19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24009" y="2573493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4009" y="3303416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87056" y="2886297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802520" y="3425665"/>
            <a:ext cx="3135639" cy="3289024"/>
            <a:chOff x="6099960" y="1113647"/>
            <a:chExt cx="3135639" cy="3289024"/>
          </a:xfrm>
        </p:grpSpPr>
        <p:sp>
          <p:nvSpPr>
            <p:cNvPr id="31" name="TextBox 30"/>
            <p:cNvSpPr txBox="1"/>
            <p:nvPr/>
          </p:nvSpPr>
          <p:spPr>
            <a:xfrm>
              <a:off x="6099960" y="1843570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9960" y="2573493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99960" y="3303416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-19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5196" y="148035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55196" y="2210282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-8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49086" y="2940205"/>
              <a:ext cx="723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-9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49086" y="3670128"/>
              <a:ext cx="723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72896" y="1113647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72896" y="1843570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72896" y="2573493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/1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72896" y="3303416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72896" y="403333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6309" y="148035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6309" y="2210282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06309" y="2940205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6309" y="3670128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24009" y="1843570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19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24009" y="2573493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24009" y="3303416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336" y="4337634"/>
            <a:ext cx="5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54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666881" y="321307"/>
            <a:ext cx="3135639" cy="3289024"/>
            <a:chOff x="6099960" y="1113647"/>
            <a:chExt cx="3135639" cy="3289024"/>
          </a:xfrm>
        </p:grpSpPr>
        <p:sp>
          <p:nvSpPr>
            <p:cNvPr id="8" name="TextBox 7"/>
            <p:cNvSpPr txBox="1"/>
            <p:nvPr/>
          </p:nvSpPr>
          <p:spPr>
            <a:xfrm>
              <a:off x="6099960" y="1843570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9960" y="2573493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9960" y="3303416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-19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5196" y="148035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5196" y="2210282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-9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49086" y="2940205"/>
              <a:ext cx="723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-10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9086" y="3670128"/>
              <a:ext cx="723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2896" y="1113647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72896" y="1843570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72896" y="2573493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(23)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72896" y="3303416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72896" y="403333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06309" y="148035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6309" y="2210282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6309" y="2940205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6309" y="3670128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24009" y="1843570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19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24009" y="2573493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4009" y="3303416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802520" y="3425665"/>
            <a:ext cx="3135639" cy="3289024"/>
            <a:chOff x="6099960" y="1113647"/>
            <a:chExt cx="3135639" cy="3289024"/>
          </a:xfrm>
        </p:grpSpPr>
        <p:sp>
          <p:nvSpPr>
            <p:cNvPr id="31" name="TextBox 30"/>
            <p:cNvSpPr txBox="1"/>
            <p:nvPr/>
          </p:nvSpPr>
          <p:spPr>
            <a:xfrm>
              <a:off x="6099960" y="1843570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9960" y="2573493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99960" y="3303416"/>
              <a:ext cx="75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-19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5196" y="148035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55196" y="2210282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-8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49086" y="2940205"/>
              <a:ext cx="723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-9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49086" y="3670128"/>
              <a:ext cx="723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-10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72896" y="1113647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72896" y="1843570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72896" y="2573493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(47)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72896" y="3303416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72896" y="403333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-2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6309" y="1480359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6309" y="2210282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06309" y="2940205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6309" y="3670128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24009" y="1843570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19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24009" y="2573493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24009" y="3303416"/>
              <a:ext cx="5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63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365</Words>
  <Application>Microsoft Office PowerPoint</Application>
  <PresentationFormat>와이드스크린</PresentationFormat>
  <Paragraphs>239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장한걸</dc:creator>
  <cp:lastModifiedBy>장한걸</cp:lastModifiedBy>
  <cp:revision>148</cp:revision>
  <dcterms:created xsi:type="dcterms:W3CDTF">2021-03-09T02:10:39Z</dcterms:created>
  <dcterms:modified xsi:type="dcterms:W3CDTF">2021-03-29T13:42:34Z</dcterms:modified>
</cp:coreProperties>
</file>