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A5"/>
    <a:srgbClr val="FFFDE5"/>
    <a:srgbClr val="A4A3A4"/>
    <a:srgbClr val="E0E1E0"/>
    <a:srgbClr val="A3A3A2"/>
    <a:srgbClr val="DCE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6" y="4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6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3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28F-B666-46A5-B1BC-BD41CF0A9CC4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40D5-8380-4C53-90EE-EEB93E7D6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195" y="2921168"/>
            <a:ext cx="7883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dirty="0" smtClean="0"/>
              <a:t>BOARDLIKE (TMP)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559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95" y="197709"/>
            <a:ext cx="25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닉스곤체 L 2.0" panose="020B0600000101010101" pitchFamily="50" charset="-127"/>
                <a:ea typeface="닉스곤체 L 2.0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0. Design Guide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974" y="985216"/>
            <a:ext cx="117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1. Font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109" y="1372613"/>
            <a:ext cx="2105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- </a:t>
            </a:r>
            <a:r>
              <a:rPr lang="ko-KR" altLang="en-US" sz="16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닉스곤체</a:t>
            </a:r>
            <a:r>
              <a:rPr lang="ko-KR" altLang="en-US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L, M </a:t>
            </a:r>
            <a:r>
              <a:rPr lang="ko-KR" altLang="en-US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사용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973" y="2098564"/>
            <a:ext cx="153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2. </a:t>
            </a:r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Color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21670" y="2635003"/>
            <a:ext cx="1153297" cy="1104973"/>
            <a:chOff x="4948676" y="1446737"/>
            <a:chExt cx="1153297" cy="1104973"/>
          </a:xfrm>
        </p:grpSpPr>
        <p:sp>
          <p:nvSpPr>
            <p:cNvPr id="9" name="TextBox 8"/>
            <p:cNvSpPr txBox="1"/>
            <p:nvPr/>
          </p:nvSpPr>
          <p:spPr>
            <a:xfrm>
              <a:off x="4954649" y="2213156"/>
              <a:ext cx="114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#DCE359</a:t>
              </a:r>
              <a:endParaRPr lang="ko-KR" altLang="en-US" sz="1600" dirty="0"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48676" y="1446737"/>
              <a:ext cx="1153297" cy="711215"/>
            </a:xfrm>
            <a:prstGeom prst="rect">
              <a:avLst/>
            </a:prstGeom>
            <a:solidFill>
              <a:srgbClr val="DCE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02751" y="2635002"/>
            <a:ext cx="1153297" cy="1101794"/>
            <a:chOff x="918109" y="2500696"/>
            <a:chExt cx="1153297" cy="1101794"/>
          </a:xfrm>
        </p:grpSpPr>
        <p:sp>
          <p:nvSpPr>
            <p:cNvPr id="6" name="TextBox 5"/>
            <p:cNvSpPr txBox="1"/>
            <p:nvPr/>
          </p:nvSpPr>
          <p:spPr>
            <a:xfrm>
              <a:off x="924082" y="3263936"/>
              <a:ext cx="114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#A3A3A2</a:t>
              </a:r>
              <a:endParaRPr lang="ko-KR" altLang="en-US" sz="1600" dirty="0"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18109" y="2500696"/>
              <a:ext cx="1153297" cy="711215"/>
            </a:xfrm>
            <a:prstGeom prst="rect">
              <a:avLst/>
            </a:prstGeom>
            <a:solidFill>
              <a:srgbClr val="A3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40589" y="2635002"/>
            <a:ext cx="1153297" cy="1101794"/>
            <a:chOff x="918109" y="2500696"/>
            <a:chExt cx="1153297" cy="1101794"/>
          </a:xfrm>
        </p:grpSpPr>
        <p:sp>
          <p:nvSpPr>
            <p:cNvPr id="15" name="TextBox 14"/>
            <p:cNvSpPr txBox="1"/>
            <p:nvPr/>
          </p:nvSpPr>
          <p:spPr>
            <a:xfrm>
              <a:off x="924082" y="3263936"/>
              <a:ext cx="114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#E0E1E0</a:t>
              </a:r>
              <a:endParaRPr lang="ko-KR" altLang="en-US" sz="1600" dirty="0"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8109" y="2500696"/>
              <a:ext cx="1153297" cy="711215"/>
            </a:xfrm>
            <a:prstGeom prst="rect">
              <a:avLst/>
            </a:prstGeom>
            <a:solidFill>
              <a:srgbClr val="E0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21670" y="3888834"/>
            <a:ext cx="1153297" cy="1104973"/>
            <a:chOff x="2521670" y="3888834"/>
            <a:chExt cx="1153297" cy="1104973"/>
          </a:xfrm>
        </p:grpSpPr>
        <p:sp>
          <p:nvSpPr>
            <p:cNvPr id="20" name="TextBox 19"/>
            <p:cNvSpPr txBox="1"/>
            <p:nvPr/>
          </p:nvSpPr>
          <p:spPr>
            <a:xfrm>
              <a:off x="2527643" y="4655253"/>
              <a:ext cx="114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#F2F0A5</a:t>
              </a:r>
              <a:endParaRPr lang="ko-KR" altLang="en-US" sz="1600" dirty="0"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21670" y="3888834"/>
              <a:ext cx="1153297" cy="711215"/>
            </a:xfrm>
            <a:prstGeom prst="rect">
              <a:avLst/>
            </a:prstGeom>
            <a:solidFill>
              <a:srgbClr val="F2F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02751" y="3888834"/>
            <a:ext cx="1153297" cy="1104973"/>
            <a:chOff x="2521670" y="3888834"/>
            <a:chExt cx="1153297" cy="1104973"/>
          </a:xfrm>
        </p:grpSpPr>
        <p:sp>
          <p:nvSpPr>
            <p:cNvPr id="24" name="TextBox 23"/>
            <p:cNvSpPr txBox="1"/>
            <p:nvPr/>
          </p:nvSpPr>
          <p:spPr>
            <a:xfrm>
              <a:off x="2527643" y="4655253"/>
              <a:ext cx="114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#FFFDE5</a:t>
              </a:r>
              <a:endParaRPr lang="ko-KR" altLang="en-US" sz="1600" dirty="0"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21670" y="3888834"/>
              <a:ext cx="1153297" cy="711215"/>
            </a:xfrm>
            <a:prstGeom prst="rect">
              <a:avLst/>
            </a:prstGeom>
            <a:solidFill>
              <a:srgbClr val="FFF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023" y="985216"/>
            <a:ext cx="268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3. </a:t>
            </a:r>
            <a:r>
              <a:rPr lang="en-US" altLang="ko-KR" sz="16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Obj</a:t>
            </a:r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Concept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5123" y="1372613"/>
            <a:ext cx="439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- </a:t>
            </a:r>
            <a:r>
              <a:rPr lang="ko-KR" altLang="en-US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각 칸의 경계를 명확히 할 수 있는 플랫 디자인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7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95" y="197709"/>
            <a:ext cx="25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닉스곤체 L 2.0" panose="020B0600000101010101" pitchFamily="50" charset="-127"/>
                <a:ea typeface="닉스곤체 L 2.0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Overview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973" y="985216"/>
            <a:ext cx="320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기존 </a:t>
            </a:r>
            <a:r>
              <a:rPr lang="ko-KR" altLang="en-US" sz="16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로그라이크의</a:t>
            </a:r>
            <a:r>
              <a:rPr lang="ko-KR" altLang="en-US" sz="16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한계</a:t>
            </a:r>
            <a:endParaRPr lang="ko-KR" altLang="en-US" sz="16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8108" y="1372613"/>
            <a:ext cx="4939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 </a:t>
            </a:r>
            <a:r>
              <a:rPr lang="ko-KR" altLang="en-US" sz="1400" dirty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단위로 진행되는 것이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많음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선택지가 있고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많은 것처럼 보이지만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어쨌이든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제한적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  <a:endParaRPr lang="en-US" altLang="ko-KR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건전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데드셀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같은 경우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결국 모든 방을 돌아봄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슬더슬의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경우 선택이 가미되지만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선택의 폭이 좁음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5" y="985217"/>
            <a:ext cx="3067143" cy="14150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5" y="4600308"/>
            <a:ext cx="3067143" cy="14182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20" y="2657209"/>
            <a:ext cx="3068868" cy="168619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18108" y="3442949"/>
            <a:ext cx="6044667" cy="102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로그라이크는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매번 달라지는 플레이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b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</a:b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선택이 결과를 바꿔야 하나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결국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뽑기운에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많은 것을 맡기게 됨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적과 싸우지 않는 선택보다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, 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대부분의 경우 적과 싸우는 선택이 이득을 봄</a:t>
            </a:r>
            <a:r>
              <a:rPr lang="en-US" altLang="ko-KR" sz="140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</a:t>
            </a:r>
            <a:endParaRPr lang="en-US" altLang="ko-KR" sz="1400" dirty="0" smtClean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95" y="197709"/>
            <a:ext cx="25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닉스곤체 L 2.0" panose="020B0600000101010101" pitchFamily="50" charset="-127"/>
                <a:ea typeface="닉스곤체 L 2.0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Overview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0625" y="3075057"/>
            <a:ext cx="719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오픈월드</a:t>
            </a:r>
            <a:r>
              <a:rPr lang="ko-KR" altLang="en-US" sz="40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보드 </a:t>
            </a:r>
            <a:r>
              <a:rPr lang="ko-KR" altLang="en-US" sz="40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로그라이크</a:t>
            </a:r>
            <a:endParaRPr lang="ko-KR" altLang="en-US" sz="40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닉스곤체 L 2.0</vt:lpstr>
      <vt:lpstr>닉스곤체 M 2.0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ChangHangeol</cp:lastModifiedBy>
  <cp:revision>63</cp:revision>
  <dcterms:created xsi:type="dcterms:W3CDTF">2023-08-06T13:06:38Z</dcterms:created>
  <dcterms:modified xsi:type="dcterms:W3CDTF">2023-08-07T14:25:28Z</dcterms:modified>
</cp:coreProperties>
</file>