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037d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037d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1695010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1695010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1695010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1695010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1695010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1695010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1695010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1695010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1695010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1695010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1695010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1695010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1695010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1695010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1695010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1695010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8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2850" l="0" r="0" t="2850"/>
          <a:stretch/>
        </p:blipFill>
        <p:spPr>
          <a:xfrm>
            <a:off x="235475" y="132450"/>
            <a:ext cx="8908526" cy="50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1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12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