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85" r:id="rId5"/>
    <p:sldId id="288" r:id="rId6"/>
    <p:sldId id="290" r:id="rId7"/>
    <p:sldId id="287" r:id="rId8"/>
    <p:sldId id="284" r:id="rId9"/>
    <p:sldId id="268" r:id="rId10"/>
    <p:sldId id="263" r:id="rId11"/>
    <p:sldId id="282" r:id="rId12"/>
    <p:sldId id="261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Dang" initials="SD" lastIdx="2" clrIdx="0">
    <p:extLst>
      <p:ext uri="{19B8F6BF-5375-455C-9EA6-DF929625EA0E}">
        <p15:presenceInfo xmlns:p15="http://schemas.microsoft.com/office/powerpoint/2012/main" userId="8817d689b8607d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78B"/>
    <a:srgbClr val="FFFFFF"/>
    <a:srgbClr val="F5F7F6"/>
    <a:srgbClr val="C1DDDE"/>
    <a:srgbClr val="7EB4B4"/>
    <a:srgbClr val="C5B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2FF3-250B-48CF-86EE-742E60688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85CF-2888-4E47-B665-5B55F0B35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21B4-A802-4E56-ADEB-B0EE8CB7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39EF-4E76-4DD2-93D8-7C590613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307B-048D-4168-9175-922771BF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0FE05-3468-4A4C-9035-7F37AECFA769}"/>
              </a:ext>
            </a:extLst>
          </p:cNvPr>
          <p:cNvSpPr/>
          <p:nvPr userDrawn="1"/>
        </p:nvSpPr>
        <p:spPr>
          <a:xfrm rot="19800000">
            <a:off x="-2110005" y="-1262131"/>
            <a:ext cx="4220009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2A439-428A-4E50-8A27-47FBB571AC4B}"/>
              </a:ext>
            </a:extLst>
          </p:cNvPr>
          <p:cNvSpPr/>
          <p:nvPr userDrawn="1"/>
        </p:nvSpPr>
        <p:spPr>
          <a:xfrm rot="18821448">
            <a:off x="-2471642" y="-1003094"/>
            <a:ext cx="5907718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70151-26B4-4655-83DE-6B088A6591A6}"/>
              </a:ext>
            </a:extLst>
          </p:cNvPr>
          <p:cNvSpPr/>
          <p:nvPr userDrawn="1"/>
        </p:nvSpPr>
        <p:spPr>
          <a:xfrm rot="18821448">
            <a:off x="-2020490" y="-754990"/>
            <a:ext cx="6148886" cy="252425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BAC4E6-36D0-4227-A5E0-259BD06822F1}"/>
              </a:ext>
            </a:extLst>
          </p:cNvPr>
          <p:cNvGrpSpPr/>
          <p:nvPr userDrawn="1"/>
        </p:nvGrpSpPr>
        <p:grpSpPr>
          <a:xfrm rot="10298416">
            <a:off x="9597956" y="3218147"/>
            <a:ext cx="4426087" cy="6276406"/>
            <a:chOff x="8629121" y="-1831495"/>
            <a:chExt cx="4426087" cy="62764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DAD1DE-3435-4268-A6CD-53B697A12E35}"/>
                </a:ext>
              </a:extLst>
            </p:cNvPr>
            <p:cNvSpPr/>
            <p:nvPr userDrawn="1"/>
          </p:nvSpPr>
          <p:spPr>
            <a:xfrm rot="19800000">
              <a:off x="8629121" y="-398803"/>
              <a:ext cx="4220009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A39A63-9DD4-4833-B0B6-D464E544CC52}"/>
                </a:ext>
              </a:extLst>
            </p:cNvPr>
            <p:cNvSpPr/>
            <p:nvPr userDrawn="1"/>
          </p:nvSpPr>
          <p:spPr>
            <a:xfrm rot="18821448">
              <a:off x="8267484" y="-139766"/>
              <a:ext cx="5907718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D13C44-33D5-4C54-9D1A-EB69E4E3475C}"/>
                </a:ext>
              </a:extLst>
            </p:cNvPr>
            <p:cNvSpPr/>
            <p:nvPr userDrawn="1"/>
          </p:nvSpPr>
          <p:spPr>
            <a:xfrm rot="18821448">
              <a:off x="8718636" y="108338"/>
              <a:ext cx="6148886" cy="252425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906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722203-783C-4D64-91E1-6BED3ACB8A3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6FD5C0D-67A7-4EE6-ABED-D1E153F4B110}"/>
              </a:ext>
            </a:extLst>
          </p:cNvPr>
          <p:cNvSpPr/>
          <p:nvPr userDrawn="1"/>
        </p:nvSpPr>
        <p:spPr>
          <a:xfrm>
            <a:off x="11121189" y="3056021"/>
            <a:ext cx="2141621" cy="380197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801F8CD-07AA-446A-B79E-B68223198CA9}"/>
              </a:ext>
            </a:extLst>
          </p:cNvPr>
          <p:cNvSpPr/>
          <p:nvPr userDrawn="1"/>
        </p:nvSpPr>
        <p:spPr>
          <a:xfrm>
            <a:off x="9807741" y="-2454441"/>
            <a:ext cx="4100763" cy="10360678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539A825-3FFB-41DB-934E-CA61974D09F5}"/>
              </a:ext>
            </a:extLst>
          </p:cNvPr>
          <p:cNvSpPr/>
          <p:nvPr userDrawn="1"/>
        </p:nvSpPr>
        <p:spPr>
          <a:xfrm rot="11498656">
            <a:off x="10814098" y="-381478"/>
            <a:ext cx="3849104" cy="520390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2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2470D88-F705-4888-9495-DB16018AE2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8792" y="1191833"/>
            <a:ext cx="6523325" cy="4474333"/>
          </a:xfrm>
          <a:custGeom>
            <a:avLst/>
            <a:gdLst>
              <a:gd name="connsiteX0" fmla="*/ 2703958 w 6523325"/>
              <a:gd name="connsiteY0" fmla="*/ 0 h 4474333"/>
              <a:gd name="connsiteX1" fmla="*/ 2709585 w 6523325"/>
              <a:gd name="connsiteY1" fmla="*/ 1402 h 4474333"/>
              <a:gd name="connsiteX2" fmla="*/ 2699738 w 6523325"/>
              <a:gd name="connsiteY2" fmla="*/ 8410 h 4474333"/>
              <a:gd name="connsiteX3" fmla="*/ 2701145 w 6523325"/>
              <a:gd name="connsiteY3" fmla="*/ 14017 h 4474333"/>
              <a:gd name="connsiteX4" fmla="*/ 2737721 w 6523325"/>
              <a:gd name="connsiteY4" fmla="*/ 21026 h 4474333"/>
              <a:gd name="connsiteX5" fmla="*/ 2761636 w 6523325"/>
              <a:gd name="connsiteY5" fmla="*/ 9812 h 4474333"/>
              <a:gd name="connsiteX6" fmla="*/ 2820720 w 6523325"/>
              <a:gd name="connsiteY6" fmla="*/ 33642 h 4474333"/>
              <a:gd name="connsiteX7" fmla="*/ 2834787 w 6523325"/>
              <a:gd name="connsiteY7" fmla="*/ 33642 h 4474333"/>
              <a:gd name="connsiteX8" fmla="*/ 2872770 w 6523325"/>
              <a:gd name="connsiteY8" fmla="*/ 40650 h 4474333"/>
              <a:gd name="connsiteX9" fmla="*/ 2907939 w 6523325"/>
              <a:gd name="connsiteY9" fmla="*/ 44856 h 4474333"/>
              <a:gd name="connsiteX10" fmla="*/ 2916380 w 6523325"/>
              <a:gd name="connsiteY10" fmla="*/ 30838 h 4474333"/>
              <a:gd name="connsiteX11" fmla="*/ 2864329 w 6523325"/>
              <a:gd name="connsiteY11" fmla="*/ 32240 h 4474333"/>
              <a:gd name="connsiteX12" fmla="*/ 2893871 w 6523325"/>
              <a:gd name="connsiteY12" fmla="*/ 8410 h 4474333"/>
              <a:gd name="connsiteX13" fmla="*/ 2941701 w 6523325"/>
              <a:gd name="connsiteY13" fmla="*/ 7009 h 4474333"/>
              <a:gd name="connsiteX14" fmla="*/ 2923414 w 6523325"/>
              <a:gd name="connsiteY14" fmla="*/ 15419 h 4474333"/>
              <a:gd name="connsiteX15" fmla="*/ 2933261 w 6523325"/>
              <a:gd name="connsiteY15" fmla="*/ 19624 h 4474333"/>
              <a:gd name="connsiteX16" fmla="*/ 2968430 w 6523325"/>
              <a:gd name="connsiteY16" fmla="*/ 35043 h 4474333"/>
              <a:gd name="connsiteX17" fmla="*/ 3037361 w 6523325"/>
              <a:gd name="connsiteY17" fmla="*/ 63078 h 4474333"/>
              <a:gd name="connsiteX18" fmla="*/ 3055649 w 6523325"/>
              <a:gd name="connsiteY18" fmla="*/ 74292 h 4474333"/>
              <a:gd name="connsiteX19" fmla="*/ 3061276 w 6523325"/>
              <a:gd name="connsiteY19" fmla="*/ 79899 h 4474333"/>
              <a:gd name="connsiteX20" fmla="*/ 3078158 w 6523325"/>
              <a:gd name="connsiteY20" fmla="*/ 93916 h 4474333"/>
              <a:gd name="connsiteX21" fmla="*/ 3082378 w 6523325"/>
              <a:gd name="connsiteY21" fmla="*/ 95318 h 4474333"/>
              <a:gd name="connsiteX22" fmla="*/ 3093632 w 6523325"/>
              <a:gd name="connsiteY22" fmla="*/ 89711 h 4474333"/>
              <a:gd name="connsiteX23" fmla="*/ 3137242 w 6523325"/>
              <a:gd name="connsiteY23" fmla="*/ 151387 h 4474333"/>
              <a:gd name="connsiteX24" fmla="*/ 3149903 w 6523325"/>
              <a:gd name="connsiteY24" fmla="*/ 147182 h 4474333"/>
              <a:gd name="connsiteX25" fmla="*/ 3199139 w 6523325"/>
              <a:gd name="connsiteY25" fmla="*/ 142977 h 4474333"/>
              <a:gd name="connsiteX26" fmla="*/ 3238529 w 6523325"/>
              <a:gd name="connsiteY26" fmla="*/ 140173 h 4474333"/>
              <a:gd name="connsiteX27" fmla="*/ 3238529 w 6523325"/>
              <a:gd name="connsiteY27" fmla="*/ 124754 h 4474333"/>
              <a:gd name="connsiteX28" fmla="*/ 3255410 w 6523325"/>
              <a:gd name="connsiteY28" fmla="*/ 148584 h 4474333"/>
              <a:gd name="connsiteX29" fmla="*/ 3262444 w 6523325"/>
              <a:gd name="connsiteY29" fmla="*/ 151387 h 4474333"/>
              <a:gd name="connsiteX30" fmla="*/ 3273698 w 6523325"/>
              <a:gd name="connsiteY30" fmla="*/ 161199 h 4474333"/>
              <a:gd name="connsiteX31" fmla="*/ 3329969 w 6523325"/>
              <a:gd name="connsiteY31" fmla="*/ 175217 h 4474333"/>
              <a:gd name="connsiteX32" fmla="*/ 3348257 w 6523325"/>
              <a:gd name="connsiteY32" fmla="*/ 172413 h 4474333"/>
              <a:gd name="connsiteX33" fmla="*/ 3320121 w 6523325"/>
              <a:gd name="connsiteY33" fmla="*/ 165404 h 4474333"/>
              <a:gd name="connsiteX34" fmla="*/ 3360917 w 6523325"/>
              <a:gd name="connsiteY34" fmla="*/ 166806 h 4474333"/>
              <a:gd name="connsiteX35" fmla="*/ 3370765 w 6523325"/>
              <a:gd name="connsiteY35" fmla="*/ 161199 h 4474333"/>
              <a:gd name="connsiteX36" fmla="*/ 3432662 w 6523325"/>
              <a:gd name="connsiteY36" fmla="*/ 155592 h 4474333"/>
              <a:gd name="connsiteX37" fmla="*/ 3445323 w 6523325"/>
              <a:gd name="connsiteY37" fmla="*/ 158396 h 4474333"/>
              <a:gd name="connsiteX38" fmla="*/ 3495967 w 6523325"/>
              <a:gd name="connsiteY38" fmla="*/ 173815 h 4474333"/>
              <a:gd name="connsiteX39" fmla="*/ 3521289 w 6523325"/>
              <a:gd name="connsiteY39" fmla="*/ 175217 h 4474333"/>
              <a:gd name="connsiteX40" fmla="*/ 3548017 w 6523325"/>
              <a:gd name="connsiteY40" fmla="*/ 173815 h 4474333"/>
              <a:gd name="connsiteX41" fmla="*/ 3555051 w 6523325"/>
              <a:gd name="connsiteY41" fmla="*/ 175217 h 4474333"/>
              <a:gd name="connsiteX42" fmla="*/ 3542390 w 6523325"/>
              <a:gd name="connsiteY42" fmla="*/ 180824 h 4474333"/>
              <a:gd name="connsiteX43" fmla="*/ 3555051 w 6523325"/>
              <a:gd name="connsiteY43" fmla="*/ 185029 h 4474333"/>
              <a:gd name="connsiteX44" fmla="*/ 3614135 w 6523325"/>
              <a:gd name="connsiteY44" fmla="*/ 200448 h 4474333"/>
              <a:gd name="connsiteX45" fmla="*/ 3632423 w 6523325"/>
              <a:gd name="connsiteY45" fmla="*/ 204653 h 4474333"/>
              <a:gd name="connsiteX46" fmla="*/ 3639457 w 6523325"/>
              <a:gd name="connsiteY46" fmla="*/ 196243 h 4474333"/>
              <a:gd name="connsiteX47" fmla="*/ 3749185 w 6523325"/>
              <a:gd name="connsiteY47" fmla="*/ 180824 h 4474333"/>
              <a:gd name="connsiteX48" fmla="*/ 3778727 w 6523325"/>
              <a:gd name="connsiteY48" fmla="*/ 176618 h 4474333"/>
              <a:gd name="connsiteX49" fmla="*/ 3777320 w 6523325"/>
              <a:gd name="connsiteY49" fmla="*/ 190636 h 4474333"/>
              <a:gd name="connsiteX50" fmla="*/ 3775913 w 6523325"/>
              <a:gd name="connsiteY50" fmla="*/ 214465 h 4474333"/>
              <a:gd name="connsiteX51" fmla="*/ 3789981 w 6523325"/>
              <a:gd name="connsiteY51" fmla="*/ 217269 h 4474333"/>
              <a:gd name="connsiteX52" fmla="*/ 3856099 w 6523325"/>
              <a:gd name="connsiteY52" fmla="*/ 221474 h 4474333"/>
              <a:gd name="connsiteX53" fmla="*/ 3887048 w 6523325"/>
              <a:gd name="connsiteY53" fmla="*/ 224277 h 4474333"/>
              <a:gd name="connsiteX54" fmla="*/ 3868760 w 6523325"/>
              <a:gd name="connsiteY54" fmla="*/ 238295 h 4474333"/>
              <a:gd name="connsiteX55" fmla="*/ 3875793 w 6523325"/>
              <a:gd name="connsiteY55" fmla="*/ 241098 h 4474333"/>
              <a:gd name="connsiteX56" fmla="*/ 3892675 w 6523325"/>
              <a:gd name="connsiteY56" fmla="*/ 238295 h 4474333"/>
              <a:gd name="connsiteX57" fmla="*/ 3906742 w 6523325"/>
              <a:gd name="connsiteY57" fmla="*/ 225679 h 4474333"/>
              <a:gd name="connsiteX58" fmla="*/ 3961606 w 6523325"/>
              <a:gd name="connsiteY58" fmla="*/ 221474 h 4474333"/>
              <a:gd name="connsiteX59" fmla="*/ 3984114 w 6523325"/>
              <a:gd name="connsiteY59" fmla="*/ 217269 h 4474333"/>
              <a:gd name="connsiteX60" fmla="*/ 3999589 w 6523325"/>
              <a:gd name="connsiteY60" fmla="*/ 206055 h 4474333"/>
              <a:gd name="connsiteX61" fmla="*/ 4013656 w 6523325"/>
              <a:gd name="connsiteY61" fmla="*/ 197644 h 4474333"/>
              <a:gd name="connsiteX62" fmla="*/ 4013656 w 6523325"/>
              <a:gd name="connsiteY62" fmla="*/ 201850 h 4474333"/>
              <a:gd name="connsiteX63" fmla="*/ 4046012 w 6523325"/>
              <a:gd name="connsiteY63" fmla="*/ 210260 h 4474333"/>
              <a:gd name="connsiteX64" fmla="*/ 4155739 w 6523325"/>
              <a:gd name="connsiteY64" fmla="*/ 200448 h 4474333"/>
              <a:gd name="connsiteX65" fmla="*/ 4185281 w 6523325"/>
              <a:gd name="connsiteY65" fmla="*/ 203251 h 4474333"/>
              <a:gd name="connsiteX66" fmla="*/ 4214823 w 6523325"/>
              <a:gd name="connsiteY66" fmla="*/ 213063 h 4474333"/>
              <a:gd name="connsiteX67" fmla="*/ 4212010 w 6523325"/>
              <a:gd name="connsiteY67" fmla="*/ 215867 h 4474333"/>
              <a:gd name="connsiteX68" fmla="*/ 4178248 w 6523325"/>
              <a:gd name="connsiteY68" fmla="*/ 208858 h 4474333"/>
              <a:gd name="connsiteX69" fmla="*/ 4193722 w 6523325"/>
              <a:gd name="connsiteY69" fmla="*/ 217269 h 4474333"/>
              <a:gd name="connsiteX70" fmla="*/ 4233111 w 6523325"/>
              <a:gd name="connsiteY70" fmla="*/ 229884 h 4474333"/>
              <a:gd name="connsiteX71" fmla="*/ 4223264 w 6523325"/>
              <a:gd name="connsiteY71" fmla="*/ 220072 h 4474333"/>
              <a:gd name="connsiteX72" fmla="*/ 4258433 w 6523325"/>
              <a:gd name="connsiteY72" fmla="*/ 218670 h 4474333"/>
              <a:gd name="connsiteX73" fmla="*/ 4244365 w 6523325"/>
              <a:gd name="connsiteY73" fmla="*/ 222876 h 4474333"/>
              <a:gd name="connsiteX74" fmla="*/ 4282349 w 6523325"/>
              <a:gd name="connsiteY74" fmla="*/ 231286 h 4474333"/>
              <a:gd name="connsiteX75" fmla="*/ 4262653 w 6523325"/>
              <a:gd name="connsiteY75" fmla="*/ 215867 h 4474333"/>
              <a:gd name="connsiteX76" fmla="*/ 4285162 w 6523325"/>
              <a:gd name="connsiteY76" fmla="*/ 207457 h 4474333"/>
              <a:gd name="connsiteX77" fmla="*/ 4310483 w 6523325"/>
              <a:gd name="connsiteY77" fmla="*/ 208858 h 4474333"/>
              <a:gd name="connsiteX78" fmla="*/ 4311891 w 6523325"/>
              <a:gd name="connsiteY78" fmla="*/ 217269 h 4474333"/>
              <a:gd name="connsiteX79" fmla="*/ 4309077 w 6523325"/>
              <a:gd name="connsiteY79" fmla="*/ 221474 h 4474333"/>
              <a:gd name="connsiteX80" fmla="*/ 4325958 w 6523325"/>
              <a:gd name="connsiteY80" fmla="*/ 224277 h 4474333"/>
              <a:gd name="connsiteX81" fmla="*/ 4378009 w 6523325"/>
              <a:gd name="connsiteY81" fmla="*/ 228483 h 4474333"/>
              <a:gd name="connsiteX82" fmla="*/ 4385042 w 6523325"/>
              <a:gd name="connsiteY82" fmla="*/ 232688 h 4474333"/>
              <a:gd name="connsiteX83" fmla="*/ 4392076 w 6523325"/>
              <a:gd name="connsiteY83" fmla="*/ 239696 h 4474333"/>
              <a:gd name="connsiteX84" fmla="*/ 4383635 w 6523325"/>
              <a:gd name="connsiteY84" fmla="*/ 259321 h 4474333"/>
              <a:gd name="connsiteX85" fmla="*/ 4389263 w 6523325"/>
              <a:gd name="connsiteY85" fmla="*/ 262124 h 4474333"/>
              <a:gd name="connsiteX86" fmla="*/ 4408957 w 6523325"/>
              <a:gd name="connsiteY86" fmla="*/ 257919 h 4474333"/>
              <a:gd name="connsiteX87" fmla="*/ 4408957 w 6523325"/>
              <a:gd name="connsiteY87" fmla="*/ 246705 h 4474333"/>
              <a:gd name="connsiteX88" fmla="*/ 4424431 w 6523325"/>
              <a:gd name="connsiteY88" fmla="*/ 227081 h 4474333"/>
              <a:gd name="connsiteX89" fmla="*/ 4421618 w 6523325"/>
              <a:gd name="connsiteY89" fmla="*/ 235491 h 4474333"/>
              <a:gd name="connsiteX90" fmla="*/ 4438499 w 6523325"/>
              <a:gd name="connsiteY90" fmla="*/ 246705 h 4474333"/>
              <a:gd name="connsiteX91" fmla="*/ 4448347 w 6523325"/>
              <a:gd name="connsiteY91" fmla="*/ 253714 h 4474333"/>
              <a:gd name="connsiteX92" fmla="*/ 4449753 w 6523325"/>
              <a:gd name="connsiteY92" fmla="*/ 260722 h 4474333"/>
              <a:gd name="connsiteX93" fmla="*/ 4453973 w 6523325"/>
              <a:gd name="connsiteY93" fmla="*/ 260722 h 4474333"/>
              <a:gd name="connsiteX94" fmla="*/ 4475075 w 6523325"/>
              <a:gd name="connsiteY94" fmla="*/ 246705 h 4474333"/>
              <a:gd name="connsiteX95" fmla="*/ 4524312 w 6523325"/>
              <a:gd name="connsiteY95" fmla="*/ 249508 h 4474333"/>
              <a:gd name="connsiteX96" fmla="*/ 4542600 w 6523325"/>
              <a:gd name="connsiteY96" fmla="*/ 241098 h 4474333"/>
              <a:gd name="connsiteX97" fmla="*/ 4525719 w 6523325"/>
              <a:gd name="connsiteY97" fmla="*/ 228483 h 4474333"/>
              <a:gd name="connsiteX98" fmla="*/ 4518685 w 6523325"/>
              <a:gd name="connsiteY98" fmla="*/ 220072 h 4474333"/>
              <a:gd name="connsiteX99" fmla="*/ 4566515 w 6523325"/>
              <a:gd name="connsiteY99" fmla="*/ 228483 h 4474333"/>
              <a:gd name="connsiteX100" fmla="*/ 4573549 w 6523325"/>
              <a:gd name="connsiteY100" fmla="*/ 228483 h 4474333"/>
              <a:gd name="connsiteX101" fmla="*/ 4607311 w 6523325"/>
              <a:gd name="connsiteY101" fmla="*/ 232688 h 4474333"/>
              <a:gd name="connsiteX102" fmla="*/ 4611531 w 6523325"/>
              <a:gd name="connsiteY102" fmla="*/ 225679 h 4474333"/>
              <a:gd name="connsiteX103" fmla="*/ 4681869 w 6523325"/>
              <a:gd name="connsiteY103" fmla="*/ 214465 h 4474333"/>
              <a:gd name="connsiteX104" fmla="*/ 4701565 w 6523325"/>
              <a:gd name="connsiteY104" fmla="*/ 213063 h 4474333"/>
              <a:gd name="connsiteX105" fmla="*/ 4746581 w 6523325"/>
              <a:gd name="connsiteY105" fmla="*/ 224277 h 4474333"/>
              <a:gd name="connsiteX106" fmla="*/ 4769089 w 6523325"/>
              <a:gd name="connsiteY106" fmla="*/ 215867 h 4474333"/>
              <a:gd name="connsiteX107" fmla="*/ 4842241 w 6523325"/>
              <a:gd name="connsiteY107" fmla="*/ 222876 h 4474333"/>
              <a:gd name="connsiteX108" fmla="*/ 4842241 w 6523325"/>
              <a:gd name="connsiteY108" fmla="*/ 214465 h 4474333"/>
              <a:gd name="connsiteX109" fmla="*/ 4849275 w 6523325"/>
              <a:gd name="connsiteY109" fmla="*/ 215867 h 4474333"/>
              <a:gd name="connsiteX110" fmla="*/ 4904139 w 6523325"/>
              <a:gd name="connsiteY110" fmla="*/ 234089 h 4474333"/>
              <a:gd name="connsiteX111" fmla="*/ 4939307 w 6523325"/>
              <a:gd name="connsiteY111" fmla="*/ 236893 h 4474333"/>
              <a:gd name="connsiteX112" fmla="*/ 4929461 w 6523325"/>
              <a:gd name="connsiteY112" fmla="*/ 222876 h 4474333"/>
              <a:gd name="connsiteX113" fmla="*/ 4877410 w 6523325"/>
              <a:gd name="connsiteY113" fmla="*/ 210260 h 4474333"/>
              <a:gd name="connsiteX114" fmla="*/ 4857715 w 6523325"/>
              <a:gd name="connsiteY114" fmla="*/ 203251 h 4474333"/>
              <a:gd name="connsiteX115" fmla="*/ 4899918 w 6523325"/>
              <a:gd name="connsiteY115" fmla="*/ 207457 h 4474333"/>
              <a:gd name="connsiteX116" fmla="*/ 4926647 w 6523325"/>
              <a:gd name="connsiteY116" fmla="*/ 211662 h 4474333"/>
              <a:gd name="connsiteX117" fmla="*/ 4946341 w 6523325"/>
              <a:gd name="connsiteY117" fmla="*/ 213063 h 4474333"/>
              <a:gd name="connsiteX118" fmla="*/ 4966036 w 6523325"/>
              <a:gd name="connsiteY118" fmla="*/ 218670 h 4474333"/>
              <a:gd name="connsiteX119" fmla="*/ 4987137 w 6523325"/>
              <a:gd name="connsiteY119" fmla="*/ 211662 h 4474333"/>
              <a:gd name="connsiteX120" fmla="*/ 4992765 w 6523325"/>
              <a:gd name="connsiteY120" fmla="*/ 213063 h 4474333"/>
              <a:gd name="connsiteX121" fmla="*/ 4967443 w 6523325"/>
              <a:gd name="connsiteY121" fmla="*/ 225679 h 4474333"/>
              <a:gd name="connsiteX122" fmla="*/ 5029341 w 6523325"/>
              <a:gd name="connsiteY122" fmla="*/ 245303 h 4474333"/>
              <a:gd name="connsiteX123" fmla="*/ 5071543 w 6523325"/>
              <a:gd name="connsiteY123" fmla="*/ 241098 h 4474333"/>
              <a:gd name="connsiteX124" fmla="*/ 5067323 w 6523325"/>
              <a:gd name="connsiteY124" fmla="*/ 238295 h 4474333"/>
              <a:gd name="connsiteX125" fmla="*/ 5084205 w 6523325"/>
              <a:gd name="connsiteY125" fmla="*/ 236893 h 4474333"/>
              <a:gd name="connsiteX126" fmla="*/ 5085611 w 6523325"/>
              <a:gd name="connsiteY126" fmla="*/ 231286 h 4474333"/>
              <a:gd name="connsiteX127" fmla="*/ 5129221 w 6523325"/>
              <a:gd name="connsiteY127" fmla="*/ 228483 h 4474333"/>
              <a:gd name="connsiteX128" fmla="*/ 5092645 w 6523325"/>
              <a:gd name="connsiteY128" fmla="*/ 222876 h 4474333"/>
              <a:gd name="connsiteX129" fmla="*/ 5095459 w 6523325"/>
              <a:gd name="connsiteY129" fmla="*/ 220072 h 4474333"/>
              <a:gd name="connsiteX130" fmla="*/ 5132035 w 6523325"/>
              <a:gd name="connsiteY130" fmla="*/ 224277 h 4474333"/>
              <a:gd name="connsiteX131" fmla="*/ 5192525 w 6523325"/>
              <a:gd name="connsiteY131" fmla="*/ 221474 h 4474333"/>
              <a:gd name="connsiteX132" fmla="*/ 5217847 w 6523325"/>
              <a:gd name="connsiteY132" fmla="*/ 218670 h 4474333"/>
              <a:gd name="connsiteX133" fmla="*/ 5220661 w 6523325"/>
              <a:gd name="connsiteY133" fmla="*/ 221474 h 4474333"/>
              <a:gd name="connsiteX134" fmla="*/ 5195339 w 6523325"/>
              <a:gd name="connsiteY134" fmla="*/ 234089 h 4474333"/>
              <a:gd name="connsiteX135" fmla="*/ 5307880 w 6523325"/>
              <a:gd name="connsiteY135" fmla="*/ 231286 h 4474333"/>
              <a:gd name="connsiteX136" fmla="*/ 5282559 w 6523325"/>
              <a:gd name="connsiteY136" fmla="*/ 243902 h 4474333"/>
              <a:gd name="connsiteX137" fmla="*/ 5307880 w 6523325"/>
              <a:gd name="connsiteY137" fmla="*/ 243902 h 4474333"/>
              <a:gd name="connsiteX138" fmla="*/ 5314914 w 6523325"/>
              <a:gd name="connsiteY138" fmla="*/ 236893 h 4474333"/>
              <a:gd name="connsiteX139" fmla="*/ 5330389 w 6523325"/>
              <a:gd name="connsiteY139" fmla="*/ 220072 h 4474333"/>
              <a:gd name="connsiteX140" fmla="*/ 5317727 w 6523325"/>
              <a:gd name="connsiteY140" fmla="*/ 201850 h 4474333"/>
              <a:gd name="connsiteX141" fmla="*/ 5333202 w 6523325"/>
              <a:gd name="connsiteY141" fmla="*/ 214465 h 4474333"/>
              <a:gd name="connsiteX142" fmla="*/ 5376811 w 6523325"/>
              <a:gd name="connsiteY142" fmla="*/ 217269 h 4474333"/>
              <a:gd name="connsiteX143" fmla="*/ 5409167 w 6523325"/>
              <a:gd name="connsiteY143" fmla="*/ 215867 h 4474333"/>
              <a:gd name="connsiteX144" fmla="*/ 5445743 w 6523325"/>
              <a:gd name="connsiteY144" fmla="*/ 207457 h 4474333"/>
              <a:gd name="connsiteX145" fmla="*/ 5528742 w 6523325"/>
              <a:gd name="connsiteY145" fmla="*/ 194841 h 4474333"/>
              <a:gd name="connsiteX146" fmla="*/ 5528742 w 6523325"/>
              <a:gd name="connsiteY146" fmla="*/ 207457 h 4474333"/>
              <a:gd name="connsiteX147" fmla="*/ 5530149 w 6523325"/>
              <a:gd name="connsiteY147" fmla="*/ 213063 h 4474333"/>
              <a:gd name="connsiteX148" fmla="*/ 5542810 w 6523325"/>
              <a:gd name="connsiteY148" fmla="*/ 211662 h 4474333"/>
              <a:gd name="connsiteX149" fmla="*/ 5561098 w 6523325"/>
              <a:gd name="connsiteY149" fmla="*/ 211662 h 4474333"/>
              <a:gd name="connsiteX150" fmla="*/ 5565318 w 6523325"/>
              <a:gd name="connsiteY150" fmla="*/ 218670 h 4474333"/>
              <a:gd name="connsiteX151" fmla="*/ 5562505 w 6523325"/>
              <a:gd name="connsiteY151" fmla="*/ 224277 h 4474333"/>
              <a:gd name="connsiteX152" fmla="*/ 5521709 w 6523325"/>
              <a:gd name="connsiteY152" fmla="*/ 218670 h 4474333"/>
              <a:gd name="connsiteX153" fmla="*/ 5518895 w 6523325"/>
              <a:gd name="connsiteY153" fmla="*/ 228483 h 4474333"/>
              <a:gd name="connsiteX154" fmla="*/ 5535776 w 6523325"/>
              <a:gd name="connsiteY154" fmla="*/ 238295 h 4474333"/>
              <a:gd name="connsiteX155" fmla="*/ 5587827 w 6523325"/>
              <a:gd name="connsiteY155" fmla="*/ 236893 h 4474333"/>
              <a:gd name="connsiteX156" fmla="*/ 5589233 w 6523325"/>
              <a:gd name="connsiteY156" fmla="*/ 225679 h 4474333"/>
              <a:gd name="connsiteX157" fmla="*/ 5570945 w 6523325"/>
              <a:gd name="connsiteY157" fmla="*/ 221474 h 4474333"/>
              <a:gd name="connsiteX158" fmla="*/ 5600487 w 6523325"/>
              <a:gd name="connsiteY158" fmla="*/ 217269 h 4474333"/>
              <a:gd name="connsiteX159" fmla="*/ 5620182 w 6523325"/>
              <a:gd name="connsiteY159" fmla="*/ 218670 h 4474333"/>
              <a:gd name="connsiteX160" fmla="*/ 5639877 w 6523325"/>
              <a:gd name="connsiteY160" fmla="*/ 241098 h 4474333"/>
              <a:gd name="connsiteX161" fmla="*/ 5660978 w 6523325"/>
              <a:gd name="connsiteY161" fmla="*/ 260722 h 4474333"/>
              <a:gd name="connsiteX162" fmla="*/ 5682079 w 6523325"/>
              <a:gd name="connsiteY162" fmla="*/ 252312 h 4474333"/>
              <a:gd name="connsiteX163" fmla="*/ 5686300 w 6523325"/>
              <a:gd name="connsiteY163" fmla="*/ 260722 h 4474333"/>
              <a:gd name="connsiteX164" fmla="*/ 5703181 w 6523325"/>
              <a:gd name="connsiteY164" fmla="*/ 257919 h 4474333"/>
              <a:gd name="connsiteX165" fmla="*/ 5704588 w 6523325"/>
              <a:gd name="connsiteY165" fmla="*/ 252312 h 4474333"/>
              <a:gd name="connsiteX166" fmla="*/ 5683487 w 6523325"/>
              <a:gd name="connsiteY166" fmla="*/ 238295 h 4474333"/>
              <a:gd name="connsiteX167" fmla="*/ 5694741 w 6523325"/>
              <a:gd name="connsiteY167" fmla="*/ 228483 h 4474333"/>
              <a:gd name="connsiteX168" fmla="*/ 5741163 w 6523325"/>
              <a:gd name="connsiteY168" fmla="*/ 241098 h 4474333"/>
              <a:gd name="connsiteX169" fmla="*/ 5786180 w 6523325"/>
              <a:gd name="connsiteY169" fmla="*/ 239696 h 4474333"/>
              <a:gd name="connsiteX170" fmla="*/ 5790401 w 6523325"/>
              <a:gd name="connsiteY170" fmla="*/ 241098 h 4474333"/>
              <a:gd name="connsiteX171" fmla="*/ 5772113 w 6523325"/>
              <a:gd name="connsiteY171" fmla="*/ 243902 h 4474333"/>
              <a:gd name="connsiteX172" fmla="*/ 5822756 w 6523325"/>
              <a:gd name="connsiteY172" fmla="*/ 257919 h 4474333"/>
              <a:gd name="connsiteX173" fmla="*/ 5883247 w 6523325"/>
              <a:gd name="connsiteY173" fmla="*/ 260722 h 4474333"/>
              <a:gd name="connsiteX174" fmla="*/ 5897315 w 6523325"/>
              <a:gd name="connsiteY174" fmla="*/ 269133 h 4474333"/>
              <a:gd name="connsiteX175" fmla="*/ 5924043 w 6523325"/>
              <a:gd name="connsiteY175" fmla="*/ 252312 h 4474333"/>
              <a:gd name="connsiteX176" fmla="*/ 5939517 w 6523325"/>
              <a:gd name="connsiteY176" fmla="*/ 246705 h 4474333"/>
              <a:gd name="connsiteX177" fmla="*/ 5945145 w 6523325"/>
              <a:gd name="connsiteY177" fmla="*/ 252312 h 4474333"/>
              <a:gd name="connsiteX178" fmla="*/ 6019703 w 6523325"/>
              <a:gd name="connsiteY178" fmla="*/ 253714 h 4474333"/>
              <a:gd name="connsiteX179" fmla="*/ 6032364 w 6523325"/>
              <a:gd name="connsiteY179" fmla="*/ 256517 h 4474333"/>
              <a:gd name="connsiteX180" fmla="*/ 6021110 w 6523325"/>
              <a:gd name="connsiteY180" fmla="*/ 257919 h 4474333"/>
              <a:gd name="connsiteX181" fmla="*/ 5935297 w 6523325"/>
              <a:gd name="connsiteY181" fmla="*/ 260722 h 4474333"/>
              <a:gd name="connsiteX182" fmla="*/ 5939517 w 6523325"/>
              <a:gd name="connsiteY182" fmla="*/ 264928 h 4474333"/>
              <a:gd name="connsiteX183" fmla="*/ 5933891 w 6523325"/>
              <a:gd name="connsiteY183" fmla="*/ 264928 h 4474333"/>
              <a:gd name="connsiteX184" fmla="*/ 5914196 w 6523325"/>
              <a:gd name="connsiteY184" fmla="*/ 274740 h 4474333"/>
              <a:gd name="connsiteX185" fmla="*/ 5947958 w 6523325"/>
              <a:gd name="connsiteY185" fmla="*/ 283150 h 4474333"/>
              <a:gd name="connsiteX186" fmla="*/ 5992975 w 6523325"/>
              <a:gd name="connsiteY186" fmla="*/ 285954 h 4474333"/>
              <a:gd name="connsiteX187" fmla="*/ 6064719 w 6523325"/>
              <a:gd name="connsiteY187" fmla="*/ 284552 h 4474333"/>
              <a:gd name="connsiteX188" fmla="*/ 6064719 w 6523325"/>
              <a:gd name="connsiteY188" fmla="*/ 299971 h 4474333"/>
              <a:gd name="connsiteX189" fmla="*/ 5925450 w 6523325"/>
              <a:gd name="connsiteY189" fmla="*/ 297168 h 4474333"/>
              <a:gd name="connsiteX190" fmla="*/ 5983127 w 6523325"/>
              <a:gd name="connsiteY190" fmla="*/ 305578 h 4474333"/>
              <a:gd name="connsiteX191" fmla="*/ 6033771 w 6523325"/>
              <a:gd name="connsiteY191" fmla="*/ 306980 h 4474333"/>
              <a:gd name="connsiteX192" fmla="*/ 6066127 w 6523325"/>
              <a:gd name="connsiteY192" fmla="*/ 306980 h 4474333"/>
              <a:gd name="connsiteX193" fmla="*/ 6039398 w 6523325"/>
              <a:gd name="connsiteY193" fmla="*/ 332211 h 4474333"/>
              <a:gd name="connsiteX194" fmla="*/ 6061906 w 6523325"/>
              <a:gd name="connsiteY194" fmla="*/ 336416 h 4474333"/>
              <a:gd name="connsiteX195" fmla="*/ 6075973 w 6523325"/>
              <a:gd name="connsiteY195" fmla="*/ 363049 h 4474333"/>
              <a:gd name="connsiteX196" fmla="*/ 6074567 w 6523325"/>
              <a:gd name="connsiteY196" fmla="*/ 370058 h 4474333"/>
              <a:gd name="connsiteX197" fmla="*/ 6088635 w 6523325"/>
              <a:gd name="connsiteY197" fmla="*/ 365852 h 4474333"/>
              <a:gd name="connsiteX198" fmla="*/ 6102703 w 6523325"/>
              <a:gd name="connsiteY198" fmla="*/ 364451 h 4474333"/>
              <a:gd name="connsiteX199" fmla="*/ 6105516 w 6523325"/>
              <a:gd name="connsiteY199" fmla="*/ 365852 h 4474333"/>
              <a:gd name="connsiteX200" fmla="*/ 6063313 w 6523325"/>
              <a:gd name="connsiteY200" fmla="*/ 379870 h 4474333"/>
              <a:gd name="connsiteX201" fmla="*/ 6091448 w 6523325"/>
              <a:gd name="connsiteY201" fmla="*/ 385477 h 4474333"/>
              <a:gd name="connsiteX202" fmla="*/ 6077381 w 6523325"/>
              <a:gd name="connsiteY202" fmla="*/ 388280 h 4474333"/>
              <a:gd name="connsiteX203" fmla="*/ 6068940 w 6523325"/>
              <a:gd name="connsiteY203" fmla="*/ 392485 h 4474333"/>
              <a:gd name="connsiteX204" fmla="*/ 6078787 w 6523325"/>
              <a:gd name="connsiteY204" fmla="*/ 395289 h 4474333"/>
              <a:gd name="connsiteX205" fmla="*/ 6080194 w 6523325"/>
              <a:gd name="connsiteY205" fmla="*/ 402298 h 4474333"/>
              <a:gd name="connsiteX206" fmla="*/ 6075973 w 6523325"/>
              <a:gd name="connsiteY206" fmla="*/ 405101 h 4474333"/>
              <a:gd name="connsiteX207" fmla="*/ 6095669 w 6523325"/>
              <a:gd name="connsiteY207" fmla="*/ 423324 h 4474333"/>
              <a:gd name="connsiteX208" fmla="*/ 6116770 w 6523325"/>
              <a:gd name="connsiteY208" fmla="*/ 431734 h 4474333"/>
              <a:gd name="connsiteX209" fmla="*/ 6133651 w 6523325"/>
              <a:gd name="connsiteY209" fmla="*/ 435939 h 4474333"/>
              <a:gd name="connsiteX210" fmla="*/ 6175854 w 6523325"/>
              <a:gd name="connsiteY210" fmla="*/ 421922 h 4474333"/>
              <a:gd name="connsiteX211" fmla="*/ 6185701 w 6523325"/>
              <a:gd name="connsiteY211" fmla="*/ 416315 h 4474333"/>
              <a:gd name="connsiteX212" fmla="*/ 6191329 w 6523325"/>
              <a:gd name="connsiteY212" fmla="*/ 434537 h 4474333"/>
              <a:gd name="connsiteX213" fmla="*/ 6170227 w 6523325"/>
              <a:gd name="connsiteY213" fmla="*/ 454162 h 4474333"/>
              <a:gd name="connsiteX214" fmla="*/ 6158973 w 6523325"/>
              <a:gd name="connsiteY214" fmla="*/ 459768 h 4474333"/>
              <a:gd name="connsiteX215" fmla="*/ 6147719 w 6523325"/>
              <a:gd name="connsiteY215" fmla="*/ 473786 h 4474333"/>
              <a:gd name="connsiteX216" fmla="*/ 6151939 w 6523325"/>
              <a:gd name="connsiteY216" fmla="*/ 477991 h 4474333"/>
              <a:gd name="connsiteX217" fmla="*/ 6180075 w 6523325"/>
              <a:gd name="connsiteY217" fmla="*/ 508829 h 4474333"/>
              <a:gd name="connsiteX218" fmla="*/ 6188515 w 6523325"/>
              <a:gd name="connsiteY218" fmla="*/ 510231 h 4474333"/>
              <a:gd name="connsiteX219" fmla="*/ 6166007 w 6523325"/>
              <a:gd name="connsiteY219" fmla="*/ 511633 h 4474333"/>
              <a:gd name="connsiteX220" fmla="*/ 6166007 w 6523325"/>
              <a:gd name="connsiteY220" fmla="*/ 528454 h 4474333"/>
              <a:gd name="connsiteX221" fmla="*/ 6181481 w 6523325"/>
              <a:gd name="connsiteY221" fmla="*/ 536864 h 4474333"/>
              <a:gd name="connsiteX222" fmla="*/ 6191329 w 6523325"/>
              <a:gd name="connsiteY222" fmla="*/ 534060 h 4474333"/>
              <a:gd name="connsiteX223" fmla="*/ 6222277 w 6523325"/>
              <a:gd name="connsiteY223" fmla="*/ 541069 h 4474333"/>
              <a:gd name="connsiteX224" fmla="*/ 6237751 w 6523325"/>
              <a:gd name="connsiteY224" fmla="*/ 542471 h 4474333"/>
              <a:gd name="connsiteX225" fmla="*/ 6232125 w 6523325"/>
              <a:gd name="connsiteY225" fmla="*/ 570505 h 4474333"/>
              <a:gd name="connsiteX226" fmla="*/ 6202583 w 6523325"/>
              <a:gd name="connsiteY226" fmla="*/ 584523 h 4474333"/>
              <a:gd name="connsiteX227" fmla="*/ 6180075 w 6523325"/>
              <a:gd name="connsiteY227" fmla="*/ 598540 h 4474333"/>
              <a:gd name="connsiteX228" fmla="*/ 6263073 w 6523325"/>
              <a:gd name="connsiteY228" fmla="*/ 605549 h 4474333"/>
              <a:gd name="connsiteX229" fmla="*/ 6265887 w 6523325"/>
              <a:gd name="connsiteY229" fmla="*/ 608352 h 4474333"/>
              <a:gd name="connsiteX230" fmla="*/ 6241972 w 6523325"/>
              <a:gd name="connsiteY230" fmla="*/ 612558 h 4474333"/>
              <a:gd name="connsiteX231" fmla="*/ 6232125 w 6523325"/>
              <a:gd name="connsiteY231" fmla="*/ 616763 h 4474333"/>
              <a:gd name="connsiteX232" fmla="*/ 6240565 w 6523325"/>
              <a:gd name="connsiteY232" fmla="*/ 620968 h 4474333"/>
              <a:gd name="connsiteX233" fmla="*/ 6264480 w 6523325"/>
              <a:gd name="connsiteY233" fmla="*/ 626575 h 4474333"/>
              <a:gd name="connsiteX234" fmla="*/ 6301056 w 6523325"/>
              <a:gd name="connsiteY234" fmla="*/ 611156 h 4474333"/>
              <a:gd name="connsiteX235" fmla="*/ 6296836 w 6523325"/>
              <a:gd name="connsiteY235" fmla="*/ 602745 h 4474333"/>
              <a:gd name="connsiteX236" fmla="*/ 6292615 w 6523325"/>
              <a:gd name="connsiteY236" fmla="*/ 599942 h 4474333"/>
              <a:gd name="connsiteX237" fmla="*/ 6315124 w 6523325"/>
              <a:gd name="connsiteY237" fmla="*/ 602745 h 4474333"/>
              <a:gd name="connsiteX238" fmla="*/ 6316531 w 6523325"/>
              <a:gd name="connsiteY238" fmla="*/ 612558 h 4474333"/>
              <a:gd name="connsiteX239" fmla="*/ 6306683 w 6523325"/>
              <a:gd name="connsiteY239" fmla="*/ 626575 h 4474333"/>
              <a:gd name="connsiteX240" fmla="*/ 6313717 w 6523325"/>
              <a:gd name="connsiteY240" fmla="*/ 630780 h 4474333"/>
              <a:gd name="connsiteX241" fmla="*/ 6301056 w 6523325"/>
              <a:gd name="connsiteY241" fmla="*/ 632182 h 4474333"/>
              <a:gd name="connsiteX242" fmla="*/ 6301056 w 6523325"/>
              <a:gd name="connsiteY242" fmla="*/ 633584 h 4474333"/>
              <a:gd name="connsiteX243" fmla="*/ 6384055 w 6523325"/>
              <a:gd name="connsiteY243" fmla="*/ 634985 h 4474333"/>
              <a:gd name="connsiteX244" fmla="*/ 6340445 w 6523325"/>
              <a:gd name="connsiteY244" fmla="*/ 647601 h 4474333"/>
              <a:gd name="connsiteX245" fmla="*/ 6306683 w 6523325"/>
              <a:gd name="connsiteY245" fmla="*/ 640592 h 4474333"/>
              <a:gd name="connsiteX246" fmla="*/ 6298243 w 6523325"/>
              <a:gd name="connsiteY246" fmla="*/ 639190 h 4474333"/>
              <a:gd name="connsiteX247" fmla="*/ 6298243 w 6523325"/>
              <a:gd name="connsiteY247" fmla="*/ 667225 h 4474333"/>
              <a:gd name="connsiteX248" fmla="*/ 6294023 w 6523325"/>
              <a:gd name="connsiteY248" fmla="*/ 672832 h 4474333"/>
              <a:gd name="connsiteX249" fmla="*/ 6298243 w 6523325"/>
              <a:gd name="connsiteY249" fmla="*/ 682644 h 4474333"/>
              <a:gd name="connsiteX250" fmla="*/ 6313717 w 6523325"/>
              <a:gd name="connsiteY250" fmla="*/ 692456 h 4474333"/>
              <a:gd name="connsiteX251" fmla="*/ 6344666 w 6523325"/>
              <a:gd name="connsiteY251" fmla="*/ 700867 h 4474333"/>
              <a:gd name="connsiteX252" fmla="*/ 6402343 w 6523325"/>
              <a:gd name="connsiteY252" fmla="*/ 702269 h 4474333"/>
              <a:gd name="connsiteX253" fmla="*/ 6409377 w 6523325"/>
              <a:gd name="connsiteY253" fmla="*/ 706474 h 4474333"/>
              <a:gd name="connsiteX254" fmla="*/ 6395309 w 6523325"/>
              <a:gd name="connsiteY254" fmla="*/ 710679 h 4474333"/>
              <a:gd name="connsiteX255" fmla="*/ 6353107 w 6523325"/>
              <a:gd name="connsiteY255" fmla="*/ 714884 h 4474333"/>
              <a:gd name="connsiteX256" fmla="*/ 6337632 w 6523325"/>
              <a:gd name="connsiteY256" fmla="*/ 724696 h 4474333"/>
              <a:gd name="connsiteX257" fmla="*/ 6327785 w 6523325"/>
              <a:gd name="connsiteY257" fmla="*/ 730303 h 4474333"/>
              <a:gd name="connsiteX258" fmla="*/ 6286989 w 6523325"/>
              <a:gd name="connsiteY258" fmla="*/ 755534 h 4474333"/>
              <a:gd name="connsiteX259" fmla="*/ 6309497 w 6523325"/>
              <a:gd name="connsiteY259" fmla="*/ 761141 h 4474333"/>
              <a:gd name="connsiteX260" fmla="*/ 6327785 w 6523325"/>
              <a:gd name="connsiteY260" fmla="*/ 761141 h 4474333"/>
              <a:gd name="connsiteX261" fmla="*/ 6327785 w 6523325"/>
              <a:gd name="connsiteY261" fmla="*/ 763945 h 4474333"/>
              <a:gd name="connsiteX262" fmla="*/ 6301056 w 6523325"/>
              <a:gd name="connsiteY262" fmla="*/ 766748 h 4474333"/>
              <a:gd name="connsiteX263" fmla="*/ 6301056 w 6523325"/>
              <a:gd name="connsiteY263" fmla="*/ 787774 h 4474333"/>
              <a:gd name="connsiteX264" fmla="*/ 6281361 w 6523325"/>
              <a:gd name="connsiteY264" fmla="*/ 803193 h 4474333"/>
              <a:gd name="connsiteX265" fmla="*/ 6263073 w 6523325"/>
              <a:gd name="connsiteY265" fmla="*/ 815809 h 4474333"/>
              <a:gd name="connsiteX266" fmla="*/ 6249006 w 6523325"/>
              <a:gd name="connsiteY266" fmla="*/ 822818 h 4474333"/>
              <a:gd name="connsiteX267" fmla="*/ 6225091 w 6523325"/>
              <a:gd name="connsiteY267" fmla="*/ 824219 h 4474333"/>
              <a:gd name="connsiteX268" fmla="*/ 6199769 w 6523325"/>
              <a:gd name="connsiteY268" fmla="*/ 836835 h 4474333"/>
              <a:gd name="connsiteX269" fmla="*/ 6177261 w 6523325"/>
              <a:gd name="connsiteY269" fmla="*/ 836835 h 4474333"/>
              <a:gd name="connsiteX270" fmla="*/ 6173041 w 6523325"/>
              <a:gd name="connsiteY270" fmla="*/ 843844 h 4474333"/>
              <a:gd name="connsiteX271" fmla="*/ 6222277 w 6523325"/>
              <a:gd name="connsiteY271" fmla="*/ 845245 h 4474333"/>
              <a:gd name="connsiteX272" fmla="*/ 6264480 w 6523325"/>
              <a:gd name="connsiteY272" fmla="*/ 855057 h 4474333"/>
              <a:gd name="connsiteX273" fmla="*/ 6147719 w 6523325"/>
              <a:gd name="connsiteY273" fmla="*/ 890101 h 4474333"/>
              <a:gd name="connsiteX274" fmla="*/ 6212430 w 6523325"/>
              <a:gd name="connsiteY274" fmla="*/ 891502 h 4474333"/>
              <a:gd name="connsiteX275" fmla="*/ 6194142 w 6523325"/>
              <a:gd name="connsiteY275" fmla="*/ 895708 h 4474333"/>
              <a:gd name="connsiteX276" fmla="*/ 6208209 w 6523325"/>
              <a:gd name="connsiteY276" fmla="*/ 909725 h 4474333"/>
              <a:gd name="connsiteX277" fmla="*/ 6128024 w 6523325"/>
              <a:gd name="connsiteY277" fmla="*/ 918135 h 4474333"/>
              <a:gd name="connsiteX278" fmla="*/ 6132245 w 6523325"/>
              <a:gd name="connsiteY278" fmla="*/ 920939 h 4474333"/>
              <a:gd name="connsiteX279" fmla="*/ 6111143 w 6523325"/>
              <a:gd name="connsiteY279" fmla="*/ 930751 h 4474333"/>
              <a:gd name="connsiteX280" fmla="*/ 6104109 w 6523325"/>
              <a:gd name="connsiteY280" fmla="*/ 940563 h 4474333"/>
              <a:gd name="connsiteX281" fmla="*/ 6178667 w 6523325"/>
              <a:gd name="connsiteY281" fmla="*/ 929349 h 4474333"/>
              <a:gd name="connsiteX282" fmla="*/ 6147719 w 6523325"/>
              <a:gd name="connsiteY282" fmla="*/ 936358 h 4474333"/>
              <a:gd name="connsiteX283" fmla="*/ 6136465 w 6523325"/>
              <a:gd name="connsiteY283" fmla="*/ 929349 h 4474333"/>
              <a:gd name="connsiteX284" fmla="*/ 6153346 w 6523325"/>
              <a:gd name="connsiteY284" fmla="*/ 923742 h 4474333"/>
              <a:gd name="connsiteX285" fmla="*/ 6173041 w 6523325"/>
              <a:gd name="connsiteY285" fmla="*/ 920939 h 4474333"/>
              <a:gd name="connsiteX286" fmla="*/ 6194142 w 6523325"/>
              <a:gd name="connsiteY286" fmla="*/ 925144 h 4474333"/>
              <a:gd name="connsiteX287" fmla="*/ 6216650 w 6523325"/>
              <a:gd name="connsiteY287" fmla="*/ 918135 h 4474333"/>
              <a:gd name="connsiteX288" fmla="*/ 6175854 w 6523325"/>
              <a:gd name="connsiteY288" fmla="*/ 940563 h 4474333"/>
              <a:gd name="connsiteX289" fmla="*/ 6198363 w 6523325"/>
              <a:gd name="connsiteY289" fmla="*/ 954581 h 4474333"/>
              <a:gd name="connsiteX290" fmla="*/ 6236345 w 6523325"/>
              <a:gd name="connsiteY290" fmla="*/ 950375 h 4474333"/>
              <a:gd name="connsiteX291" fmla="*/ 6239159 w 6523325"/>
              <a:gd name="connsiteY291" fmla="*/ 953179 h 4474333"/>
              <a:gd name="connsiteX292" fmla="*/ 6203989 w 6523325"/>
              <a:gd name="connsiteY292" fmla="*/ 971401 h 4474333"/>
              <a:gd name="connsiteX293" fmla="*/ 6291209 w 6523325"/>
              <a:gd name="connsiteY293" fmla="*/ 965794 h 4474333"/>
              <a:gd name="connsiteX294" fmla="*/ 6294023 w 6523325"/>
              <a:gd name="connsiteY294" fmla="*/ 968598 h 4474333"/>
              <a:gd name="connsiteX295" fmla="*/ 6274327 w 6523325"/>
              <a:gd name="connsiteY295" fmla="*/ 971401 h 4474333"/>
              <a:gd name="connsiteX296" fmla="*/ 6211023 w 6523325"/>
              <a:gd name="connsiteY296" fmla="*/ 979812 h 4474333"/>
              <a:gd name="connsiteX297" fmla="*/ 6208209 w 6523325"/>
              <a:gd name="connsiteY297" fmla="*/ 986820 h 4474333"/>
              <a:gd name="connsiteX298" fmla="*/ 6218057 w 6523325"/>
              <a:gd name="connsiteY298" fmla="*/ 995231 h 4474333"/>
              <a:gd name="connsiteX299" fmla="*/ 6188515 w 6523325"/>
              <a:gd name="connsiteY299" fmla="*/ 995231 h 4474333"/>
              <a:gd name="connsiteX300" fmla="*/ 6192735 w 6523325"/>
              <a:gd name="connsiteY300" fmla="*/ 999436 h 4474333"/>
              <a:gd name="connsiteX301" fmla="*/ 6201176 w 6523325"/>
              <a:gd name="connsiteY301" fmla="*/ 1007846 h 4474333"/>
              <a:gd name="connsiteX302" fmla="*/ 6206803 w 6523325"/>
              <a:gd name="connsiteY302" fmla="*/ 1009248 h 4474333"/>
              <a:gd name="connsiteX303" fmla="*/ 6232125 w 6523325"/>
              <a:gd name="connsiteY303" fmla="*/ 1005043 h 4474333"/>
              <a:gd name="connsiteX304" fmla="*/ 6264480 w 6523325"/>
              <a:gd name="connsiteY304" fmla="*/ 1003641 h 4474333"/>
              <a:gd name="connsiteX305" fmla="*/ 6249006 w 6523325"/>
              <a:gd name="connsiteY305" fmla="*/ 1019060 h 4474333"/>
              <a:gd name="connsiteX306" fmla="*/ 6306683 w 6523325"/>
              <a:gd name="connsiteY306" fmla="*/ 1021864 h 4474333"/>
              <a:gd name="connsiteX307" fmla="*/ 6308090 w 6523325"/>
              <a:gd name="connsiteY307" fmla="*/ 1026069 h 4474333"/>
              <a:gd name="connsiteX308" fmla="*/ 6275735 w 6523325"/>
              <a:gd name="connsiteY308" fmla="*/ 1027470 h 4474333"/>
              <a:gd name="connsiteX309" fmla="*/ 6250413 w 6523325"/>
              <a:gd name="connsiteY309" fmla="*/ 1030274 h 4474333"/>
              <a:gd name="connsiteX310" fmla="*/ 6263073 w 6523325"/>
              <a:gd name="connsiteY310" fmla="*/ 1037283 h 4474333"/>
              <a:gd name="connsiteX311" fmla="*/ 6319344 w 6523325"/>
              <a:gd name="connsiteY311" fmla="*/ 1048496 h 4474333"/>
              <a:gd name="connsiteX312" fmla="*/ 6301056 w 6523325"/>
              <a:gd name="connsiteY312" fmla="*/ 1051300 h 4474333"/>
              <a:gd name="connsiteX313" fmla="*/ 6291209 w 6523325"/>
              <a:gd name="connsiteY313" fmla="*/ 1052702 h 4474333"/>
              <a:gd name="connsiteX314" fmla="*/ 6295429 w 6523325"/>
              <a:gd name="connsiteY314" fmla="*/ 1055505 h 4474333"/>
              <a:gd name="connsiteX315" fmla="*/ 6310903 w 6523325"/>
              <a:gd name="connsiteY315" fmla="*/ 1061112 h 4474333"/>
              <a:gd name="connsiteX316" fmla="*/ 6284175 w 6523325"/>
              <a:gd name="connsiteY316" fmla="*/ 1066719 h 4474333"/>
              <a:gd name="connsiteX317" fmla="*/ 6250413 w 6523325"/>
              <a:gd name="connsiteY317" fmla="*/ 1075130 h 4474333"/>
              <a:gd name="connsiteX318" fmla="*/ 6250413 w 6523325"/>
              <a:gd name="connsiteY318" fmla="*/ 1084942 h 4474333"/>
              <a:gd name="connsiteX319" fmla="*/ 6268701 w 6523325"/>
              <a:gd name="connsiteY319" fmla="*/ 1093352 h 4474333"/>
              <a:gd name="connsiteX320" fmla="*/ 6295429 w 6523325"/>
              <a:gd name="connsiteY320" fmla="*/ 1112976 h 4474333"/>
              <a:gd name="connsiteX321" fmla="*/ 6277141 w 6523325"/>
              <a:gd name="connsiteY321" fmla="*/ 1119985 h 4474333"/>
              <a:gd name="connsiteX322" fmla="*/ 6299649 w 6523325"/>
              <a:gd name="connsiteY322" fmla="*/ 1131199 h 4474333"/>
              <a:gd name="connsiteX323" fmla="*/ 6326378 w 6523325"/>
              <a:gd name="connsiteY323" fmla="*/ 1135404 h 4474333"/>
              <a:gd name="connsiteX324" fmla="*/ 6326378 w 6523325"/>
              <a:gd name="connsiteY324" fmla="*/ 1138208 h 4474333"/>
              <a:gd name="connsiteX325" fmla="*/ 6279955 w 6523325"/>
              <a:gd name="connsiteY325" fmla="*/ 1136806 h 4474333"/>
              <a:gd name="connsiteX326" fmla="*/ 6277141 w 6523325"/>
              <a:gd name="connsiteY326" fmla="*/ 1138208 h 4474333"/>
              <a:gd name="connsiteX327" fmla="*/ 6299649 w 6523325"/>
              <a:gd name="connsiteY327" fmla="*/ 1142413 h 4474333"/>
              <a:gd name="connsiteX328" fmla="*/ 6330598 w 6523325"/>
              <a:gd name="connsiteY328" fmla="*/ 1143815 h 4474333"/>
              <a:gd name="connsiteX329" fmla="*/ 6377021 w 6523325"/>
              <a:gd name="connsiteY329" fmla="*/ 1148020 h 4474333"/>
              <a:gd name="connsiteX330" fmla="*/ 6391089 w 6523325"/>
              <a:gd name="connsiteY330" fmla="*/ 1150823 h 4474333"/>
              <a:gd name="connsiteX331" fmla="*/ 6375615 w 6523325"/>
              <a:gd name="connsiteY331" fmla="*/ 1153627 h 4474333"/>
              <a:gd name="connsiteX332" fmla="*/ 6316531 w 6523325"/>
              <a:gd name="connsiteY332" fmla="*/ 1150823 h 4474333"/>
              <a:gd name="connsiteX333" fmla="*/ 6298243 w 6523325"/>
              <a:gd name="connsiteY333" fmla="*/ 1150823 h 4474333"/>
              <a:gd name="connsiteX334" fmla="*/ 6334819 w 6523325"/>
              <a:gd name="connsiteY334" fmla="*/ 1167644 h 4474333"/>
              <a:gd name="connsiteX335" fmla="*/ 6326378 w 6523325"/>
              <a:gd name="connsiteY335" fmla="*/ 1169046 h 4474333"/>
              <a:gd name="connsiteX336" fmla="*/ 6322157 w 6523325"/>
              <a:gd name="connsiteY336" fmla="*/ 1180260 h 4474333"/>
              <a:gd name="connsiteX337" fmla="*/ 6337632 w 6523325"/>
              <a:gd name="connsiteY337" fmla="*/ 1187268 h 4474333"/>
              <a:gd name="connsiteX338" fmla="*/ 6379835 w 6523325"/>
              <a:gd name="connsiteY338" fmla="*/ 1188670 h 4474333"/>
              <a:gd name="connsiteX339" fmla="*/ 6382649 w 6523325"/>
              <a:gd name="connsiteY339" fmla="*/ 1183063 h 4474333"/>
              <a:gd name="connsiteX340" fmla="*/ 6358733 w 6523325"/>
              <a:gd name="connsiteY340" fmla="*/ 1184465 h 4474333"/>
              <a:gd name="connsiteX341" fmla="*/ 6379835 w 6523325"/>
              <a:gd name="connsiteY341" fmla="*/ 1177456 h 4474333"/>
              <a:gd name="connsiteX342" fmla="*/ 6417817 w 6523325"/>
              <a:gd name="connsiteY342" fmla="*/ 1177456 h 4474333"/>
              <a:gd name="connsiteX343" fmla="*/ 6423445 w 6523325"/>
              <a:gd name="connsiteY343" fmla="*/ 1181661 h 4474333"/>
              <a:gd name="connsiteX344" fmla="*/ 6402343 w 6523325"/>
              <a:gd name="connsiteY344" fmla="*/ 1206893 h 4474333"/>
              <a:gd name="connsiteX345" fmla="*/ 6354513 w 6523325"/>
              <a:gd name="connsiteY345" fmla="*/ 1220910 h 4474333"/>
              <a:gd name="connsiteX346" fmla="*/ 6344666 w 6523325"/>
              <a:gd name="connsiteY346" fmla="*/ 1223713 h 4474333"/>
              <a:gd name="connsiteX347" fmla="*/ 6281361 w 6523325"/>
              <a:gd name="connsiteY347" fmla="*/ 1236329 h 4474333"/>
              <a:gd name="connsiteX348" fmla="*/ 6195549 w 6523325"/>
              <a:gd name="connsiteY348" fmla="*/ 1243338 h 4474333"/>
              <a:gd name="connsiteX349" fmla="*/ 6194142 w 6523325"/>
              <a:gd name="connsiteY349" fmla="*/ 1246141 h 4474333"/>
              <a:gd name="connsiteX350" fmla="*/ 6244785 w 6523325"/>
              <a:gd name="connsiteY350" fmla="*/ 1250346 h 4474333"/>
              <a:gd name="connsiteX351" fmla="*/ 6244785 w 6523325"/>
              <a:gd name="connsiteY351" fmla="*/ 1253150 h 4474333"/>
              <a:gd name="connsiteX352" fmla="*/ 6194142 w 6523325"/>
              <a:gd name="connsiteY352" fmla="*/ 1257355 h 4474333"/>
              <a:gd name="connsiteX353" fmla="*/ 6201176 w 6523325"/>
              <a:gd name="connsiteY353" fmla="*/ 1260159 h 4474333"/>
              <a:gd name="connsiteX354" fmla="*/ 6232125 w 6523325"/>
              <a:gd name="connsiteY354" fmla="*/ 1267167 h 4474333"/>
              <a:gd name="connsiteX355" fmla="*/ 6274327 w 6523325"/>
              <a:gd name="connsiteY355" fmla="*/ 1276979 h 4474333"/>
              <a:gd name="connsiteX356" fmla="*/ 6244785 w 6523325"/>
              <a:gd name="connsiteY356" fmla="*/ 1282586 h 4474333"/>
              <a:gd name="connsiteX357" fmla="*/ 6236345 w 6523325"/>
              <a:gd name="connsiteY357" fmla="*/ 1292398 h 4474333"/>
              <a:gd name="connsiteX358" fmla="*/ 6196955 w 6523325"/>
              <a:gd name="connsiteY358" fmla="*/ 1295202 h 4474333"/>
              <a:gd name="connsiteX359" fmla="*/ 6218057 w 6523325"/>
              <a:gd name="connsiteY359" fmla="*/ 1283988 h 4474333"/>
              <a:gd name="connsiteX360" fmla="*/ 6184295 w 6523325"/>
              <a:gd name="connsiteY360" fmla="*/ 1279783 h 4474333"/>
              <a:gd name="connsiteX361" fmla="*/ 6171634 w 6523325"/>
              <a:gd name="connsiteY361" fmla="*/ 1293800 h 4474333"/>
              <a:gd name="connsiteX362" fmla="*/ 6142091 w 6523325"/>
              <a:gd name="connsiteY362" fmla="*/ 1302211 h 4474333"/>
              <a:gd name="connsiteX363" fmla="*/ 6144905 w 6523325"/>
              <a:gd name="connsiteY363" fmla="*/ 1305014 h 4474333"/>
              <a:gd name="connsiteX364" fmla="*/ 6160379 w 6523325"/>
              <a:gd name="connsiteY364" fmla="*/ 1303612 h 4474333"/>
              <a:gd name="connsiteX365" fmla="*/ 6194142 w 6523325"/>
              <a:gd name="connsiteY365" fmla="*/ 1309219 h 4474333"/>
              <a:gd name="connsiteX366" fmla="*/ 6213837 w 6523325"/>
              <a:gd name="connsiteY366" fmla="*/ 1313424 h 4474333"/>
              <a:gd name="connsiteX367" fmla="*/ 6232125 w 6523325"/>
              <a:gd name="connsiteY367" fmla="*/ 1320433 h 4474333"/>
              <a:gd name="connsiteX368" fmla="*/ 6225091 w 6523325"/>
              <a:gd name="connsiteY368" fmla="*/ 1330245 h 4474333"/>
              <a:gd name="connsiteX369" fmla="*/ 6233531 w 6523325"/>
              <a:gd name="connsiteY369" fmla="*/ 1354075 h 4474333"/>
              <a:gd name="connsiteX370" fmla="*/ 6236345 w 6523325"/>
              <a:gd name="connsiteY370" fmla="*/ 1366690 h 4474333"/>
              <a:gd name="connsiteX371" fmla="*/ 6246193 w 6523325"/>
              <a:gd name="connsiteY371" fmla="*/ 1391921 h 4474333"/>
              <a:gd name="connsiteX372" fmla="*/ 6227905 w 6523325"/>
              <a:gd name="connsiteY372" fmla="*/ 1390520 h 4474333"/>
              <a:gd name="connsiteX373" fmla="*/ 6225091 w 6523325"/>
              <a:gd name="connsiteY373" fmla="*/ 1414349 h 4474333"/>
              <a:gd name="connsiteX374" fmla="*/ 6232125 w 6523325"/>
              <a:gd name="connsiteY374" fmla="*/ 1417153 h 4474333"/>
              <a:gd name="connsiteX375" fmla="*/ 6292615 w 6523325"/>
              <a:gd name="connsiteY375" fmla="*/ 1421358 h 4474333"/>
              <a:gd name="connsiteX376" fmla="*/ 6379835 w 6523325"/>
              <a:gd name="connsiteY376" fmla="*/ 1424161 h 4474333"/>
              <a:gd name="connsiteX377" fmla="*/ 6389683 w 6523325"/>
              <a:gd name="connsiteY377" fmla="*/ 1433973 h 4474333"/>
              <a:gd name="connsiteX378" fmla="*/ 6388275 w 6523325"/>
              <a:gd name="connsiteY378" fmla="*/ 1443786 h 4474333"/>
              <a:gd name="connsiteX379" fmla="*/ 6372801 w 6523325"/>
              <a:gd name="connsiteY379" fmla="*/ 1457803 h 4474333"/>
              <a:gd name="connsiteX380" fmla="*/ 6322157 w 6523325"/>
              <a:gd name="connsiteY380" fmla="*/ 1462008 h 4474333"/>
              <a:gd name="connsiteX381" fmla="*/ 6337632 w 6523325"/>
              <a:gd name="connsiteY381" fmla="*/ 1459205 h 4474333"/>
              <a:gd name="connsiteX382" fmla="*/ 6322157 w 6523325"/>
              <a:gd name="connsiteY382" fmla="*/ 1454999 h 4474333"/>
              <a:gd name="connsiteX383" fmla="*/ 6330598 w 6523325"/>
              <a:gd name="connsiteY383" fmla="*/ 1449393 h 4474333"/>
              <a:gd name="connsiteX384" fmla="*/ 6247599 w 6523325"/>
              <a:gd name="connsiteY384" fmla="*/ 1438179 h 4474333"/>
              <a:gd name="connsiteX385" fmla="*/ 6260260 w 6523325"/>
              <a:gd name="connsiteY385" fmla="*/ 1443786 h 4474333"/>
              <a:gd name="connsiteX386" fmla="*/ 6277141 w 6523325"/>
              <a:gd name="connsiteY386" fmla="*/ 1446589 h 4474333"/>
              <a:gd name="connsiteX387" fmla="*/ 6278548 w 6523325"/>
              <a:gd name="connsiteY387" fmla="*/ 1454999 h 4474333"/>
              <a:gd name="connsiteX388" fmla="*/ 6263073 w 6523325"/>
              <a:gd name="connsiteY388" fmla="*/ 1459205 h 4474333"/>
              <a:gd name="connsiteX389" fmla="*/ 6295429 w 6523325"/>
              <a:gd name="connsiteY389" fmla="*/ 1463410 h 4474333"/>
              <a:gd name="connsiteX390" fmla="*/ 6274327 w 6523325"/>
              <a:gd name="connsiteY390" fmla="*/ 1471820 h 4474333"/>
              <a:gd name="connsiteX391" fmla="*/ 6327785 w 6523325"/>
              <a:gd name="connsiteY391" fmla="*/ 1480231 h 4474333"/>
              <a:gd name="connsiteX392" fmla="*/ 6375615 w 6523325"/>
              <a:gd name="connsiteY392" fmla="*/ 1480231 h 4474333"/>
              <a:gd name="connsiteX393" fmla="*/ 6388275 w 6523325"/>
              <a:gd name="connsiteY393" fmla="*/ 1494248 h 4474333"/>
              <a:gd name="connsiteX394" fmla="*/ 6381241 w 6523325"/>
              <a:gd name="connsiteY394" fmla="*/ 1499855 h 4474333"/>
              <a:gd name="connsiteX395" fmla="*/ 6384055 w 6523325"/>
              <a:gd name="connsiteY395" fmla="*/ 1508265 h 4474333"/>
              <a:gd name="connsiteX396" fmla="*/ 6406563 w 6523325"/>
              <a:gd name="connsiteY396" fmla="*/ 1505462 h 4474333"/>
              <a:gd name="connsiteX397" fmla="*/ 6422038 w 6523325"/>
              <a:gd name="connsiteY397" fmla="*/ 1502658 h 4474333"/>
              <a:gd name="connsiteX398" fmla="*/ 6416411 w 6523325"/>
              <a:gd name="connsiteY398" fmla="*/ 1511069 h 4474333"/>
              <a:gd name="connsiteX399" fmla="*/ 6399529 w 6523325"/>
              <a:gd name="connsiteY399" fmla="*/ 1513872 h 4474333"/>
              <a:gd name="connsiteX400" fmla="*/ 6413597 w 6523325"/>
              <a:gd name="connsiteY400" fmla="*/ 1525086 h 4474333"/>
              <a:gd name="connsiteX401" fmla="*/ 6392496 w 6523325"/>
              <a:gd name="connsiteY401" fmla="*/ 1525086 h 4474333"/>
              <a:gd name="connsiteX402" fmla="*/ 6371395 w 6523325"/>
              <a:gd name="connsiteY402" fmla="*/ 1523684 h 4474333"/>
              <a:gd name="connsiteX403" fmla="*/ 6357327 w 6523325"/>
              <a:gd name="connsiteY403" fmla="*/ 1525086 h 4474333"/>
              <a:gd name="connsiteX404" fmla="*/ 6357327 w 6523325"/>
              <a:gd name="connsiteY404" fmla="*/ 1527890 h 4474333"/>
              <a:gd name="connsiteX405" fmla="*/ 6386869 w 6523325"/>
              <a:gd name="connsiteY405" fmla="*/ 1533497 h 4474333"/>
              <a:gd name="connsiteX406" fmla="*/ 6371395 w 6523325"/>
              <a:gd name="connsiteY406" fmla="*/ 1536300 h 4474333"/>
              <a:gd name="connsiteX407" fmla="*/ 6369987 w 6523325"/>
              <a:gd name="connsiteY407" fmla="*/ 1544710 h 4474333"/>
              <a:gd name="connsiteX408" fmla="*/ 6389683 w 6523325"/>
              <a:gd name="connsiteY408" fmla="*/ 1558728 h 4474333"/>
              <a:gd name="connsiteX409" fmla="*/ 6407971 w 6523325"/>
              <a:gd name="connsiteY409" fmla="*/ 1576950 h 4474333"/>
              <a:gd name="connsiteX410" fmla="*/ 6420631 w 6523325"/>
              <a:gd name="connsiteY410" fmla="*/ 1588164 h 4474333"/>
              <a:gd name="connsiteX411" fmla="*/ 6433292 w 6523325"/>
              <a:gd name="connsiteY411" fmla="*/ 1596575 h 4474333"/>
              <a:gd name="connsiteX412" fmla="*/ 6445953 w 6523325"/>
              <a:gd name="connsiteY412" fmla="*/ 1603583 h 4474333"/>
              <a:gd name="connsiteX413" fmla="*/ 6509257 w 6523325"/>
              <a:gd name="connsiteY413" fmla="*/ 1628814 h 4474333"/>
              <a:gd name="connsiteX414" fmla="*/ 6523325 w 6523325"/>
              <a:gd name="connsiteY414" fmla="*/ 1633020 h 4474333"/>
              <a:gd name="connsiteX415" fmla="*/ 6495189 w 6523325"/>
              <a:gd name="connsiteY415" fmla="*/ 1637225 h 4474333"/>
              <a:gd name="connsiteX416" fmla="*/ 6481122 w 6523325"/>
              <a:gd name="connsiteY416" fmla="*/ 1628814 h 4474333"/>
              <a:gd name="connsiteX417" fmla="*/ 6465647 w 6523325"/>
              <a:gd name="connsiteY417" fmla="*/ 1637225 h 4474333"/>
              <a:gd name="connsiteX418" fmla="*/ 6457207 w 6523325"/>
              <a:gd name="connsiteY418" fmla="*/ 1641430 h 4474333"/>
              <a:gd name="connsiteX419" fmla="*/ 6441733 w 6523325"/>
              <a:gd name="connsiteY419" fmla="*/ 1638627 h 4474333"/>
              <a:gd name="connsiteX420" fmla="*/ 6447359 w 6523325"/>
              <a:gd name="connsiteY420" fmla="*/ 1634421 h 4474333"/>
              <a:gd name="connsiteX421" fmla="*/ 6467055 w 6523325"/>
              <a:gd name="connsiteY421" fmla="*/ 1619002 h 4474333"/>
              <a:gd name="connsiteX422" fmla="*/ 6455801 w 6523325"/>
              <a:gd name="connsiteY422" fmla="*/ 1613395 h 4474333"/>
              <a:gd name="connsiteX423" fmla="*/ 6443139 w 6523325"/>
              <a:gd name="connsiteY423" fmla="*/ 1623207 h 4474333"/>
              <a:gd name="connsiteX424" fmla="*/ 6427665 w 6523325"/>
              <a:gd name="connsiteY424" fmla="*/ 1611994 h 4474333"/>
              <a:gd name="connsiteX425" fmla="*/ 6406563 w 6523325"/>
              <a:gd name="connsiteY425" fmla="*/ 1599378 h 4474333"/>
              <a:gd name="connsiteX426" fmla="*/ 6372801 w 6523325"/>
              <a:gd name="connsiteY426" fmla="*/ 1588164 h 4474333"/>
              <a:gd name="connsiteX427" fmla="*/ 6347479 w 6523325"/>
              <a:gd name="connsiteY427" fmla="*/ 1596575 h 4474333"/>
              <a:gd name="connsiteX428" fmla="*/ 6348886 w 6523325"/>
              <a:gd name="connsiteY428" fmla="*/ 1604985 h 4474333"/>
              <a:gd name="connsiteX429" fmla="*/ 6355920 w 6523325"/>
              <a:gd name="connsiteY429" fmla="*/ 1606387 h 4474333"/>
              <a:gd name="connsiteX430" fmla="*/ 6368581 w 6523325"/>
              <a:gd name="connsiteY430" fmla="*/ 1590968 h 4474333"/>
              <a:gd name="connsiteX431" fmla="*/ 6375615 w 6523325"/>
              <a:gd name="connsiteY431" fmla="*/ 1595173 h 4474333"/>
              <a:gd name="connsiteX432" fmla="*/ 6379835 w 6523325"/>
              <a:gd name="connsiteY432" fmla="*/ 1600780 h 4474333"/>
              <a:gd name="connsiteX433" fmla="*/ 6369987 w 6523325"/>
              <a:gd name="connsiteY433" fmla="*/ 1607788 h 4474333"/>
              <a:gd name="connsiteX434" fmla="*/ 6346073 w 6523325"/>
              <a:gd name="connsiteY434" fmla="*/ 1614797 h 4474333"/>
              <a:gd name="connsiteX435" fmla="*/ 6332005 w 6523325"/>
              <a:gd name="connsiteY435" fmla="*/ 1638627 h 4474333"/>
              <a:gd name="connsiteX436" fmla="*/ 6337632 w 6523325"/>
              <a:gd name="connsiteY436" fmla="*/ 1647037 h 4474333"/>
              <a:gd name="connsiteX437" fmla="*/ 6361547 w 6523325"/>
              <a:gd name="connsiteY437" fmla="*/ 1644233 h 4474333"/>
              <a:gd name="connsiteX438" fmla="*/ 6362954 w 6523325"/>
              <a:gd name="connsiteY438" fmla="*/ 1658251 h 4474333"/>
              <a:gd name="connsiteX439" fmla="*/ 6368581 w 6523325"/>
              <a:gd name="connsiteY439" fmla="*/ 1670866 h 4474333"/>
              <a:gd name="connsiteX440" fmla="*/ 6392496 w 6523325"/>
              <a:gd name="connsiteY440" fmla="*/ 1670866 h 4474333"/>
              <a:gd name="connsiteX441" fmla="*/ 6429071 w 6523325"/>
              <a:gd name="connsiteY441" fmla="*/ 1670866 h 4474333"/>
              <a:gd name="connsiteX442" fmla="*/ 6436105 w 6523325"/>
              <a:gd name="connsiteY442" fmla="*/ 1665259 h 4474333"/>
              <a:gd name="connsiteX443" fmla="*/ 6443139 w 6523325"/>
              <a:gd name="connsiteY443" fmla="*/ 1665259 h 4474333"/>
              <a:gd name="connsiteX444" fmla="*/ 6469868 w 6523325"/>
              <a:gd name="connsiteY444" fmla="*/ 1672268 h 4474333"/>
              <a:gd name="connsiteX445" fmla="*/ 6445953 w 6523325"/>
              <a:gd name="connsiteY445" fmla="*/ 1679277 h 4474333"/>
              <a:gd name="connsiteX446" fmla="*/ 6391089 w 6523325"/>
              <a:gd name="connsiteY446" fmla="*/ 1691892 h 4474333"/>
              <a:gd name="connsiteX447" fmla="*/ 6309497 w 6523325"/>
              <a:gd name="connsiteY447" fmla="*/ 1701705 h 4474333"/>
              <a:gd name="connsiteX448" fmla="*/ 6340445 w 6523325"/>
              <a:gd name="connsiteY448" fmla="*/ 1686285 h 4474333"/>
              <a:gd name="connsiteX449" fmla="*/ 6246193 w 6523325"/>
              <a:gd name="connsiteY449" fmla="*/ 1676473 h 4474333"/>
              <a:gd name="connsiteX450" fmla="*/ 6246193 w 6523325"/>
              <a:gd name="connsiteY450" fmla="*/ 1673670 h 4474333"/>
              <a:gd name="connsiteX451" fmla="*/ 6261667 w 6523325"/>
              <a:gd name="connsiteY451" fmla="*/ 1672268 h 4474333"/>
              <a:gd name="connsiteX452" fmla="*/ 6289802 w 6523325"/>
              <a:gd name="connsiteY452" fmla="*/ 1665259 h 4474333"/>
              <a:gd name="connsiteX453" fmla="*/ 6310903 w 6523325"/>
              <a:gd name="connsiteY453" fmla="*/ 1649840 h 4474333"/>
              <a:gd name="connsiteX454" fmla="*/ 6301056 w 6523325"/>
              <a:gd name="connsiteY454" fmla="*/ 1640028 h 4474333"/>
              <a:gd name="connsiteX455" fmla="*/ 6281361 w 6523325"/>
              <a:gd name="connsiteY455" fmla="*/ 1631618 h 4474333"/>
              <a:gd name="connsiteX456" fmla="*/ 6237751 w 6523325"/>
              <a:gd name="connsiteY456" fmla="*/ 1626011 h 4474333"/>
              <a:gd name="connsiteX457" fmla="*/ 6230718 w 6523325"/>
              <a:gd name="connsiteY457" fmla="*/ 1626011 h 4474333"/>
              <a:gd name="connsiteX458" fmla="*/ 6229311 w 6523325"/>
              <a:gd name="connsiteY458" fmla="*/ 1617601 h 4474333"/>
              <a:gd name="connsiteX459" fmla="*/ 6212430 w 6523325"/>
              <a:gd name="connsiteY459" fmla="*/ 1621806 h 4474333"/>
              <a:gd name="connsiteX460" fmla="*/ 6222277 w 6523325"/>
              <a:gd name="connsiteY460" fmla="*/ 1663858 h 4474333"/>
              <a:gd name="connsiteX461" fmla="*/ 6220871 w 6523325"/>
              <a:gd name="connsiteY461" fmla="*/ 1665259 h 4474333"/>
              <a:gd name="connsiteX462" fmla="*/ 6227905 w 6523325"/>
              <a:gd name="connsiteY462" fmla="*/ 1672268 h 4474333"/>
              <a:gd name="connsiteX463" fmla="*/ 6232125 w 6523325"/>
              <a:gd name="connsiteY463" fmla="*/ 1676473 h 4474333"/>
              <a:gd name="connsiteX464" fmla="*/ 6219464 w 6523325"/>
              <a:gd name="connsiteY464" fmla="*/ 1677875 h 4474333"/>
              <a:gd name="connsiteX465" fmla="*/ 6178667 w 6523325"/>
              <a:gd name="connsiteY465" fmla="*/ 1682080 h 4474333"/>
              <a:gd name="connsiteX466" fmla="*/ 6147719 w 6523325"/>
              <a:gd name="connsiteY466" fmla="*/ 1689089 h 4474333"/>
              <a:gd name="connsiteX467" fmla="*/ 6153346 w 6523325"/>
              <a:gd name="connsiteY467" fmla="*/ 1693294 h 4474333"/>
              <a:gd name="connsiteX468" fmla="*/ 6170227 w 6523325"/>
              <a:gd name="connsiteY468" fmla="*/ 1710115 h 4474333"/>
              <a:gd name="connsiteX469" fmla="*/ 6198363 w 6523325"/>
              <a:gd name="connsiteY469" fmla="*/ 1710115 h 4474333"/>
              <a:gd name="connsiteX470" fmla="*/ 6236345 w 6523325"/>
              <a:gd name="connsiteY470" fmla="*/ 1693294 h 4474333"/>
              <a:gd name="connsiteX471" fmla="*/ 6240565 w 6523325"/>
              <a:gd name="connsiteY471" fmla="*/ 1682080 h 4474333"/>
              <a:gd name="connsiteX472" fmla="*/ 6267294 w 6523325"/>
              <a:gd name="connsiteY472" fmla="*/ 1686285 h 4474333"/>
              <a:gd name="connsiteX473" fmla="*/ 6236345 w 6523325"/>
              <a:gd name="connsiteY473" fmla="*/ 1703106 h 4474333"/>
              <a:gd name="connsiteX474" fmla="*/ 6218057 w 6523325"/>
              <a:gd name="connsiteY474" fmla="*/ 1708713 h 4474333"/>
              <a:gd name="connsiteX475" fmla="*/ 6215243 w 6523325"/>
              <a:gd name="connsiteY475" fmla="*/ 1725534 h 4474333"/>
              <a:gd name="connsiteX476" fmla="*/ 6220871 w 6523325"/>
              <a:gd name="connsiteY476" fmla="*/ 1733944 h 4474333"/>
              <a:gd name="connsiteX477" fmla="*/ 6202583 w 6523325"/>
              <a:gd name="connsiteY477" fmla="*/ 1733944 h 4474333"/>
              <a:gd name="connsiteX478" fmla="*/ 6167413 w 6523325"/>
              <a:gd name="connsiteY478" fmla="*/ 1726936 h 4474333"/>
              <a:gd name="connsiteX479" fmla="*/ 6156159 w 6523325"/>
              <a:gd name="connsiteY479" fmla="*/ 1735346 h 4474333"/>
              <a:gd name="connsiteX480" fmla="*/ 6153346 w 6523325"/>
              <a:gd name="connsiteY480" fmla="*/ 1746560 h 4474333"/>
              <a:gd name="connsiteX481" fmla="*/ 6116770 w 6523325"/>
              <a:gd name="connsiteY481" fmla="*/ 1746560 h 4474333"/>
              <a:gd name="connsiteX482" fmla="*/ 6115363 w 6523325"/>
              <a:gd name="connsiteY482" fmla="*/ 1745158 h 4474333"/>
              <a:gd name="connsiteX483" fmla="*/ 6104109 w 6523325"/>
              <a:gd name="connsiteY483" fmla="*/ 1752167 h 4474333"/>
              <a:gd name="connsiteX484" fmla="*/ 6119583 w 6523325"/>
              <a:gd name="connsiteY484" fmla="*/ 1761979 h 4474333"/>
              <a:gd name="connsiteX485" fmla="*/ 6154753 w 6523325"/>
              <a:gd name="connsiteY485" fmla="*/ 1760577 h 4474333"/>
              <a:gd name="connsiteX486" fmla="*/ 6192735 w 6523325"/>
              <a:gd name="connsiteY486" fmla="*/ 1773193 h 4474333"/>
              <a:gd name="connsiteX487" fmla="*/ 6222277 w 6523325"/>
              <a:gd name="connsiteY487" fmla="*/ 1797022 h 4474333"/>
              <a:gd name="connsiteX488" fmla="*/ 6198363 w 6523325"/>
              <a:gd name="connsiteY488" fmla="*/ 1801228 h 4474333"/>
              <a:gd name="connsiteX489" fmla="*/ 6180075 w 6523325"/>
              <a:gd name="connsiteY489" fmla="*/ 1797022 h 4474333"/>
              <a:gd name="connsiteX490" fmla="*/ 6157566 w 6523325"/>
              <a:gd name="connsiteY490" fmla="*/ 1790014 h 4474333"/>
              <a:gd name="connsiteX491" fmla="*/ 6123803 w 6523325"/>
              <a:gd name="connsiteY491" fmla="*/ 1788612 h 4474333"/>
              <a:gd name="connsiteX492" fmla="*/ 6104109 w 6523325"/>
              <a:gd name="connsiteY492" fmla="*/ 1792817 h 4474333"/>
              <a:gd name="connsiteX493" fmla="*/ 6132245 w 6523325"/>
              <a:gd name="connsiteY493" fmla="*/ 1798424 h 4474333"/>
              <a:gd name="connsiteX494" fmla="*/ 6164600 w 6523325"/>
              <a:gd name="connsiteY494" fmla="*/ 1798424 h 4474333"/>
              <a:gd name="connsiteX495" fmla="*/ 6164600 w 6523325"/>
              <a:gd name="connsiteY495" fmla="*/ 1799826 h 4474333"/>
              <a:gd name="connsiteX496" fmla="*/ 6115363 w 6523325"/>
              <a:gd name="connsiteY496" fmla="*/ 1801228 h 4474333"/>
              <a:gd name="connsiteX497" fmla="*/ 6106923 w 6523325"/>
              <a:gd name="connsiteY497" fmla="*/ 1818048 h 4474333"/>
              <a:gd name="connsiteX498" fmla="*/ 6116770 w 6523325"/>
              <a:gd name="connsiteY498" fmla="*/ 1823655 h 4474333"/>
              <a:gd name="connsiteX499" fmla="*/ 6160379 w 6523325"/>
              <a:gd name="connsiteY499" fmla="*/ 1837673 h 4474333"/>
              <a:gd name="connsiteX500" fmla="*/ 6173041 w 6523325"/>
              <a:gd name="connsiteY500" fmla="*/ 1840476 h 4474333"/>
              <a:gd name="connsiteX501" fmla="*/ 6163193 w 6523325"/>
              <a:gd name="connsiteY501" fmla="*/ 1846083 h 4474333"/>
              <a:gd name="connsiteX502" fmla="*/ 6170227 w 6523325"/>
              <a:gd name="connsiteY502" fmla="*/ 1846083 h 4474333"/>
              <a:gd name="connsiteX503" fmla="*/ 6196955 w 6523325"/>
              <a:gd name="connsiteY503" fmla="*/ 1844681 h 4474333"/>
              <a:gd name="connsiteX504" fmla="*/ 6216650 w 6523325"/>
              <a:gd name="connsiteY504" fmla="*/ 1853092 h 4474333"/>
              <a:gd name="connsiteX505" fmla="*/ 6203989 w 6523325"/>
              <a:gd name="connsiteY505" fmla="*/ 1860100 h 4474333"/>
              <a:gd name="connsiteX506" fmla="*/ 6137871 w 6523325"/>
              <a:gd name="connsiteY506" fmla="*/ 1867109 h 4474333"/>
              <a:gd name="connsiteX507" fmla="*/ 6088635 w 6523325"/>
              <a:gd name="connsiteY507" fmla="*/ 1871314 h 4474333"/>
              <a:gd name="connsiteX508" fmla="*/ 6074567 w 6523325"/>
              <a:gd name="connsiteY508" fmla="*/ 1888135 h 4474333"/>
              <a:gd name="connsiteX509" fmla="*/ 6112549 w 6523325"/>
              <a:gd name="connsiteY509" fmla="*/ 1910563 h 4474333"/>
              <a:gd name="connsiteX510" fmla="*/ 6144905 w 6523325"/>
              <a:gd name="connsiteY510" fmla="*/ 1916170 h 4474333"/>
              <a:gd name="connsiteX511" fmla="*/ 6092855 w 6523325"/>
              <a:gd name="connsiteY511" fmla="*/ 1920375 h 4474333"/>
              <a:gd name="connsiteX512" fmla="*/ 6067533 w 6523325"/>
              <a:gd name="connsiteY512" fmla="*/ 1930187 h 4474333"/>
              <a:gd name="connsiteX513" fmla="*/ 6067533 w 6523325"/>
              <a:gd name="connsiteY513" fmla="*/ 1987658 h 4474333"/>
              <a:gd name="connsiteX514" fmla="*/ 6073160 w 6523325"/>
              <a:gd name="connsiteY514" fmla="*/ 1993265 h 4474333"/>
              <a:gd name="connsiteX515" fmla="*/ 6073160 w 6523325"/>
              <a:gd name="connsiteY515" fmla="*/ 2003077 h 4474333"/>
              <a:gd name="connsiteX516" fmla="*/ 6067533 w 6523325"/>
              <a:gd name="connsiteY516" fmla="*/ 2010086 h 4474333"/>
              <a:gd name="connsiteX517" fmla="*/ 6064719 w 6523325"/>
              <a:gd name="connsiteY517" fmla="*/ 2045129 h 4474333"/>
              <a:gd name="connsiteX518" fmla="*/ 6057686 w 6523325"/>
              <a:gd name="connsiteY518" fmla="*/ 2054941 h 4474333"/>
              <a:gd name="connsiteX519" fmla="*/ 6059093 w 6523325"/>
              <a:gd name="connsiteY519" fmla="*/ 2056343 h 4474333"/>
              <a:gd name="connsiteX520" fmla="*/ 6056279 w 6523325"/>
              <a:gd name="connsiteY520" fmla="*/ 2056343 h 4474333"/>
              <a:gd name="connsiteX521" fmla="*/ 6049245 w 6523325"/>
              <a:gd name="connsiteY521" fmla="*/ 2064753 h 4474333"/>
              <a:gd name="connsiteX522" fmla="*/ 6042211 w 6523325"/>
              <a:gd name="connsiteY522" fmla="*/ 2075967 h 4474333"/>
              <a:gd name="connsiteX523" fmla="*/ 6002822 w 6523325"/>
              <a:gd name="connsiteY523" fmla="*/ 2071762 h 4474333"/>
              <a:gd name="connsiteX524" fmla="*/ 5991568 w 6523325"/>
              <a:gd name="connsiteY524" fmla="*/ 2071762 h 4474333"/>
              <a:gd name="connsiteX525" fmla="*/ 5978907 w 6523325"/>
              <a:gd name="connsiteY525" fmla="*/ 2075967 h 4474333"/>
              <a:gd name="connsiteX526" fmla="*/ 5974687 w 6523325"/>
              <a:gd name="connsiteY526" fmla="*/ 2081574 h 4474333"/>
              <a:gd name="connsiteX527" fmla="*/ 5985941 w 6523325"/>
              <a:gd name="connsiteY527" fmla="*/ 2085779 h 4474333"/>
              <a:gd name="connsiteX528" fmla="*/ 5956399 w 6523325"/>
              <a:gd name="connsiteY528" fmla="*/ 2089985 h 4474333"/>
              <a:gd name="connsiteX529" fmla="*/ 5960619 w 6523325"/>
              <a:gd name="connsiteY529" fmla="*/ 2092788 h 4474333"/>
              <a:gd name="connsiteX530" fmla="*/ 5970467 w 6523325"/>
              <a:gd name="connsiteY530" fmla="*/ 2098395 h 4474333"/>
              <a:gd name="connsiteX531" fmla="*/ 5976093 w 6523325"/>
              <a:gd name="connsiteY531" fmla="*/ 2098395 h 4474333"/>
              <a:gd name="connsiteX532" fmla="*/ 6000009 w 6523325"/>
              <a:gd name="connsiteY532" fmla="*/ 2092788 h 4474333"/>
              <a:gd name="connsiteX533" fmla="*/ 6033771 w 6523325"/>
              <a:gd name="connsiteY533" fmla="*/ 2087181 h 4474333"/>
              <a:gd name="connsiteX534" fmla="*/ 6018297 w 6523325"/>
              <a:gd name="connsiteY534" fmla="*/ 2101198 h 4474333"/>
              <a:gd name="connsiteX535" fmla="*/ 6077381 w 6523325"/>
              <a:gd name="connsiteY535" fmla="*/ 2096993 h 4474333"/>
              <a:gd name="connsiteX536" fmla="*/ 6078787 w 6523325"/>
              <a:gd name="connsiteY536" fmla="*/ 2099797 h 4474333"/>
              <a:gd name="connsiteX537" fmla="*/ 6047839 w 6523325"/>
              <a:gd name="connsiteY537" fmla="*/ 2105404 h 4474333"/>
              <a:gd name="connsiteX538" fmla="*/ 6021110 w 6523325"/>
              <a:gd name="connsiteY538" fmla="*/ 2111011 h 4474333"/>
              <a:gd name="connsiteX539" fmla="*/ 6035177 w 6523325"/>
              <a:gd name="connsiteY539" fmla="*/ 2115216 h 4474333"/>
              <a:gd name="connsiteX540" fmla="*/ 6091448 w 6523325"/>
              <a:gd name="connsiteY540" fmla="*/ 2116618 h 4474333"/>
              <a:gd name="connsiteX541" fmla="*/ 6074567 w 6523325"/>
              <a:gd name="connsiteY541" fmla="*/ 2119421 h 4474333"/>
              <a:gd name="connsiteX542" fmla="*/ 6064719 w 6523325"/>
              <a:gd name="connsiteY542" fmla="*/ 2122224 h 4474333"/>
              <a:gd name="connsiteX543" fmla="*/ 6068940 w 6523325"/>
              <a:gd name="connsiteY543" fmla="*/ 2125028 h 4474333"/>
              <a:gd name="connsiteX544" fmla="*/ 6084415 w 6523325"/>
              <a:gd name="connsiteY544" fmla="*/ 2126430 h 4474333"/>
              <a:gd name="connsiteX545" fmla="*/ 6059093 w 6523325"/>
              <a:gd name="connsiteY545" fmla="*/ 2134840 h 4474333"/>
              <a:gd name="connsiteX546" fmla="*/ 6025330 w 6523325"/>
              <a:gd name="connsiteY546" fmla="*/ 2146054 h 4474333"/>
              <a:gd name="connsiteX547" fmla="*/ 6028143 w 6523325"/>
              <a:gd name="connsiteY547" fmla="*/ 2153063 h 4474333"/>
              <a:gd name="connsiteX548" fmla="*/ 6046431 w 6523325"/>
              <a:gd name="connsiteY548" fmla="*/ 2157268 h 4474333"/>
              <a:gd name="connsiteX549" fmla="*/ 6074567 w 6523325"/>
              <a:gd name="connsiteY549" fmla="*/ 2169883 h 4474333"/>
              <a:gd name="connsiteX550" fmla="*/ 6056279 w 6523325"/>
              <a:gd name="connsiteY550" fmla="*/ 2178294 h 4474333"/>
              <a:gd name="connsiteX551" fmla="*/ 6080194 w 6523325"/>
              <a:gd name="connsiteY551" fmla="*/ 2183901 h 4474333"/>
              <a:gd name="connsiteX552" fmla="*/ 6108329 w 6523325"/>
              <a:gd name="connsiteY552" fmla="*/ 2183901 h 4474333"/>
              <a:gd name="connsiteX553" fmla="*/ 6106923 w 6523325"/>
              <a:gd name="connsiteY553" fmla="*/ 2186704 h 4474333"/>
              <a:gd name="connsiteX554" fmla="*/ 6061906 w 6523325"/>
              <a:gd name="connsiteY554" fmla="*/ 2190909 h 4474333"/>
              <a:gd name="connsiteX555" fmla="*/ 6059093 w 6523325"/>
              <a:gd name="connsiteY555" fmla="*/ 2192311 h 4474333"/>
              <a:gd name="connsiteX556" fmla="*/ 6081601 w 6523325"/>
              <a:gd name="connsiteY556" fmla="*/ 2192311 h 4474333"/>
              <a:gd name="connsiteX557" fmla="*/ 6112549 w 6523325"/>
              <a:gd name="connsiteY557" fmla="*/ 2190909 h 4474333"/>
              <a:gd name="connsiteX558" fmla="*/ 6158973 w 6523325"/>
              <a:gd name="connsiteY558" fmla="*/ 2188106 h 4474333"/>
              <a:gd name="connsiteX559" fmla="*/ 6174447 w 6523325"/>
              <a:gd name="connsiteY559" fmla="*/ 2188106 h 4474333"/>
              <a:gd name="connsiteX560" fmla="*/ 6157566 w 6523325"/>
              <a:gd name="connsiteY560" fmla="*/ 2192311 h 4474333"/>
              <a:gd name="connsiteX561" fmla="*/ 6099889 w 6523325"/>
              <a:gd name="connsiteY561" fmla="*/ 2196516 h 4474333"/>
              <a:gd name="connsiteX562" fmla="*/ 6081601 w 6523325"/>
              <a:gd name="connsiteY562" fmla="*/ 2199320 h 4474333"/>
              <a:gd name="connsiteX563" fmla="*/ 6118177 w 6523325"/>
              <a:gd name="connsiteY563" fmla="*/ 2209132 h 4474333"/>
              <a:gd name="connsiteX564" fmla="*/ 6111143 w 6523325"/>
              <a:gd name="connsiteY564" fmla="*/ 2210534 h 4474333"/>
              <a:gd name="connsiteX565" fmla="*/ 6108329 w 6523325"/>
              <a:gd name="connsiteY565" fmla="*/ 2220346 h 4474333"/>
              <a:gd name="connsiteX566" fmla="*/ 6123803 w 6523325"/>
              <a:gd name="connsiteY566" fmla="*/ 2223149 h 4474333"/>
              <a:gd name="connsiteX567" fmla="*/ 6166007 w 6523325"/>
              <a:gd name="connsiteY567" fmla="*/ 2218944 h 4474333"/>
              <a:gd name="connsiteX568" fmla="*/ 6168820 w 6523325"/>
              <a:gd name="connsiteY568" fmla="*/ 2214739 h 4474333"/>
              <a:gd name="connsiteX569" fmla="*/ 6144905 w 6523325"/>
              <a:gd name="connsiteY569" fmla="*/ 2218944 h 4474333"/>
              <a:gd name="connsiteX570" fmla="*/ 6164600 w 6523325"/>
              <a:gd name="connsiteY570" fmla="*/ 2210534 h 4474333"/>
              <a:gd name="connsiteX571" fmla="*/ 6202583 w 6523325"/>
              <a:gd name="connsiteY571" fmla="*/ 2206328 h 4474333"/>
              <a:gd name="connsiteX572" fmla="*/ 6209617 w 6523325"/>
              <a:gd name="connsiteY572" fmla="*/ 2207730 h 4474333"/>
              <a:gd name="connsiteX573" fmla="*/ 6189921 w 6523325"/>
              <a:gd name="connsiteY573" fmla="*/ 2231560 h 4474333"/>
              <a:gd name="connsiteX574" fmla="*/ 6143499 w 6523325"/>
              <a:gd name="connsiteY574" fmla="*/ 2248380 h 4474333"/>
              <a:gd name="connsiteX575" fmla="*/ 6133651 w 6523325"/>
              <a:gd name="connsiteY575" fmla="*/ 2251184 h 4474333"/>
              <a:gd name="connsiteX576" fmla="*/ 6073160 w 6523325"/>
              <a:gd name="connsiteY576" fmla="*/ 2269406 h 4474333"/>
              <a:gd name="connsiteX577" fmla="*/ 5987347 w 6523325"/>
              <a:gd name="connsiteY577" fmla="*/ 2284826 h 4474333"/>
              <a:gd name="connsiteX578" fmla="*/ 5987347 w 6523325"/>
              <a:gd name="connsiteY578" fmla="*/ 2287629 h 4474333"/>
              <a:gd name="connsiteX579" fmla="*/ 6037991 w 6523325"/>
              <a:gd name="connsiteY579" fmla="*/ 2284826 h 4474333"/>
              <a:gd name="connsiteX580" fmla="*/ 6037991 w 6523325"/>
              <a:gd name="connsiteY580" fmla="*/ 2286227 h 4474333"/>
              <a:gd name="connsiteX581" fmla="*/ 5988755 w 6523325"/>
              <a:gd name="connsiteY581" fmla="*/ 2296039 h 4474333"/>
              <a:gd name="connsiteX582" fmla="*/ 5995788 w 6523325"/>
              <a:gd name="connsiteY582" fmla="*/ 2297441 h 4474333"/>
              <a:gd name="connsiteX583" fmla="*/ 6026737 w 6523325"/>
              <a:gd name="connsiteY583" fmla="*/ 2300245 h 4474333"/>
              <a:gd name="connsiteX584" fmla="*/ 6070347 w 6523325"/>
              <a:gd name="connsiteY584" fmla="*/ 2301646 h 4474333"/>
              <a:gd name="connsiteX585" fmla="*/ 6040805 w 6523325"/>
              <a:gd name="connsiteY585" fmla="*/ 2310057 h 4474333"/>
              <a:gd name="connsiteX586" fmla="*/ 6033771 w 6523325"/>
              <a:gd name="connsiteY586" fmla="*/ 2318467 h 4474333"/>
              <a:gd name="connsiteX587" fmla="*/ 5994381 w 6523325"/>
              <a:gd name="connsiteY587" fmla="*/ 2326878 h 4474333"/>
              <a:gd name="connsiteX588" fmla="*/ 6015483 w 6523325"/>
              <a:gd name="connsiteY588" fmla="*/ 2315664 h 4474333"/>
              <a:gd name="connsiteX589" fmla="*/ 5980313 w 6523325"/>
              <a:gd name="connsiteY589" fmla="*/ 2315664 h 4474333"/>
              <a:gd name="connsiteX590" fmla="*/ 5969059 w 6523325"/>
              <a:gd name="connsiteY590" fmla="*/ 2328279 h 4474333"/>
              <a:gd name="connsiteX591" fmla="*/ 5940925 w 6523325"/>
              <a:gd name="connsiteY591" fmla="*/ 2338091 h 4474333"/>
              <a:gd name="connsiteX592" fmla="*/ 5943738 w 6523325"/>
              <a:gd name="connsiteY592" fmla="*/ 2340895 h 4474333"/>
              <a:gd name="connsiteX593" fmla="*/ 5959212 w 6523325"/>
              <a:gd name="connsiteY593" fmla="*/ 2338091 h 4474333"/>
              <a:gd name="connsiteX594" fmla="*/ 5992975 w 6523325"/>
              <a:gd name="connsiteY594" fmla="*/ 2336690 h 4474333"/>
              <a:gd name="connsiteX595" fmla="*/ 6012669 w 6523325"/>
              <a:gd name="connsiteY595" fmla="*/ 2338091 h 4474333"/>
              <a:gd name="connsiteX596" fmla="*/ 6030957 w 6523325"/>
              <a:gd name="connsiteY596" fmla="*/ 2340895 h 4474333"/>
              <a:gd name="connsiteX597" fmla="*/ 6025330 w 6523325"/>
              <a:gd name="connsiteY597" fmla="*/ 2350707 h 4474333"/>
              <a:gd name="connsiteX598" fmla="*/ 6036585 w 6523325"/>
              <a:gd name="connsiteY598" fmla="*/ 2367528 h 4474333"/>
              <a:gd name="connsiteX599" fmla="*/ 6040805 w 6523325"/>
              <a:gd name="connsiteY599" fmla="*/ 2377340 h 4474333"/>
              <a:gd name="connsiteX600" fmla="*/ 6052059 w 6523325"/>
              <a:gd name="connsiteY600" fmla="*/ 2396964 h 4474333"/>
              <a:gd name="connsiteX601" fmla="*/ 6035177 w 6523325"/>
              <a:gd name="connsiteY601" fmla="*/ 2398366 h 4474333"/>
              <a:gd name="connsiteX602" fmla="*/ 6033771 w 6523325"/>
              <a:gd name="connsiteY602" fmla="*/ 2416588 h 4474333"/>
              <a:gd name="connsiteX603" fmla="*/ 6040805 w 6523325"/>
              <a:gd name="connsiteY603" fmla="*/ 2419392 h 4474333"/>
              <a:gd name="connsiteX604" fmla="*/ 6101295 w 6523325"/>
              <a:gd name="connsiteY604" fmla="*/ 2415187 h 4474333"/>
              <a:gd name="connsiteX605" fmla="*/ 6188515 w 6523325"/>
              <a:gd name="connsiteY605" fmla="*/ 2405375 h 4474333"/>
              <a:gd name="connsiteX606" fmla="*/ 6199769 w 6523325"/>
              <a:gd name="connsiteY606" fmla="*/ 2412383 h 4474333"/>
              <a:gd name="connsiteX607" fmla="*/ 6199769 w 6523325"/>
              <a:gd name="connsiteY607" fmla="*/ 2420794 h 4474333"/>
              <a:gd name="connsiteX608" fmla="*/ 6185701 w 6523325"/>
              <a:gd name="connsiteY608" fmla="*/ 2433409 h 4474333"/>
              <a:gd name="connsiteX609" fmla="*/ 6135058 w 6523325"/>
              <a:gd name="connsiteY609" fmla="*/ 2443221 h 4474333"/>
              <a:gd name="connsiteX610" fmla="*/ 6150533 w 6523325"/>
              <a:gd name="connsiteY610" fmla="*/ 2439016 h 4474333"/>
              <a:gd name="connsiteX611" fmla="*/ 6135058 w 6523325"/>
              <a:gd name="connsiteY611" fmla="*/ 2437615 h 4474333"/>
              <a:gd name="connsiteX612" fmla="*/ 6142091 w 6523325"/>
              <a:gd name="connsiteY612" fmla="*/ 2432008 h 4474333"/>
              <a:gd name="connsiteX613" fmla="*/ 6059093 w 6523325"/>
              <a:gd name="connsiteY613" fmla="*/ 2433409 h 4474333"/>
              <a:gd name="connsiteX614" fmla="*/ 6071753 w 6523325"/>
              <a:gd name="connsiteY614" fmla="*/ 2436213 h 4474333"/>
              <a:gd name="connsiteX615" fmla="*/ 6088635 w 6523325"/>
              <a:gd name="connsiteY615" fmla="*/ 2436213 h 4474333"/>
              <a:gd name="connsiteX616" fmla="*/ 6091448 w 6523325"/>
              <a:gd name="connsiteY616" fmla="*/ 2443221 h 4474333"/>
              <a:gd name="connsiteX617" fmla="*/ 6075973 w 6523325"/>
              <a:gd name="connsiteY617" fmla="*/ 2447427 h 4474333"/>
              <a:gd name="connsiteX618" fmla="*/ 6109736 w 6523325"/>
              <a:gd name="connsiteY618" fmla="*/ 2447427 h 4474333"/>
              <a:gd name="connsiteX619" fmla="*/ 6088635 w 6523325"/>
              <a:gd name="connsiteY619" fmla="*/ 2457239 h 4474333"/>
              <a:gd name="connsiteX620" fmla="*/ 6143499 w 6523325"/>
              <a:gd name="connsiteY620" fmla="*/ 2457239 h 4474333"/>
              <a:gd name="connsiteX621" fmla="*/ 6189921 w 6523325"/>
              <a:gd name="connsiteY621" fmla="*/ 2450230 h 4474333"/>
              <a:gd name="connsiteX622" fmla="*/ 6205396 w 6523325"/>
              <a:gd name="connsiteY622" fmla="*/ 2460042 h 4474333"/>
              <a:gd name="connsiteX623" fmla="*/ 6196955 w 6523325"/>
              <a:gd name="connsiteY623" fmla="*/ 2465649 h 4474333"/>
              <a:gd name="connsiteX624" fmla="*/ 6201176 w 6523325"/>
              <a:gd name="connsiteY624" fmla="*/ 2471256 h 4474333"/>
              <a:gd name="connsiteX625" fmla="*/ 6223684 w 6523325"/>
              <a:gd name="connsiteY625" fmla="*/ 2467051 h 4474333"/>
              <a:gd name="connsiteX626" fmla="*/ 6237751 w 6523325"/>
              <a:gd name="connsiteY626" fmla="*/ 2462846 h 4474333"/>
              <a:gd name="connsiteX627" fmla="*/ 6234938 w 6523325"/>
              <a:gd name="connsiteY627" fmla="*/ 2469854 h 4474333"/>
              <a:gd name="connsiteX628" fmla="*/ 6218057 w 6523325"/>
              <a:gd name="connsiteY628" fmla="*/ 2474060 h 4474333"/>
              <a:gd name="connsiteX629" fmla="*/ 6233531 w 6523325"/>
              <a:gd name="connsiteY629" fmla="*/ 2482470 h 4474333"/>
              <a:gd name="connsiteX630" fmla="*/ 6212430 w 6523325"/>
              <a:gd name="connsiteY630" fmla="*/ 2483872 h 4474333"/>
              <a:gd name="connsiteX631" fmla="*/ 6189921 w 6523325"/>
              <a:gd name="connsiteY631" fmla="*/ 2486675 h 4474333"/>
              <a:gd name="connsiteX632" fmla="*/ 6177261 w 6523325"/>
              <a:gd name="connsiteY632" fmla="*/ 2489479 h 4474333"/>
              <a:gd name="connsiteX633" fmla="*/ 6177261 w 6523325"/>
              <a:gd name="connsiteY633" fmla="*/ 2490880 h 4474333"/>
              <a:gd name="connsiteX634" fmla="*/ 6206803 w 6523325"/>
              <a:gd name="connsiteY634" fmla="*/ 2490880 h 4474333"/>
              <a:gd name="connsiteX635" fmla="*/ 6192735 w 6523325"/>
              <a:gd name="connsiteY635" fmla="*/ 2496487 h 4474333"/>
              <a:gd name="connsiteX636" fmla="*/ 6191329 w 6523325"/>
              <a:gd name="connsiteY636" fmla="*/ 2502094 h 4474333"/>
              <a:gd name="connsiteX637" fmla="*/ 6212430 w 6523325"/>
              <a:gd name="connsiteY637" fmla="*/ 2511906 h 4474333"/>
              <a:gd name="connsiteX638" fmla="*/ 6232125 w 6523325"/>
              <a:gd name="connsiteY638" fmla="*/ 2524522 h 4474333"/>
              <a:gd name="connsiteX639" fmla="*/ 6246193 w 6523325"/>
              <a:gd name="connsiteY639" fmla="*/ 2530129 h 4474333"/>
              <a:gd name="connsiteX640" fmla="*/ 6260260 w 6523325"/>
              <a:gd name="connsiteY640" fmla="*/ 2535736 h 4474333"/>
              <a:gd name="connsiteX641" fmla="*/ 6272921 w 6523325"/>
              <a:gd name="connsiteY641" fmla="*/ 2539941 h 4474333"/>
              <a:gd name="connsiteX642" fmla="*/ 6337632 w 6523325"/>
              <a:gd name="connsiteY642" fmla="*/ 2552557 h 4474333"/>
              <a:gd name="connsiteX643" fmla="*/ 6351699 w 6523325"/>
              <a:gd name="connsiteY643" fmla="*/ 2553958 h 4474333"/>
              <a:gd name="connsiteX644" fmla="*/ 6324971 w 6523325"/>
              <a:gd name="connsiteY644" fmla="*/ 2559565 h 4474333"/>
              <a:gd name="connsiteX645" fmla="*/ 6309497 w 6523325"/>
              <a:gd name="connsiteY645" fmla="*/ 2555360 h 4474333"/>
              <a:gd name="connsiteX646" fmla="*/ 6295429 w 6523325"/>
              <a:gd name="connsiteY646" fmla="*/ 2563771 h 4474333"/>
              <a:gd name="connsiteX647" fmla="*/ 6286989 w 6523325"/>
              <a:gd name="connsiteY647" fmla="*/ 2567976 h 4474333"/>
              <a:gd name="connsiteX648" fmla="*/ 6271514 w 6523325"/>
              <a:gd name="connsiteY648" fmla="*/ 2567976 h 4474333"/>
              <a:gd name="connsiteX649" fmla="*/ 6277141 w 6523325"/>
              <a:gd name="connsiteY649" fmla="*/ 2563771 h 4474333"/>
              <a:gd name="connsiteX650" fmla="*/ 6295429 w 6523325"/>
              <a:gd name="connsiteY650" fmla="*/ 2549753 h 4474333"/>
              <a:gd name="connsiteX651" fmla="*/ 6282768 w 6523325"/>
              <a:gd name="connsiteY651" fmla="*/ 2546950 h 4474333"/>
              <a:gd name="connsiteX652" fmla="*/ 6271514 w 6523325"/>
              <a:gd name="connsiteY652" fmla="*/ 2555360 h 4474333"/>
              <a:gd name="connsiteX653" fmla="*/ 6254633 w 6523325"/>
              <a:gd name="connsiteY653" fmla="*/ 2548351 h 4474333"/>
              <a:gd name="connsiteX654" fmla="*/ 6232125 w 6523325"/>
              <a:gd name="connsiteY654" fmla="*/ 2541343 h 4474333"/>
              <a:gd name="connsiteX655" fmla="*/ 6198363 w 6523325"/>
              <a:gd name="connsiteY655" fmla="*/ 2537138 h 4474333"/>
              <a:gd name="connsiteX656" fmla="*/ 6174447 w 6523325"/>
              <a:gd name="connsiteY656" fmla="*/ 2546950 h 4474333"/>
              <a:gd name="connsiteX657" fmla="*/ 6175854 w 6523325"/>
              <a:gd name="connsiteY657" fmla="*/ 2552557 h 4474333"/>
              <a:gd name="connsiteX658" fmla="*/ 6184295 w 6523325"/>
              <a:gd name="connsiteY658" fmla="*/ 2552557 h 4474333"/>
              <a:gd name="connsiteX659" fmla="*/ 6194142 w 6523325"/>
              <a:gd name="connsiteY659" fmla="*/ 2538539 h 4474333"/>
              <a:gd name="connsiteX660" fmla="*/ 6202583 w 6523325"/>
              <a:gd name="connsiteY660" fmla="*/ 2541343 h 4474333"/>
              <a:gd name="connsiteX661" fmla="*/ 6206803 w 6523325"/>
              <a:gd name="connsiteY661" fmla="*/ 2545548 h 4474333"/>
              <a:gd name="connsiteX662" fmla="*/ 6196955 w 6523325"/>
              <a:gd name="connsiteY662" fmla="*/ 2552557 h 4474333"/>
              <a:gd name="connsiteX663" fmla="*/ 6174447 w 6523325"/>
              <a:gd name="connsiteY663" fmla="*/ 2560967 h 4474333"/>
              <a:gd name="connsiteX664" fmla="*/ 6163193 w 6523325"/>
              <a:gd name="connsiteY664" fmla="*/ 2581993 h 4474333"/>
              <a:gd name="connsiteX665" fmla="*/ 6168820 w 6523325"/>
              <a:gd name="connsiteY665" fmla="*/ 2587600 h 4474333"/>
              <a:gd name="connsiteX666" fmla="*/ 6191329 w 6523325"/>
              <a:gd name="connsiteY666" fmla="*/ 2581993 h 4474333"/>
              <a:gd name="connsiteX667" fmla="*/ 6195549 w 6523325"/>
              <a:gd name="connsiteY667" fmla="*/ 2593207 h 4474333"/>
              <a:gd name="connsiteX668" fmla="*/ 6202583 w 6523325"/>
              <a:gd name="connsiteY668" fmla="*/ 2603019 h 4474333"/>
              <a:gd name="connsiteX669" fmla="*/ 6226497 w 6523325"/>
              <a:gd name="connsiteY669" fmla="*/ 2600216 h 4474333"/>
              <a:gd name="connsiteX670" fmla="*/ 6261667 w 6523325"/>
              <a:gd name="connsiteY670" fmla="*/ 2594609 h 4474333"/>
              <a:gd name="connsiteX671" fmla="*/ 6268701 w 6523325"/>
              <a:gd name="connsiteY671" fmla="*/ 2589002 h 4474333"/>
              <a:gd name="connsiteX672" fmla="*/ 6277141 w 6523325"/>
              <a:gd name="connsiteY672" fmla="*/ 2589002 h 4474333"/>
              <a:gd name="connsiteX673" fmla="*/ 6302463 w 6523325"/>
              <a:gd name="connsiteY673" fmla="*/ 2591805 h 4474333"/>
              <a:gd name="connsiteX674" fmla="*/ 6279955 w 6523325"/>
              <a:gd name="connsiteY674" fmla="*/ 2598814 h 4474333"/>
              <a:gd name="connsiteX675" fmla="*/ 6226497 w 6523325"/>
              <a:gd name="connsiteY675" fmla="*/ 2615635 h 4474333"/>
              <a:gd name="connsiteX676" fmla="*/ 6146312 w 6523325"/>
              <a:gd name="connsiteY676" fmla="*/ 2633857 h 4474333"/>
              <a:gd name="connsiteX677" fmla="*/ 6175854 w 6523325"/>
              <a:gd name="connsiteY677" fmla="*/ 2618438 h 4474333"/>
              <a:gd name="connsiteX678" fmla="*/ 6080194 w 6523325"/>
              <a:gd name="connsiteY678" fmla="*/ 2622643 h 4474333"/>
              <a:gd name="connsiteX679" fmla="*/ 6080194 w 6523325"/>
              <a:gd name="connsiteY679" fmla="*/ 2619840 h 4474333"/>
              <a:gd name="connsiteX680" fmla="*/ 6095669 w 6523325"/>
              <a:gd name="connsiteY680" fmla="*/ 2615635 h 4474333"/>
              <a:gd name="connsiteX681" fmla="*/ 6123803 w 6523325"/>
              <a:gd name="connsiteY681" fmla="*/ 2607224 h 4474333"/>
              <a:gd name="connsiteX682" fmla="*/ 6142091 w 6523325"/>
              <a:gd name="connsiteY682" fmla="*/ 2593207 h 4474333"/>
              <a:gd name="connsiteX683" fmla="*/ 6130837 w 6523325"/>
              <a:gd name="connsiteY683" fmla="*/ 2586198 h 4474333"/>
              <a:gd name="connsiteX684" fmla="*/ 6112549 w 6523325"/>
              <a:gd name="connsiteY684" fmla="*/ 2581993 h 4474333"/>
              <a:gd name="connsiteX685" fmla="*/ 6067533 w 6523325"/>
              <a:gd name="connsiteY685" fmla="*/ 2583395 h 4474333"/>
              <a:gd name="connsiteX686" fmla="*/ 6060499 w 6523325"/>
              <a:gd name="connsiteY686" fmla="*/ 2584797 h 4474333"/>
              <a:gd name="connsiteX687" fmla="*/ 6057686 w 6523325"/>
              <a:gd name="connsiteY687" fmla="*/ 2577788 h 4474333"/>
              <a:gd name="connsiteX688" fmla="*/ 6040805 w 6523325"/>
              <a:gd name="connsiteY688" fmla="*/ 2581993 h 4474333"/>
              <a:gd name="connsiteX689" fmla="*/ 6054873 w 6523325"/>
              <a:gd name="connsiteY689" fmla="*/ 2615635 h 4474333"/>
              <a:gd name="connsiteX690" fmla="*/ 6061906 w 6523325"/>
              <a:gd name="connsiteY690" fmla="*/ 2621242 h 4474333"/>
              <a:gd name="connsiteX691" fmla="*/ 6067533 w 6523325"/>
              <a:gd name="connsiteY691" fmla="*/ 2624045 h 4474333"/>
              <a:gd name="connsiteX692" fmla="*/ 6053465 w 6523325"/>
              <a:gd name="connsiteY692" fmla="*/ 2626849 h 4474333"/>
              <a:gd name="connsiteX693" fmla="*/ 6014076 w 6523325"/>
              <a:gd name="connsiteY693" fmla="*/ 2633857 h 4474333"/>
              <a:gd name="connsiteX694" fmla="*/ 5984534 w 6523325"/>
              <a:gd name="connsiteY694" fmla="*/ 2645071 h 4474333"/>
              <a:gd name="connsiteX695" fmla="*/ 5990161 w 6523325"/>
              <a:gd name="connsiteY695" fmla="*/ 2646473 h 4474333"/>
              <a:gd name="connsiteX696" fmla="*/ 6008449 w 6523325"/>
              <a:gd name="connsiteY696" fmla="*/ 2657687 h 4474333"/>
              <a:gd name="connsiteX697" fmla="*/ 6035177 w 6523325"/>
              <a:gd name="connsiteY697" fmla="*/ 2654883 h 4474333"/>
              <a:gd name="connsiteX698" fmla="*/ 6071753 w 6523325"/>
              <a:gd name="connsiteY698" fmla="*/ 2636661 h 4474333"/>
              <a:gd name="connsiteX699" fmla="*/ 6075973 w 6523325"/>
              <a:gd name="connsiteY699" fmla="*/ 2626849 h 4474333"/>
              <a:gd name="connsiteX700" fmla="*/ 6102703 w 6523325"/>
              <a:gd name="connsiteY700" fmla="*/ 2626849 h 4474333"/>
              <a:gd name="connsiteX701" fmla="*/ 6073160 w 6523325"/>
              <a:gd name="connsiteY701" fmla="*/ 2643669 h 4474333"/>
              <a:gd name="connsiteX702" fmla="*/ 6056279 w 6523325"/>
              <a:gd name="connsiteY702" fmla="*/ 2650678 h 4474333"/>
              <a:gd name="connsiteX703" fmla="*/ 6054873 w 6523325"/>
              <a:gd name="connsiteY703" fmla="*/ 2664695 h 4474333"/>
              <a:gd name="connsiteX704" fmla="*/ 6061906 w 6523325"/>
              <a:gd name="connsiteY704" fmla="*/ 2670302 h 4474333"/>
              <a:gd name="connsiteX705" fmla="*/ 6043618 w 6523325"/>
              <a:gd name="connsiteY705" fmla="*/ 2673106 h 4474333"/>
              <a:gd name="connsiteX706" fmla="*/ 6007043 w 6523325"/>
              <a:gd name="connsiteY706" fmla="*/ 2671704 h 4474333"/>
              <a:gd name="connsiteX707" fmla="*/ 5997195 w 6523325"/>
              <a:gd name="connsiteY707" fmla="*/ 2680114 h 4474333"/>
              <a:gd name="connsiteX708" fmla="*/ 5995788 w 6523325"/>
              <a:gd name="connsiteY708" fmla="*/ 2688525 h 4474333"/>
              <a:gd name="connsiteX709" fmla="*/ 5959212 w 6523325"/>
              <a:gd name="connsiteY709" fmla="*/ 2692730 h 4474333"/>
              <a:gd name="connsiteX710" fmla="*/ 5956399 w 6523325"/>
              <a:gd name="connsiteY710" fmla="*/ 2691328 h 4474333"/>
              <a:gd name="connsiteX711" fmla="*/ 5946551 w 6523325"/>
              <a:gd name="connsiteY711" fmla="*/ 2698337 h 4474333"/>
              <a:gd name="connsiteX712" fmla="*/ 5963433 w 6523325"/>
              <a:gd name="connsiteY712" fmla="*/ 2705346 h 4474333"/>
              <a:gd name="connsiteX713" fmla="*/ 5998601 w 6523325"/>
              <a:gd name="connsiteY713" fmla="*/ 2699739 h 4474333"/>
              <a:gd name="connsiteX714" fmla="*/ 6037991 w 6523325"/>
              <a:gd name="connsiteY714" fmla="*/ 2705346 h 4474333"/>
              <a:gd name="connsiteX715" fmla="*/ 6068940 w 6523325"/>
              <a:gd name="connsiteY715" fmla="*/ 2720765 h 4474333"/>
              <a:gd name="connsiteX716" fmla="*/ 6046431 w 6523325"/>
              <a:gd name="connsiteY716" fmla="*/ 2726372 h 4474333"/>
              <a:gd name="connsiteX717" fmla="*/ 6026737 w 6523325"/>
              <a:gd name="connsiteY717" fmla="*/ 2724970 h 4474333"/>
              <a:gd name="connsiteX718" fmla="*/ 6004229 w 6523325"/>
              <a:gd name="connsiteY718" fmla="*/ 2722166 h 4474333"/>
              <a:gd name="connsiteX719" fmla="*/ 5970467 w 6523325"/>
              <a:gd name="connsiteY719" fmla="*/ 2724970 h 4474333"/>
              <a:gd name="connsiteX720" fmla="*/ 5950771 w 6523325"/>
              <a:gd name="connsiteY720" fmla="*/ 2731979 h 4474333"/>
              <a:gd name="connsiteX721" fmla="*/ 5978907 w 6523325"/>
              <a:gd name="connsiteY721" fmla="*/ 2731979 h 4474333"/>
              <a:gd name="connsiteX722" fmla="*/ 6011263 w 6523325"/>
              <a:gd name="connsiteY722" fmla="*/ 2727773 h 4474333"/>
              <a:gd name="connsiteX723" fmla="*/ 6012669 w 6523325"/>
              <a:gd name="connsiteY723" fmla="*/ 2730577 h 4474333"/>
              <a:gd name="connsiteX724" fmla="*/ 5962026 w 6523325"/>
              <a:gd name="connsiteY724" fmla="*/ 2737585 h 4474333"/>
              <a:gd name="connsiteX725" fmla="*/ 5956399 w 6523325"/>
              <a:gd name="connsiteY725" fmla="*/ 2751603 h 4474333"/>
              <a:gd name="connsiteX726" fmla="*/ 5966246 w 6523325"/>
              <a:gd name="connsiteY726" fmla="*/ 2754406 h 4474333"/>
              <a:gd name="connsiteX727" fmla="*/ 6009856 w 6523325"/>
              <a:gd name="connsiteY727" fmla="*/ 2760013 h 4474333"/>
              <a:gd name="connsiteX728" fmla="*/ 6023923 w 6523325"/>
              <a:gd name="connsiteY728" fmla="*/ 2761415 h 4474333"/>
              <a:gd name="connsiteX729" fmla="*/ 6014076 w 6523325"/>
              <a:gd name="connsiteY729" fmla="*/ 2767022 h 4474333"/>
              <a:gd name="connsiteX730" fmla="*/ 6022517 w 6523325"/>
              <a:gd name="connsiteY730" fmla="*/ 2765620 h 4474333"/>
              <a:gd name="connsiteX731" fmla="*/ 6047839 w 6523325"/>
              <a:gd name="connsiteY731" fmla="*/ 2761415 h 4474333"/>
              <a:gd name="connsiteX732" fmla="*/ 6068940 w 6523325"/>
              <a:gd name="connsiteY732" fmla="*/ 2765620 h 4474333"/>
              <a:gd name="connsiteX733" fmla="*/ 6056279 w 6523325"/>
              <a:gd name="connsiteY733" fmla="*/ 2772629 h 4474333"/>
              <a:gd name="connsiteX734" fmla="*/ 5991568 w 6523325"/>
              <a:gd name="connsiteY734" fmla="*/ 2785244 h 4474333"/>
              <a:gd name="connsiteX735" fmla="*/ 5943738 w 6523325"/>
              <a:gd name="connsiteY735" fmla="*/ 2795057 h 4474333"/>
              <a:gd name="connsiteX736" fmla="*/ 5931077 w 6523325"/>
              <a:gd name="connsiteY736" fmla="*/ 2810476 h 4474333"/>
              <a:gd name="connsiteX737" fmla="*/ 5970467 w 6523325"/>
              <a:gd name="connsiteY737" fmla="*/ 2823091 h 4474333"/>
              <a:gd name="connsiteX738" fmla="*/ 6002822 w 6523325"/>
              <a:gd name="connsiteY738" fmla="*/ 2824493 h 4474333"/>
              <a:gd name="connsiteX739" fmla="*/ 5950771 w 6523325"/>
              <a:gd name="connsiteY739" fmla="*/ 2832903 h 4474333"/>
              <a:gd name="connsiteX740" fmla="*/ 5926857 w 6523325"/>
              <a:gd name="connsiteY740" fmla="*/ 2845519 h 4474333"/>
              <a:gd name="connsiteX741" fmla="*/ 5933891 w 6523325"/>
              <a:gd name="connsiteY741" fmla="*/ 2890374 h 4474333"/>
              <a:gd name="connsiteX742" fmla="*/ 5939517 w 6523325"/>
              <a:gd name="connsiteY742" fmla="*/ 2893178 h 4474333"/>
              <a:gd name="connsiteX743" fmla="*/ 5939517 w 6523325"/>
              <a:gd name="connsiteY743" fmla="*/ 2901588 h 4474333"/>
              <a:gd name="connsiteX744" fmla="*/ 5935297 w 6523325"/>
              <a:gd name="connsiteY744" fmla="*/ 2907195 h 4474333"/>
              <a:gd name="connsiteX745" fmla="*/ 5936704 w 6523325"/>
              <a:gd name="connsiteY745" fmla="*/ 2935230 h 4474333"/>
              <a:gd name="connsiteX746" fmla="*/ 5922637 w 6523325"/>
              <a:gd name="connsiteY746" fmla="*/ 2953452 h 4474333"/>
              <a:gd name="connsiteX747" fmla="*/ 5917009 w 6523325"/>
              <a:gd name="connsiteY747" fmla="*/ 2963265 h 4474333"/>
              <a:gd name="connsiteX748" fmla="*/ 5876213 w 6523325"/>
              <a:gd name="connsiteY748" fmla="*/ 2964666 h 4474333"/>
              <a:gd name="connsiteX749" fmla="*/ 5849485 w 6523325"/>
              <a:gd name="connsiteY749" fmla="*/ 2966068 h 4474333"/>
              <a:gd name="connsiteX750" fmla="*/ 5793214 w 6523325"/>
              <a:gd name="connsiteY750" fmla="*/ 2971675 h 4474333"/>
              <a:gd name="connsiteX751" fmla="*/ 5780553 w 6523325"/>
              <a:gd name="connsiteY751" fmla="*/ 2970273 h 4474333"/>
              <a:gd name="connsiteX752" fmla="*/ 5773519 w 6523325"/>
              <a:gd name="connsiteY752" fmla="*/ 2978684 h 4474333"/>
              <a:gd name="connsiteX753" fmla="*/ 5713029 w 6523325"/>
              <a:gd name="connsiteY753" fmla="*/ 2996906 h 4474333"/>
              <a:gd name="connsiteX754" fmla="*/ 5732723 w 6523325"/>
              <a:gd name="connsiteY754" fmla="*/ 2995504 h 4474333"/>
              <a:gd name="connsiteX755" fmla="*/ 5718655 w 6523325"/>
              <a:gd name="connsiteY755" fmla="*/ 3002513 h 4474333"/>
              <a:gd name="connsiteX756" fmla="*/ 5745384 w 6523325"/>
              <a:gd name="connsiteY756" fmla="*/ 2998308 h 4474333"/>
              <a:gd name="connsiteX757" fmla="*/ 5755231 w 6523325"/>
              <a:gd name="connsiteY757" fmla="*/ 2984291 h 4474333"/>
              <a:gd name="connsiteX758" fmla="*/ 5811502 w 6523325"/>
              <a:gd name="connsiteY758" fmla="*/ 2975880 h 4474333"/>
              <a:gd name="connsiteX759" fmla="*/ 5763672 w 6523325"/>
              <a:gd name="connsiteY759" fmla="*/ 2992701 h 4474333"/>
              <a:gd name="connsiteX760" fmla="*/ 5767892 w 6523325"/>
              <a:gd name="connsiteY760" fmla="*/ 2994103 h 4474333"/>
              <a:gd name="connsiteX761" fmla="*/ 5797435 w 6523325"/>
              <a:gd name="connsiteY761" fmla="*/ 2988496 h 4474333"/>
              <a:gd name="connsiteX762" fmla="*/ 5779147 w 6523325"/>
              <a:gd name="connsiteY762" fmla="*/ 2998308 h 4474333"/>
              <a:gd name="connsiteX763" fmla="*/ 5755231 w 6523325"/>
              <a:gd name="connsiteY763" fmla="*/ 3009522 h 4474333"/>
              <a:gd name="connsiteX764" fmla="*/ 5753825 w 6523325"/>
              <a:gd name="connsiteY764" fmla="*/ 3012325 h 4474333"/>
              <a:gd name="connsiteX765" fmla="*/ 5752418 w 6523325"/>
              <a:gd name="connsiteY765" fmla="*/ 3017932 h 4474333"/>
              <a:gd name="connsiteX766" fmla="*/ 5773519 w 6523325"/>
              <a:gd name="connsiteY766" fmla="*/ 3012325 h 4474333"/>
              <a:gd name="connsiteX767" fmla="*/ 5787587 w 6523325"/>
              <a:gd name="connsiteY767" fmla="*/ 3005317 h 4474333"/>
              <a:gd name="connsiteX768" fmla="*/ 5714435 w 6523325"/>
              <a:gd name="connsiteY768" fmla="*/ 3038958 h 4474333"/>
              <a:gd name="connsiteX769" fmla="*/ 5722875 w 6523325"/>
              <a:gd name="connsiteY769" fmla="*/ 3026343 h 4474333"/>
              <a:gd name="connsiteX770" fmla="*/ 5684893 w 6523325"/>
              <a:gd name="connsiteY770" fmla="*/ 3034753 h 4474333"/>
              <a:gd name="connsiteX771" fmla="*/ 5680673 w 6523325"/>
              <a:gd name="connsiteY771" fmla="*/ 3033351 h 4474333"/>
              <a:gd name="connsiteX772" fmla="*/ 5687707 w 6523325"/>
              <a:gd name="connsiteY772" fmla="*/ 3022137 h 4474333"/>
              <a:gd name="connsiteX773" fmla="*/ 5686300 w 6523325"/>
              <a:gd name="connsiteY773" fmla="*/ 3010923 h 4474333"/>
              <a:gd name="connsiteX774" fmla="*/ 5656758 w 6523325"/>
              <a:gd name="connsiteY774" fmla="*/ 3008120 h 4474333"/>
              <a:gd name="connsiteX775" fmla="*/ 5639877 w 6523325"/>
              <a:gd name="connsiteY775" fmla="*/ 3020736 h 4474333"/>
              <a:gd name="connsiteX776" fmla="*/ 5639877 w 6523325"/>
              <a:gd name="connsiteY776" fmla="*/ 3034753 h 4474333"/>
              <a:gd name="connsiteX777" fmla="*/ 5603301 w 6523325"/>
              <a:gd name="connsiteY777" fmla="*/ 3043163 h 4474333"/>
              <a:gd name="connsiteX778" fmla="*/ 5604707 w 6523325"/>
              <a:gd name="connsiteY778" fmla="*/ 3052975 h 4474333"/>
              <a:gd name="connsiteX779" fmla="*/ 5610335 w 6523325"/>
              <a:gd name="connsiteY779" fmla="*/ 3062788 h 4474333"/>
              <a:gd name="connsiteX780" fmla="*/ 5601894 w 6523325"/>
              <a:gd name="connsiteY780" fmla="*/ 3064189 h 4474333"/>
              <a:gd name="connsiteX781" fmla="*/ 5585013 w 6523325"/>
              <a:gd name="connsiteY781" fmla="*/ 3048770 h 4474333"/>
              <a:gd name="connsiteX782" fmla="*/ 5532963 w 6523325"/>
              <a:gd name="connsiteY782" fmla="*/ 3066993 h 4474333"/>
              <a:gd name="connsiteX783" fmla="*/ 5530149 w 6523325"/>
              <a:gd name="connsiteY783" fmla="*/ 3065591 h 4474333"/>
              <a:gd name="connsiteX784" fmla="*/ 5537183 w 6523325"/>
              <a:gd name="connsiteY784" fmla="*/ 3054377 h 4474333"/>
              <a:gd name="connsiteX785" fmla="*/ 5580793 w 6523325"/>
              <a:gd name="connsiteY785" fmla="*/ 3041762 h 4474333"/>
              <a:gd name="connsiteX786" fmla="*/ 5579385 w 6523325"/>
              <a:gd name="connsiteY786" fmla="*/ 3040360 h 4474333"/>
              <a:gd name="connsiteX787" fmla="*/ 5537183 w 6523325"/>
              <a:gd name="connsiteY787" fmla="*/ 3045967 h 4474333"/>
              <a:gd name="connsiteX788" fmla="*/ 5496387 w 6523325"/>
              <a:gd name="connsiteY788" fmla="*/ 3051574 h 4474333"/>
              <a:gd name="connsiteX789" fmla="*/ 5494980 w 6523325"/>
              <a:gd name="connsiteY789" fmla="*/ 3048770 h 4474333"/>
              <a:gd name="connsiteX790" fmla="*/ 5520301 w 6523325"/>
              <a:gd name="connsiteY790" fmla="*/ 3041762 h 4474333"/>
              <a:gd name="connsiteX791" fmla="*/ 5483725 w 6523325"/>
              <a:gd name="connsiteY791" fmla="*/ 3038958 h 4474333"/>
              <a:gd name="connsiteX792" fmla="*/ 5473879 w 6523325"/>
              <a:gd name="connsiteY792" fmla="*/ 3037556 h 4474333"/>
              <a:gd name="connsiteX793" fmla="*/ 5440116 w 6523325"/>
              <a:gd name="connsiteY793" fmla="*/ 3034753 h 4474333"/>
              <a:gd name="connsiteX794" fmla="*/ 5389473 w 6523325"/>
              <a:gd name="connsiteY794" fmla="*/ 3041762 h 4474333"/>
              <a:gd name="connsiteX795" fmla="*/ 5381032 w 6523325"/>
              <a:gd name="connsiteY795" fmla="*/ 3043163 h 4474333"/>
              <a:gd name="connsiteX796" fmla="*/ 5330389 w 6523325"/>
              <a:gd name="connsiteY796" fmla="*/ 3050172 h 4474333"/>
              <a:gd name="connsiteX797" fmla="*/ 5314914 w 6523325"/>
              <a:gd name="connsiteY797" fmla="*/ 3050172 h 4474333"/>
              <a:gd name="connsiteX798" fmla="*/ 5234729 w 6523325"/>
              <a:gd name="connsiteY798" fmla="*/ 3052975 h 4474333"/>
              <a:gd name="connsiteX799" fmla="*/ 5267084 w 6523325"/>
              <a:gd name="connsiteY799" fmla="*/ 3058582 h 4474333"/>
              <a:gd name="connsiteX800" fmla="*/ 5281151 w 6523325"/>
              <a:gd name="connsiteY800" fmla="*/ 3058582 h 4474333"/>
              <a:gd name="connsiteX801" fmla="*/ 5279745 w 6523325"/>
              <a:gd name="connsiteY801" fmla="*/ 3064189 h 4474333"/>
              <a:gd name="connsiteX802" fmla="*/ 5260050 w 6523325"/>
              <a:gd name="connsiteY802" fmla="*/ 3074001 h 4474333"/>
              <a:gd name="connsiteX803" fmla="*/ 5245983 w 6523325"/>
              <a:gd name="connsiteY803" fmla="*/ 3065591 h 4474333"/>
              <a:gd name="connsiteX804" fmla="*/ 5233321 w 6523325"/>
              <a:gd name="connsiteY804" fmla="*/ 3064189 h 4474333"/>
              <a:gd name="connsiteX805" fmla="*/ 5209407 w 6523325"/>
              <a:gd name="connsiteY805" fmla="*/ 3068395 h 4474333"/>
              <a:gd name="connsiteX806" fmla="*/ 5177051 w 6523325"/>
              <a:gd name="connsiteY806" fmla="*/ 3076805 h 4474333"/>
              <a:gd name="connsiteX807" fmla="*/ 5174237 w 6523325"/>
              <a:gd name="connsiteY807" fmla="*/ 3065591 h 4474333"/>
              <a:gd name="connsiteX808" fmla="*/ 5154543 w 6523325"/>
              <a:gd name="connsiteY808" fmla="*/ 3074001 h 4474333"/>
              <a:gd name="connsiteX809" fmla="*/ 5165797 w 6523325"/>
              <a:gd name="connsiteY809" fmla="*/ 3079608 h 4474333"/>
              <a:gd name="connsiteX810" fmla="*/ 5151729 w 6523325"/>
              <a:gd name="connsiteY810" fmla="*/ 3086617 h 4474333"/>
              <a:gd name="connsiteX811" fmla="*/ 5154543 w 6523325"/>
              <a:gd name="connsiteY811" fmla="*/ 3089421 h 4474333"/>
              <a:gd name="connsiteX812" fmla="*/ 5164390 w 6523325"/>
              <a:gd name="connsiteY812" fmla="*/ 3096429 h 4474333"/>
              <a:gd name="connsiteX813" fmla="*/ 5286779 w 6523325"/>
              <a:gd name="connsiteY813" fmla="*/ 3132874 h 4474333"/>
              <a:gd name="connsiteX814" fmla="*/ 5295219 w 6523325"/>
              <a:gd name="connsiteY814" fmla="*/ 3134276 h 4474333"/>
              <a:gd name="connsiteX815" fmla="*/ 5317727 w 6523325"/>
              <a:gd name="connsiteY815" fmla="*/ 3128669 h 4474333"/>
              <a:gd name="connsiteX816" fmla="*/ 5331795 w 6523325"/>
              <a:gd name="connsiteY816" fmla="*/ 3145490 h 4474333"/>
              <a:gd name="connsiteX817" fmla="*/ 5386659 w 6523325"/>
              <a:gd name="connsiteY817" fmla="*/ 3158105 h 4474333"/>
              <a:gd name="connsiteX818" fmla="*/ 5371185 w 6523325"/>
              <a:gd name="connsiteY818" fmla="*/ 3158105 h 4474333"/>
              <a:gd name="connsiteX819" fmla="*/ 5525929 w 6523325"/>
              <a:gd name="connsiteY819" fmla="*/ 3191747 h 4474333"/>
              <a:gd name="connsiteX820" fmla="*/ 5524522 w 6523325"/>
              <a:gd name="connsiteY820" fmla="*/ 3194551 h 4474333"/>
              <a:gd name="connsiteX821" fmla="*/ 5489353 w 6523325"/>
              <a:gd name="connsiteY821" fmla="*/ 3193149 h 4474333"/>
              <a:gd name="connsiteX822" fmla="*/ 5525929 w 6523325"/>
              <a:gd name="connsiteY822" fmla="*/ 3208568 h 4474333"/>
              <a:gd name="connsiteX823" fmla="*/ 5534369 w 6523325"/>
              <a:gd name="connsiteY823" fmla="*/ 3202961 h 4474333"/>
              <a:gd name="connsiteX824" fmla="*/ 5552657 w 6523325"/>
              <a:gd name="connsiteY824" fmla="*/ 3208568 h 4474333"/>
              <a:gd name="connsiteX825" fmla="*/ 5568131 w 6523325"/>
              <a:gd name="connsiteY825" fmla="*/ 3202961 h 4474333"/>
              <a:gd name="connsiteX826" fmla="*/ 5535776 w 6523325"/>
              <a:gd name="connsiteY826" fmla="*/ 3194551 h 4474333"/>
              <a:gd name="connsiteX827" fmla="*/ 5572352 w 6523325"/>
              <a:gd name="connsiteY827" fmla="*/ 3195952 h 4474333"/>
              <a:gd name="connsiteX828" fmla="*/ 5589233 w 6523325"/>
              <a:gd name="connsiteY828" fmla="*/ 3198756 h 4474333"/>
              <a:gd name="connsiteX829" fmla="*/ 5606114 w 6523325"/>
              <a:gd name="connsiteY829" fmla="*/ 3202961 h 4474333"/>
              <a:gd name="connsiteX830" fmla="*/ 5592047 w 6523325"/>
              <a:gd name="connsiteY830" fmla="*/ 3202961 h 4474333"/>
              <a:gd name="connsiteX831" fmla="*/ 5585013 w 6523325"/>
              <a:gd name="connsiteY831" fmla="*/ 3202961 h 4474333"/>
              <a:gd name="connsiteX832" fmla="*/ 5606114 w 6523325"/>
              <a:gd name="connsiteY832" fmla="*/ 3221183 h 4474333"/>
              <a:gd name="connsiteX833" fmla="*/ 5573759 w 6523325"/>
              <a:gd name="connsiteY833" fmla="*/ 3215577 h 4474333"/>
              <a:gd name="connsiteX834" fmla="*/ 5572352 w 6523325"/>
              <a:gd name="connsiteY834" fmla="*/ 3216978 h 4474333"/>
              <a:gd name="connsiteX835" fmla="*/ 5599081 w 6523325"/>
              <a:gd name="connsiteY835" fmla="*/ 3225389 h 4474333"/>
              <a:gd name="connsiteX836" fmla="*/ 5714435 w 6523325"/>
              <a:gd name="connsiteY836" fmla="*/ 3242209 h 4474333"/>
              <a:gd name="connsiteX837" fmla="*/ 5839637 w 6523325"/>
              <a:gd name="connsiteY837" fmla="*/ 3256227 h 4474333"/>
              <a:gd name="connsiteX838" fmla="*/ 5863552 w 6523325"/>
              <a:gd name="connsiteY838" fmla="*/ 3260432 h 4474333"/>
              <a:gd name="connsiteX839" fmla="*/ 5883247 w 6523325"/>
              <a:gd name="connsiteY839" fmla="*/ 3259030 h 4474333"/>
              <a:gd name="connsiteX840" fmla="*/ 5884653 w 6523325"/>
              <a:gd name="connsiteY840" fmla="*/ 3266039 h 4474333"/>
              <a:gd name="connsiteX841" fmla="*/ 5888874 w 6523325"/>
              <a:gd name="connsiteY841" fmla="*/ 3267441 h 4474333"/>
              <a:gd name="connsiteX842" fmla="*/ 5902941 w 6523325"/>
              <a:gd name="connsiteY842" fmla="*/ 3264637 h 4474333"/>
              <a:gd name="connsiteX843" fmla="*/ 5898721 w 6523325"/>
              <a:gd name="connsiteY843" fmla="*/ 3261834 h 4474333"/>
              <a:gd name="connsiteX844" fmla="*/ 5931077 w 6523325"/>
              <a:gd name="connsiteY844" fmla="*/ 3266039 h 4474333"/>
              <a:gd name="connsiteX845" fmla="*/ 5953585 w 6523325"/>
              <a:gd name="connsiteY845" fmla="*/ 3275851 h 4474333"/>
              <a:gd name="connsiteX846" fmla="*/ 5959212 w 6523325"/>
              <a:gd name="connsiteY846" fmla="*/ 3274449 h 4474333"/>
              <a:gd name="connsiteX847" fmla="*/ 5940925 w 6523325"/>
              <a:gd name="connsiteY847" fmla="*/ 3267441 h 4474333"/>
              <a:gd name="connsiteX848" fmla="*/ 5942331 w 6523325"/>
              <a:gd name="connsiteY848" fmla="*/ 3266039 h 4474333"/>
              <a:gd name="connsiteX849" fmla="*/ 5966246 w 6523325"/>
              <a:gd name="connsiteY849" fmla="*/ 3271646 h 4474333"/>
              <a:gd name="connsiteX850" fmla="*/ 6001415 w 6523325"/>
              <a:gd name="connsiteY850" fmla="*/ 3277253 h 4474333"/>
              <a:gd name="connsiteX851" fmla="*/ 6021110 w 6523325"/>
              <a:gd name="connsiteY851" fmla="*/ 3282860 h 4474333"/>
              <a:gd name="connsiteX852" fmla="*/ 6009856 w 6523325"/>
              <a:gd name="connsiteY852" fmla="*/ 3285663 h 4474333"/>
              <a:gd name="connsiteX853" fmla="*/ 5990161 w 6523325"/>
              <a:gd name="connsiteY853" fmla="*/ 3289868 h 4474333"/>
              <a:gd name="connsiteX854" fmla="*/ 5997195 w 6523325"/>
              <a:gd name="connsiteY854" fmla="*/ 3301082 h 4474333"/>
              <a:gd name="connsiteX855" fmla="*/ 6014076 w 6523325"/>
              <a:gd name="connsiteY855" fmla="*/ 3305287 h 4474333"/>
              <a:gd name="connsiteX856" fmla="*/ 5997195 w 6523325"/>
              <a:gd name="connsiteY856" fmla="*/ 3303886 h 4474333"/>
              <a:gd name="connsiteX857" fmla="*/ 5984534 w 6523325"/>
              <a:gd name="connsiteY857" fmla="*/ 3303886 h 4474333"/>
              <a:gd name="connsiteX858" fmla="*/ 6097075 w 6523325"/>
              <a:gd name="connsiteY858" fmla="*/ 3343134 h 4474333"/>
              <a:gd name="connsiteX859" fmla="*/ 6092855 w 6523325"/>
              <a:gd name="connsiteY859" fmla="*/ 3343134 h 4474333"/>
              <a:gd name="connsiteX860" fmla="*/ 6087228 w 6523325"/>
              <a:gd name="connsiteY860" fmla="*/ 3343134 h 4474333"/>
              <a:gd name="connsiteX861" fmla="*/ 6036585 w 6523325"/>
              <a:gd name="connsiteY861" fmla="*/ 3327715 h 4474333"/>
              <a:gd name="connsiteX862" fmla="*/ 6025330 w 6523325"/>
              <a:gd name="connsiteY862" fmla="*/ 3330519 h 4474333"/>
              <a:gd name="connsiteX863" fmla="*/ 6075973 w 6523325"/>
              <a:gd name="connsiteY863" fmla="*/ 3348741 h 4474333"/>
              <a:gd name="connsiteX864" fmla="*/ 6032364 w 6523325"/>
              <a:gd name="connsiteY864" fmla="*/ 3338929 h 4474333"/>
              <a:gd name="connsiteX865" fmla="*/ 6025330 w 6523325"/>
              <a:gd name="connsiteY865" fmla="*/ 3347339 h 4474333"/>
              <a:gd name="connsiteX866" fmla="*/ 6043618 w 6523325"/>
              <a:gd name="connsiteY866" fmla="*/ 3352946 h 4474333"/>
              <a:gd name="connsiteX867" fmla="*/ 6022517 w 6523325"/>
              <a:gd name="connsiteY867" fmla="*/ 3355750 h 4474333"/>
              <a:gd name="connsiteX868" fmla="*/ 6146312 w 6523325"/>
              <a:gd name="connsiteY868" fmla="*/ 3400605 h 4474333"/>
              <a:gd name="connsiteX869" fmla="*/ 6132245 w 6523325"/>
              <a:gd name="connsiteY869" fmla="*/ 3406212 h 4474333"/>
              <a:gd name="connsiteX870" fmla="*/ 6068940 w 6523325"/>
              <a:gd name="connsiteY870" fmla="*/ 3400605 h 4474333"/>
              <a:gd name="connsiteX871" fmla="*/ 6050652 w 6523325"/>
              <a:gd name="connsiteY871" fmla="*/ 3403409 h 4474333"/>
              <a:gd name="connsiteX872" fmla="*/ 6061906 w 6523325"/>
              <a:gd name="connsiteY872" fmla="*/ 3414623 h 4474333"/>
              <a:gd name="connsiteX873" fmla="*/ 6067533 w 6523325"/>
              <a:gd name="connsiteY873" fmla="*/ 3428640 h 4474333"/>
              <a:gd name="connsiteX874" fmla="*/ 6108329 w 6523325"/>
              <a:gd name="connsiteY874" fmla="*/ 3434247 h 4474333"/>
              <a:gd name="connsiteX875" fmla="*/ 6111143 w 6523325"/>
              <a:gd name="connsiteY875" fmla="*/ 3425837 h 4474333"/>
              <a:gd name="connsiteX876" fmla="*/ 6113957 w 6523325"/>
              <a:gd name="connsiteY876" fmla="*/ 3427238 h 4474333"/>
              <a:gd name="connsiteX877" fmla="*/ 6116770 w 6523325"/>
              <a:gd name="connsiteY877" fmla="*/ 3441256 h 4474333"/>
              <a:gd name="connsiteX878" fmla="*/ 6088635 w 6523325"/>
              <a:gd name="connsiteY878" fmla="*/ 3462282 h 4474333"/>
              <a:gd name="connsiteX879" fmla="*/ 6070347 w 6523325"/>
              <a:gd name="connsiteY879" fmla="*/ 3465085 h 4474333"/>
              <a:gd name="connsiteX880" fmla="*/ 6042211 w 6523325"/>
              <a:gd name="connsiteY880" fmla="*/ 3460880 h 4474333"/>
              <a:gd name="connsiteX881" fmla="*/ 6032364 w 6523325"/>
              <a:gd name="connsiteY881" fmla="*/ 3458076 h 4474333"/>
              <a:gd name="connsiteX882" fmla="*/ 6022517 w 6523325"/>
              <a:gd name="connsiteY882" fmla="*/ 3453871 h 4474333"/>
              <a:gd name="connsiteX883" fmla="*/ 6035177 w 6523325"/>
              <a:gd name="connsiteY883" fmla="*/ 3467889 h 4474333"/>
              <a:gd name="connsiteX884" fmla="*/ 6063313 w 6523325"/>
              <a:gd name="connsiteY884" fmla="*/ 3465085 h 4474333"/>
              <a:gd name="connsiteX885" fmla="*/ 6067533 w 6523325"/>
              <a:gd name="connsiteY885" fmla="*/ 3479102 h 4474333"/>
              <a:gd name="connsiteX886" fmla="*/ 6078787 w 6523325"/>
              <a:gd name="connsiteY886" fmla="*/ 3481906 h 4474333"/>
              <a:gd name="connsiteX887" fmla="*/ 6091448 w 6523325"/>
              <a:gd name="connsiteY887" fmla="*/ 3487513 h 4474333"/>
              <a:gd name="connsiteX888" fmla="*/ 6067533 w 6523325"/>
              <a:gd name="connsiteY888" fmla="*/ 3484709 h 4474333"/>
              <a:gd name="connsiteX889" fmla="*/ 6067533 w 6523325"/>
              <a:gd name="connsiteY889" fmla="*/ 3500128 h 4474333"/>
              <a:gd name="connsiteX890" fmla="*/ 6084415 w 6523325"/>
              <a:gd name="connsiteY890" fmla="*/ 3502932 h 4474333"/>
              <a:gd name="connsiteX891" fmla="*/ 6106923 w 6523325"/>
              <a:gd name="connsiteY891" fmla="*/ 3504334 h 4474333"/>
              <a:gd name="connsiteX892" fmla="*/ 6130837 w 6523325"/>
              <a:gd name="connsiteY892" fmla="*/ 3511342 h 4474333"/>
              <a:gd name="connsiteX893" fmla="*/ 6128024 w 6523325"/>
              <a:gd name="connsiteY893" fmla="*/ 3512744 h 4474333"/>
              <a:gd name="connsiteX894" fmla="*/ 6112549 w 6523325"/>
              <a:gd name="connsiteY894" fmla="*/ 3514146 h 4474333"/>
              <a:gd name="connsiteX895" fmla="*/ 6128024 w 6523325"/>
              <a:gd name="connsiteY895" fmla="*/ 3521154 h 4474333"/>
              <a:gd name="connsiteX896" fmla="*/ 6173041 w 6523325"/>
              <a:gd name="connsiteY896" fmla="*/ 3535172 h 4474333"/>
              <a:gd name="connsiteX897" fmla="*/ 6168820 w 6523325"/>
              <a:gd name="connsiteY897" fmla="*/ 3536573 h 4474333"/>
              <a:gd name="connsiteX898" fmla="*/ 6133651 w 6523325"/>
              <a:gd name="connsiteY898" fmla="*/ 3525360 h 4474333"/>
              <a:gd name="connsiteX899" fmla="*/ 6092855 w 6523325"/>
              <a:gd name="connsiteY899" fmla="*/ 3518351 h 4474333"/>
              <a:gd name="connsiteX900" fmla="*/ 6112549 w 6523325"/>
              <a:gd name="connsiteY900" fmla="*/ 3526761 h 4474333"/>
              <a:gd name="connsiteX901" fmla="*/ 6101295 w 6523325"/>
              <a:gd name="connsiteY901" fmla="*/ 3530967 h 4474333"/>
              <a:gd name="connsiteX902" fmla="*/ 6095669 w 6523325"/>
              <a:gd name="connsiteY902" fmla="*/ 3533770 h 4474333"/>
              <a:gd name="connsiteX903" fmla="*/ 6095669 w 6523325"/>
              <a:gd name="connsiteY903" fmla="*/ 3540779 h 4474333"/>
              <a:gd name="connsiteX904" fmla="*/ 6166007 w 6523325"/>
              <a:gd name="connsiteY904" fmla="*/ 3549189 h 4474333"/>
              <a:gd name="connsiteX905" fmla="*/ 6161787 w 6523325"/>
              <a:gd name="connsiteY905" fmla="*/ 3557599 h 4474333"/>
              <a:gd name="connsiteX906" fmla="*/ 6156159 w 6523325"/>
              <a:gd name="connsiteY906" fmla="*/ 3560403 h 4474333"/>
              <a:gd name="connsiteX907" fmla="*/ 6161787 w 6523325"/>
              <a:gd name="connsiteY907" fmla="*/ 3566010 h 4474333"/>
              <a:gd name="connsiteX908" fmla="*/ 6187108 w 6523325"/>
              <a:gd name="connsiteY908" fmla="*/ 3568813 h 4474333"/>
              <a:gd name="connsiteX909" fmla="*/ 6180075 w 6523325"/>
              <a:gd name="connsiteY909" fmla="*/ 3574420 h 4474333"/>
              <a:gd name="connsiteX910" fmla="*/ 6125211 w 6523325"/>
              <a:gd name="connsiteY910" fmla="*/ 3592643 h 4474333"/>
              <a:gd name="connsiteX911" fmla="*/ 6129431 w 6523325"/>
              <a:gd name="connsiteY911" fmla="*/ 3603857 h 4474333"/>
              <a:gd name="connsiteX912" fmla="*/ 6123803 w 6523325"/>
              <a:gd name="connsiteY912" fmla="*/ 3603857 h 4474333"/>
              <a:gd name="connsiteX913" fmla="*/ 6113957 w 6523325"/>
              <a:gd name="connsiteY913" fmla="*/ 3599651 h 4474333"/>
              <a:gd name="connsiteX914" fmla="*/ 6108329 w 6523325"/>
              <a:gd name="connsiteY914" fmla="*/ 3599651 h 4474333"/>
              <a:gd name="connsiteX915" fmla="*/ 6115363 w 6523325"/>
              <a:gd name="connsiteY915" fmla="*/ 3608062 h 4474333"/>
              <a:gd name="connsiteX916" fmla="*/ 6123803 w 6523325"/>
              <a:gd name="connsiteY916" fmla="*/ 3616472 h 4474333"/>
              <a:gd name="connsiteX917" fmla="*/ 6136465 w 6523325"/>
              <a:gd name="connsiteY917" fmla="*/ 3626284 h 4474333"/>
              <a:gd name="connsiteX918" fmla="*/ 6140685 w 6523325"/>
              <a:gd name="connsiteY918" fmla="*/ 3630490 h 4474333"/>
              <a:gd name="connsiteX919" fmla="*/ 6122397 w 6523325"/>
              <a:gd name="connsiteY919" fmla="*/ 3637498 h 4474333"/>
              <a:gd name="connsiteX920" fmla="*/ 6160379 w 6523325"/>
              <a:gd name="connsiteY920" fmla="*/ 3644507 h 4474333"/>
              <a:gd name="connsiteX921" fmla="*/ 6130837 w 6523325"/>
              <a:gd name="connsiteY921" fmla="*/ 3654319 h 4474333"/>
              <a:gd name="connsiteX922" fmla="*/ 6050652 w 6523325"/>
              <a:gd name="connsiteY922" fmla="*/ 3654319 h 4474333"/>
              <a:gd name="connsiteX923" fmla="*/ 5953585 w 6523325"/>
              <a:gd name="connsiteY923" fmla="*/ 3645909 h 4474333"/>
              <a:gd name="connsiteX924" fmla="*/ 5932483 w 6523325"/>
              <a:gd name="connsiteY924" fmla="*/ 3645909 h 4474333"/>
              <a:gd name="connsiteX925" fmla="*/ 5988755 w 6523325"/>
              <a:gd name="connsiteY925" fmla="*/ 3654319 h 4474333"/>
              <a:gd name="connsiteX926" fmla="*/ 5911382 w 6523325"/>
              <a:gd name="connsiteY926" fmla="*/ 3647310 h 4474333"/>
              <a:gd name="connsiteX927" fmla="*/ 5871993 w 6523325"/>
              <a:gd name="connsiteY927" fmla="*/ 3633293 h 4474333"/>
              <a:gd name="connsiteX928" fmla="*/ 5807281 w 6523325"/>
              <a:gd name="connsiteY928" fmla="*/ 3633293 h 4474333"/>
              <a:gd name="connsiteX929" fmla="*/ 5800248 w 6523325"/>
              <a:gd name="connsiteY929" fmla="*/ 3641703 h 4474333"/>
              <a:gd name="connsiteX930" fmla="*/ 5807281 w 6523325"/>
              <a:gd name="connsiteY930" fmla="*/ 3641703 h 4474333"/>
              <a:gd name="connsiteX931" fmla="*/ 5841044 w 6523325"/>
              <a:gd name="connsiteY931" fmla="*/ 3650114 h 4474333"/>
              <a:gd name="connsiteX932" fmla="*/ 5859332 w 6523325"/>
              <a:gd name="connsiteY932" fmla="*/ 3661328 h 4474333"/>
              <a:gd name="connsiteX933" fmla="*/ 5756638 w 6523325"/>
              <a:gd name="connsiteY933" fmla="*/ 3641703 h 4474333"/>
              <a:gd name="connsiteX934" fmla="*/ 5758045 w 6523325"/>
              <a:gd name="connsiteY934" fmla="*/ 3633293 h 4474333"/>
              <a:gd name="connsiteX935" fmla="*/ 5745384 w 6523325"/>
              <a:gd name="connsiteY935" fmla="*/ 3630490 h 4474333"/>
              <a:gd name="connsiteX936" fmla="*/ 5736943 w 6523325"/>
              <a:gd name="connsiteY936" fmla="*/ 3636097 h 4474333"/>
              <a:gd name="connsiteX937" fmla="*/ 5741163 w 6523325"/>
              <a:gd name="connsiteY937" fmla="*/ 3645909 h 4474333"/>
              <a:gd name="connsiteX938" fmla="*/ 5780553 w 6523325"/>
              <a:gd name="connsiteY938" fmla="*/ 3662729 h 4474333"/>
              <a:gd name="connsiteX939" fmla="*/ 5826977 w 6523325"/>
              <a:gd name="connsiteY939" fmla="*/ 3673943 h 4474333"/>
              <a:gd name="connsiteX940" fmla="*/ 5788993 w 6523325"/>
              <a:gd name="connsiteY940" fmla="*/ 3678149 h 4474333"/>
              <a:gd name="connsiteX941" fmla="*/ 5786180 w 6523325"/>
              <a:gd name="connsiteY941" fmla="*/ 3678149 h 4474333"/>
              <a:gd name="connsiteX942" fmla="*/ 5797435 w 6523325"/>
              <a:gd name="connsiteY942" fmla="*/ 3689362 h 4474333"/>
              <a:gd name="connsiteX943" fmla="*/ 5783367 w 6523325"/>
              <a:gd name="connsiteY943" fmla="*/ 3686559 h 4474333"/>
              <a:gd name="connsiteX944" fmla="*/ 5767892 w 6523325"/>
              <a:gd name="connsiteY944" fmla="*/ 3683755 h 4474333"/>
              <a:gd name="connsiteX945" fmla="*/ 5853705 w 6523325"/>
              <a:gd name="connsiteY945" fmla="*/ 3708987 h 4474333"/>
              <a:gd name="connsiteX946" fmla="*/ 5887467 w 6523325"/>
              <a:gd name="connsiteY946" fmla="*/ 3706183 h 4474333"/>
              <a:gd name="connsiteX947" fmla="*/ 5914196 w 6523325"/>
              <a:gd name="connsiteY947" fmla="*/ 3711790 h 4474333"/>
              <a:gd name="connsiteX948" fmla="*/ 5917009 w 6523325"/>
              <a:gd name="connsiteY948" fmla="*/ 3713192 h 4474333"/>
              <a:gd name="connsiteX949" fmla="*/ 5901535 w 6523325"/>
              <a:gd name="connsiteY949" fmla="*/ 3714594 h 4474333"/>
              <a:gd name="connsiteX950" fmla="*/ 5895908 w 6523325"/>
              <a:gd name="connsiteY950" fmla="*/ 3714594 h 4474333"/>
              <a:gd name="connsiteX951" fmla="*/ 5866366 w 6523325"/>
              <a:gd name="connsiteY951" fmla="*/ 3714594 h 4474333"/>
              <a:gd name="connsiteX952" fmla="*/ 5887467 w 6523325"/>
              <a:gd name="connsiteY952" fmla="*/ 3724406 h 4474333"/>
              <a:gd name="connsiteX953" fmla="*/ 5895908 w 6523325"/>
              <a:gd name="connsiteY953" fmla="*/ 3727209 h 4474333"/>
              <a:gd name="connsiteX954" fmla="*/ 5862145 w 6523325"/>
              <a:gd name="connsiteY954" fmla="*/ 3724406 h 4474333"/>
              <a:gd name="connsiteX955" fmla="*/ 5835417 w 6523325"/>
              <a:gd name="connsiteY955" fmla="*/ 3730013 h 4474333"/>
              <a:gd name="connsiteX956" fmla="*/ 5952179 w 6523325"/>
              <a:gd name="connsiteY956" fmla="*/ 3748235 h 4474333"/>
              <a:gd name="connsiteX957" fmla="*/ 5963433 w 6523325"/>
              <a:gd name="connsiteY957" fmla="*/ 3756646 h 4474333"/>
              <a:gd name="connsiteX958" fmla="*/ 5905755 w 6523325"/>
              <a:gd name="connsiteY958" fmla="*/ 3756646 h 4474333"/>
              <a:gd name="connsiteX959" fmla="*/ 5933891 w 6523325"/>
              <a:gd name="connsiteY959" fmla="*/ 3765056 h 4474333"/>
              <a:gd name="connsiteX960" fmla="*/ 5909975 w 6523325"/>
              <a:gd name="connsiteY960" fmla="*/ 3763654 h 4474333"/>
              <a:gd name="connsiteX961" fmla="*/ 5901535 w 6523325"/>
              <a:gd name="connsiteY961" fmla="*/ 3770663 h 4474333"/>
              <a:gd name="connsiteX962" fmla="*/ 5909975 w 6523325"/>
              <a:gd name="connsiteY962" fmla="*/ 3776270 h 4474333"/>
              <a:gd name="connsiteX963" fmla="*/ 5921229 w 6523325"/>
              <a:gd name="connsiteY963" fmla="*/ 3780475 h 4474333"/>
              <a:gd name="connsiteX964" fmla="*/ 5864959 w 6523325"/>
              <a:gd name="connsiteY964" fmla="*/ 3784680 h 4474333"/>
              <a:gd name="connsiteX965" fmla="*/ 5843857 w 6523325"/>
              <a:gd name="connsiteY965" fmla="*/ 3780475 h 4474333"/>
              <a:gd name="connsiteX966" fmla="*/ 5826977 w 6523325"/>
              <a:gd name="connsiteY966" fmla="*/ 3786082 h 4474333"/>
              <a:gd name="connsiteX967" fmla="*/ 5877620 w 6523325"/>
              <a:gd name="connsiteY967" fmla="*/ 3790287 h 4474333"/>
              <a:gd name="connsiteX968" fmla="*/ 5957805 w 6523325"/>
              <a:gd name="connsiteY968" fmla="*/ 3807108 h 4474333"/>
              <a:gd name="connsiteX969" fmla="*/ 5973280 w 6523325"/>
              <a:gd name="connsiteY969" fmla="*/ 3809911 h 4474333"/>
              <a:gd name="connsiteX970" fmla="*/ 5994381 w 6523325"/>
              <a:gd name="connsiteY970" fmla="*/ 3814117 h 4474333"/>
              <a:gd name="connsiteX971" fmla="*/ 5970467 w 6523325"/>
              <a:gd name="connsiteY971" fmla="*/ 3814117 h 4474333"/>
              <a:gd name="connsiteX972" fmla="*/ 5971873 w 6523325"/>
              <a:gd name="connsiteY972" fmla="*/ 3816920 h 4474333"/>
              <a:gd name="connsiteX973" fmla="*/ 6070347 w 6523325"/>
              <a:gd name="connsiteY973" fmla="*/ 3832339 h 4474333"/>
              <a:gd name="connsiteX974" fmla="*/ 6071753 w 6523325"/>
              <a:gd name="connsiteY974" fmla="*/ 3833741 h 4474333"/>
              <a:gd name="connsiteX975" fmla="*/ 6028143 w 6523325"/>
              <a:gd name="connsiteY975" fmla="*/ 3842151 h 4474333"/>
              <a:gd name="connsiteX976" fmla="*/ 6053465 w 6523325"/>
              <a:gd name="connsiteY976" fmla="*/ 3851963 h 4474333"/>
              <a:gd name="connsiteX977" fmla="*/ 6094261 w 6523325"/>
              <a:gd name="connsiteY977" fmla="*/ 3867383 h 4474333"/>
              <a:gd name="connsiteX978" fmla="*/ 6120990 w 6523325"/>
              <a:gd name="connsiteY978" fmla="*/ 3874391 h 4474333"/>
              <a:gd name="connsiteX979" fmla="*/ 6146312 w 6523325"/>
              <a:gd name="connsiteY979" fmla="*/ 3878596 h 4474333"/>
              <a:gd name="connsiteX980" fmla="*/ 6122397 w 6523325"/>
              <a:gd name="connsiteY980" fmla="*/ 3881400 h 4474333"/>
              <a:gd name="connsiteX981" fmla="*/ 6154753 w 6523325"/>
              <a:gd name="connsiteY981" fmla="*/ 3891212 h 4474333"/>
              <a:gd name="connsiteX982" fmla="*/ 6122397 w 6523325"/>
              <a:gd name="connsiteY982" fmla="*/ 3888409 h 4474333"/>
              <a:gd name="connsiteX983" fmla="*/ 6111143 w 6523325"/>
              <a:gd name="connsiteY983" fmla="*/ 3884203 h 4474333"/>
              <a:gd name="connsiteX984" fmla="*/ 6091448 w 6523325"/>
              <a:gd name="connsiteY984" fmla="*/ 3888409 h 4474333"/>
              <a:gd name="connsiteX985" fmla="*/ 6083007 w 6523325"/>
              <a:gd name="connsiteY985" fmla="*/ 3881400 h 4474333"/>
              <a:gd name="connsiteX986" fmla="*/ 6064719 w 6523325"/>
              <a:gd name="connsiteY986" fmla="*/ 3882802 h 4474333"/>
              <a:gd name="connsiteX987" fmla="*/ 6040805 w 6523325"/>
              <a:gd name="connsiteY987" fmla="*/ 3885605 h 4474333"/>
              <a:gd name="connsiteX988" fmla="*/ 6030957 w 6523325"/>
              <a:gd name="connsiteY988" fmla="*/ 3884203 h 4474333"/>
              <a:gd name="connsiteX989" fmla="*/ 6015483 w 6523325"/>
              <a:gd name="connsiteY989" fmla="*/ 3882802 h 4474333"/>
              <a:gd name="connsiteX990" fmla="*/ 6021110 w 6523325"/>
              <a:gd name="connsiteY990" fmla="*/ 3888409 h 4474333"/>
              <a:gd name="connsiteX991" fmla="*/ 6032364 w 6523325"/>
              <a:gd name="connsiteY991" fmla="*/ 3896819 h 4474333"/>
              <a:gd name="connsiteX992" fmla="*/ 6056279 w 6523325"/>
              <a:gd name="connsiteY992" fmla="*/ 3891212 h 4474333"/>
              <a:gd name="connsiteX993" fmla="*/ 6060499 w 6523325"/>
              <a:gd name="connsiteY993" fmla="*/ 3898221 h 4474333"/>
              <a:gd name="connsiteX994" fmla="*/ 6102703 w 6523325"/>
              <a:gd name="connsiteY994" fmla="*/ 3905229 h 4474333"/>
              <a:gd name="connsiteX995" fmla="*/ 6147719 w 6523325"/>
              <a:gd name="connsiteY995" fmla="*/ 3920648 h 4474333"/>
              <a:gd name="connsiteX996" fmla="*/ 6166007 w 6523325"/>
              <a:gd name="connsiteY996" fmla="*/ 3924854 h 4474333"/>
              <a:gd name="connsiteX997" fmla="*/ 6187108 w 6523325"/>
              <a:gd name="connsiteY997" fmla="*/ 3929059 h 4474333"/>
              <a:gd name="connsiteX998" fmla="*/ 6163193 w 6523325"/>
              <a:gd name="connsiteY998" fmla="*/ 3933264 h 4474333"/>
              <a:gd name="connsiteX999" fmla="*/ 6118177 w 6523325"/>
              <a:gd name="connsiteY999" fmla="*/ 3926255 h 4474333"/>
              <a:gd name="connsiteX1000" fmla="*/ 6129431 w 6523325"/>
              <a:gd name="connsiteY1000" fmla="*/ 3927657 h 4474333"/>
              <a:gd name="connsiteX1001" fmla="*/ 6136465 w 6523325"/>
              <a:gd name="connsiteY1001" fmla="*/ 3934666 h 4474333"/>
              <a:gd name="connsiteX1002" fmla="*/ 6118177 w 6523325"/>
              <a:gd name="connsiteY1002" fmla="*/ 3934666 h 4474333"/>
              <a:gd name="connsiteX1003" fmla="*/ 6101295 w 6523325"/>
              <a:gd name="connsiteY1003" fmla="*/ 3930461 h 4474333"/>
              <a:gd name="connsiteX1004" fmla="*/ 6090041 w 6523325"/>
              <a:gd name="connsiteY1004" fmla="*/ 3937469 h 4474333"/>
              <a:gd name="connsiteX1005" fmla="*/ 6073160 w 6523325"/>
              <a:gd name="connsiteY1005" fmla="*/ 3952888 h 4474333"/>
              <a:gd name="connsiteX1006" fmla="*/ 6070347 w 6523325"/>
              <a:gd name="connsiteY1006" fmla="*/ 3955692 h 4474333"/>
              <a:gd name="connsiteX1007" fmla="*/ 6057686 w 6523325"/>
              <a:gd name="connsiteY1007" fmla="*/ 3952888 h 4474333"/>
              <a:gd name="connsiteX1008" fmla="*/ 6016889 w 6523325"/>
              <a:gd name="connsiteY1008" fmla="*/ 3951487 h 4474333"/>
              <a:gd name="connsiteX1009" fmla="*/ 6057686 w 6523325"/>
              <a:gd name="connsiteY1009" fmla="*/ 3955692 h 4474333"/>
              <a:gd name="connsiteX1010" fmla="*/ 6087228 w 6523325"/>
              <a:gd name="connsiteY1010" fmla="*/ 3968307 h 4474333"/>
              <a:gd name="connsiteX1011" fmla="*/ 6118177 w 6523325"/>
              <a:gd name="connsiteY1011" fmla="*/ 3975316 h 4474333"/>
              <a:gd name="connsiteX1012" fmla="*/ 6160379 w 6523325"/>
              <a:gd name="connsiteY1012" fmla="*/ 3987932 h 4474333"/>
              <a:gd name="connsiteX1013" fmla="*/ 6095669 w 6523325"/>
              <a:gd name="connsiteY1013" fmla="*/ 3980923 h 4474333"/>
              <a:gd name="connsiteX1014" fmla="*/ 6091448 w 6523325"/>
              <a:gd name="connsiteY1014" fmla="*/ 3975316 h 4474333"/>
              <a:gd name="connsiteX1015" fmla="*/ 6043618 w 6523325"/>
              <a:gd name="connsiteY1015" fmla="*/ 3975316 h 4474333"/>
              <a:gd name="connsiteX1016" fmla="*/ 6029551 w 6523325"/>
              <a:gd name="connsiteY1016" fmla="*/ 3983726 h 4474333"/>
              <a:gd name="connsiteX1017" fmla="*/ 6037991 w 6523325"/>
              <a:gd name="connsiteY1017" fmla="*/ 3989333 h 4474333"/>
              <a:gd name="connsiteX1018" fmla="*/ 6061906 w 6523325"/>
              <a:gd name="connsiteY1018" fmla="*/ 3997744 h 4474333"/>
              <a:gd name="connsiteX1019" fmla="*/ 6029551 w 6523325"/>
              <a:gd name="connsiteY1019" fmla="*/ 3993539 h 4474333"/>
              <a:gd name="connsiteX1020" fmla="*/ 6018297 w 6523325"/>
              <a:gd name="connsiteY1020" fmla="*/ 4003351 h 4474333"/>
              <a:gd name="connsiteX1021" fmla="*/ 6032364 w 6523325"/>
              <a:gd name="connsiteY1021" fmla="*/ 4006154 h 4474333"/>
              <a:gd name="connsiteX1022" fmla="*/ 6030957 w 6523325"/>
              <a:gd name="connsiteY1022" fmla="*/ 4013163 h 4474333"/>
              <a:gd name="connsiteX1023" fmla="*/ 6063313 w 6523325"/>
              <a:gd name="connsiteY1023" fmla="*/ 4008958 h 4474333"/>
              <a:gd name="connsiteX1024" fmla="*/ 6083007 w 6523325"/>
              <a:gd name="connsiteY1024" fmla="*/ 4027180 h 4474333"/>
              <a:gd name="connsiteX1025" fmla="*/ 6094261 w 6523325"/>
              <a:gd name="connsiteY1025" fmla="*/ 4024377 h 4474333"/>
              <a:gd name="connsiteX1026" fmla="*/ 6112549 w 6523325"/>
              <a:gd name="connsiteY1026" fmla="*/ 4021573 h 4474333"/>
              <a:gd name="connsiteX1027" fmla="*/ 6118177 w 6523325"/>
              <a:gd name="connsiteY1027" fmla="*/ 4028582 h 4474333"/>
              <a:gd name="connsiteX1028" fmla="*/ 6135058 w 6523325"/>
              <a:gd name="connsiteY1028" fmla="*/ 4035591 h 4474333"/>
              <a:gd name="connsiteX1029" fmla="*/ 6167413 w 6523325"/>
              <a:gd name="connsiteY1029" fmla="*/ 4048206 h 4474333"/>
              <a:gd name="connsiteX1030" fmla="*/ 6153346 w 6523325"/>
              <a:gd name="connsiteY1030" fmla="*/ 4066429 h 4474333"/>
              <a:gd name="connsiteX1031" fmla="*/ 6185701 w 6523325"/>
              <a:gd name="connsiteY1031" fmla="*/ 4070634 h 4474333"/>
              <a:gd name="connsiteX1032" fmla="*/ 6218057 w 6523325"/>
              <a:gd name="connsiteY1032" fmla="*/ 4086053 h 4474333"/>
              <a:gd name="connsiteX1033" fmla="*/ 6129431 w 6523325"/>
              <a:gd name="connsiteY1033" fmla="*/ 4069232 h 4474333"/>
              <a:gd name="connsiteX1034" fmla="*/ 6147719 w 6523325"/>
              <a:gd name="connsiteY1034" fmla="*/ 4074839 h 4474333"/>
              <a:gd name="connsiteX1035" fmla="*/ 6133651 w 6523325"/>
              <a:gd name="connsiteY1035" fmla="*/ 4083250 h 4474333"/>
              <a:gd name="connsiteX1036" fmla="*/ 6137871 w 6523325"/>
              <a:gd name="connsiteY1036" fmla="*/ 4084651 h 4474333"/>
              <a:gd name="connsiteX1037" fmla="*/ 6146312 w 6523325"/>
              <a:gd name="connsiteY1037" fmla="*/ 4080446 h 4474333"/>
              <a:gd name="connsiteX1038" fmla="*/ 6189921 w 6523325"/>
              <a:gd name="connsiteY1038" fmla="*/ 4084651 h 4474333"/>
              <a:gd name="connsiteX1039" fmla="*/ 6156159 w 6523325"/>
              <a:gd name="connsiteY1039" fmla="*/ 4091660 h 4474333"/>
              <a:gd name="connsiteX1040" fmla="*/ 6157566 w 6523325"/>
              <a:gd name="connsiteY1040" fmla="*/ 4091660 h 4474333"/>
              <a:gd name="connsiteX1041" fmla="*/ 6234938 w 6523325"/>
              <a:gd name="connsiteY1041" fmla="*/ 4094463 h 4474333"/>
              <a:gd name="connsiteX1042" fmla="*/ 6239159 w 6523325"/>
              <a:gd name="connsiteY1042" fmla="*/ 4100070 h 4474333"/>
              <a:gd name="connsiteX1043" fmla="*/ 6227905 w 6523325"/>
              <a:gd name="connsiteY1043" fmla="*/ 4101472 h 4474333"/>
              <a:gd name="connsiteX1044" fmla="*/ 6202583 w 6523325"/>
              <a:gd name="connsiteY1044" fmla="*/ 4104276 h 4474333"/>
              <a:gd name="connsiteX1045" fmla="*/ 6175854 w 6523325"/>
              <a:gd name="connsiteY1045" fmla="*/ 4104276 h 4474333"/>
              <a:gd name="connsiteX1046" fmla="*/ 6149125 w 6523325"/>
              <a:gd name="connsiteY1046" fmla="*/ 4111284 h 4474333"/>
              <a:gd name="connsiteX1047" fmla="*/ 6150533 w 6523325"/>
              <a:gd name="connsiteY1047" fmla="*/ 4115489 h 4474333"/>
              <a:gd name="connsiteX1048" fmla="*/ 6187108 w 6523325"/>
              <a:gd name="connsiteY1048" fmla="*/ 4118293 h 4474333"/>
              <a:gd name="connsiteX1049" fmla="*/ 6151939 w 6523325"/>
              <a:gd name="connsiteY1049" fmla="*/ 4121096 h 4474333"/>
              <a:gd name="connsiteX1050" fmla="*/ 6187108 w 6523325"/>
              <a:gd name="connsiteY1050" fmla="*/ 4123900 h 4474333"/>
              <a:gd name="connsiteX1051" fmla="*/ 6220871 w 6523325"/>
              <a:gd name="connsiteY1051" fmla="*/ 4122498 h 4474333"/>
              <a:gd name="connsiteX1052" fmla="*/ 6226497 w 6523325"/>
              <a:gd name="connsiteY1052" fmla="*/ 4126703 h 4474333"/>
              <a:gd name="connsiteX1053" fmla="*/ 6181481 w 6523325"/>
              <a:gd name="connsiteY1053" fmla="*/ 4130908 h 4474333"/>
              <a:gd name="connsiteX1054" fmla="*/ 6164600 w 6523325"/>
              <a:gd name="connsiteY1054" fmla="*/ 4135114 h 4474333"/>
              <a:gd name="connsiteX1055" fmla="*/ 6140685 w 6523325"/>
              <a:gd name="connsiteY1055" fmla="*/ 4135114 h 4474333"/>
              <a:gd name="connsiteX1056" fmla="*/ 6125211 w 6523325"/>
              <a:gd name="connsiteY1056" fmla="*/ 4139319 h 4474333"/>
              <a:gd name="connsiteX1057" fmla="*/ 6125211 w 6523325"/>
              <a:gd name="connsiteY1057" fmla="*/ 4140721 h 4474333"/>
              <a:gd name="connsiteX1058" fmla="*/ 6123803 w 6523325"/>
              <a:gd name="connsiteY1058" fmla="*/ 4143524 h 4474333"/>
              <a:gd name="connsiteX1059" fmla="*/ 6098482 w 6523325"/>
              <a:gd name="connsiteY1059" fmla="*/ 4149131 h 4474333"/>
              <a:gd name="connsiteX1060" fmla="*/ 6085821 w 6523325"/>
              <a:gd name="connsiteY1060" fmla="*/ 4151934 h 4474333"/>
              <a:gd name="connsiteX1061" fmla="*/ 6074567 w 6523325"/>
              <a:gd name="connsiteY1061" fmla="*/ 4157541 h 4474333"/>
              <a:gd name="connsiteX1062" fmla="*/ 6074567 w 6523325"/>
              <a:gd name="connsiteY1062" fmla="*/ 4167354 h 4474333"/>
              <a:gd name="connsiteX1063" fmla="*/ 6059093 w 6523325"/>
              <a:gd name="connsiteY1063" fmla="*/ 4168755 h 4474333"/>
              <a:gd name="connsiteX1064" fmla="*/ 6054873 w 6523325"/>
              <a:gd name="connsiteY1064" fmla="*/ 4161747 h 4474333"/>
              <a:gd name="connsiteX1065" fmla="*/ 6037991 w 6523325"/>
              <a:gd name="connsiteY1065" fmla="*/ 4165952 h 4474333"/>
              <a:gd name="connsiteX1066" fmla="*/ 6012669 w 6523325"/>
              <a:gd name="connsiteY1066" fmla="*/ 4170157 h 4474333"/>
              <a:gd name="connsiteX1067" fmla="*/ 6059093 w 6523325"/>
              <a:gd name="connsiteY1067" fmla="*/ 4172960 h 4474333"/>
              <a:gd name="connsiteX1068" fmla="*/ 6063313 w 6523325"/>
              <a:gd name="connsiteY1068" fmla="*/ 4174362 h 4474333"/>
              <a:gd name="connsiteX1069" fmla="*/ 6032364 w 6523325"/>
              <a:gd name="connsiteY1069" fmla="*/ 4185576 h 4474333"/>
              <a:gd name="connsiteX1070" fmla="*/ 5950771 w 6523325"/>
              <a:gd name="connsiteY1070" fmla="*/ 4177166 h 4474333"/>
              <a:gd name="connsiteX1071" fmla="*/ 5952179 w 6523325"/>
              <a:gd name="connsiteY1071" fmla="*/ 4188380 h 4474333"/>
              <a:gd name="connsiteX1072" fmla="*/ 5945145 w 6523325"/>
              <a:gd name="connsiteY1072" fmla="*/ 4192585 h 4474333"/>
              <a:gd name="connsiteX1073" fmla="*/ 5935297 w 6523325"/>
              <a:gd name="connsiteY1073" fmla="*/ 4186978 h 4474333"/>
              <a:gd name="connsiteX1074" fmla="*/ 5933891 w 6523325"/>
              <a:gd name="connsiteY1074" fmla="*/ 4184174 h 4474333"/>
              <a:gd name="connsiteX1075" fmla="*/ 5895908 w 6523325"/>
              <a:gd name="connsiteY1075" fmla="*/ 4178567 h 4474333"/>
              <a:gd name="connsiteX1076" fmla="*/ 5862145 w 6523325"/>
              <a:gd name="connsiteY1076" fmla="*/ 4179969 h 4474333"/>
              <a:gd name="connsiteX1077" fmla="*/ 5845265 w 6523325"/>
              <a:gd name="connsiteY1077" fmla="*/ 4185576 h 4474333"/>
              <a:gd name="connsiteX1078" fmla="*/ 5841044 w 6523325"/>
              <a:gd name="connsiteY1078" fmla="*/ 4184174 h 4474333"/>
              <a:gd name="connsiteX1079" fmla="*/ 5856519 w 6523325"/>
              <a:gd name="connsiteY1079" fmla="*/ 4172960 h 4474333"/>
              <a:gd name="connsiteX1080" fmla="*/ 5786180 w 6523325"/>
              <a:gd name="connsiteY1080" fmla="*/ 4181371 h 4474333"/>
              <a:gd name="connsiteX1081" fmla="*/ 5845265 w 6523325"/>
              <a:gd name="connsiteY1081" fmla="*/ 4192585 h 4474333"/>
              <a:gd name="connsiteX1082" fmla="*/ 5866366 w 6523325"/>
              <a:gd name="connsiteY1082" fmla="*/ 4192585 h 4474333"/>
              <a:gd name="connsiteX1083" fmla="*/ 5888874 w 6523325"/>
              <a:gd name="connsiteY1083" fmla="*/ 4202397 h 4474333"/>
              <a:gd name="connsiteX1084" fmla="*/ 5907162 w 6523325"/>
              <a:gd name="connsiteY1084" fmla="*/ 4206602 h 4474333"/>
              <a:gd name="connsiteX1085" fmla="*/ 5901535 w 6523325"/>
              <a:gd name="connsiteY1085" fmla="*/ 4223423 h 4474333"/>
              <a:gd name="connsiteX1086" fmla="*/ 5891687 w 6523325"/>
              <a:gd name="connsiteY1086" fmla="*/ 4238842 h 4474333"/>
              <a:gd name="connsiteX1087" fmla="*/ 5894501 w 6523325"/>
              <a:gd name="connsiteY1087" fmla="*/ 4219218 h 4474333"/>
              <a:gd name="connsiteX1088" fmla="*/ 5776333 w 6523325"/>
              <a:gd name="connsiteY1088" fmla="*/ 4230432 h 4474333"/>
              <a:gd name="connsiteX1089" fmla="*/ 5780553 w 6523325"/>
              <a:gd name="connsiteY1089" fmla="*/ 4233235 h 4474333"/>
              <a:gd name="connsiteX1090" fmla="*/ 5804468 w 6523325"/>
              <a:gd name="connsiteY1090" fmla="*/ 4238842 h 4474333"/>
              <a:gd name="connsiteX1091" fmla="*/ 5781960 w 6523325"/>
              <a:gd name="connsiteY1091" fmla="*/ 4243047 h 4474333"/>
              <a:gd name="connsiteX1092" fmla="*/ 5769299 w 6523325"/>
              <a:gd name="connsiteY1092" fmla="*/ 4250056 h 4474333"/>
              <a:gd name="connsiteX1093" fmla="*/ 5756638 w 6523325"/>
              <a:gd name="connsiteY1093" fmla="*/ 4255663 h 4474333"/>
              <a:gd name="connsiteX1094" fmla="*/ 5765079 w 6523325"/>
              <a:gd name="connsiteY1094" fmla="*/ 4259868 h 4474333"/>
              <a:gd name="connsiteX1095" fmla="*/ 5732723 w 6523325"/>
              <a:gd name="connsiteY1095" fmla="*/ 4262672 h 4474333"/>
              <a:gd name="connsiteX1096" fmla="*/ 5739757 w 6523325"/>
              <a:gd name="connsiteY1096" fmla="*/ 4273885 h 4474333"/>
              <a:gd name="connsiteX1097" fmla="*/ 5763672 w 6523325"/>
              <a:gd name="connsiteY1097" fmla="*/ 4275287 h 4474333"/>
              <a:gd name="connsiteX1098" fmla="*/ 5794621 w 6523325"/>
              <a:gd name="connsiteY1098" fmla="*/ 4265475 h 4474333"/>
              <a:gd name="connsiteX1099" fmla="*/ 5845265 w 6523325"/>
              <a:gd name="connsiteY1099" fmla="*/ 4255663 h 4474333"/>
              <a:gd name="connsiteX1100" fmla="*/ 5863552 w 6523325"/>
              <a:gd name="connsiteY1100" fmla="*/ 4254261 h 4474333"/>
              <a:gd name="connsiteX1101" fmla="*/ 5890281 w 6523325"/>
              <a:gd name="connsiteY1101" fmla="*/ 4262672 h 4474333"/>
              <a:gd name="connsiteX1102" fmla="*/ 5879027 w 6523325"/>
              <a:gd name="connsiteY1102" fmla="*/ 4265475 h 4474333"/>
              <a:gd name="connsiteX1103" fmla="*/ 6005635 w 6523325"/>
              <a:gd name="connsiteY1103" fmla="*/ 4297715 h 4474333"/>
              <a:gd name="connsiteX1104" fmla="*/ 6009856 w 6523325"/>
              <a:gd name="connsiteY1104" fmla="*/ 4311732 h 4474333"/>
              <a:gd name="connsiteX1105" fmla="*/ 6007043 w 6523325"/>
              <a:gd name="connsiteY1105" fmla="*/ 4321544 h 4474333"/>
              <a:gd name="connsiteX1106" fmla="*/ 6000009 w 6523325"/>
              <a:gd name="connsiteY1106" fmla="*/ 4320143 h 4474333"/>
              <a:gd name="connsiteX1107" fmla="*/ 6001415 w 6523325"/>
              <a:gd name="connsiteY1107" fmla="*/ 4317339 h 4474333"/>
              <a:gd name="connsiteX1108" fmla="*/ 5988755 w 6523325"/>
              <a:gd name="connsiteY1108" fmla="*/ 4307527 h 4474333"/>
              <a:gd name="connsiteX1109" fmla="*/ 5954992 w 6523325"/>
              <a:gd name="connsiteY1109" fmla="*/ 4301920 h 4474333"/>
              <a:gd name="connsiteX1110" fmla="*/ 5879027 w 6523325"/>
              <a:gd name="connsiteY1110" fmla="*/ 4299117 h 4474333"/>
              <a:gd name="connsiteX1111" fmla="*/ 5883247 w 6523325"/>
              <a:gd name="connsiteY1111" fmla="*/ 4293510 h 4474333"/>
              <a:gd name="connsiteX1112" fmla="*/ 5891687 w 6523325"/>
              <a:gd name="connsiteY1112" fmla="*/ 4293510 h 4474333"/>
              <a:gd name="connsiteX1113" fmla="*/ 5915603 w 6523325"/>
              <a:gd name="connsiteY1113" fmla="*/ 4282296 h 4474333"/>
              <a:gd name="connsiteX1114" fmla="*/ 5874807 w 6523325"/>
              <a:gd name="connsiteY1114" fmla="*/ 4272484 h 4474333"/>
              <a:gd name="connsiteX1115" fmla="*/ 5852298 w 6523325"/>
              <a:gd name="connsiteY1115" fmla="*/ 4271082 h 4474333"/>
              <a:gd name="connsiteX1116" fmla="*/ 5855111 w 6523325"/>
              <a:gd name="connsiteY1116" fmla="*/ 4273885 h 4474333"/>
              <a:gd name="connsiteX1117" fmla="*/ 5887467 w 6523325"/>
              <a:gd name="connsiteY1117" fmla="*/ 4282296 h 4474333"/>
              <a:gd name="connsiteX1118" fmla="*/ 5886061 w 6523325"/>
              <a:gd name="connsiteY1118" fmla="*/ 4283698 h 4474333"/>
              <a:gd name="connsiteX1119" fmla="*/ 5856519 w 6523325"/>
              <a:gd name="connsiteY1119" fmla="*/ 4279492 h 4474333"/>
              <a:gd name="connsiteX1120" fmla="*/ 5843857 w 6523325"/>
              <a:gd name="connsiteY1120" fmla="*/ 4279492 h 4474333"/>
              <a:gd name="connsiteX1121" fmla="*/ 5818535 w 6523325"/>
              <a:gd name="connsiteY1121" fmla="*/ 4292108 h 4474333"/>
              <a:gd name="connsiteX1122" fmla="*/ 5807281 w 6523325"/>
              <a:gd name="connsiteY1122" fmla="*/ 4297715 h 4474333"/>
              <a:gd name="connsiteX1123" fmla="*/ 5821349 w 6523325"/>
              <a:gd name="connsiteY1123" fmla="*/ 4300518 h 4474333"/>
              <a:gd name="connsiteX1124" fmla="*/ 5818535 w 6523325"/>
              <a:gd name="connsiteY1124" fmla="*/ 4301920 h 4474333"/>
              <a:gd name="connsiteX1125" fmla="*/ 5788993 w 6523325"/>
              <a:gd name="connsiteY1125" fmla="*/ 4306125 h 4474333"/>
              <a:gd name="connsiteX1126" fmla="*/ 5788993 w 6523325"/>
              <a:gd name="connsiteY1126" fmla="*/ 4313134 h 4474333"/>
              <a:gd name="connsiteX1127" fmla="*/ 5807281 w 6523325"/>
              <a:gd name="connsiteY1127" fmla="*/ 4318741 h 4474333"/>
              <a:gd name="connsiteX1128" fmla="*/ 5873399 w 6523325"/>
              <a:gd name="connsiteY1128" fmla="*/ 4321544 h 4474333"/>
              <a:gd name="connsiteX1129" fmla="*/ 5884653 w 6523325"/>
              <a:gd name="connsiteY1129" fmla="*/ 4318741 h 4474333"/>
              <a:gd name="connsiteX1130" fmla="*/ 5876213 w 6523325"/>
              <a:gd name="connsiteY1130" fmla="*/ 4311732 h 4474333"/>
              <a:gd name="connsiteX1131" fmla="*/ 5887467 w 6523325"/>
              <a:gd name="connsiteY1131" fmla="*/ 4304724 h 4474333"/>
              <a:gd name="connsiteX1132" fmla="*/ 5942331 w 6523325"/>
              <a:gd name="connsiteY1132" fmla="*/ 4327151 h 4474333"/>
              <a:gd name="connsiteX1133" fmla="*/ 5942331 w 6523325"/>
              <a:gd name="connsiteY1133" fmla="*/ 4329955 h 4474333"/>
              <a:gd name="connsiteX1134" fmla="*/ 5918416 w 6523325"/>
              <a:gd name="connsiteY1134" fmla="*/ 4329955 h 4474333"/>
              <a:gd name="connsiteX1135" fmla="*/ 5915603 w 6523325"/>
              <a:gd name="connsiteY1135" fmla="*/ 4329955 h 4474333"/>
              <a:gd name="connsiteX1136" fmla="*/ 5826977 w 6523325"/>
              <a:gd name="connsiteY1136" fmla="*/ 4327151 h 4474333"/>
              <a:gd name="connsiteX1137" fmla="*/ 5821349 w 6523325"/>
              <a:gd name="connsiteY1137" fmla="*/ 4327151 h 4474333"/>
              <a:gd name="connsiteX1138" fmla="*/ 5769299 w 6523325"/>
              <a:gd name="connsiteY1138" fmla="*/ 4321544 h 4474333"/>
              <a:gd name="connsiteX1139" fmla="*/ 5767892 w 6523325"/>
              <a:gd name="connsiteY1139" fmla="*/ 4324348 h 4474333"/>
              <a:gd name="connsiteX1140" fmla="*/ 5780553 w 6523325"/>
              <a:gd name="connsiteY1140" fmla="*/ 4328553 h 4474333"/>
              <a:gd name="connsiteX1141" fmla="*/ 5834010 w 6523325"/>
              <a:gd name="connsiteY1141" fmla="*/ 4335562 h 4474333"/>
              <a:gd name="connsiteX1142" fmla="*/ 5897315 w 6523325"/>
              <a:gd name="connsiteY1142" fmla="*/ 4335562 h 4474333"/>
              <a:gd name="connsiteX1143" fmla="*/ 5917009 w 6523325"/>
              <a:gd name="connsiteY1143" fmla="*/ 4338365 h 4474333"/>
              <a:gd name="connsiteX1144" fmla="*/ 5915603 w 6523325"/>
              <a:gd name="connsiteY1144" fmla="*/ 4345374 h 4474333"/>
              <a:gd name="connsiteX1145" fmla="*/ 5900128 w 6523325"/>
              <a:gd name="connsiteY1145" fmla="*/ 4350981 h 4474333"/>
              <a:gd name="connsiteX1146" fmla="*/ 5879027 w 6523325"/>
              <a:gd name="connsiteY1146" fmla="*/ 4348177 h 4474333"/>
              <a:gd name="connsiteX1147" fmla="*/ 5849485 w 6523325"/>
              <a:gd name="connsiteY1147" fmla="*/ 4342570 h 4474333"/>
              <a:gd name="connsiteX1148" fmla="*/ 5821349 w 6523325"/>
              <a:gd name="connsiteY1148" fmla="*/ 4342570 h 4474333"/>
              <a:gd name="connsiteX1149" fmla="*/ 5836823 w 6523325"/>
              <a:gd name="connsiteY1149" fmla="*/ 4349579 h 4474333"/>
              <a:gd name="connsiteX1150" fmla="*/ 5853705 w 6523325"/>
              <a:gd name="connsiteY1150" fmla="*/ 4355186 h 4474333"/>
              <a:gd name="connsiteX1151" fmla="*/ 5832603 w 6523325"/>
              <a:gd name="connsiteY1151" fmla="*/ 4359391 h 4474333"/>
              <a:gd name="connsiteX1152" fmla="*/ 5798841 w 6523325"/>
              <a:gd name="connsiteY1152" fmla="*/ 4349579 h 4474333"/>
              <a:gd name="connsiteX1153" fmla="*/ 5790401 w 6523325"/>
              <a:gd name="connsiteY1153" fmla="*/ 4349579 h 4474333"/>
              <a:gd name="connsiteX1154" fmla="*/ 5776333 w 6523325"/>
              <a:gd name="connsiteY1154" fmla="*/ 4374810 h 4474333"/>
              <a:gd name="connsiteX1155" fmla="*/ 5779147 w 6523325"/>
              <a:gd name="connsiteY1155" fmla="*/ 4377614 h 4474333"/>
              <a:gd name="connsiteX1156" fmla="*/ 5767892 w 6523325"/>
              <a:gd name="connsiteY1156" fmla="*/ 4383221 h 4474333"/>
              <a:gd name="connsiteX1157" fmla="*/ 5797435 w 6523325"/>
              <a:gd name="connsiteY1157" fmla="*/ 4394434 h 4474333"/>
              <a:gd name="connsiteX1158" fmla="*/ 5808689 w 6523325"/>
              <a:gd name="connsiteY1158" fmla="*/ 4391631 h 4474333"/>
              <a:gd name="connsiteX1159" fmla="*/ 5831197 w 6523325"/>
              <a:gd name="connsiteY1159" fmla="*/ 4394434 h 4474333"/>
              <a:gd name="connsiteX1160" fmla="*/ 5815722 w 6523325"/>
              <a:gd name="connsiteY1160" fmla="*/ 4386024 h 4474333"/>
              <a:gd name="connsiteX1161" fmla="*/ 5811502 w 6523325"/>
              <a:gd name="connsiteY1161" fmla="*/ 4370605 h 4474333"/>
              <a:gd name="connsiteX1162" fmla="*/ 5822756 w 6523325"/>
              <a:gd name="connsiteY1162" fmla="*/ 4370605 h 4474333"/>
              <a:gd name="connsiteX1163" fmla="*/ 5834010 w 6523325"/>
              <a:gd name="connsiteY1163" fmla="*/ 4374810 h 4474333"/>
              <a:gd name="connsiteX1164" fmla="*/ 5848078 w 6523325"/>
              <a:gd name="connsiteY1164" fmla="*/ 4381819 h 4474333"/>
              <a:gd name="connsiteX1165" fmla="*/ 5845265 w 6523325"/>
              <a:gd name="connsiteY1165" fmla="*/ 4397238 h 4474333"/>
              <a:gd name="connsiteX1166" fmla="*/ 5857925 w 6523325"/>
              <a:gd name="connsiteY1166" fmla="*/ 4422469 h 4474333"/>
              <a:gd name="connsiteX1167" fmla="*/ 5888874 w 6523325"/>
              <a:gd name="connsiteY1167" fmla="*/ 4426674 h 4474333"/>
              <a:gd name="connsiteX1168" fmla="*/ 5898721 w 6523325"/>
              <a:gd name="connsiteY1168" fmla="*/ 4430880 h 4474333"/>
              <a:gd name="connsiteX1169" fmla="*/ 5902941 w 6523325"/>
              <a:gd name="connsiteY1169" fmla="*/ 4435085 h 4474333"/>
              <a:gd name="connsiteX1170" fmla="*/ 5924043 w 6523325"/>
              <a:gd name="connsiteY1170" fmla="*/ 4444897 h 4474333"/>
              <a:gd name="connsiteX1171" fmla="*/ 5922637 w 6523325"/>
              <a:gd name="connsiteY1171" fmla="*/ 4447700 h 4474333"/>
              <a:gd name="connsiteX1172" fmla="*/ 5856519 w 6523325"/>
              <a:gd name="connsiteY1172" fmla="*/ 4437888 h 4474333"/>
              <a:gd name="connsiteX1173" fmla="*/ 5863552 w 6523325"/>
              <a:gd name="connsiteY1173" fmla="*/ 4447700 h 4474333"/>
              <a:gd name="connsiteX1174" fmla="*/ 5808689 w 6523325"/>
              <a:gd name="connsiteY1174" fmla="*/ 4444897 h 4474333"/>
              <a:gd name="connsiteX1175" fmla="*/ 5828383 w 6523325"/>
              <a:gd name="connsiteY1175" fmla="*/ 4453307 h 4474333"/>
              <a:gd name="connsiteX1176" fmla="*/ 5869179 w 6523325"/>
              <a:gd name="connsiteY1176" fmla="*/ 4456111 h 4474333"/>
              <a:gd name="connsiteX1177" fmla="*/ 5867773 w 6523325"/>
              <a:gd name="connsiteY1177" fmla="*/ 4454709 h 4474333"/>
              <a:gd name="connsiteX1178" fmla="*/ 5876213 w 6523325"/>
              <a:gd name="connsiteY1178" fmla="*/ 4457512 h 4474333"/>
              <a:gd name="connsiteX1179" fmla="*/ 5897315 w 6523325"/>
              <a:gd name="connsiteY1179" fmla="*/ 4474333 h 4474333"/>
              <a:gd name="connsiteX1180" fmla="*/ 3909226 w 6523325"/>
              <a:gd name="connsiteY1180" fmla="*/ 4474333 h 4474333"/>
              <a:gd name="connsiteX1181" fmla="*/ 3906742 w 6523325"/>
              <a:gd name="connsiteY1181" fmla="*/ 4474333 h 4474333"/>
              <a:gd name="connsiteX1182" fmla="*/ 3905335 w 6523325"/>
              <a:gd name="connsiteY1182" fmla="*/ 4468726 h 4474333"/>
              <a:gd name="connsiteX1183" fmla="*/ 3872980 w 6523325"/>
              <a:gd name="connsiteY1183" fmla="*/ 4458914 h 4474333"/>
              <a:gd name="connsiteX1184" fmla="*/ 3850472 w 6523325"/>
              <a:gd name="connsiteY1184" fmla="*/ 4464521 h 4474333"/>
              <a:gd name="connsiteX1185" fmla="*/ 3801235 w 6523325"/>
              <a:gd name="connsiteY1185" fmla="*/ 4437888 h 4474333"/>
              <a:gd name="connsiteX1186" fmla="*/ 3788574 w 6523325"/>
              <a:gd name="connsiteY1186" fmla="*/ 4436486 h 4474333"/>
              <a:gd name="connsiteX1187" fmla="*/ 3754812 w 6523325"/>
              <a:gd name="connsiteY1187" fmla="*/ 4425273 h 4474333"/>
              <a:gd name="connsiteX1188" fmla="*/ 3723863 w 6523325"/>
              <a:gd name="connsiteY1188" fmla="*/ 4416862 h 4474333"/>
              <a:gd name="connsiteX1189" fmla="*/ 3715422 w 6523325"/>
              <a:gd name="connsiteY1189" fmla="*/ 4426674 h 4474333"/>
              <a:gd name="connsiteX1190" fmla="*/ 3761845 w 6523325"/>
              <a:gd name="connsiteY1190" fmla="*/ 4432281 h 4474333"/>
              <a:gd name="connsiteX1191" fmla="*/ 3732303 w 6523325"/>
              <a:gd name="connsiteY1191" fmla="*/ 4446299 h 4474333"/>
              <a:gd name="connsiteX1192" fmla="*/ 3690100 w 6523325"/>
              <a:gd name="connsiteY1192" fmla="*/ 4442093 h 4474333"/>
              <a:gd name="connsiteX1193" fmla="*/ 3706982 w 6523325"/>
              <a:gd name="connsiteY1193" fmla="*/ 4437888 h 4474333"/>
              <a:gd name="connsiteX1194" fmla="*/ 3698541 w 6523325"/>
              <a:gd name="connsiteY1194" fmla="*/ 4432281 h 4474333"/>
              <a:gd name="connsiteX1195" fmla="*/ 3670406 w 6523325"/>
              <a:gd name="connsiteY1195" fmla="*/ 4415460 h 4474333"/>
              <a:gd name="connsiteX1196" fmla="*/ 3611322 w 6523325"/>
              <a:gd name="connsiteY1196" fmla="*/ 4384622 h 4474333"/>
              <a:gd name="connsiteX1197" fmla="*/ 3595847 w 6523325"/>
              <a:gd name="connsiteY1197" fmla="*/ 4373408 h 4474333"/>
              <a:gd name="connsiteX1198" fmla="*/ 3591627 w 6523325"/>
              <a:gd name="connsiteY1198" fmla="*/ 4369203 h 4474333"/>
              <a:gd name="connsiteX1199" fmla="*/ 3577559 w 6523325"/>
              <a:gd name="connsiteY1199" fmla="*/ 4356588 h 4474333"/>
              <a:gd name="connsiteX1200" fmla="*/ 3574746 w 6523325"/>
              <a:gd name="connsiteY1200" fmla="*/ 4353784 h 4474333"/>
              <a:gd name="connsiteX1201" fmla="*/ 3563492 w 6523325"/>
              <a:gd name="connsiteY1201" fmla="*/ 4356588 h 4474333"/>
              <a:gd name="connsiteX1202" fmla="*/ 3532543 w 6523325"/>
              <a:gd name="connsiteY1202" fmla="*/ 4303322 h 4474333"/>
              <a:gd name="connsiteX1203" fmla="*/ 3521289 w 6523325"/>
              <a:gd name="connsiteY1203" fmla="*/ 4304724 h 4474333"/>
              <a:gd name="connsiteX1204" fmla="*/ 3476272 w 6523325"/>
              <a:gd name="connsiteY1204" fmla="*/ 4300518 h 4474333"/>
              <a:gd name="connsiteX1205" fmla="*/ 3441103 w 6523325"/>
              <a:gd name="connsiteY1205" fmla="*/ 4297715 h 4474333"/>
              <a:gd name="connsiteX1206" fmla="*/ 3438290 w 6523325"/>
              <a:gd name="connsiteY1206" fmla="*/ 4310330 h 4474333"/>
              <a:gd name="connsiteX1207" fmla="*/ 3427035 w 6523325"/>
              <a:gd name="connsiteY1207" fmla="*/ 4289304 h 4474333"/>
              <a:gd name="connsiteX1208" fmla="*/ 3421408 w 6523325"/>
              <a:gd name="connsiteY1208" fmla="*/ 4286501 h 4474333"/>
              <a:gd name="connsiteX1209" fmla="*/ 3411561 w 6523325"/>
              <a:gd name="connsiteY1209" fmla="*/ 4276689 h 4474333"/>
              <a:gd name="connsiteX1210" fmla="*/ 3363731 w 6523325"/>
              <a:gd name="connsiteY1210" fmla="*/ 4258466 h 4474333"/>
              <a:gd name="connsiteX1211" fmla="*/ 3346850 w 6523325"/>
              <a:gd name="connsiteY1211" fmla="*/ 4258466 h 4474333"/>
              <a:gd name="connsiteX1212" fmla="*/ 3372172 w 6523325"/>
              <a:gd name="connsiteY1212" fmla="*/ 4266877 h 4474333"/>
              <a:gd name="connsiteX1213" fmla="*/ 3335596 w 6523325"/>
              <a:gd name="connsiteY1213" fmla="*/ 4259868 h 4474333"/>
              <a:gd name="connsiteX1214" fmla="*/ 3325748 w 6523325"/>
              <a:gd name="connsiteY1214" fmla="*/ 4262672 h 4474333"/>
              <a:gd name="connsiteX1215" fmla="*/ 3269478 w 6523325"/>
              <a:gd name="connsiteY1215" fmla="*/ 4258466 h 4474333"/>
              <a:gd name="connsiteX1216" fmla="*/ 3258224 w 6523325"/>
              <a:gd name="connsiteY1216" fmla="*/ 4255663 h 4474333"/>
              <a:gd name="connsiteX1217" fmla="*/ 3214614 w 6523325"/>
              <a:gd name="connsiteY1217" fmla="*/ 4236039 h 4474333"/>
              <a:gd name="connsiteX1218" fmla="*/ 3192106 w 6523325"/>
              <a:gd name="connsiteY1218" fmla="*/ 4231833 h 4474333"/>
              <a:gd name="connsiteX1219" fmla="*/ 3168191 w 6523325"/>
              <a:gd name="connsiteY1219" fmla="*/ 4229030 h 4474333"/>
              <a:gd name="connsiteX1220" fmla="*/ 3162564 w 6523325"/>
              <a:gd name="connsiteY1220" fmla="*/ 4226226 h 4474333"/>
              <a:gd name="connsiteX1221" fmla="*/ 3175224 w 6523325"/>
              <a:gd name="connsiteY1221" fmla="*/ 4224825 h 4474333"/>
              <a:gd name="connsiteX1222" fmla="*/ 3163970 w 6523325"/>
              <a:gd name="connsiteY1222" fmla="*/ 4220620 h 4474333"/>
              <a:gd name="connsiteX1223" fmla="*/ 3113327 w 6523325"/>
              <a:gd name="connsiteY1223" fmla="*/ 4199594 h 4474333"/>
              <a:gd name="connsiteX1224" fmla="*/ 3096446 w 6523325"/>
              <a:gd name="connsiteY1224" fmla="*/ 4193986 h 4474333"/>
              <a:gd name="connsiteX1225" fmla="*/ 3089412 w 6523325"/>
              <a:gd name="connsiteY1225" fmla="*/ 4199594 h 4474333"/>
              <a:gd name="connsiteX1226" fmla="*/ 2989531 w 6523325"/>
              <a:gd name="connsiteY1226" fmla="*/ 4196790 h 4474333"/>
              <a:gd name="connsiteX1227" fmla="*/ 2962803 w 6523325"/>
              <a:gd name="connsiteY1227" fmla="*/ 4195388 h 4474333"/>
              <a:gd name="connsiteX1228" fmla="*/ 2965616 w 6523325"/>
              <a:gd name="connsiteY1228" fmla="*/ 4184174 h 4474333"/>
              <a:gd name="connsiteX1229" fmla="*/ 2969837 w 6523325"/>
              <a:gd name="connsiteY1229" fmla="*/ 4165952 h 4474333"/>
              <a:gd name="connsiteX1230" fmla="*/ 2957176 w 6523325"/>
              <a:gd name="connsiteY1230" fmla="*/ 4163148 h 4474333"/>
              <a:gd name="connsiteX1231" fmla="*/ 2898092 w 6523325"/>
              <a:gd name="connsiteY1231" fmla="*/ 4150533 h 4474333"/>
              <a:gd name="connsiteX1232" fmla="*/ 2871363 w 6523325"/>
              <a:gd name="connsiteY1232" fmla="*/ 4143524 h 4474333"/>
              <a:gd name="connsiteX1233" fmla="*/ 2889651 w 6523325"/>
              <a:gd name="connsiteY1233" fmla="*/ 4135114 h 4474333"/>
              <a:gd name="connsiteX1234" fmla="*/ 2884024 w 6523325"/>
              <a:gd name="connsiteY1234" fmla="*/ 4132310 h 4474333"/>
              <a:gd name="connsiteX1235" fmla="*/ 2868550 w 6523325"/>
              <a:gd name="connsiteY1235" fmla="*/ 4132310 h 4474333"/>
              <a:gd name="connsiteX1236" fmla="*/ 2867143 w 6523325"/>
              <a:gd name="connsiteY1236" fmla="*/ 4132310 h 4474333"/>
              <a:gd name="connsiteX1237" fmla="*/ 2854482 w 6523325"/>
              <a:gd name="connsiteY1237" fmla="*/ 4139319 h 4474333"/>
              <a:gd name="connsiteX1238" fmla="*/ 2805245 w 6523325"/>
              <a:gd name="connsiteY1238" fmla="*/ 4135114 h 4474333"/>
              <a:gd name="connsiteX1239" fmla="*/ 2784144 w 6523325"/>
              <a:gd name="connsiteY1239" fmla="*/ 4135114 h 4474333"/>
              <a:gd name="connsiteX1240" fmla="*/ 2768669 w 6523325"/>
              <a:gd name="connsiteY1240" fmla="*/ 4142122 h 4474333"/>
              <a:gd name="connsiteX1241" fmla="*/ 2756008 w 6523325"/>
              <a:gd name="connsiteY1241" fmla="*/ 4146328 h 4474333"/>
              <a:gd name="connsiteX1242" fmla="*/ 2756008 w 6523325"/>
              <a:gd name="connsiteY1242" fmla="*/ 4143524 h 4474333"/>
              <a:gd name="connsiteX1243" fmla="*/ 2727873 w 6523325"/>
              <a:gd name="connsiteY1243" fmla="*/ 4133712 h 4474333"/>
              <a:gd name="connsiteX1244" fmla="*/ 2629400 w 6523325"/>
              <a:gd name="connsiteY1244" fmla="*/ 4125302 h 4474333"/>
              <a:gd name="connsiteX1245" fmla="*/ 2602671 w 6523325"/>
              <a:gd name="connsiteY1245" fmla="*/ 4118293 h 4474333"/>
              <a:gd name="connsiteX1246" fmla="*/ 2577349 w 6523325"/>
              <a:gd name="connsiteY1246" fmla="*/ 4107079 h 4474333"/>
              <a:gd name="connsiteX1247" fmla="*/ 2580163 w 6523325"/>
              <a:gd name="connsiteY1247" fmla="*/ 4105677 h 4474333"/>
              <a:gd name="connsiteX1248" fmla="*/ 2609705 w 6523325"/>
              <a:gd name="connsiteY1248" fmla="*/ 4115489 h 4474333"/>
              <a:gd name="connsiteX1249" fmla="*/ 2597044 w 6523325"/>
              <a:gd name="connsiteY1249" fmla="*/ 4107079 h 4474333"/>
              <a:gd name="connsiteX1250" fmla="*/ 2563282 w 6523325"/>
              <a:gd name="connsiteY1250" fmla="*/ 4091660 h 4474333"/>
              <a:gd name="connsiteX1251" fmla="*/ 2570316 w 6523325"/>
              <a:gd name="connsiteY1251" fmla="*/ 4101472 h 4474333"/>
              <a:gd name="connsiteX1252" fmla="*/ 2539367 w 6523325"/>
              <a:gd name="connsiteY1252" fmla="*/ 4097267 h 4474333"/>
              <a:gd name="connsiteX1253" fmla="*/ 2552028 w 6523325"/>
              <a:gd name="connsiteY1253" fmla="*/ 4095865 h 4474333"/>
              <a:gd name="connsiteX1254" fmla="*/ 2519672 w 6523325"/>
              <a:gd name="connsiteY1254" fmla="*/ 4083250 h 4474333"/>
              <a:gd name="connsiteX1255" fmla="*/ 2535146 w 6523325"/>
              <a:gd name="connsiteY1255" fmla="*/ 4098669 h 4474333"/>
              <a:gd name="connsiteX1256" fmla="*/ 2514045 w 6523325"/>
              <a:gd name="connsiteY1256" fmla="*/ 4101472 h 4474333"/>
              <a:gd name="connsiteX1257" fmla="*/ 2491537 w 6523325"/>
              <a:gd name="connsiteY1257" fmla="*/ 4097267 h 4474333"/>
              <a:gd name="connsiteX1258" fmla="*/ 2491537 w 6523325"/>
              <a:gd name="connsiteY1258" fmla="*/ 4091660 h 4474333"/>
              <a:gd name="connsiteX1259" fmla="*/ 2494350 w 6523325"/>
              <a:gd name="connsiteY1259" fmla="*/ 4087455 h 4474333"/>
              <a:gd name="connsiteX1260" fmla="*/ 2480283 w 6523325"/>
              <a:gd name="connsiteY1260" fmla="*/ 4083250 h 4474333"/>
              <a:gd name="connsiteX1261" fmla="*/ 2433859 w 6523325"/>
              <a:gd name="connsiteY1261" fmla="*/ 4072036 h 4474333"/>
              <a:gd name="connsiteX1262" fmla="*/ 2428232 w 6523325"/>
              <a:gd name="connsiteY1262" fmla="*/ 4069232 h 4474333"/>
              <a:gd name="connsiteX1263" fmla="*/ 2422605 w 6523325"/>
              <a:gd name="connsiteY1263" fmla="*/ 4062224 h 4474333"/>
              <a:gd name="connsiteX1264" fmla="*/ 2432453 w 6523325"/>
              <a:gd name="connsiteY1264" fmla="*/ 4048206 h 4474333"/>
              <a:gd name="connsiteX1265" fmla="*/ 2428232 w 6523325"/>
              <a:gd name="connsiteY1265" fmla="*/ 4045403 h 4474333"/>
              <a:gd name="connsiteX1266" fmla="*/ 2408537 w 6523325"/>
              <a:gd name="connsiteY1266" fmla="*/ 4045403 h 4474333"/>
              <a:gd name="connsiteX1267" fmla="*/ 2408537 w 6523325"/>
              <a:gd name="connsiteY1267" fmla="*/ 4055215 h 4474333"/>
              <a:gd name="connsiteX1268" fmla="*/ 2393063 w 6523325"/>
              <a:gd name="connsiteY1268" fmla="*/ 4067830 h 4474333"/>
              <a:gd name="connsiteX1269" fmla="*/ 2395876 w 6523325"/>
              <a:gd name="connsiteY1269" fmla="*/ 4060822 h 4474333"/>
              <a:gd name="connsiteX1270" fmla="*/ 2381809 w 6523325"/>
              <a:gd name="connsiteY1270" fmla="*/ 4051010 h 4474333"/>
              <a:gd name="connsiteX1271" fmla="*/ 2373368 w 6523325"/>
              <a:gd name="connsiteY1271" fmla="*/ 4044001 h 4474333"/>
              <a:gd name="connsiteX1272" fmla="*/ 2373368 w 6523325"/>
              <a:gd name="connsiteY1272" fmla="*/ 4038394 h 4474333"/>
              <a:gd name="connsiteX1273" fmla="*/ 2369148 w 6523325"/>
              <a:gd name="connsiteY1273" fmla="*/ 4036992 h 4474333"/>
              <a:gd name="connsiteX1274" fmla="*/ 2349453 w 6523325"/>
              <a:gd name="connsiteY1274" fmla="*/ 4045403 h 4474333"/>
              <a:gd name="connsiteX1275" fmla="*/ 2305843 w 6523325"/>
              <a:gd name="connsiteY1275" fmla="*/ 4036992 h 4474333"/>
              <a:gd name="connsiteX1276" fmla="*/ 2288962 w 6523325"/>
              <a:gd name="connsiteY1276" fmla="*/ 4039796 h 4474333"/>
              <a:gd name="connsiteX1277" fmla="*/ 2301623 w 6523325"/>
              <a:gd name="connsiteY1277" fmla="*/ 4052411 h 4474333"/>
              <a:gd name="connsiteX1278" fmla="*/ 2307250 w 6523325"/>
              <a:gd name="connsiteY1278" fmla="*/ 4059420 h 4474333"/>
              <a:gd name="connsiteX1279" fmla="*/ 2265047 w 6523325"/>
              <a:gd name="connsiteY1279" fmla="*/ 4046804 h 4474333"/>
              <a:gd name="connsiteX1280" fmla="*/ 2259420 w 6523325"/>
              <a:gd name="connsiteY1280" fmla="*/ 4045403 h 4474333"/>
              <a:gd name="connsiteX1281" fmla="*/ 2229878 w 6523325"/>
              <a:gd name="connsiteY1281" fmla="*/ 4038394 h 4474333"/>
              <a:gd name="connsiteX1282" fmla="*/ 2225658 w 6523325"/>
              <a:gd name="connsiteY1282" fmla="*/ 4042599 h 4474333"/>
              <a:gd name="connsiteX1283" fmla="*/ 2160947 w 6523325"/>
              <a:gd name="connsiteY1283" fmla="*/ 4041198 h 4474333"/>
              <a:gd name="connsiteX1284" fmla="*/ 2144065 w 6523325"/>
              <a:gd name="connsiteY1284" fmla="*/ 4039796 h 4474333"/>
              <a:gd name="connsiteX1285" fmla="*/ 2104676 w 6523325"/>
              <a:gd name="connsiteY1285" fmla="*/ 4025778 h 4474333"/>
              <a:gd name="connsiteX1286" fmla="*/ 2083575 w 6523325"/>
              <a:gd name="connsiteY1286" fmla="*/ 4028582 h 4474333"/>
              <a:gd name="connsiteX1287" fmla="*/ 2018863 w 6523325"/>
              <a:gd name="connsiteY1287" fmla="*/ 4013163 h 4474333"/>
              <a:gd name="connsiteX1288" fmla="*/ 2017457 w 6523325"/>
              <a:gd name="connsiteY1288" fmla="*/ 4018770 h 4474333"/>
              <a:gd name="connsiteX1289" fmla="*/ 2011830 w 6523325"/>
              <a:gd name="connsiteY1289" fmla="*/ 4017368 h 4474333"/>
              <a:gd name="connsiteX1290" fmla="*/ 1963999 w 6523325"/>
              <a:gd name="connsiteY1290" fmla="*/ 3994940 h 4474333"/>
              <a:gd name="connsiteX1291" fmla="*/ 1933051 w 6523325"/>
              <a:gd name="connsiteY1291" fmla="*/ 3987932 h 4474333"/>
              <a:gd name="connsiteX1292" fmla="*/ 1940084 w 6523325"/>
              <a:gd name="connsiteY1292" fmla="*/ 4000547 h 4474333"/>
              <a:gd name="connsiteX1293" fmla="*/ 1985101 w 6523325"/>
              <a:gd name="connsiteY1293" fmla="*/ 4018770 h 4474333"/>
              <a:gd name="connsiteX1294" fmla="*/ 2001982 w 6523325"/>
              <a:gd name="connsiteY1294" fmla="*/ 4025778 h 4474333"/>
              <a:gd name="connsiteX1295" fmla="*/ 1965406 w 6523325"/>
              <a:gd name="connsiteY1295" fmla="*/ 4015966 h 4474333"/>
              <a:gd name="connsiteX1296" fmla="*/ 1941491 w 6523325"/>
              <a:gd name="connsiteY1296" fmla="*/ 4010359 h 4474333"/>
              <a:gd name="connsiteX1297" fmla="*/ 1924610 w 6523325"/>
              <a:gd name="connsiteY1297" fmla="*/ 4006154 h 4474333"/>
              <a:gd name="connsiteX1298" fmla="*/ 1907729 w 6523325"/>
              <a:gd name="connsiteY1298" fmla="*/ 3999146 h 4474333"/>
              <a:gd name="connsiteX1299" fmla="*/ 1888034 w 6523325"/>
              <a:gd name="connsiteY1299" fmla="*/ 4001949 h 4474333"/>
              <a:gd name="connsiteX1300" fmla="*/ 1882407 w 6523325"/>
              <a:gd name="connsiteY1300" fmla="*/ 3999146 h 4474333"/>
              <a:gd name="connsiteX1301" fmla="*/ 1907729 w 6523325"/>
              <a:gd name="connsiteY1301" fmla="*/ 3993539 h 4474333"/>
              <a:gd name="connsiteX1302" fmla="*/ 1854272 w 6523325"/>
              <a:gd name="connsiteY1302" fmla="*/ 3969709 h 4474333"/>
              <a:gd name="connsiteX1303" fmla="*/ 1816289 w 6523325"/>
              <a:gd name="connsiteY1303" fmla="*/ 3966906 h 4474333"/>
              <a:gd name="connsiteX1304" fmla="*/ 1819103 w 6523325"/>
              <a:gd name="connsiteY1304" fmla="*/ 3969709 h 4474333"/>
              <a:gd name="connsiteX1305" fmla="*/ 1805035 w 6523325"/>
              <a:gd name="connsiteY1305" fmla="*/ 3968307 h 4474333"/>
              <a:gd name="connsiteX1306" fmla="*/ 1802222 w 6523325"/>
              <a:gd name="connsiteY1306" fmla="*/ 3972513 h 4474333"/>
              <a:gd name="connsiteX1307" fmla="*/ 1762832 w 6523325"/>
              <a:gd name="connsiteY1307" fmla="*/ 3969709 h 4474333"/>
              <a:gd name="connsiteX1308" fmla="*/ 1793781 w 6523325"/>
              <a:gd name="connsiteY1308" fmla="*/ 3978120 h 4474333"/>
              <a:gd name="connsiteX1309" fmla="*/ 1792374 w 6523325"/>
              <a:gd name="connsiteY1309" fmla="*/ 3979521 h 4474333"/>
              <a:gd name="connsiteX1310" fmla="*/ 1760019 w 6523325"/>
              <a:gd name="connsiteY1310" fmla="*/ 3971111 h 4474333"/>
              <a:gd name="connsiteX1311" fmla="*/ 1705155 w 6523325"/>
              <a:gd name="connsiteY1311" fmla="*/ 3965504 h 4474333"/>
              <a:gd name="connsiteX1312" fmla="*/ 1682646 w 6523325"/>
              <a:gd name="connsiteY1312" fmla="*/ 3964102 h 4474333"/>
              <a:gd name="connsiteX1313" fmla="*/ 1679833 w 6523325"/>
              <a:gd name="connsiteY1313" fmla="*/ 3962700 h 4474333"/>
              <a:gd name="connsiteX1314" fmla="*/ 1705155 w 6523325"/>
              <a:gd name="connsiteY1314" fmla="*/ 3955692 h 4474333"/>
              <a:gd name="connsiteX1315" fmla="*/ 1603868 w 6523325"/>
              <a:gd name="connsiteY1315" fmla="*/ 3941674 h 4474333"/>
              <a:gd name="connsiteX1316" fmla="*/ 1627783 w 6523325"/>
              <a:gd name="connsiteY1316" fmla="*/ 3936068 h 4474333"/>
              <a:gd name="connsiteX1317" fmla="*/ 1605274 w 6523325"/>
              <a:gd name="connsiteY1317" fmla="*/ 3931862 h 4474333"/>
              <a:gd name="connsiteX1318" fmla="*/ 1598241 w 6523325"/>
              <a:gd name="connsiteY1318" fmla="*/ 3936068 h 4474333"/>
              <a:gd name="connsiteX1319" fmla="*/ 1582766 w 6523325"/>
              <a:gd name="connsiteY1319" fmla="*/ 3947281 h 4474333"/>
              <a:gd name="connsiteX1320" fmla="*/ 1591207 w 6523325"/>
              <a:gd name="connsiteY1320" fmla="*/ 3962700 h 4474333"/>
              <a:gd name="connsiteX1321" fmla="*/ 1578546 w 6523325"/>
              <a:gd name="connsiteY1321" fmla="*/ 3951487 h 4474333"/>
              <a:gd name="connsiteX1322" fmla="*/ 1540563 w 6523325"/>
              <a:gd name="connsiteY1322" fmla="*/ 3943076 h 4474333"/>
              <a:gd name="connsiteX1323" fmla="*/ 1511021 w 6523325"/>
              <a:gd name="connsiteY1323" fmla="*/ 3940273 h 4474333"/>
              <a:gd name="connsiteX1324" fmla="*/ 1477259 w 6523325"/>
              <a:gd name="connsiteY1324" fmla="*/ 3941674 h 4474333"/>
              <a:gd name="connsiteX1325" fmla="*/ 1402700 w 6523325"/>
              <a:gd name="connsiteY1325" fmla="*/ 3940273 h 4474333"/>
              <a:gd name="connsiteX1326" fmla="*/ 1404107 w 6523325"/>
              <a:gd name="connsiteY1326" fmla="*/ 3929059 h 4474333"/>
              <a:gd name="connsiteX1327" fmla="*/ 1402700 w 6523325"/>
              <a:gd name="connsiteY1327" fmla="*/ 3924854 h 4474333"/>
              <a:gd name="connsiteX1328" fmla="*/ 1391446 w 6523325"/>
              <a:gd name="connsiteY1328" fmla="*/ 3924854 h 4474333"/>
              <a:gd name="connsiteX1329" fmla="*/ 1375972 w 6523325"/>
              <a:gd name="connsiteY1329" fmla="*/ 3922050 h 4474333"/>
              <a:gd name="connsiteX1330" fmla="*/ 1371751 w 6523325"/>
              <a:gd name="connsiteY1330" fmla="*/ 3916443 h 4474333"/>
              <a:gd name="connsiteX1331" fmla="*/ 1375972 w 6523325"/>
              <a:gd name="connsiteY1331" fmla="*/ 3912238 h 4474333"/>
              <a:gd name="connsiteX1332" fmla="*/ 1411141 w 6523325"/>
              <a:gd name="connsiteY1332" fmla="*/ 3922050 h 4474333"/>
              <a:gd name="connsiteX1333" fmla="*/ 1415361 w 6523325"/>
              <a:gd name="connsiteY1333" fmla="*/ 3915042 h 4474333"/>
              <a:gd name="connsiteX1334" fmla="*/ 1401294 w 6523325"/>
              <a:gd name="connsiteY1334" fmla="*/ 3905229 h 4474333"/>
              <a:gd name="connsiteX1335" fmla="*/ 1354870 w 6523325"/>
              <a:gd name="connsiteY1335" fmla="*/ 3899622 h 4474333"/>
              <a:gd name="connsiteX1336" fmla="*/ 1352057 w 6523325"/>
              <a:gd name="connsiteY1336" fmla="*/ 3908033 h 4474333"/>
              <a:gd name="connsiteX1337" fmla="*/ 1367531 w 6523325"/>
              <a:gd name="connsiteY1337" fmla="*/ 3913640 h 4474333"/>
              <a:gd name="connsiteX1338" fmla="*/ 1340803 w 6523325"/>
              <a:gd name="connsiteY1338" fmla="*/ 3912238 h 4474333"/>
              <a:gd name="connsiteX1339" fmla="*/ 1323921 w 6523325"/>
              <a:gd name="connsiteY1339" fmla="*/ 3909435 h 4474333"/>
              <a:gd name="connsiteX1340" fmla="*/ 1308447 w 6523325"/>
              <a:gd name="connsiteY1340" fmla="*/ 3888409 h 4474333"/>
              <a:gd name="connsiteX1341" fmla="*/ 1292973 w 6523325"/>
              <a:gd name="connsiteY1341" fmla="*/ 3871588 h 4474333"/>
              <a:gd name="connsiteX1342" fmla="*/ 1271871 w 6523325"/>
              <a:gd name="connsiteY1342" fmla="*/ 3874391 h 4474333"/>
              <a:gd name="connsiteX1343" fmla="*/ 1269058 w 6523325"/>
              <a:gd name="connsiteY1343" fmla="*/ 3867383 h 4474333"/>
              <a:gd name="connsiteX1344" fmla="*/ 1254990 w 6523325"/>
              <a:gd name="connsiteY1344" fmla="*/ 3867383 h 4474333"/>
              <a:gd name="connsiteX1345" fmla="*/ 1252176 w 6523325"/>
              <a:gd name="connsiteY1345" fmla="*/ 3870186 h 4474333"/>
              <a:gd name="connsiteX1346" fmla="*/ 1269058 w 6523325"/>
              <a:gd name="connsiteY1346" fmla="*/ 3884203 h 4474333"/>
              <a:gd name="connsiteX1347" fmla="*/ 1257803 w 6523325"/>
              <a:gd name="connsiteY1347" fmla="*/ 3891212 h 4474333"/>
              <a:gd name="connsiteX1348" fmla="*/ 1218414 w 6523325"/>
              <a:gd name="connsiteY1348" fmla="*/ 3874391 h 4474333"/>
              <a:gd name="connsiteX1349" fmla="*/ 1177618 w 6523325"/>
              <a:gd name="connsiteY1349" fmla="*/ 3870186 h 4474333"/>
              <a:gd name="connsiteX1350" fmla="*/ 1174804 w 6523325"/>
              <a:gd name="connsiteY1350" fmla="*/ 3867383 h 4474333"/>
              <a:gd name="connsiteX1351" fmla="*/ 1190279 w 6523325"/>
              <a:gd name="connsiteY1351" fmla="*/ 3868784 h 4474333"/>
              <a:gd name="connsiteX1352" fmla="*/ 1146669 w 6523325"/>
              <a:gd name="connsiteY1352" fmla="*/ 3850562 h 4474333"/>
              <a:gd name="connsiteX1353" fmla="*/ 1093212 w 6523325"/>
              <a:gd name="connsiteY1353" fmla="*/ 3839348 h 4474333"/>
              <a:gd name="connsiteX1354" fmla="*/ 1081958 w 6523325"/>
              <a:gd name="connsiteY1354" fmla="*/ 3832339 h 4474333"/>
              <a:gd name="connsiteX1355" fmla="*/ 1056636 w 6523325"/>
              <a:gd name="connsiteY1355" fmla="*/ 3840750 h 4474333"/>
              <a:gd name="connsiteX1356" fmla="*/ 1042568 w 6523325"/>
              <a:gd name="connsiteY1356" fmla="*/ 3843553 h 4474333"/>
              <a:gd name="connsiteX1357" fmla="*/ 1036941 w 6523325"/>
              <a:gd name="connsiteY1357" fmla="*/ 3837946 h 4474333"/>
              <a:gd name="connsiteX1358" fmla="*/ 970823 w 6523325"/>
              <a:gd name="connsiteY1358" fmla="*/ 3826732 h 4474333"/>
              <a:gd name="connsiteX1359" fmla="*/ 959569 w 6523325"/>
              <a:gd name="connsiteY1359" fmla="*/ 3822527 h 4474333"/>
              <a:gd name="connsiteX1360" fmla="*/ 970823 w 6523325"/>
              <a:gd name="connsiteY1360" fmla="*/ 3822527 h 4474333"/>
              <a:gd name="connsiteX1361" fmla="*/ 1046789 w 6523325"/>
              <a:gd name="connsiteY1361" fmla="*/ 3833741 h 4474333"/>
              <a:gd name="connsiteX1362" fmla="*/ 1043975 w 6523325"/>
              <a:gd name="connsiteY1362" fmla="*/ 3828134 h 4474333"/>
              <a:gd name="connsiteX1363" fmla="*/ 1049602 w 6523325"/>
              <a:gd name="connsiteY1363" fmla="*/ 3830937 h 4474333"/>
              <a:gd name="connsiteX1364" fmla="*/ 1067890 w 6523325"/>
              <a:gd name="connsiteY1364" fmla="*/ 3825331 h 4474333"/>
              <a:gd name="connsiteX1365" fmla="*/ 1038348 w 6523325"/>
              <a:gd name="connsiteY1365" fmla="*/ 3812715 h 4474333"/>
              <a:gd name="connsiteX1366" fmla="*/ 997552 w 6523325"/>
              <a:gd name="connsiteY1366" fmla="*/ 3805706 h 4474333"/>
              <a:gd name="connsiteX1367" fmla="*/ 934247 w 6523325"/>
              <a:gd name="connsiteY1367" fmla="*/ 3797296 h 4474333"/>
              <a:gd name="connsiteX1368" fmla="*/ 937061 w 6523325"/>
              <a:gd name="connsiteY1368" fmla="*/ 3784680 h 4474333"/>
              <a:gd name="connsiteX1369" fmla="*/ 1059450 w 6523325"/>
              <a:gd name="connsiteY1369" fmla="*/ 3805706 h 4474333"/>
              <a:gd name="connsiteX1370" fmla="*/ 1010213 w 6523325"/>
              <a:gd name="connsiteY1370" fmla="*/ 3791689 h 4474333"/>
              <a:gd name="connsiteX1371" fmla="*/ 965196 w 6523325"/>
              <a:gd name="connsiteY1371" fmla="*/ 3783279 h 4474333"/>
              <a:gd name="connsiteX1372" fmla="*/ 935654 w 6523325"/>
              <a:gd name="connsiteY1372" fmla="*/ 3779073 h 4474333"/>
              <a:gd name="connsiteX1373" fmla="*/ 962383 w 6523325"/>
              <a:gd name="connsiteY1373" fmla="*/ 3763654 h 4474333"/>
              <a:gd name="connsiteX1374" fmla="*/ 942688 w 6523325"/>
              <a:gd name="connsiteY1374" fmla="*/ 3756646 h 4474333"/>
              <a:gd name="connsiteX1375" fmla="*/ 932841 w 6523325"/>
              <a:gd name="connsiteY1375" fmla="*/ 3734218 h 4474333"/>
              <a:gd name="connsiteX1376" fmla="*/ 935654 w 6523325"/>
              <a:gd name="connsiteY1376" fmla="*/ 3730013 h 4474333"/>
              <a:gd name="connsiteX1377" fmla="*/ 922993 w 6523325"/>
              <a:gd name="connsiteY1377" fmla="*/ 3730013 h 4474333"/>
              <a:gd name="connsiteX1378" fmla="*/ 908926 w 6523325"/>
              <a:gd name="connsiteY1378" fmla="*/ 3730013 h 4474333"/>
              <a:gd name="connsiteX1379" fmla="*/ 907519 w 6523325"/>
              <a:gd name="connsiteY1379" fmla="*/ 3728611 h 4474333"/>
              <a:gd name="connsiteX1380" fmla="*/ 946908 w 6523325"/>
              <a:gd name="connsiteY1380" fmla="*/ 3723004 h 4474333"/>
              <a:gd name="connsiteX1381" fmla="*/ 921587 w 6523325"/>
              <a:gd name="connsiteY1381" fmla="*/ 3714594 h 4474333"/>
              <a:gd name="connsiteX1382" fmla="*/ 935654 w 6523325"/>
              <a:gd name="connsiteY1382" fmla="*/ 3714594 h 4474333"/>
              <a:gd name="connsiteX1383" fmla="*/ 942688 w 6523325"/>
              <a:gd name="connsiteY1383" fmla="*/ 3713192 h 4474333"/>
              <a:gd name="connsiteX1384" fmla="*/ 935654 w 6523325"/>
              <a:gd name="connsiteY1384" fmla="*/ 3708987 h 4474333"/>
              <a:gd name="connsiteX1385" fmla="*/ 934247 w 6523325"/>
              <a:gd name="connsiteY1385" fmla="*/ 3703380 h 4474333"/>
              <a:gd name="connsiteX1386" fmla="*/ 938468 w 6523325"/>
              <a:gd name="connsiteY1386" fmla="*/ 3701978 h 4474333"/>
              <a:gd name="connsiteX1387" fmla="*/ 922993 w 6523325"/>
              <a:gd name="connsiteY1387" fmla="*/ 3685157 h 4474333"/>
              <a:gd name="connsiteX1388" fmla="*/ 906112 w 6523325"/>
              <a:gd name="connsiteY1388" fmla="*/ 3676747 h 4474333"/>
              <a:gd name="connsiteX1389" fmla="*/ 890638 w 6523325"/>
              <a:gd name="connsiteY1389" fmla="*/ 3671140 h 4474333"/>
              <a:gd name="connsiteX1390" fmla="*/ 851248 w 6523325"/>
              <a:gd name="connsiteY1390" fmla="*/ 3675345 h 4474333"/>
              <a:gd name="connsiteX1391" fmla="*/ 841401 w 6523325"/>
              <a:gd name="connsiteY1391" fmla="*/ 3679550 h 4474333"/>
              <a:gd name="connsiteX1392" fmla="*/ 839994 w 6523325"/>
              <a:gd name="connsiteY1392" fmla="*/ 3664131 h 4474333"/>
              <a:gd name="connsiteX1393" fmla="*/ 861096 w 6523325"/>
              <a:gd name="connsiteY1393" fmla="*/ 3651516 h 4474333"/>
              <a:gd name="connsiteX1394" fmla="*/ 870943 w 6523325"/>
              <a:gd name="connsiteY1394" fmla="*/ 3650114 h 4474333"/>
              <a:gd name="connsiteX1395" fmla="*/ 882197 w 6523325"/>
              <a:gd name="connsiteY1395" fmla="*/ 3638900 h 4474333"/>
              <a:gd name="connsiteX1396" fmla="*/ 879384 w 6523325"/>
              <a:gd name="connsiteY1396" fmla="*/ 3636097 h 4474333"/>
              <a:gd name="connsiteX1397" fmla="*/ 858282 w 6523325"/>
              <a:gd name="connsiteY1397" fmla="*/ 3608062 h 4474333"/>
              <a:gd name="connsiteX1398" fmla="*/ 851248 w 6523325"/>
              <a:gd name="connsiteY1398" fmla="*/ 3606660 h 4474333"/>
              <a:gd name="connsiteX1399" fmla="*/ 870943 w 6523325"/>
              <a:gd name="connsiteY1399" fmla="*/ 3608062 h 4474333"/>
              <a:gd name="connsiteX1400" fmla="*/ 873757 w 6523325"/>
              <a:gd name="connsiteY1400" fmla="*/ 3595446 h 4474333"/>
              <a:gd name="connsiteX1401" fmla="*/ 859689 w 6523325"/>
              <a:gd name="connsiteY1401" fmla="*/ 3587036 h 4474333"/>
              <a:gd name="connsiteX1402" fmla="*/ 851248 w 6523325"/>
              <a:gd name="connsiteY1402" fmla="*/ 3587036 h 4474333"/>
              <a:gd name="connsiteX1403" fmla="*/ 824520 w 6523325"/>
              <a:gd name="connsiteY1403" fmla="*/ 3577224 h 4474333"/>
              <a:gd name="connsiteX1404" fmla="*/ 810452 w 6523325"/>
              <a:gd name="connsiteY1404" fmla="*/ 3574420 h 4474333"/>
              <a:gd name="connsiteX1405" fmla="*/ 818893 w 6523325"/>
              <a:gd name="connsiteY1405" fmla="*/ 3554796 h 4474333"/>
              <a:gd name="connsiteX1406" fmla="*/ 847028 w 6523325"/>
              <a:gd name="connsiteY1406" fmla="*/ 3547787 h 4474333"/>
              <a:gd name="connsiteX1407" fmla="*/ 868130 w 6523325"/>
              <a:gd name="connsiteY1407" fmla="*/ 3539377 h 4474333"/>
              <a:gd name="connsiteX1408" fmla="*/ 794978 w 6523325"/>
              <a:gd name="connsiteY1408" fmla="*/ 3522556 h 4474333"/>
              <a:gd name="connsiteX1409" fmla="*/ 793571 w 6523325"/>
              <a:gd name="connsiteY1409" fmla="*/ 3519753 h 4474333"/>
              <a:gd name="connsiteX1410" fmla="*/ 814672 w 6523325"/>
              <a:gd name="connsiteY1410" fmla="*/ 3519753 h 4474333"/>
              <a:gd name="connsiteX1411" fmla="*/ 824520 w 6523325"/>
              <a:gd name="connsiteY1411" fmla="*/ 3518351 h 4474333"/>
              <a:gd name="connsiteX1412" fmla="*/ 817486 w 6523325"/>
              <a:gd name="connsiteY1412" fmla="*/ 3514146 h 4474333"/>
              <a:gd name="connsiteX1413" fmla="*/ 796385 w 6523325"/>
              <a:gd name="connsiteY1413" fmla="*/ 3507137 h 4474333"/>
              <a:gd name="connsiteX1414" fmla="*/ 762622 w 6523325"/>
              <a:gd name="connsiteY1414" fmla="*/ 3512744 h 4474333"/>
              <a:gd name="connsiteX1415" fmla="*/ 765436 w 6523325"/>
              <a:gd name="connsiteY1415" fmla="*/ 3519753 h 4474333"/>
              <a:gd name="connsiteX1416" fmla="*/ 768249 w 6523325"/>
              <a:gd name="connsiteY1416" fmla="*/ 3522556 h 4474333"/>
              <a:gd name="connsiteX1417" fmla="*/ 748555 w 6523325"/>
              <a:gd name="connsiteY1417" fmla="*/ 3518351 h 4474333"/>
              <a:gd name="connsiteX1418" fmla="*/ 748555 w 6523325"/>
              <a:gd name="connsiteY1418" fmla="*/ 3509941 h 4474333"/>
              <a:gd name="connsiteX1419" fmla="*/ 759809 w 6523325"/>
              <a:gd name="connsiteY1419" fmla="*/ 3500128 h 4474333"/>
              <a:gd name="connsiteX1420" fmla="*/ 752775 w 6523325"/>
              <a:gd name="connsiteY1420" fmla="*/ 3495923 h 4474333"/>
              <a:gd name="connsiteX1421" fmla="*/ 764029 w 6523325"/>
              <a:gd name="connsiteY1421" fmla="*/ 3497325 h 4474333"/>
              <a:gd name="connsiteX1422" fmla="*/ 765436 w 6523325"/>
              <a:gd name="connsiteY1422" fmla="*/ 3495923 h 4474333"/>
              <a:gd name="connsiteX1423" fmla="*/ 710572 w 6523325"/>
              <a:gd name="connsiteY1423" fmla="*/ 3486111 h 4474333"/>
              <a:gd name="connsiteX1424" fmla="*/ 675403 w 6523325"/>
              <a:gd name="connsiteY1424" fmla="*/ 3493120 h 4474333"/>
              <a:gd name="connsiteX1425" fmla="*/ 648674 w 6523325"/>
              <a:gd name="connsiteY1425" fmla="*/ 3494521 h 4474333"/>
              <a:gd name="connsiteX1426" fmla="*/ 627573 w 6523325"/>
              <a:gd name="connsiteY1426" fmla="*/ 3502932 h 4474333"/>
              <a:gd name="connsiteX1427" fmla="*/ 623352 w 6523325"/>
              <a:gd name="connsiteY1427" fmla="*/ 3497325 h 4474333"/>
              <a:gd name="connsiteX1428" fmla="*/ 619132 w 6523325"/>
              <a:gd name="connsiteY1428" fmla="*/ 3495923 h 4474333"/>
              <a:gd name="connsiteX1429" fmla="*/ 606471 w 6523325"/>
              <a:gd name="connsiteY1429" fmla="*/ 3504334 h 4474333"/>
              <a:gd name="connsiteX1430" fmla="*/ 610692 w 6523325"/>
              <a:gd name="connsiteY1430" fmla="*/ 3504334 h 4474333"/>
              <a:gd name="connsiteX1431" fmla="*/ 574116 w 6523325"/>
              <a:gd name="connsiteY1431" fmla="*/ 3509941 h 4474333"/>
              <a:gd name="connsiteX1432" fmla="*/ 547387 w 6523325"/>
              <a:gd name="connsiteY1432" fmla="*/ 3507137 h 4474333"/>
              <a:gd name="connsiteX1433" fmla="*/ 541760 w 6523325"/>
              <a:gd name="connsiteY1433" fmla="*/ 3508539 h 4474333"/>
              <a:gd name="connsiteX1434" fmla="*/ 562862 w 6523325"/>
              <a:gd name="connsiteY1434" fmla="*/ 3511342 h 4474333"/>
              <a:gd name="connsiteX1435" fmla="*/ 562862 w 6523325"/>
              <a:gd name="connsiteY1435" fmla="*/ 3512744 h 4474333"/>
              <a:gd name="connsiteX1436" fmla="*/ 534726 w 6523325"/>
              <a:gd name="connsiteY1436" fmla="*/ 3515547 h 4474333"/>
              <a:gd name="connsiteX1437" fmla="*/ 495337 w 6523325"/>
              <a:gd name="connsiteY1437" fmla="*/ 3519753 h 4474333"/>
              <a:gd name="connsiteX1438" fmla="*/ 472829 w 6523325"/>
              <a:gd name="connsiteY1438" fmla="*/ 3519753 h 4474333"/>
              <a:gd name="connsiteX1439" fmla="*/ 484083 w 6523325"/>
              <a:gd name="connsiteY1439" fmla="*/ 3512744 h 4474333"/>
              <a:gd name="connsiteX1440" fmla="*/ 505184 w 6523325"/>
              <a:gd name="connsiteY1440" fmla="*/ 3502932 h 4474333"/>
              <a:gd name="connsiteX1441" fmla="*/ 493930 w 6523325"/>
              <a:gd name="connsiteY1441" fmla="*/ 3494521 h 4474333"/>
              <a:gd name="connsiteX1442" fmla="*/ 474235 w 6523325"/>
              <a:gd name="connsiteY1442" fmla="*/ 3495923 h 4474333"/>
              <a:gd name="connsiteX1443" fmla="*/ 492523 w 6523325"/>
              <a:gd name="connsiteY1443" fmla="*/ 3491718 h 4474333"/>
              <a:gd name="connsiteX1444" fmla="*/ 506591 w 6523325"/>
              <a:gd name="connsiteY1444" fmla="*/ 3487513 h 4474333"/>
              <a:gd name="connsiteX1445" fmla="*/ 374355 w 6523325"/>
              <a:gd name="connsiteY1445" fmla="*/ 3481906 h 4474333"/>
              <a:gd name="connsiteX1446" fmla="*/ 378575 w 6523325"/>
              <a:gd name="connsiteY1446" fmla="*/ 3480504 h 4474333"/>
              <a:gd name="connsiteX1447" fmla="*/ 385609 w 6523325"/>
              <a:gd name="connsiteY1447" fmla="*/ 3479102 h 4474333"/>
              <a:gd name="connsiteX1448" fmla="*/ 443287 w 6523325"/>
              <a:gd name="connsiteY1448" fmla="*/ 3480504 h 4474333"/>
              <a:gd name="connsiteX1449" fmla="*/ 454541 w 6523325"/>
              <a:gd name="connsiteY1449" fmla="*/ 3473495 h 4474333"/>
              <a:gd name="connsiteX1450" fmla="*/ 394050 w 6523325"/>
              <a:gd name="connsiteY1450" fmla="*/ 3470692 h 4474333"/>
              <a:gd name="connsiteX1451" fmla="*/ 444693 w 6523325"/>
              <a:gd name="connsiteY1451" fmla="*/ 3467889 h 4474333"/>
              <a:gd name="connsiteX1452" fmla="*/ 448914 w 6523325"/>
              <a:gd name="connsiteY1452" fmla="*/ 3458076 h 4474333"/>
              <a:gd name="connsiteX1453" fmla="*/ 427812 w 6523325"/>
              <a:gd name="connsiteY1453" fmla="*/ 3456675 h 4474333"/>
              <a:gd name="connsiteX1454" fmla="*/ 450320 w 6523325"/>
              <a:gd name="connsiteY1454" fmla="*/ 3448264 h 4474333"/>
              <a:gd name="connsiteX1455" fmla="*/ 305424 w 6523325"/>
              <a:gd name="connsiteY1455" fmla="*/ 3439854 h 4474333"/>
              <a:gd name="connsiteX1456" fmla="*/ 318084 w 6523325"/>
              <a:gd name="connsiteY1456" fmla="*/ 3430042 h 4474333"/>
              <a:gd name="connsiteX1457" fmla="*/ 388423 w 6523325"/>
              <a:gd name="connsiteY1457" fmla="*/ 3416024 h 4474333"/>
              <a:gd name="connsiteX1458" fmla="*/ 406711 w 6523325"/>
              <a:gd name="connsiteY1458" fmla="*/ 3409016 h 4474333"/>
              <a:gd name="connsiteX1459" fmla="*/ 391236 w 6523325"/>
              <a:gd name="connsiteY1459" fmla="*/ 3402007 h 4474333"/>
              <a:gd name="connsiteX1460" fmla="*/ 381389 w 6523325"/>
              <a:gd name="connsiteY1460" fmla="*/ 3389391 h 4474333"/>
              <a:gd name="connsiteX1461" fmla="*/ 336372 w 6523325"/>
              <a:gd name="connsiteY1461" fmla="*/ 3394998 h 4474333"/>
              <a:gd name="connsiteX1462" fmla="*/ 334966 w 6523325"/>
              <a:gd name="connsiteY1462" fmla="*/ 3403409 h 4474333"/>
              <a:gd name="connsiteX1463" fmla="*/ 330745 w 6523325"/>
              <a:gd name="connsiteY1463" fmla="*/ 3404811 h 4474333"/>
              <a:gd name="connsiteX1464" fmla="*/ 325118 w 6523325"/>
              <a:gd name="connsiteY1464" fmla="*/ 3390793 h 4474333"/>
              <a:gd name="connsiteX1465" fmla="*/ 347626 w 6523325"/>
              <a:gd name="connsiteY1465" fmla="*/ 3362759 h 4474333"/>
              <a:gd name="connsiteX1466" fmla="*/ 367321 w 6523325"/>
              <a:gd name="connsiteY1466" fmla="*/ 3354348 h 4474333"/>
              <a:gd name="connsiteX1467" fmla="*/ 398270 w 6523325"/>
              <a:gd name="connsiteY1467" fmla="*/ 3348741 h 4474333"/>
              <a:gd name="connsiteX1468" fmla="*/ 409524 w 6523325"/>
              <a:gd name="connsiteY1468" fmla="*/ 3350143 h 4474333"/>
              <a:gd name="connsiteX1469" fmla="*/ 422185 w 6523325"/>
              <a:gd name="connsiteY1469" fmla="*/ 3351545 h 4474333"/>
              <a:gd name="connsiteX1470" fmla="*/ 403897 w 6523325"/>
              <a:gd name="connsiteY1470" fmla="*/ 3340331 h 4474333"/>
              <a:gd name="connsiteX1471" fmla="*/ 374355 w 6523325"/>
              <a:gd name="connsiteY1471" fmla="*/ 3351545 h 4474333"/>
              <a:gd name="connsiteX1472" fmla="*/ 365914 w 6523325"/>
              <a:gd name="connsiteY1472" fmla="*/ 3338929 h 4474333"/>
              <a:gd name="connsiteX1473" fmla="*/ 351847 w 6523325"/>
              <a:gd name="connsiteY1473" fmla="*/ 3338929 h 4474333"/>
              <a:gd name="connsiteX1474" fmla="*/ 337779 w 6523325"/>
              <a:gd name="connsiteY1474" fmla="*/ 3338929 h 4474333"/>
              <a:gd name="connsiteX1475" fmla="*/ 364508 w 6523325"/>
              <a:gd name="connsiteY1475" fmla="*/ 3333322 h 4474333"/>
              <a:gd name="connsiteX1476" fmla="*/ 360287 w 6523325"/>
              <a:gd name="connsiteY1476" fmla="*/ 3317903 h 4474333"/>
              <a:gd name="connsiteX1477" fmla="*/ 340593 w 6523325"/>
              <a:gd name="connsiteY1477" fmla="*/ 3320707 h 4474333"/>
              <a:gd name="connsiteX1478" fmla="*/ 315271 w 6523325"/>
              <a:gd name="connsiteY1478" fmla="*/ 3326313 h 4474333"/>
              <a:gd name="connsiteX1479" fmla="*/ 288542 w 6523325"/>
              <a:gd name="connsiteY1479" fmla="*/ 3326313 h 4474333"/>
              <a:gd name="connsiteX1480" fmla="*/ 291356 w 6523325"/>
              <a:gd name="connsiteY1480" fmla="*/ 3324912 h 4474333"/>
              <a:gd name="connsiteX1481" fmla="*/ 308237 w 6523325"/>
              <a:gd name="connsiteY1481" fmla="*/ 3317903 h 4474333"/>
              <a:gd name="connsiteX1482" fmla="*/ 288542 w 6523325"/>
              <a:gd name="connsiteY1482" fmla="*/ 3315100 h 4474333"/>
              <a:gd name="connsiteX1483" fmla="*/ 236492 w 6523325"/>
              <a:gd name="connsiteY1483" fmla="*/ 3315100 h 4474333"/>
              <a:gd name="connsiteX1484" fmla="*/ 240712 w 6523325"/>
              <a:gd name="connsiteY1484" fmla="*/ 3312296 h 4474333"/>
              <a:gd name="connsiteX1485" fmla="*/ 281509 w 6523325"/>
              <a:gd name="connsiteY1485" fmla="*/ 3312296 h 4474333"/>
              <a:gd name="connsiteX1486" fmla="*/ 326525 w 6523325"/>
              <a:gd name="connsiteY1486" fmla="*/ 3308091 h 4474333"/>
              <a:gd name="connsiteX1487" fmla="*/ 304017 w 6523325"/>
              <a:gd name="connsiteY1487" fmla="*/ 3305287 h 4474333"/>
              <a:gd name="connsiteX1488" fmla="*/ 315271 w 6523325"/>
              <a:gd name="connsiteY1488" fmla="*/ 3298279 h 4474333"/>
              <a:gd name="connsiteX1489" fmla="*/ 319491 w 6523325"/>
              <a:gd name="connsiteY1489" fmla="*/ 3294074 h 4474333"/>
              <a:gd name="connsiteX1490" fmla="*/ 318084 w 6523325"/>
              <a:gd name="connsiteY1490" fmla="*/ 3287065 h 4474333"/>
              <a:gd name="connsiteX1491" fmla="*/ 240712 w 6523325"/>
              <a:gd name="connsiteY1491" fmla="*/ 3298279 h 4474333"/>
              <a:gd name="connsiteX1492" fmla="*/ 242119 w 6523325"/>
              <a:gd name="connsiteY1492" fmla="*/ 3289868 h 4474333"/>
              <a:gd name="connsiteX1493" fmla="*/ 247746 w 6523325"/>
              <a:gd name="connsiteY1493" fmla="*/ 3285663 h 4474333"/>
              <a:gd name="connsiteX1494" fmla="*/ 239306 w 6523325"/>
              <a:gd name="connsiteY1494" fmla="*/ 3280056 h 4474333"/>
              <a:gd name="connsiteX1495" fmla="*/ 212577 w 6523325"/>
              <a:gd name="connsiteY1495" fmla="*/ 3285663 h 4474333"/>
              <a:gd name="connsiteX1496" fmla="*/ 216797 w 6523325"/>
              <a:gd name="connsiteY1496" fmla="*/ 3277253 h 4474333"/>
              <a:gd name="connsiteX1497" fmla="*/ 271661 w 6523325"/>
              <a:gd name="connsiteY1497" fmla="*/ 3243611 h 4474333"/>
              <a:gd name="connsiteX1498" fmla="*/ 263221 w 6523325"/>
              <a:gd name="connsiteY1498" fmla="*/ 3235201 h 4474333"/>
              <a:gd name="connsiteX1499" fmla="*/ 268848 w 6523325"/>
              <a:gd name="connsiteY1499" fmla="*/ 3232397 h 4474333"/>
              <a:gd name="connsiteX1500" fmla="*/ 281509 w 6523325"/>
              <a:gd name="connsiteY1500" fmla="*/ 3233799 h 4474333"/>
              <a:gd name="connsiteX1501" fmla="*/ 285729 w 6523325"/>
              <a:gd name="connsiteY1501" fmla="*/ 3233799 h 4474333"/>
              <a:gd name="connsiteX1502" fmla="*/ 275881 w 6523325"/>
              <a:gd name="connsiteY1502" fmla="*/ 3225389 h 4474333"/>
              <a:gd name="connsiteX1503" fmla="*/ 266034 w 6523325"/>
              <a:gd name="connsiteY1503" fmla="*/ 3219782 h 4474333"/>
              <a:gd name="connsiteX1504" fmla="*/ 249153 w 6523325"/>
              <a:gd name="connsiteY1504" fmla="*/ 3215577 h 4474333"/>
              <a:gd name="connsiteX1505" fmla="*/ 243526 w 6523325"/>
              <a:gd name="connsiteY1505" fmla="*/ 3211371 h 4474333"/>
              <a:gd name="connsiteX1506" fmla="*/ 261814 w 6523325"/>
              <a:gd name="connsiteY1506" fmla="*/ 3198756 h 4474333"/>
              <a:gd name="connsiteX1507" fmla="*/ 216797 w 6523325"/>
              <a:gd name="connsiteY1507" fmla="*/ 3202961 h 4474333"/>
              <a:gd name="connsiteX1508" fmla="*/ 247746 w 6523325"/>
              <a:gd name="connsiteY1508" fmla="*/ 3184738 h 4474333"/>
              <a:gd name="connsiteX1509" fmla="*/ 332152 w 6523325"/>
              <a:gd name="connsiteY1509" fmla="*/ 3162311 h 4474333"/>
              <a:gd name="connsiteX1510" fmla="*/ 439066 w 6523325"/>
              <a:gd name="connsiteY1510" fmla="*/ 3142686 h 4474333"/>
              <a:gd name="connsiteX1511" fmla="*/ 461574 w 6523325"/>
              <a:gd name="connsiteY1511" fmla="*/ 3135678 h 4474333"/>
              <a:gd name="connsiteX1512" fmla="*/ 398270 w 6523325"/>
              <a:gd name="connsiteY1512" fmla="*/ 3144088 h 4474333"/>
              <a:gd name="connsiteX1513" fmla="*/ 484083 w 6523325"/>
              <a:gd name="connsiteY1513" fmla="*/ 3127267 h 4474333"/>
              <a:gd name="connsiteX1514" fmla="*/ 530506 w 6523325"/>
              <a:gd name="connsiteY1514" fmla="*/ 3131473 h 4474333"/>
              <a:gd name="connsiteX1515" fmla="*/ 599437 w 6523325"/>
              <a:gd name="connsiteY1515" fmla="*/ 3111848 h 4474333"/>
              <a:gd name="connsiteX1516" fmla="*/ 603658 w 6523325"/>
              <a:gd name="connsiteY1516" fmla="*/ 3102036 h 4474333"/>
              <a:gd name="connsiteX1517" fmla="*/ 596624 w 6523325"/>
              <a:gd name="connsiteY1517" fmla="*/ 3103438 h 4474333"/>
              <a:gd name="connsiteX1518" fmla="*/ 558641 w 6523325"/>
              <a:gd name="connsiteY1518" fmla="*/ 3106241 h 4474333"/>
              <a:gd name="connsiteX1519" fmla="*/ 534726 w 6523325"/>
              <a:gd name="connsiteY1519" fmla="*/ 3100634 h 4474333"/>
              <a:gd name="connsiteX1520" fmla="*/ 536133 w 6523325"/>
              <a:gd name="connsiteY1520" fmla="*/ 3100634 h 4474333"/>
              <a:gd name="connsiteX1521" fmla="*/ 650081 w 6523325"/>
              <a:gd name="connsiteY1521" fmla="*/ 3089421 h 4474333"/>
              <a:gd name="connsiteX1522" fmla="*/ 651488 w 6523325"/>
              <a:gd name="connsiteY1522" fmla="*/ 3097831 h 4474333"/>
              <a:gd name="connsiteX1523" fmla="*/ 665555 w 6523325"/>
              <a:gd name="connsiteY1523" fmla="*/ 3097831 h 4474333"/>
              <a:gd name="connsiteX1524" fmla="*/ 673996 w 6523325"/>
              <a:gd name="connsiteY1524" fmla="*/ 3088019 h 4474333"/>
              <a:gd name="connsiteX1525" fmla="*/ 665555 w 6523325"/>
              <a:gd name="connsiteY1525" fmla="*/ 3079608 h 4474333"/>
              <a:gd name="connsiteX1526" fmla="*/ 619132 w 6523325"/>
              <a:gd name="connsiteY1526" fmla="*/ 3075403 h 4474333"/>
              <a:gd name="connsiteX1527" fmla="*/ 567082 w 6523325"/>
              <a:gd name="connsiteY1527" fmla="*/ 3078207 h 4474333"/>
              <a:gd name="connsiteX1528" fmla="*/ 605064 w 6523325"/>
              <a:gd name="connsiteY1528" fmla="*/ 3062788 h 4474333"/>
              <a:gd name="connsiteX1529" fmla="*/ 607878 w 6523325"/>
              <a:gd name="connsiteY1529" fmla="*/ 3061386 h 4474333"/>
              <a:gd name="connsiteX1530" fmla="*/ 593810 w 6523325"/>
              <a:gd name="connsiteY1530" fmla="*/ 3054377 h 4474333"/>
              <a:gd name="connsiteX1531" fmla="*/ 609285 w 6523325"/>
              <a:gd name="connsiteY1531" fmla="*/ 3052975 h 4474333"/>
              <a:gd name="connsiteX1532" fmla="*/ 626166 w 6523325"/>
              <a:gd name="connsiteY1532" fmla="*/ 3051574 h 4474333"/>
              <a:gd name="connsiteX1533" fmla="*/ 526286 w 6523325"/>
              <a:gd name="connsiteY1533" fmla="*/ 3051574 h 4474333"/>
              <a:gd name="connsiteX1534" fmla="*/ 491117 w 6523325"/>
              <a:gd name="connsiteY1534" fmla="*/ 3064189 h 4474333"/>
              <a:gd name="connsiteX1535" fmla="*/ 461574 w 6523325"/>
              <a:gd name="connsiteY1535" fmla="*/ 3066993 h 4474333"/>
              <a:gd name="connsiteX1536" fmla="*/ 458761 w 6523325"/>
              <a:gd name="connsiteY1536" fmla="*/ 3064189 h 4474333"/>
              <a:gd name="connsiteX1537" fmla="*/ 474235 w 6523325"/>
              <a:gd name="connsiteY1537" fmla="*/ 3058582 h 4474333"/>
              <a:gd name="connsiteX1538" fmla="*/ 479862 w 6523325"/>
              <a:gd name="connsiteY1538" fmla="*/ 3058582 h 4474333"/>
              <a:gd name="connsiteX1539" fmla="*/ 512218 w 6523325"/>
              <a:gd name="connsiteY1539" fmla="*/ 3048770 h 4474333"/>
              <a:gd name="connsiteX1540" fmla="*/ 486896 w 6523325"/>
              <a:gd name="connsiteY1540" fmla="*/ 3045967 h 4474333"/>
              <a:gd name="connsiteX1541" fmla="*/ 477049 w 6523325"/>
              <a:gd name="connsiteY1541" fmla="*/ 3044565 h 4474333"/>
              <a:gd name="connsiteX1542" fmla="*/ 513625 w 6523325"/>
              <a:gd name="connsiteY1542" fmla="*/ 3037556 h 4474333"/>
              <a:gd name="connsiteX1543" fmla="*/ 540353 w 6523325"/>
              <a:gd name="connsiteY1543" fmla="*/ 3024941 h 4474333"/>
              <a:gd name="connsiteX1544" fmla="*/ 410931 w 6523325"/>
              <a:gd name="connsiteY1544" fmla="*/ 3040360 h 4474333"/>
              <a:gd name="connsiteX1545" fmla="*/ 395456 w 6523325"/>
              <a:gd name="connsiteY1545" fmla="*/ 3036155 h 4474333"/>
              <a:gd name="connsiteX1546" fmla="*/ 457354 w 6523325"/>
              <a:gd name="connsiteY1546" fmla="*/ 3019334 h 4474333"/>
              <a:gd name="connsiteX1547" fmla="*/ 424999 w 6523325"/>
              <a:gd name="connsiteY1547" fmla="*/ 3019334 h 4474333"/>
              <a:gd name="connsiteX1548" fmla="*/ 451727 w 6523325"/>
              <a:gd name="connsiteY1548" fmla="*/ 3013727 h 4474333"/>
              <a:gd name="connsiteX1549" fmla="*/ 458761 w 6523325"/>
              <a:gd name="connsiteY1549" fmla="*/ 3003915 h 4474333"/>
              <a:gd name="connsiteX1550" fmla="*/ 446100 w 6523325"/>
              <a:gd name="connsiteY1550" fmla="*/ 3001111 h 4474333"/>
              <a:gd name="connsiteX1551" fmla="*/ 433439 w 6523325"/>
              <a:gd name="connsiteY1551" fmla="*/ 2999710 h 4474333"/>
              <a:gd name="connsiteX1552" fmla="*/ 492523 w 6523325"/>
              <a:gd name="connsiteY1552" fmla="*/ 2980085 h 4474333"/>
              <a:gd name="connsiteX1553" fmla="*/ 516438 w 6523325"/>
              <a:gd name="connsiteY1553" fmla="*/ 2978684 h 4474333"/>
              <a:gd name="connsiteX1554" fmla="*/ 533319 w 6523325"/>
              <a:gd name="connsiteY1554" fmla="*/ 2967470 h 4474333"/>
              <a:gd name="connsiteX1555" fmla="*/ 477049 w 6523325"/>
              <a:gd name="connsiteY1555" fmla="*/ 2977282 h 4474333"/>
              <a:gd name="connsiteX1556" fmla="*/ 387016 w 6523325"/>
              <a:gd name="connsiteY1556" fmla="*/ 2984291 h 4474333"/>
              <a:gd name="connsiteX1557" fmla="*/ 370135 w 6523325"/>
              <a:gd name="connsiteY1557" fmla="*/ 2987094 h 4474333"/>
              <a:gd name="connsiteX1558" fmla="*/ 344813 w 6523325"/>
              <a:gd name="connsiteY1558" fmla="*/ 2988496 h 4474333"/>
              <a:gd name="connsiteX1559" fmla="*/ 371541 w 6523325"/>
              <a:gd name="connsiteY1559" fmla="*/ 2981487 h 4474333"/>
              <a:gd name="connsiteX1560" fmla="*/ 368728 w 6523325"/>
              <a:gd name="connsiteY1560" fmla="*/ 2978684 h 4474333"/>
              <a:gd name="connsiteX1561" fmla="*/ 260407 w 6523325"/>
              <a:gd name="connsiteY1561" fmla="*/ 2992701 h 4474333"/>
              <a:gd name="connsiteX1562" fmla="*/ 257594 w 6523325"/>
              <a:gd name="connsiteY1562" fmla="*/ 2989897 h 4474333"/>
              <a:gd name="connsiteX1563" fmla="*/ 301203 w 6523325"/>
              <a:gd name="connsiteY1563" fmla="*/ 2968871 h 4474333"/>
              <a:gd name="connsiteX1564" fmla="*/ 271661 w 6523325"/>
              <a:gd name="connsiteY1564" fmla="*/ 2967470 h 4474333"/>
              <a:gd name="connsiteX1565" fmla="*/ 223831 w 6523325"/>
              <a:gd name="connsiteY1565" fmla="*/ 2963265 h 4474333"/>
              <a:gd name="connsiteX1566" fmla="*/ 192882 w 6523325"/>
              <a:gd name="connsiteY1566" fmla="*/ 2964666 h 4474333"/>
              <a:gd name="connsiteX1567" fmla="*/ 164747 w 6523325"/>
              <a:gd name="connsiteY1567" fmla="*/ 2967470 h 4474333"/>
              <a:gd name="connsiteX1568" fmla="*/ 188662 w 6523325"/>
              <a:gd name="connsiteY1568" fmla="*/ 2959059 h 4474333"/>
              <a:gd name="connsiteX1569" fmla="*/ 152086 w 6523325"/>
              <a:gd name="connsiteY1569" fmla="*/ 2957658 h 4474333"/>
              <a:gd name="connsiteX1570" fmla="*/ 185849 w 6523325"/>
              <a:gd name="connsiteY1570" fmla="*/ 2952051 h 4474333"/>
              <a:gd name="connsiteX1571" fmla="*/ 199916 w 6523325"/>
              <a:gd name="connsiteY1571" fmla="*/ 2953452 h 4474333"/>
              <a:gd name="connsiteX1572" fmla="*/ 219611 w 6523325"/>
              <a:gd name="connsiteY1572" fmla="*/ 2943640 h 4474333"/>
              <a:gd name="connsiteX1573" fmla="*/ 232272 w 6523325"/>
              <a:gd name="connsiteY1573" fmla="*/ 2946444 h 4474333"/>
              <a:gd name="connsiteX1574" fmla="*/ 250560 w 6523325"/>
              <a:gd name="connsiteY1574" fmla="*/ 2940837 h 4474333"/>
              <a:gd name="connsiteX1575" fmla="*/ 275881 w 6523325"/>
              <a:gd name="connsiteY1575" fmla="*/ 2931025 h 4474333"/>
              <a:gd name="connsiteX1576" fmla="*/ 285729 w 6523325"/>
              <a:gd name="connsiteY1576" fmla="*/ 2929623 h 4474333"/>
              <a:gd name="connsiteX1577" fmla="*/ 302610 w 6523325"/>
              <a:gd name="connsiteY1577" fmla="*/ 2926819 h 4474333"/>
              <a:gd name="connsiteX1578" fmla="*/ 295576 w 6523325"/>
              <a:gd name="connsiteY1578" fmla="*/ 2922614 h 4474333"/>
              <a:gd name="connsiteX1579" fmla="*/ 280102 w 6523325"/>
              <a:gd name="connsiteY1579" fmla="*/ 2918409 h 4474333"/>
              <a:gd name="connsiteX1580" fmla="*/ 256187 w 6523325"/>
              <a:gd name="connsiteY1580" fmla="*/ 2929623 h 4474333"/>
              <a:gd name="connsiteX1581" fmla="*/ 250560 w 6523325"/>
              <a:gd name="connsiteY1581" fmla="*/ 2924016 h 4474333"/>
              <a:gd name="connsiteX1582" fmla="*/ 204136 w 6523325"/>
              <a:gd name="connsiteY1582" fmla="*/ 2929623 h 4474333"/>
              <a:gd name="connsiteX1583" fmla="*/ 150679 w 6523325"/>
              <a:gd name="connsiteY1583" fmla="*/ 2928221 h 4474333"/>
              <a:gd name="connsiteX1584" fmla="*/ 128171 w 6523325"/>
              <a:gd name="connsiteY1584" fmla="*/ 2928221 h 4474333"/>
              <a:gd name="connsiteX1585" fmla="*/ 105663 w 6523325"/>
              <a:gd name="connsiteY1585" fmla="*/ 2931025 h 4474333"/>
              <a:gd name="connsiteX1586" fmla="*/ 130985 w 6523325"/>
              <a:gd name="connsiteY1586" fmla="*/ 2919811 h 4474333"/>
              <a:gd name="connsiteX1587" fmla="*/ 180221 w 6523325"/>
              <a:gd name="connsiteY1587" fmla="*/ 2914204 h 4474333"/>
              <a:gd name="connsiteX1588" fmla="*/ 167561 w 6523325"/>
              <a:gd name="connsiteY1588" fmla="*/ 2915606 h 4474333"/>
              <a:gd name="connsiteX1589" fmla="*/ 157713 w 6523325"/>
              <a:gd name="connsiteY1589" fmla="*/ 2909999 h 4474333"/>
              <a:gd name="connsiteX1590" fmla="*/ 178815 w 6523325"/>
              <a:gd name="connsiteY1590" fmla="*/ 2905793 h 4474333"/>
              <a:gd name="connsiteX1591" fmla="*/ 197103 w 6523325"/>
              <a:gd name="connsiteY1591" fmla="*/ 2904392 h 4474333"/>
              <a:gd name="connsiteX1592" fmla="*/ 206950 w 6523325"/>
              <a:gd name="connsiteY1592" fmla="*/ 2893178 h 4474333"/>
              <a:gd name="connsiteX1593" fmla="*/ 219611 w 6523325"/>
              <a:gd name="connsiteY1593" fmla="*/ 2874955 h 4474333"/>
              <a:gd name="connsiteX1594" fmla="*/ 222424 w 6523325"/>
              <a:gd name="connsiteY1594" fmla="*/ 2870750 h 4474333"/>
              <a:gd name="connsiteX1595" fmla="*/ 237899 w 6523325"/>
              <a:gd name="connsiteY1595" fmla="*/ 2869348 h 4474333"/>
              <a:gd name="connsiteX1596" fmla="*/ 281509 w 6523325"/>
              <a:gd name="connsiteY1596" fmla="*/ 2859536 h 4474333"/>
              <a:gd name="connsiteX1597" fmla="*/ 236492 w 6523325"/>
              <a:gd name="connsiteY1597" fmla="*/ 2866545 h 4474333"/>
              <a:gd name="connsiteX1598" fmla="*/ 201323 w 6523325"/>
              <a:gd name="connsiteY1598" fmla="*/ 2863741 h 4474333"/>
              <a:gd name="connsiteX1599" fmla="*/ 166154 w 6523325"/>
              <a:gd name="connsiteY1599" fmla="*/ 2865143 h 4474333"/>
              <a:gd name="connsiteX1600" fmla="*/ 116917 w 6523325"/>
              <a:gd name="connsiteY1600" fmla="*/ 2865143 h 4474333"/>
              <a:gd name="connsiteX1601" fmla="*/ 187255 w 6523325"/>
              <a:gd name="connsiteY1601" fmla="*/ 2852528 h 4474333"/>
              <a:gd name="connsiteX1602" fmla="*/ 194289 w 6523325"/>
              <a:gd name="connsiteY1602" fmla="*/ 2856733 h 4474333"/>
              <a:gd name="connsiteX1603" fmla="*/ 244933 w 6523325"/>
              <a:gd name="connsiteY1603" fmla="*/ 2842715 h 4474333"/>
              <a:gd name="connsiteX1604" fmla="*/ 259000 w 6523325"/>
              <a:gd name="connsiteY1604" fmla="*/ 2831502 h 4474333"/>
              <a:gd name="connsiteX1605" fmla="*/ 246339 w 6523325"/>
              <a:gd name="connsiteY1605" fmla="*/ 2828698 h 4474333"/>
              <a:gd name="connsiteX1606" fmla="*/ 219611 w 6523325"/>
              <a:gd name="connsiteY1606" fmla="*/ 2825895 h 4474333"/>
              <a:gd name="connsiteX1607" fmla="*/ 254780 w 6523325"/>
              <a:gd name="connsiteY1607" fmla="*/ 2821689 h 4474333"/>
              <a:gd name="connsiteX1608" fmla="*/ 264627 w 6523325"/>
              <a:gd name="connsiteY1608" fmla="*/ 2807672 h 4474333"/>
              <a:gd name="connsiteX1609" fmla="*/ 249153 w 6523325"/>
              <a:gd name="connsiteY1609" fmla="*/ 2809074 h 4474333"/>
              <a:gd name="connsiteX1610" fmla="*/ 247746 w 6523325"/>
              <a:gd name="connsiteY1610" fmla="*/ 2802065 h 4474333"/>
              <a:gd name="connsiteX1611" fmla="*/ 215391 w 6523325"/>
              <a:gd name="connsiteY1611" fmla="*/ 2816083 h 4474333"/>
              <a:gd name="connsiteX1612" fmla="*/ 188662 w 6523325"/>
              <a:gd name="connsiteY1612" fmla="*/ 2803467 h 4474333"/>
              <a:gd name="connsiteX1613" fmla="*/ 177408 w 6523325"/>
              <a:gd name="connsiteY1613" fmla="*/ 2810476 h 4474333"/>
              <a:gd name="connsiteX1614" fmla="*/ 159120 w 6523325"/>
              <a:gd name="connsiteY1614" fmla="*/ 2817484 h 4474333"/>
              <a:gd name="connsiteX1615" fmla="*/ 149273 w 6523325"/>
              <a:gd name="connsiteY1615" fmla="*/ 2811877 h 4474333"/>
              <a:gd name="connsiteX1616" fmla="*/ 130985 w 6523325"/>
              <a:gd name="connsiteY1616" fmla="*/ 2810476 h 4474333"/>
              <a:gd name="connsiteX1617" fmla="*/ 91595 w 6523325"/>
              <a:gd name="connsiteY1617" fmla="*/ 2807672 h 4474333"/>
              <a:gd name="connsiteX1618" fmla="*/ 101443 w 6523325"/>
              <a:gd name="connsiteY1618" fmla="*/ 2785244 h 4474333"/>
              <a:gd name="connsiteX1619" fmla="*/ 66273 w 6523325"/>
              <a:gd name="connsiteY1619" fmla="*/ 2790851 h 4474333"/>
              <a:gd name="connsiteX1620" fmla="*/ 26884 w 6523325"/>
              <a:gd name="connsiteY1620" fmla="*/ 2785244 h 4474333"/>
              <a:gd name="connsiteX1621" fmla="*/ 125358 w 6523325"/>
              <a:gd name="connsiteY1621" fmla="*/ 2775432 h 4474333"/>
              <a:gd name="connsiteX1622" fmla="*/ 104256 w 6523325"/>
              <a:gd name="connsiteY1622" fmla="*/ 2775432 h 4474333"/>
              <a:gd name="connsiteX1623" fmla="*/ 118324 w 6523325"/>
              <a:gd name="connsiteY1623" fmla="*/ 2762817 h 4474333"/>
              <a:gd name="connsiteX1624" fmla="*/ 112697 w 6523325"/>
              <a:gd name="connsiteY1624" fmla="*/ 2762817 h 4474333"/>
              <a:gd name="connsiteX1625" fmla="*/ 105663 w 6523325"/>
              <a:gd name="connsiteY1625" fmla="*/ 2769825 h 4474333"/>
              <a:gd name="connsiteX1626" fmla="*/ 56426 w 6523325"/>
              <a:gd name="connsiteY1626" fmla="*/ 2778236 h 4474333"/>
              <a:gd name="connsiteX1627" fmla="*/ 91595 w 6523325"/>
              <a:gd name="connsiteY1627" fmla="*/ 2762817 h 4474333"/>
              <a:gd name="connsiteX1628" fmla="*/ 90188 w 6523325"/>
              <a:gd name="connsiteY1628" fmla="*/ 2761415 h 4474333"/>
              <a:gd name="connsiteX1629" fmla="*/ 5783 w 6523325"/>
              <a:gd name="connsiteY1629" fmla="*/ 2781039 h 4474333"/>
              <a:gd name="connsiteX1630" fmla="*/ 156 w 6523325"/>
              <a:gd name="connsiteY1630" fmla="*/ 2776834 h 4474333"/>
              <a:gd name="connsiteX1631" fmla="*/ 11410 w 6523325"/>
              <a:gd name="connsiteY1631" fmla="*/ 2772629 h 4474333"/>
              <a:gd name="connsiteX1632" fmla="*/ 38138 w 6523325"/>
              <a:gd name="connsiteY1632" fmla="*/ 2762817 h 4474333"/>
              <a:gd name="connsiteX1633" fmla="*/ 66273 w 6523325"/>
              <a:gd name="connsiteY1633" fmla="*/ 2754406 h 4474333"/>
              <a:gd name="connsiteX1634" fmla="*/ 93002 w 6523325"/>
              <a:gd name="connsiteY1634" fmla="*/ 2740389 h 4474333"/>
              <a:gd name="connsiteX1635" fmla="*/ 90188 w 6523325"/>
              <a:gd name="connsiteY1635" fmla="*/ 2736184 h 4474333"/>
              <a:gd name="connsiteX1636" fmla="*/ 49392 w 6523325"/>
              <a:gd name="connsiteY1636" fmla="*/ 2744594 h 4474333"/>
              <a:gd name="connsiteX1637" fmla="*/ 85968 w 6523325"/>
              <a:gd name="connsiteY1637" fmla="*/ 2730577 h 4474333"/>
              <a:gd name="connsiteX1638" fmla="*/ 47986 w 6523325"/>
              <a:gd name="connsiteY1638" fmla="*/ 2738987 h 4474333"/>
              <a:gd name="connsiteX1639" fmla="*/ 12816 w 6523325"/>
              <a:gd name="connsiteY1639" fmla="*/ 2750201 h 4474333"/>
              <a:gd name="connsiteX1640" fmla="*/ 5783 w 6523325"/>
              <a:gd name="connsiteY1640" fmla="*/ 2747398 h 4474333"/>
              <a:gd name="connsiteX1641" fmla="*/ 52206 w 6523325"/>
              <a:gd name="connsiteY1641" fmla="*/ 2730577 h 4474333"/>
              <a:gd name="connsiteX1642" fmla="*/ 69087 w 6523325"/>
              <a:gd name="connsiteY1642" fmla="*/ 2720765 h 4474333"/>
              <a:gd name="connsiteX1643" fmla="*/ 95816 w 6523325"/>
              <a:gd name="connsiteY1643" fmla="*/ 2713756 h 4474333"/>
              <a:gd name="connsiteX1644" fmla="*/ 109883 w 6523325"/>
              <a:gd name="connsiteY1644" fmla="*/ 2705346 h 4474333"/>
              <a:gd name="connsiteX1645" fmla="*/ 109883 w 6523325"/>
              <a:gd name="connsiteY1645" fmla="*/ 2703944 h 4474333"/>
              <a:gd name="connsiteX1646" fmla="*/ 109883 w 6523325"/>
              <a:gd name="connsiteY1646" fmla="*/ 2701140 h 4474333"/>
              <a:gd name="connsiteX1647" fmla="*/ 135205 w 6523325"/>
              <a:gd name="connsiteY1647" fmla="*/ 2688525 h 4474333"/>
              <a:gd name="connsiteX1648" fmla="*/ 147866 w 6523325"/>
              <a:gd name="connsiteY1648" fmla="*/ 2681516 h 4474333"/>
              <a:gd name="connsiteX1649" fmla="*/ 159120 w 6523325"/>
              <a:gd name="connsiteY1649" fmla="*/ 2673106 h 4474333"/>
              <a:gd name="connsiteX1650" fmla="*/ 156306 w 6523325"/>
              <a:gd name="connsiteY1650" fmla="*/ 2663294 h 4474333"/>
              <a:gd name="connsiteX1651" fmla="*/ 171781 w 6523325"/>
              <a:gd name="connsiteY1651" fmla="*/ 2656285 h 4474333"/>
              <a:gd name="connsiteX1652" fmla="*/ 178815 w 6523325"/>
              <a:gd name="connsiteY1652" fmla="*/ 2663294 h 4474333"/>
              <a:gd name="connsiteX1653" fmla="*/ 197103 w 6523325"/>
              <a:gd name="connsiteY1653" fmla="*/ 2654883 h 4474333"/>
              <a:gd name="connsiteX1654" fmla="*/ 222424 w 6523325"/>
              <a:gd name="connsiteY1654" fmla="*/ 2642268 h 4474333"/>
              <a:gd name="connsiteX1655" fmla="*/ 170374 w 6523325"/>
              <a:gd name="connsiteY1655" fmla="*/ 2653481 h 4474333"/>
              <a:gd name="connsiteX1656" fmla="*/ 166154 w 6523325"/>
              <a:gd name="connsiteY1656" fmla="*/ 2653481 h 4474333"/>
              <a:gd name="connsiteX1657" fmla="*/ 195696 w 6523325"/>
              <a:gd name="connsiteY1657" fmla="*/ 2633857 h 4474333"/>
              <a:gd name="connsiteX1658" fmla="*/ 285729 w 6523325"/>
              <a:gd name="connsiteY1658" fmla="*/ 2618438 h 4474333"/>
              <a:gd name="connsiteX1659" fmla="*/ 281509 w 6523325"/>
              <a:gd name="connsiteY1659" fmla="*/ 2607224 h 4474333"/>
              <a:gd name="connsiteX1660" fmla="*/ 287136 w 6523325"/>
              <a:gd name="connsiteY1660" fmla="*/ 2600216 h 4474333"/>
              <a:gd name="connsiteX1661" fmla="*/ 299796 w 6523325"/>
              <a:gd name="connsiteY1661" fmla="*/ 2604421 h 4474333"/>
              <a:gd name="connsiteX1662" fmla="*/ 301203 w 6523325"/>
              <a:gd name="connsiteY1662" fmla="*/ 2605823 h 4474333"/>
              <a:gd name="connsiteX1663" fmla="*/ 344813 w 6523325"/>
              <a:gd name="connsiteY1663" fmla="*/ 2601617 h 4474333"/>
              <a:gd name="connsiteX1664" fmla="*/ 378575 w 6523325"/>
              <a:gd name="connsiteY1664" fmla="*/ 2589002 h 4474333"/>
              <a:gd name="connsiteX1665" fmla="*/ 395456 w 6523325"/>
              <a:gd name="connsiteY1665" fmla="*/ 2579190 h 4474333"/>
              <a:gd name="connsiteX1666" fmla="*/ 401084 w 6523325"/>
              <a:gd name="connsiteY1666" fmla="*/ 2579190 h 4474333"/>
              <a:gd name="connsiteX1667" fmla="*/ 388423 w 6523325"/>
              <a:gd name="connsiteY1667" fmla="*/ 2594609 h 4474333"/>
              <a:gd name="connsiteX1668" fmla="*/ 461574 w 6523325"/>
              <a:gd name="connsiteY1668" fmla="*/ 2565172 h 4474333"/>
              <a:gd name="connsiteX1669" fmla="*/ 394050 w 6523325"/>
              <a:gd name="connsiteY1669" fmla="*/ 2572181 h 4474333"/>
              <a:gd name="connsiteX1670" fmla="*/ 371541 w 6523325"/>
              <a:gd name="connsiteY1670" fmla="*/ 2579190 h 4474333"/>
              <a:gd name="connsiteX1671" fmla="*/ 344813 w 6523325"/>
              <a:gd name="connsiteY1671" fmla="*/ 2574984 h 4474333"/>
              <a:gd name="connsiteX1672" fmla="*/ 323711 w 6523325"/>
              <a:gd name="connsiteY1672" fmla="*/ 2576386 h 4474333"/>
              <a:gd name="connsiteX1673" fmla="*/ 325118 w 6523325"/>
              <a:gd name="connsiteY1673" fmla="*/ 2558164 h 4474333"/>
              <a:gd name="connsiteX1674" fmla="*/ 332152 w 6523325"/>
              <a:gd name="connsiteY1674" fmla="*/ 2539941 h 4474333"/>
              <a:gd name="connsiteX1675" fmla="*/ 333559 w 6523325"/>
              <a:gd name="connsiteY1675" fmla="*/ 2560967 h 4474333"/>
              <a:gd name="connsiteX1676" fmla="*/ 457354 w 6523325"/>
              <a:gd name="connsiteY1676" fmla="*/ 2514710 h 4474333"/>
              <a:gd name="connsiteX1677" fmla="*/ 450320 w 6523325"/>
              <a:gd name="connsiteY1677" fmla="*/ 2513308 h 4474333"/>
              <a:gd name="connsiteX1678" fmla="*/ 424999 w 6523325"/>
              <a:gd name="connsiteY1678" fmla="*/ 2514710 h 4474333"/>
              <a:gd name="connsiteX1679" fmla="*/ 447507 w 6523325"/>
              <a:gd name="connsiteY1679" fmla="*/ 2504898 h 4474333"/>
              <a:gd name="connsiteX1680" fmla="*/ 458761 w 6523325"/>
              <a:gd name="connsiteY1680" fmla="*/ 2493684 h 4474333"/>
              <a:gd name="connsiteX1681" fmla="*/ 471422 w 6523325"/>
              <a:gd name="connsiteY1681" fmla="*/ 2483872 h 4474333"/>
              <a:gd name="connsiteX1682" fmla="*/ 460168 w 6523325"/>
              <a:gd name="connsiteY1682" fmla="*/ 2482470 h 4474333"/>
              <a:gd name="connsiteX1683" fmla="*/ 493930 w 6523325"/>
              <a:gd name="connsiteY1683" fmla="*/ 2471256 h 4474333"/>
              <a:gd name="connsiteX1684" fmla="*/ 484083 w 6523325"/>
              <a:gd name="connsiteY1684" fmla="*/ 2461444 h 4474333"/>
              <a:gd name="connsiteX1685" fmla="*/ 457354 w 6523325"/>
              <a:gd name="connsiteY1685" fmla="*/ 2467051 h 4474333"/>
              <a:gd name="connsiteX1686" fmla="*/ 426405 w 6523325"/>
              <a:gd name="connsiteY1686" fmla="*/ 2485273 h 4474333"/>
              <a:gd name="connsiteX1687" fmla="*/ 374355 w 6523325"/>
              <a:gd name="connsiteY1687" fmla="*/ 2510505 h 4474333"/>
              <a:gd name="connsiteX1688" fmla="*/ 356067 w 6523325"/>
              <a:gd name="connsiteY1688" fmla="*/ 2516112 h 4474333"/>
              <a:gd name="connsiteX1689" fmla="*/ 325118 w 6523325"/>
              <a:gd name="connsiteY1689" fmla="*/ 2516112 h 4474333"/>
              <a:gd name="connsiteX1690" fmla="*/ 337779 w 6523325"/>
              <a:gd name="connsiteY1690" fmla="*/ 2510505 h 4474333"/>
              <a:gd name="connsiteX1691" fmla="*/ 191476 w 6523325"/>
              <a:gd name="connsiteY1691" fmla="*/ 2514710 h 4474333"/>
              <a:gd name="connsiteX1692" fmla="*/ 183035 w 6523325"/>
              <a:gd name="connsiteY1692" fmla="*/ 2503496 h 4474333"/>
              <a:gd name="connsiteX1693" fmla="*/ 183035 w 6523325"/>
              <a:gd name="connsiteY1693" fmla="*/ 2490880 h 4474333"/>
              <a:gd name="connsiteX1694" fmla="*/ 190069 w 6523325"/>
              <a:gd name="connsiteY1694" fmla="*/ 2490880 h 4474333"/>
              <a:gd name="connsiteX1695" fmla="*/ 190069 w 6523325"/>
              <a:gd name="connsiteY1695" fmla="*/ 2495086 h 4474333"/>
              <a:gd name="connsiteX1696" fmla="*/ 205543 w 6523325"/>
              <a:gd name="connsiteY1696" fmla="*/ 2500693 h 4474333"/>
              <a:gd name="connsiteX1697" fmla="*/ 243526 w 6523325"/>
              <a:gd name="connsiteY1697" fmla="*/ 2496487 h 4474333"/>
              <a:gd name="connsiteX1698" fmla="*/ 326525 w 6523325"/>
              <a:gd name="connsiteY1698" fmla="*/ 2476863 h 4474333"/>
              <a:gd name="connsiteX1699" fmla="*/ 323711 w 6523325"/>
              <a:gd name="connsiteY1699" fmla="*/ 2483872 h 4474333"/>
              <a:gd name="connsiteX1700" fmla="*/ 315271 w 6523325"/>
              <a:gd name="connsiteY1700" fmla="*/ 2486675 h 4474333"/>
              <a:gd name="connsiteX1701" fmla="*/ 292763 w 6523325"/>
              <a:gd name="connsiteY1701" fmla="*/ 2504898 h 4474333"/>
              <a:gd name="connsiteX1702" fmla="*/ 339186 w 6523325"/>
              <a:gd name="connsiteY1702" fmla="*/ 2502094 h 4474333"/>
              <a:gd name="connsiteX1703" fmla="*/ 363101 w 6523325"/>
              <a:gd name="connsiteY1703" fmla="*/ 2496487 h 4474333"/>
              <a:gd name="connsiteX1704" fmla="*/ 358881 w 6523325"/>
              <a:gd name="connsiteY1704" fmla="*/ 2495086 h 4474333"/>
              <a:gd name="connsiteX1705" fmla="*/ 322305 w 6523325"/>
              <a:gd name="connsiteY1705" fmla="*/ 2496487 h 4474333"/>
              <a:gd name="connsiteX1706" fmla="*/ 323711 w 6523325"/>
              <a:gd name="connsiteY1706" fmla="*/ 2493684 h 4474333"/>
              <a:gd name="connsiteX1707" fmla="*/ 356067 w 6523325"/>
              <a:gd name="connsiteY1707" fmla="*/ 2489479 h 4474333"/>
              <a:gd name="connsiteX1708" fmla="*/ 370135 w 6523325"/>
              <a:gd name="connsiteY1708" fmla="*/ 2486675 h 4474333"/>
              <a:gd name="connsiteX1709" fmla="*/ 392643 w 6523325"/>
              <a:gd name="connsiteY1709" fmla="*/ 2467051 h 4474333"/>
              <a:gd name="connsiteX1710" fmla="*/ 403897 w 6523325"/>
              <a:gd name="connsiteY1710" fmla="*/ 2457239 h 4474333"/>
              <a:gd name="connsiteX1711" fmla="*/ 387016 w 6523325"/>
              <a:gd name="connsiteY1711" fmla="*/ 2458641 h 4474333"/>
              <a:gd name="connsiteX1712" fmla="*/ 389829 w 6523325"/>
              <a:gd name="connsiteY1712" fmla="*/ 2457239 h 4474333"/>
              <a:gd name="connsiteX1713" fmla="*/ 420778 w 6523325"/>
              <a:gd name="connsiteY1713" fmla="*/ 2443221 h 4474333"/>
              <a:gd name="connsiteX1714" fmla="*/ 419371 w 6523325"/>
              <a:gd name="connsiteY1714" fmla="*/ 2437615 h 4474333"/>
              <a:gd name="connsiteX1715" fmla="*/ 396863 w 6523325"/>
              <a:gd name="connsiteY1715" fmla="*/ 2436213 h 4474333"/>
              <a:gd name="connsiteX1716" fmla="*/ 326525 w 6523325"/>
              <a:gd name="connsiteY1716" fmla="*/ 2453034 h 4474333"/>
              <a:gd name="connsiteX1717" fmla="*/ 313864 w 6523325"/>
              <a:gd name="connsiteY1717" fmla="*/ 2460042 h 4474333"/>
              <a:gd name="connsiteX1718" fmla="*/ 325118 w 6523325"/>
              <a:gd name="connsiteY1718" fmla="*/ 2462846 h 4474333"/>
              <a:gd name="connsiteX1719" fmla="*/ 315271 w 6523325"/>
              <a:gd name="connsiteY1719" fmla="*/ 2474060 h 4474333"/>
              <a:gd name="connsiteX1720" fmla="*/ 250560 w 6523325"/>
              <a:gd name="connsiteY1720" fmla="*/ 2467051 h 4474333"/>
              <a:gd name="connsiteX1721" fmla="*/ 250560 w 6523325"/>
              <a:gd name="connsiteY1721" fmla="*/ 2464247 h 4474333"/>
              <a:gd name="connsiteX1722" fmla="*/ 274475 w 6523325"/>
              <a:gd name="connsiteY1722" fmla="*/ 2458641 h 4474333"/>
              <a:gd name="connsiteX1723" fmla="*/ 278695 w 6523325"/>
              <a:gd name="connsiteY1723" fmla="*/ 2457239 h 4474333"/>
              <a:gd name="connsiteX1724" fmla="*/ 374355 w 6523325"/>
              <a:gd name="connsiteY1724" fmla="*/ 2434811 h 4474333"/>
              <a:gd name="connsiteX1725" fmla="*/ 379982 w 6523325"/>
              <a:gd name="connsiteY1725" fmla="*/ 2433409 h 4474333"/>
              <a:gd name="connsiteX1726" fmla="*/ 437659 w 6523325"/>
              <a:gd name="connsiteY1726" fmla="*/ 2423597 h 4474333"/>
              <a:gd name="connsiteX1727" fmla="*/ 437659 w 6523325"/>
              <a:gd name="connsiteY1727" fmla="*/ 2420794 h 4474333"/>
              <a:gd name="connsiteX1728" fmla="*/ 423592 w 6523325"/>
              <a:gd name="connsiteY1728" fmla="*/ 2419392 h 4474333"/>
              <a:gd name="connsiteX1729" fmla="*/ 363101 w 6523325"/>
              <a:gd name="connsiteY1729" fmla="*/ 2427802 h 4474333"/>
              <a:gd name="connsiteX1730" fmla="*/ 296983 w 6523325"/>
              <a:gd name="connsiteY1730" fmla="*/ 2446025 h 4474333"/>
              <a:gd name="connsiteX1731" fmla="*/ 274475 w 6523325"/>
              <a:gd name="connsiteY1731" fmla="*/ 2450230 h 4474333"/>
              <a:gd name="connsiteX1732" fmla="*/ 274475 w 6523325"/>
              <a:gd name="connsiteY1732" fmla="*/ 2441820 h 4474333"/>
              <a:gd name="connsiteX1733" fmla="*/ 289949 w 6523325"/>
              <a:gd name="connsiteY1733" fmla="*/ 2432008 h 4474333"/>
              <a:gd name="connsiteX1734" fmla="*/ 312457 w 6523325"/>
              <a:gd name="connsiteY1734" fmla="*/ 2429204 h 4474333"/>
              <a:gd name="connsiteX1735" fmla="*/ 346220 w 6523325"/>
              <a:gd name="connsiteY1735" fmla="*/ 2424999 h 4474333"/>
              <a:gd name="connsiteX1736" fmla="*/ 375762 w 6523325"/>
              <a:gd name="connsiteY1736" fmla="*/ 2417990 h 4474333"/>
              <a:gd name="connsiteX1737" fmla="*/ 357474 w 6523325"/>
              <a:gd name="connsiteY1737" fmla="*/ 2413785 h 4474333"/>
              <a:gd name="connsiteX1738" fmla="*/ 336372 w 6523325"/>
              <a:gd name="connsiteY1738" fmla="*/ 2415187 h 4474333"/>
              <a:gd name="connsiteX1739" fmla="*/ 358881 w 6523325"/>
              <a:gd name="connsiteY1739" fmla="*/ 2403973 h 4474333"/>
              <a:gd name="connsiteX1740" fmla="*/ 396863 w 6523325"/>
              <a:gd name="connsiteY1740" fmla="*/ 2403973 h 4474333"/>
              <a:gd name="connsiteX1741" fmla="*/ 406711 w 6523325"/>
              <a:gd name="connsiteY1741" fmla="*/ 2401169 h 4474333"/>
              <a:gd name="connsiteX1742" fmla="*/ 415151 w 6523325"/>
              <a:gd name="connsiteY1742" fmla="*/ 2373135 h 4474333"/>
              <a:gd name="connsiteX1743" fmla="*/ 409524 w 6523325"/>
              <a:gd name="connsiteY1743" fmla="*/ 2371733 h 4474333"/>
              <a:gd name="connsiteX1744" fmla="*/ 420778 w 6523325"/>
              <a:gd name="connsiteY1744" fmla="*/ 2361921 h 4474333"/>
              <a:gd name="connsiteX1745" fmla="*/ 385609 w 6523325"/>
              <a:gd name="connsiteY1745" fmla="*/ 2359117 h 4474333"/>
              <a:gd name="connsiteX1746" fmla="*/ 374355 w 6523325"/>
              <a:gd name="connsiteY1746" fmla="*/ 2366126 h 4474333"/>
              <a:gd name="connsiteX1747" fmla="*/ 350440 w 6523325"/>
              <a:gd name="connsiteY1747" fmla="*/ 2368930 h 4474333"/>
              <a:gd name="connsiteX1748" fmla="*/ 368728 w 6523325"/>
              <a:gd name="connsiteY1748" fmla="*/ 2373135 h 4474333"/>
              <a:gd name="connsiteX1749" fmla="*/ 377169 w 6523325"/>
              <a:gd name="connsiteY1749" fmla="*/ 2387152 h 4474333"/>
              <a:gd name="connsiteX1750" fmla="*/ 365914 w 6523325"/>
              <a:gd name="connsiteY1750" fmla="*/ 2391357 h 4474333"/>
              <a:gd name="connsiteX1751" fmla="*/ 351847 w 6523325"/>
              <a:gd name="connsiteY1751" fmla="*/ 2389956 h 4474333"/>
              <a:gd name="connsiteX1752" fmla="*/ 334966 w 6523325"/>
              <a:gd name="connsiteY1752" fmla="*/ 2385750 h 4474333"/>
              <a:gd name="connsiteX1753" fmla="*/ 333559 w 6523325"/>
              <a:gd name="connsiteY1753" fmla="*/ 2370331 h 4474333"/>
              <a:gd name="connsiteX1754" fmla="*/ 313864 w 6523325"/>
              <a:gd name="connsiteY1754" fmla="*/ 2349305 h 4474333"/>
              <a:gd name="connsiteX1755" fmla="*/ 278695 w 6523325"/>
              <a:gd name="connsiteY1755" fmla="*/ 2353510 h 4474333"/>
              <a:gd name="connsiteX1756" fmla="*/ 267441 w 6523325"/>
              <a:gd name="connsiteY1756" fmla="*/ 2353510 h 4474333"/>
              <a:gd name="connsiteX1757" fmla="*/ 260407 w 6523325"/>
              <a:gd name="connsiteY1757" fmla="*/ 2349305 h 4474333"/>
              <a:gd name="connsiteX1758" fmla="*/ 235085 w 6523325"/>
              <a:gd name="connsiteY1758" fmla="*/ 2346502 h 4474333"/>
              <a:gd name="connsiteX1759" fmla="*/ 236492 w 6523325"/>
              <a:gd name="connsiteY1759" fmla="*/ 2343698 h 4474333"/>
              <a:gd name="connsiteX1760" fmla="*/ 309644 w 6523325"/>
              <a:gd name="connsiteY1760" fmla="*/ 2333886 h 4474333"/>
              <a:gd name="connsiteX1761" fmla="*/ 299796 w 6523325"/>
              <a:gd name="connsiteY1761" fmla="*/ 2326878 h 4474333"/>
              <a:gd name="connsiteX1762" fmla="*/ 358881 w 6523325"/>
              <a:gd name="connsiteY1762" fmla="*/ 2312860 h 4474333"/>
              <a:gd name="connsiteX1763" fmla="*/ 334966 w 6523325"/>
              <a:gd name="connsiteY1763" fmla="*/ 2310057 h 4474333"/>
              <a:gd name="connsiteX1764" fmla="*/ 291356 w 6523325"/>
              <a:gd name="connsiteY1764" fmla="*/ 2319869 h 4474333"/>
              <a:gd name="connsiteX1765" fmla="*/ 292763 w 6523325"/>
              <a:gd name="connsiteY1765" fmla="*/ 2321271 h 4474333"/>
              <a:gd name="connsiteX1766" fmla="*/ 282915 w 6523325"/>
              <a:gd name="connsiteY1766" fmla="*/ 2319869 h 4474333"/>
              <a:gd name="connsiteX1767" fmla="*/ 261814 w 6523325"/>
              <a:gd name="connsiteY1767" fmla="*/ 2304450 h 4474333"/>
              <a:gd name="connsiteX1768" fmla="*/ 273068 w 6523325"/>
              <a:gd name="connsiteY1768" fmla="*/ 2294638 h 4474333"/>
              <a:gd name="connsiteX1769" fmla="*/ 291356 w 6523325"/>
              <a:gd name="connsiteY1769" fmla="*/ 2290432 h 4474333"/>
              <a:gd name="connsiteX1770" fmla="*/ 350440 w 6523325"/>
              <a:gd name="connsiteY1770" fmla="*/ 2286227 h 4474333"/>
              <a:gd name="connsiteX1771" fmla="*/ 387016 w 6523325"/>
              <a:gd name="connsiteY1771" fmla="*/ 2280620 h 4474333"/>
              <a:gd name="connsiteX1772" fmla="*/ 333559 w 6523325"/>
              <a:gd name="connsiteY1772" fmla="*/ 2279219 h 4474333"/>
              <a:gd name="connsiteX1773" fmla="*/ 379982 w 6523325"/>
              <a:gd name="connsiteY1773" fmla="*/ 2263800 h 4474333"/>
              <a:gd name="connsiteX1774" fmla="*/ 596624 w 6523325"/>
              <a:gd name="connsiteY1774" fmla="*/ 2237167 h 4474333"/>
              <a:gd name="connsiteX1775" fmla="*/ 613505 w 6523325"/>
              <a:gd name="connsiteY1775" fmla="*/ 2234363 h 4474333"/>
              <a:gd name="connsiteX1776" fmla="*/ 621946 w 6523325"/>
              <a:gd name="connsiteY1776" fmla="*/ 2213337 h 4474333"/>
              <a:gd name="connsiteX1777" fmla="*/ 620539 w 6523325"/>
              <a:gd name="connsiteY1777" fmla="*/ 2203525 h 4474333"/>
              <a:gd name="connsiteX1778" fmla="*/ 620539 w 6523325"/>
              <a:gd name="connsiteY1778" fmla="*/ 2192311 h 4474333"/>
              <a:gd name="connsiteX1779" fmla="*/ 641640 w 6523325"/>
              <a:gd name="connsiteY1779" fmla="*/ 2186704 h 4474333"/>
              <a:gd name="connsiteX1780" fmla="*/ 633200 w 6523325"/>
              <a:gd name="connsiteY1780" fmla="*/ 2185302 h 4474333"/>
              <a:gd name="connsiteX1781" fmla="*/ 616319 w 6523325"/>
              <a:gd name="connsiteY1781" fmla="*/ 2181097 h 4474333"/>
              <a:gd name="connsiteX1782" fmla="*/ 643047 w 6523325"/>
              <a:gd name="connsiteY1782" fmla="*/ 2178294 h 4474333"/>
              <a:gd name="connsiteX1783" fmla="*/ 662742 w 6523325"/>
              <a:gd name="connsiteY1783" fmla="*/ 2172687 h 4474333"/>
              <a:gd name="connsiteX1784" fmla="*/ 717606 w 6523325"/>
              <a:gd name="connsiteY1784" fmla="*/ 2151661 h 4474333"/>
              <a:gd name="connsiteX1785" fmla="*/ 787944 w 6523325"/>
              <a:gd name="connsiteY1785" fmla="*/ 2127831 h 4474333"/>
              <a:gd name="connsiteX1786" fmla="*/ 814672 w 6523325"/>
              <a:gd name="connsiteY1786" fmla="*/ 2119421 h 4474333"/>
              <a:gd name="connsiteX1787" fmla="*/ 834367 w 6523325"/>
              <a:gd name="connsiteY1787" fmla="*/ 2112412 h 4474333"/>
              <a:gd name="connsiteX1788" fmla="*/ 851248 w 6523325"/>
              <a:gd name="connsiteY1788" fmla="*/ 2106805 h 4474333"/>
              <a:gd name="connsiteX1789" fmla="*/ 841401 w 6523325"/>
              <a:gd name="connsiteY1789" fmla="*/ 2118019 h 4474333"/>
              <a:gd name="connsiteX1790" fmla="*/ 738707 w 6523325"/>
              <a:gd name="connsiteY1790" fmla="*/ 2148857 h 4474333"/>
              <a:gd name="connsiteX1791" fmla="*/ 740114 w 6523325"/>
              <a:gd name="connsiteY1791" fmla="*/ 2150259 h 4474333"/>
              <a:gd name="connsiteX1792" fmla="*/ 789351 w 6523325"/>
              <a:gd name="connsiteY1792" fmla="*/ 2143250 h 4474333"/>
              <a:gd name="connsiteX1793" fmla="*/ 880790 w 6523325"/>
              <a:gd name="connsiteY1793" fmla="*/ 2132037 h 4474333"/>
              <a:gd name="connsiteX1794" fmla="*/ 942688 w 6523325"/>
              <a:gd name="connsiteY1794" fmla="*/ 2122224 h 4474333"/>
              <a:gd name="connsiteX1795" fmla="*/ 955349 w 6523325"/>
              <a:gd name="connsiteY1795" fmla="*/ 2113814 h 4474333"/>
              <a:gd name="connsiteX1796" fmla="*/ 934247 w 6523325"/>
              <a:gd name="connsiteY1796" fmla="*/ 2116618 h 4474333"/>
              <a:gd name="connsiteX1797" fmla="*/ 935654 w 6523325"/>
              <a:gd name="connsiteY1797" fmla="*/ 2113814 h 4474333"/>
              <a:gd name="connsiteX1798" fmla="*/ 945502 w 6523325"/>
              <a:gd name="connsiteY1798" fmla="*/ 2104002 h 4474333"/>
              <a:gd name="connsiteX1799" fmla="*/ 920180 w 6523325"/>
              <a:gd name="connsiteY1799" fmla="*/ 2101198 h 4474333"/>
              <a:gd name="connsiteX1800" fmla="*/ 886417 w 6523325"/>
              <a:gd name="connsiteY1800" fmla="*/ 2101198 h 4474333"/>
              <a:gd name="connsiteX1801" fmla="*/ 903299 w 6523325"/>
              <a:gd name="connsiteY1801" fmla="*/ 2095592 h 4474333"/>
              <a:gd name="connsiteX1802" fmla="*/ 885011 w 6523325"/>
              <a:gd name="connsiteY1802" fmla="*/ 2096993 h 4474333"/>
              <a:gd name="connsiteX1803" fmla="*/ 882197 w 6523325"/>
              <a:gd name="connsiteY1803" fmla="*/ 2095592 h 4474333"/>
              <a:gd name="connsiteX1804" fmla="*/ 925807 w 6523325"/>
              <a:gd name="connsiteY1804" fmla="*/ 2087181 h 4474333"/>
              <a:gd name="connsiteX1805" fmla="*/ 904705 w 6523325"/>
              <a:gd name="connsiteY1805" fmla="*/ 2081574 h 4474333"/>
              <a:gd name="connsiteX1806" fmla="*/ 913146 w 6523325"/>
              <a:gd name="connsiteY1806" fmla="*/ 2070360 h 4474333"/>
              <a:gd name="connsiteX1807" fmla="*/ 937061 w 6523325"/>
              <a:gd name="connsiteY1807" fmla="*/ 2064753 h 4474333"/>
              <a:gd name="connsiteX1808" fmla="*/ 975044 w 6523325"/>
              <a:gd name="connsiteY1808" fmla="*/ 2061950 h 4474333"/>
              <a:gd name="connsiteX1809" fmla="*/ 976450 w 6523325"/>
              <a:gd name="connsiteY1809" fmla="*/ 2063352 h 4474333"/>
              <a:gd name="connsiteX1810" fmla="*/ 958163 w 6523325"/>
              <a:gd name="connsiteY1810" fmla="*/ 2067557 h 4474333"/>
              <a:gd name="connsiteX1811" fmla="*/ 935654 w 6523325"/>
              <a:gd name="connsiteY1811" fmla="*/ 2080173 h 4474333"/>
              <a:gd name="connsiteX1812" fmla="*/ 934247 w 6523325"/>
              <a:gd name="connsiteY1812" fmla="*/ 2082976 h 4474333"/>
              <a:gd name="connsiteX1813" fmla="*/ 980671 w 6523325"/>
              <a:gd name="connsiteY1813" fmla="*/ 2080173 h 4474333"/>
              <a:gd name="connsiteX1814" fmla="*/ 1003179 w 6523325"/>
              <a:gd name="connsiteY1814" fmla="*/ 2070360 h 4474333"/>
              <a:gd name="connsiteX1815" fmla="*/ 1025687 w 6523325"/>
              <a:gd name="connsiteY1815" fmla="*/ 2061950 h 4474333"/>
              <a:gd name="connsiteX1816" fmla="*/ 1041162 w 6523325"/>
              <a:gd name="connsiteY1816" fmla="*/ 2064753 h 4474333"/>
              <a:gd name="connsiteX1817" fmla="*/ 1045382 w 6523325"/>
              <a:gd name="connsiteY1817" fmla="*/ 2060548 h 4474333"/>
              <a:gd name="connsiteX1818" fmla="*/ 1067890 w 6523325"/>
              <a:gd name="connsiteY1818" fmla="*/ 2060548 h 4474333"/>
              <a:gd name="connsiteX1819" fmla="*/ 1079144 w 6523325"/>
              <a:gd name="connsiteY1819" fmla="*/ 2059147 h 4474333"/>
              <a:gd name="connsiteX1820" fmla="*/ 1077738 w 6523325"/>
              <a:gd name="connsiteY1820" fmla="*/ 2063352 h 4474333"/>
              <a:gd name="connsiteX1821" fmla="*/ 1052416 w 6523325"/>
              <a:gd name="connsiteY1821" fmla="*/ 2074566 h 4474333"/>
              <a:gd name="connsiteX1822" fmla="*/ 1080551 w 6523325"/>
              <a:gd name="connsiteY1822" fmla="*/ 2071762 h 4474333"/>
              <a:gd name="connsiteX1823" fmla="*/ 1091805 w 6523325"/>
              <a:gd name="connsiteY1823" fmla="*/ 2063352 h 4474333"/>
              <a:gd name="connsiteX1824" fmla="*/ 1156516 w 6523325"/>
              <a:gd name="connsiteY1824" fmla="*/ 2049334 h 4474333"/>
              <a:gd name="connsiteX1825" fmla="*/ 1198719 w 6523325"/>
              <a:gd name="connsiteY1825" fmla="*/ 2045129 h 4474333"/>
              <a:gd name="connsiteX1826" fmla="*/ 1211380 w 6523325"/>
              <a:gd name="connsiteY1826" fmla="*/ 2033915 h 4474333"/>
              <a:gd name="connsiteX1827" fmla="*/ 1207160 w 6523325"/>
              <a:gd name="connsiteY1827" fmla="*/ 2033915 h 4474333"/>
              <a:gd name="connsiteX1828" fmla="*/ 1183245 w 6523325"/>
              <a:gd name="connsiteY1828" fmla="*/ 2042326 h 4474333"/>
              <a:gd name="connsiteX1829" fmla="*/ 1163550 w 6523325"/>
              <a:gd name="connsiteY1829" fmla="*/ 2045129 h 4474333"/>
              <a:gd name="connsiteX1830" fmla="*/ 1170584 w 6523325"/>
              <a:gd name="connsiteY1830" fmla="*/ 2038121 h 4474333"/>
              <a:gd name="connsiteX1831" fmla="*/ 1160737 w 6523325"/>
              <a:gd name="connsiteY1831" fmla="*/ 2039522 h 4474333"/>
              <a:gd name="connsiteX1832" fmla="*/ 1139635 w 6523325"/>
              <a:gd name="connsiteY1832" fmla="*/ 2042326 h 4474333"/>
              <a:gd name="connsiteX1833" fmla="*/ 1148076 w 6523325"/>
              <a:gd name="connsiteY1833" fmla="*/ 2032514 h 4474333"/>
              <a:gd name="connsiteX1834" fmla="*/ 1166364 w 6523325"/>
              <a:gd name="connsiteY1834" fmla="*/ 2028308 h 4474333"/>
              <a:gd name="connsiteX1835" fmla="*/ 1211380 w 6523325"/>
              <a:gd name="connsiteY1835" fmla="*/ 2026907 h 4474333"/>
              <a:gd name="connsiteX1836" fmla="*/ 1225448 w 6523325"/>
              <a:gd name="connsiteY1836" fmla="*/ 2029710 h 4474333"/>
              <a:gd name="connsiteX1837" fmla="*/ 1200126 w 6523325"/>
              <a:gd name="connsiteY1837" fmla="*/ 2022701 h 4474333"/>
              <a:gd name="connsiteX1838" fmla="*/ 1232482 w 6523325"/>
              <a:gd name="connsiteY1838" fmla="*/ 2012889 h 4474333"/>
              <a:gd name="connsiteX1839" fmla="*/ 1270464 w 6523325"/>
              <a:gd name="connsiteY1839" fmla="*/ 1993265 h 4474333"/>
              <a:gd name="connsiteX1840" fmla="*/ 1271871 w 6523325"/>
              <a:gd name="connsiteY1840" fmla="*/ 1982051 h 4474333"/>
              <a:gd name="connsiteX1841" fmla="*/ 1271871 w 6523325"/>
              <a:gd name="connsiteY1841" fmla="*/ 1961025 h 4474333"/>
              <a:gd name="connsiteX1842" fmla="*/ 1148076 w 6523325"/>
              <a:gd name="connsiteY1842" fmla="*/ 1956820 h 4474333"/>
              <a:gd name="connsiteX1843" fmla="*/ 1146669 w 6523325"/>
              <a:gd name="connsiteY1843" fmla="*/ 1954017 h 4474333"/>
              <a:gd name="connsiteX1844" fmla="*/ 1187465 w 6523325"/>
              <a:gd name="connsiteY1844" fmla="*/ 1947008 h 4474333"/>
              <a:gd name="connsiteX1845" fmla="*/ 1143856 w 6523325"/>
              <a:gd name="connsiteY1845" fmla="*/ 1935794 h 4474333"/>
              <a:gd name="connsiteX1846" fmla="*/ 1135415 w 6523325"/>
              <a:gd name="connsiteY1846" fmla="*/ 1944204 h 4474333"/>
              <a:gd name="connsiteX1847" fmla="*/ 1115720 w 6523325"/>
              <a:gd name="connsiteY1847" fmla="*/ 1939999 h 4474333"/>
              <a:gd name="connsiteX1848" fmla="*/ 1098839 w 6523325"/>
              <a:gd name="connsiteY1848" fmla="*/ 1951213 h 4474333"/>
              <a:gd name="connsiteX1849" fmla="*/ 1135415 w 6523325"/>
              <a:gd name="connsiteY1849" fmla="*/ 1955418 h 4474333"/>
              <a:gd name="connsiteX1850" fmla="*/ 1094619 w 6523325"/>
              <a:gd name="connsiteY1850" fmla="*/ 1961025 h 4474333"/>
              <a:gd name="connsiteX1851" fmla="*/ 1077738 w 6523325"/>
              <a:gd name="connsiteY1851" fmla="*/ 1961025 h 4474333"/>
              <a:gd name="connsiteX1852" fmla="*/ 1058043 w 6523325"/>
              <a:gd name="connsiteY1852" fmla="*/ 1959623 h 4474333"/>
              <a:gd name="connsiteX1853" fmla="*/ 1072110 w 6523325"/>
              <a:gd name="connsiteY1853" fmla="*/ 1955418 h 4474333"/>
              <a:gd name="connsiteX1854" fmla="*/ 1079144 w 6523325"/>
              <a:gd name="connsiteY1854" fmla="*/ 1954017 h 4474333"/>
              <a:gd name="connsiteX1855" fmla="*/ 1055229 w 6523325"/>
              <a:gd name="connsiteY1855" fmla="*/ 1934392 h 4474333"/>
              <a:gd name="connsiteX1856" fmla="*/ 1090398 w 6523325"/>
              <a:gd name="connsiteY1856" fmla="*/ 1937196 h 4474333"/>
              <a:gd name="connsiteX1857" fmla="*/ 1091805 w 6523325"/>
              <a:gd name="connsiteY1857" fmla="*/ 1934392 h 4474333"/>
              <a:gd name="connsiteX1858" fmla="*/ 1060856 w 6523325"/>
              <a:gd name="connsiteY1858" fmla="*/ 1930187 h 4474333"/>
              <a:gd name="connsiteX1859" fmla="*/ 931434 w 6523325"/>
              <a:gd name="connsiteY1859" fmla="*/ 1930187 h 4474333"/>
              <a:gd name="connsiteX1860" fmla="*/ 793571 w 6523325"/>
              <a:gd name="connsiteY1860" fmla="*/ 1937196 h 4474333"/>
              <a:gd name="connsiteX1861" fmla="*/ 766842 w 6523325"/>
              <a:gd name="connsiteY1861" fmla="*/ 1935794 h 4474333"/>
              <a:gd name="connsiteX1862" fmla="*/ 745741 w 6523325"/>
              <a:gd name="connsiteY1862" fmla="*/ 1941401 h 4474333"/>
              <a:gd name="connsiteX1863" fmla="*/ 741521 w 6523325"/>
              <a:gd name="connsiteY1863" fmla="*/ 1932991 h 4474333"/>
              <a:gd name="connsiteX1864" fmla="*/ 735894 w 6523325"/>
              <a:gd name="connsiteY1864" fmla="*/ 1932991 h 4474333"/>
              <a:gd name="connsiteX1865" fmla="*/ 723233 w 6523325"/>
              <a:gd name="connsiteY1865" fmla="*/ 1939999 h 4474333"/>
              <a:gd name="connsiteX1866" fmla="*/ 727453 w 6523325"/>
              <a:gd name="connsiteY1866" fmla="*/ 1941401 h 4474333"/>
              <a:gd name="connsiteX1867" fmla="*/ 690877 w 6523325"/>
              <a:gd name="connsiteY1867" fmla="*/ 1941401 h 4474333"/>
              <a:gd name="connsiteX1868" fmla="*/ 664149 w 6523325"/>
              <a:gd name="connsiteY1868" fmla="*/ 1934392 h 4474333"/>
              <a:gd name="connsiteX1869" fmla="*/ 659928 w 6523325"/>
              <a:gd name="connsiteY1869" fmla="*/ 1935794 h 4474333"/>
              <a:gd name="connsiteX1870" fmla="*/ 679623 w 6523325"/>
              <a:gd name="connsiteY1870" fmla="*/ 1942803 h 4474333"/>
              <a:gd name="connsiteX1871" fmla="*/ 678216 w 6523325"/>
              <a:gd name="connsiteY1871" fmla="*/ 1944204 h 4474333"/>
              <a:gd name="connsiteX1872" fmla="*/ 651488 w 6523325"/>
              <a:gd name="connsiteY1872" fmla="*/ 1942803 h 4474333"/>
              <a:gd name="connsiteX1873" fmla="*/ 612098 w 6523325"/>
              <a:gd name="connsiteY1873" fmla="*/ 1942803 h 4474333"/>
              <a:gd name="connsiteX1874" fmla="*/ 589590 w 6523325"/>
              <a:gd name="connsiteY1874" fmla="*/ 1938597 h 4474333"/>
              <a:gd name="connsiteX1875" fmla="*/ 600844 w 6523325"/>
              <a:gd name="connsiteY1875" fmla="*/ 1932991 h 4474333"/>
              <a:gd name="connsiteX1876" fmla="*/ 623352 w 6523325"/>
              <a:gd name="connsiteY1876" fmla="*/ 1923178 h 4474333"/>
              <a:gd name="connsiteX1877" fmla="*/ 613505 w 6523325"/>
              <a:gd name="connsiteY1877" fmla="*/ 1911965 h 4474333"/>
              <a:gd name="connsiteX1878" fmla="*/ 593810 w 6523325"/>
              <a:gd name="connsiteY1878" fmla="*/ 1909161 h 4474333"/>
              <a:gd name="connsiteX1879" fmla="*/ 612098 w 6523325"/>
              <a:gd name="connsiteY1879" fmla="*/ 1907759 h 4474333"/>
              <a:gd name="connsiteX1880" fmla="*/ 626166 w 6523325"/>
              <a:gd name="connsiteY1880" fmla="*/ 1904956 h 4474333"/>
              <a:gd name="connsiteX1881" fmla="*/ 496744 w 6523325"/>
              <a:gd name="connsiteY1881" fmla="*/ 1876921 h 4474333"/>
              <a:gd name="connsiteX1882" fmla="*/ 500964 w 6523325"/>
              <a:gd name="connsiteY1882" fmla="*/ 1875519 h 4474333"/>
              <a:gd name="connsiteX1883" fmla="*/ 507998 w 6523325"/>
              <a:gd name="connsiteY1883" fmla="*/ 1874118 h 4474333"/>
              <a:gd name="connsiteX1884" fmla="*/ 565675 w 6523325"/>
              <a:gd name="connsiteY1884" fmla="*/ 1885332 h 4474333"/>
              <a:gd name="connsiteX1885" fmla="*/ 576929 w 6523325"/>
              <a:gd name="connsiteY1885" fmla="*/ 1878323 h 4474333"/>
              <a:gd name="connsiteX1886" fmla="*/ 517845 w 6523325"/>
              <a:gd name="connsiteY1886" fmla="*/ 1867109 h 4474333"/>
              <a:gd name="connsiteX1887" fmla="*/ 568489 w 6523325"/>
              <a:gd name="connsiteY1887" fmla="*/ 1869913 h 4474333"/>
              <a:gd name="connsiteX1888" fmla="*/ 574116 w 6523325"/>
              <a:gd name="connsiteY1888" fmla="*/ 1858699 h 4474333"/>
              <a:gd name="connsiteX1889" fmla="*/ 553014 w 6523325"/>
              <a:gd name="connsiteY1889" fmla="*/ 1853092 h 4474333"/>
              <a:gd name="connsiteX1890" fmla="*/ 575522 w 6523325"/>
              <a:gd name="connsiteY1890" fmla="*/ 1846083 h 4474333"/>
              <a:gd name="connsiteX1891" fmla="*/ 433439 w 6523325"/>
              <a:gd name="connsiteY1891" fmla="*/ 1813843 h 4474333"/>
              <a:gd name="connsiteX1892" fmla="*/ 446100 w 6523325"/>
              <a:gd name="connsiteY1892" fmla="*/ 1804031 h 4474333"/>
              <a:gd name="connsiteX1893" fmla="*/ 517845 w 6523325"/>
              <a:gd name="connsiteY1893" fmla="*/ 1798424 h 4474333"/>
              <a:gd name="connsiteX1894" fmla="*/ 537540 w 6523325"/>
              <a:gd name="connsiteY1894" fmla="*/ 1791415 h 4474333"/>
              <a:gd name="connsiteX1895" fmla="*/ 522065 w 6523325"/>
              <a:gd name="connsiteY1895" fmla="*/ 1778800 h 4474333"/>
              <a:gd name="connsiteX1896" fmla="*/ 515032 w 6523325"/>
              <a:gd name="connsiteY1896" fmla="*/ 1761979 h 4474333"/>
              <a:gd name="connsiteX1897" fmla="*/ 468608 w 6523325"/>
              <a:gd name="connsiteY1897" fmla="*/ 1763381 h 4474333"/>
              <a:gd name="connsiteX1898" fmla="*/ 467202 w 6523325"/>
              <a:gd name="connsiteY1898" fmla="*/ 1773193 h 4474333"/>
              <a:gd name="connsiteX1899" fmla="*/ 462981 w 6523325"/>
              <a:gd name="connsiteY1899" fmla="*/ 1774595 h 4474333"/>
              <a:gd name="connsiteX1900" fmla="*/ 458761 w 6523325"/>
              <a:gd name="connsiteY1900" fmla="*/ 1756372 h 4474333"/>
              <a:gd name="connsiteX1901" fmla="*/ 485489 w 6523325"/>
              <a:gd name="connsiteY1901" fmla="*/ 1724132 h 4474333"/>
              <a:gd name="connsiteX1902" fmla="*/ 505184 w 6523325"/>
              <a:gd name="connsiteY1902" fmla="*/ 1717124 h 4474333"/>
              <a:gd name="connsiteX1903" fmla="*/ 536133 w 6523325"/>
              <a:gd name="connsiteY1903" fmla="*/ 1715722 h 4474333"/>
              <a:gd name="connsiteX1904" fmla="*/ 548794 w 6523325"/>
              <a:gd name="connsiteY1904" fmla="*/ 1718525 h 4474333"/>
              <a:gd name="connsiteX1905" fmla="*/ 558641 w 6523325"/>
              <a:gd name="connsiteY1905" fmla="*/ 1721329 h 4474333"/>
              <a:gd name="connsiteX1906" fmla="*/ 543167 w 6523325"/>
              <a:gd name="connsiteY1906" fmla="*/ 1705910 h 4474333"/>
              <a:gd name="connsiteX1907" fmla="*/ 512218 w 6523325"/>
              <a:gd name="connsiteY1907" fmla="*/ 1715722 h 4474333"/>
              <a:gd name="connsiteX1908" fmla="*/ 505184 w 6523325"/>
              <a:gd name="connsiteY1908" fmla="*/ 1698901 h 4474333"/>
              <a:gd name="connsiteX1909" fmla="*/ 492523 w 6523325"/>
              <a:gd name="connsiteY1909" fmla="*/ 1696098 h 4474333"/>
              <a:gd name="connsiteX1910" fmla="*/ 477049 w 6523325"/>
              <a:gd name="connsiteY1910" fmla="*/ 1693294 h 4474333"/>
              <a:gd name="connsiteX1911" fmla="*/ 505184 w 6523325"/>
              <a:gd name="connsiteY1911" fmla="*/ 1690491 h 4474333"/>
              <a:gd name="connsiteX1912" fmla="*/ 502371 w 6523325"/>
              <a:gd name="connsiteY1912" fmla="*/ 1670866 h 4474333"/>
              <a:gd name="connsiteX1913" fmla="*/ 482676 w 6523325"/>
              <a:gd name="connsiteY1913" fmla="*/ 1670866 h 4474333"/>
              <a:gd name="connsiteX1914" fmla="*/ 457354 w 6523325"/>
              <a:gd name="connsiteY1914" fmla="*/ 1673670 h 4474333"/>
              <a:gd name="connsiteX1915" fmla="*/ 430626 w 6523325"/>
              <a:gd name="connsiteY1915" fmla="*/ 1669465 h 4474333"/>
              <a:gd name="connsiteX1916" fmla="*/ 433439 w 6523325"/>
              <a:gd name="connsiteY1916" fmla="*/ 1668063 h 4474333"/>
              <a:gd name="connsiteX1917" fmla="*/ 450320 w 6523325"/>
              <a:gd name="connsiteY1917" fmla="*/ 1662456 h 4474333"/>
              <a:gd name="connsiteX1918" fmla="*/ 432032 w 6523325"/>
              <a:gd name="connsiteY1918" fmla="*/ 1656849 h 4474333"/>
              <a:gd name="connsiteX1919" fmla="*/ 381389 w 6523325"/>
              <a:gd name="connsiteY1919" fmla="*/ 1648439 h 4474333"/>
              <a:gd name="connsiteX1920" fmla="*/ 384202 w 6523325"/>
              <a:gd name="connsiteY1920" fmla="*/ 1645635 h 4474333"/>
              <a:gd name="connsiteX1921" fmla="*/ 426405 w 6523325"/>
              <a:gd name="connsiteY1921" fmla="*/ 1652644 h 4474333"/>
              <a:gd name="connsiteX1922" fmla="*/ 471422 w 6523325"/>
              <a:gd name="connsiteY1922" fmla="*/ 1652644 h 4474333"/>
              <a:gd name="connsiteX1923" fmla="*/ 447507 w 6523325"/>
              <a:gd name="connsiteY1923" fmla="*/ 1647037 h 4474333"/>
              <a:gd name="connsiteX1924" fmla="*/ 460168 w 6523325"/>
              <a:gd name="connsiteY1924" fmla="*/ 1640028 h 4474333"/>
              <a:gd name="connsiteX1925" fmla="*/ 464388 w 6523325"/>
              <a:gd name="connsiteY1925" fmla="*/ 1634421 h 4474333"/>
              <a:gd name="connsiteX1926" fmla="*/ 465795 w 6523325"/>
              <a:gd name="connsiteY1926" fmla="*/ 1626011 h 4474333"/>
              <a:gd name="connsiteX1927" fmla="*/ 385609 w 6523325"/>
              <a:gd name="connsiteY1927" fmla="*/ 1627413 h 4474333"/>
              <a:gd name="connsiteX1928" fmla="*/ 388423 w 6523325"/>
              <a:gd name="connsiteY1928" fmla="*/ 1617601 h 4474333"/>
              <a:gd name="connsiteX1929" fmla="*/ 395456 w 6523325"/>
              <a:gd name="connsiteY1929" fmla="*/ 1613395 h 4474333"/>
              <a:gd name="connsiteX1930" fmla="*/ 388423 w 6523325"/>
              <a:gd name="connsiteY1930" fmla="*/ 1604985 h 4474333"/>
              <a:gd name="connsiteX1931" fmla="*/ 360287 w 6523325"/>
              <a:gd name="connsiteY1931" fmla="*/ 1607788 h 4474333"/>
              <a:gd name="connsiteX1932" fmla="*/ 365914 w 6523325"/>
              <a:gd name="connsiteY1932" fmla="*/ 1599378 h 4474333"/>
              <a:gd name="connsiteX1933" fmla="*/ 423592 w 6523325"/>
              <a:gd name="connsiteY1933" fmla="*/ 1565736 h 4474333"/>
              <a:gd name="connsiteX1934" fmla="*/ 416558 w 6523325"/>
              <a:gd name="connsiteY1934" fmla="*/ 1551719 h 4474333"/>
              <a:gd name="connsiteX1935" fmla="*/ 422185 w 6523325"/>
              <a:gd name="connsiteY1935" fmla="*/ 1551719 h 4474333"/>
              <a:gd name="connsiteX1936" fmla="*/ 434846 w 6523325"/>
              <a:gd name="connsiteY1936" fmla="*/ 1554523 h 4474333"/>
              <a:gd name="connsiteX1937" fmla="*/ 440473 w 6523325"/>
              <a:gd name="connsiteY1937" fmla="*/ 1554523 h 4474333"/>
              <a:gd name="connsiteX1938" fmla="*/ 430626 w 6523325"/>
              <a:gd name="connsiteY1938" fmla="*/ 1543309 h 4474333"/>
              <a:gd name="connsiteX1939" fmla="*/ 420778 w 6523325"/>
              <a:gd name="connsiteY1939" fmla="*/ 1534898 h 4474333"/>
              <a:gd name="connsiteX1940" fmla="*/ 405304 w 6523325"/>
              <a:gd name="connsiteY1940" fmla="*/ 1525086 h 4474333"/>
              <a:gd name="connsiteX1941" fmla="*/ 399677 w 6523325"/>
              <a:gd name="connsiteY1941" fmla="*/ 1519479 h 4474333"/>
              <a:gd name="connsiteX1942" fmla="*/ 419371 w 6523325"/>
              <a:gd name="connsiteY1942" fmla="*/ 1508265 h 4474333"/>
              <a:gd name="connsiteX1943" fmla="*/ 375762 w 6523325"/>
              <a:gd name="connsiteY1943" fmla="*/ 1506864 h 4474333"/>
              <a:gd name="connsiteX1944" fmla="*/ 406711 w 6523325"/>
              <a:gd name="connsiteY1944" fmla="*/ 1487239 h 4474333"/>
              <a:gd name="connsiteX1945" fmla="*/ 493930 w 6523325"/>
              <a:gd name="connsiteY1945" fmla="*/ 1471820 h 4474333"/>
              <a:gd name="connsiteX1946" fmla="*/ 602251 w 6523325"/>
              <a:gd name="connsiteY1946" fmla="*/ 1463410 h 4474333"/>
              <a:gd name="connsiteX1947" fmla="*/ 624759 w 6523325"/>
              <a:gd name="connsiteY1947" fmla="*/ 1459205 h 4474333"/>
              <a:gd name="connsiteX1948" fmla="*/ 561455 w 6523325"/>
              <a:gd name="connsiteY1948" fmla="*/ 1460606 h 4474333"/>
              <a:gd name="connsiteX1949" fmla="*/ 647267 w 6523325"/>
              <a:gd name="connsiteY1949" fmla="*/ 1453598 h 4474333"/>
              <a:gd name="connsiteX1950" fmla="*/ 693691 w 6523325"/>
              <a:gd name="connsiteY1950" fmla="*/ 1463410 h 4474333"/>
              <a:gd name="connsiteX1951" fmla="*/ 764029 w 6523325"/>
              <a:gd name="connsiteY1951" fmla="*/ 1450794 h 4474333"/>
              <a:gd name="connsiteX1952" fmla="*/ 771063 w 6523325"/>
              <a:gd name="connsiteY1952" fmla="*/ 1439580 h 4474333"/>
              <a:gd name="connsiteX1953" fmla="*/ 762622 w 6523325"/>
              <a:gd name="connsiteY1953" fmla="*/ 1439580 h 4474333"/>
              <a:gd name="connsiteX1954" fmla="*/ 724640 w 6523325"/>
              <a:gd name="connsiteY1954" fmla="*/ 1436777 h 4474333"/>
              <a:gd name="connsiteX1955" fmla="*/ 702131 w 6523325"/>
              <a:gd name="connsiteY1955" fmla="*/ 1426965 h 4474333"/>
              <a:gd name="connsiteX1956" fmla="*/ 817486 w 6523325"/>
              <a:gd name="connsiteY1956" fmla="*/ 1431170 h 4474333"/>
              <a:gd name="connsiteX1957" fmla="*/ 817486 w 6523325"/>
              <a:gd name="connsiteY1957" fmla="*/ 1440982 h 4474333"/>
              <a:gd name="connsiteX1958" fmla="*/ 831554 w 6523325"/>
              <a:gd name="connsiteY1958" fmla="*/ 1442384 h 4474333"/>
              <a:gd name="connsiteX1959" fmla="*/ 841401 w 6523325"/>
              <a:gd name="connsiteY1959" fmla="*/ 1432572 h 4474333"/>
              <a:gd name="connsiteX1960" fmla="*/ 834367 w 6523325"/>
              <a:gd name="connsiteY1960" fmla="*/ 1421358 h 4474333"/>
              <a:gd name="connsiteX1961" fmla="*/ 787944 w 6523325"/>
              <a:gd name="connsiteY1961" fmla="*/ 1408742 h 4474333"/>
              <a:gd name="connsiteX1962" fmla="*/ 735894 w 6523325"/>
              <a:gd name="connsiteY1962" fmla="*/ 1403135 h 4474333"/>
              <a:gd name="connsiteX1963" fmla="*/ 776690 w 6523325"/>
              <a:gd name="connsiteY1963" fmla="*/ 1389118 h 4474333"/>
              <a:gd name="connsiteX1964" fmla="*/ 779503 w 6523325"/>
              <a:gd name="connsiteY1964" fmla="*/ 1389118 h 4474333"/>
              <a:gd name="connsiteX1965" fmla="*/ 765436 w 6523325"/>
              <a:gd name="connsiteY1965" fmla="*/ 1377904 h 4474333"/>
              <a:gd name="connsiteX1966" fmla="*/ 780910 w 6523325"/>
              <a:gd name="connsiteY1966" fmla="*/ 1377904 h 4474333"/>
              <a:gd name="connsiteX1967" fmla="*/ 797791 w 6523325"/>
              <a:gd name="connsiteY1967" fmla="*/ 1379306 h 4474333"/>
              <a:gd name="connsiteX1968" fmla="*/ 700725 w 6523325"/>
              <a:gd name="connsiteY1968" fmla="*/ 1365289 h 4474333"/>
              <a:gd name="connsiteX1969" fmla="*/ 662742 w 6523325"/>
              <a:gd name="connsiteY1969" fmla="*/ 1373699 h 4474333"/>
              <a:gd name="connsiteX1970" fmla="*/ 634607 w 6523325"/>
              <a:gd name="connsiteY1970" fmla="*/ 1373699 h 4474333"/>
              <a:gd name="connsiteX1971" fmla="*/ 630386 w 6523325"/>
              <a:gd name="connsiteY1971" fmla="*/ 1370895 h 4474333"/>
              <a:gd name="connsiteX1972" fmla="*/ 647267 w 6523325"/>
              <a:gd name="connsiteY1972" fmla="*/ 1366690 h 4474333"/>
              <a:gd name="connsiteX1973" fmla="*/ 652894 w 6523325"/>
              <a:gd name="connsiteY1973" fmla="*/ 1366690 h 4474333"/>
              <a:gd name="connsiteX1974" fmla="*/ 686657 w 6523325"/>
              <a:gd name="connsiteY1974" fmla="*/ 1358280 h 4474333"/>
              <a:gd name="connsiteX1975" fmla="*/ 661335 w 6523325"/>
              <a:gd name="connsiteY1975" fmla="*/ 1351271 h 4474333"/>
              <a:gd name="connsiteX1976" fmla="*/ 651488 w 6523325"/>
              <a:gd name="connsiteY1976" fmla="*/ 1348468 h 4474333"/>
              <a:gd name="connsiteX1977" fmla="*/ 688064 w 6523325"/>
              <a:gd name="connsiteY1977" fmla="*/ 1345664 h 4474333"/>
              <a:gd name="connsiteX1978" fmla="*/ 716199 w 6523325"/>
              <a:gd name="connsiteY1978" fmla="*/ 1333049 h 4474333"/>
              <a:gd name="connsiteX1979" fmla="*/ 586777 w 6523325"/>
              <a:gd name="connsiteY1979" fmla="*/ 1333049 h 4474333"/>
              <a:gd name="connsiteX1980" fmla="*/ 572709 w 6523325"/>
              <a:gd name="connsiteY1980" fmla="*/ 1326040 h 4474333"/>
              <a:gd name="connsiteX1981" fmla="*/ 634607 w 6523325"/>
              <a:gd name="connsiteY1981" fmla="*/ 1314826 h 4474333"/>
              <a:gd name="connsiteX1982" fmla="*/ 603658 w 6523325"/>
              <a:gd name="connsiteY1982" fmla="*/ 1307817 h 4474333"/>
              <a:gd name="connsiteX1983" fmla="*/ 628979 w 6523325"/>
              <a:gd name="connsiteY1983" fmla="*/ 1306416 h 4474333"/>
              <a:gd name="connsiteX1984" fmla="*/ 637420 w 6523325"/>
              <a:gd name="connsiteY1984" fmla="*/ 1295202 h 4474333"/>
              <a:gd name="connsiteX1985" fmla="*/ 626166 w 6523325"/>
              <a:gd name="connsiteY1985" fmla="*/ 1289595 h 4474333"/>
              <a:gd name="connsiteX1986" fmla="*/ 613505 w 6523325"/>
              <a:gd name="connsiteY1986" fmla="*/ 1286791 h 4474333"/>
              <a:gd name="connsiteX1987" fmla="*/ 675403 w 6523325"/>
              <a:gd name="connsiteY1987" fmla="*/ 1269971 h 4474333"/>
              <a:gd name="connsiteX1988" fmla="*/ 697911 w 6523325"/>
              <a:gd name="connsiteY1988" fmla="*/ 1271372 h 4474333"/>
              <a:gd name="connsiteX1989" fmla="*/ 717606 w 6523325"/>
              <a:gd name="connsiteY1989" fmla="*/ 1260159 h 4474333"/>
              <a:gd name="connsiteX1990" fmla="*/ 659928 w 6523325"/>
              <a:gd name="connsiteY1990" fmla="*/ 1265765 h 4474333"/>
              <a:gd name="connsiteX1991" fmla="*/ 569895 w 6523325"/>
              <a:gd name="connsiteY1991" fmla="*/ 1260159 h 4474333"/>
              <a:gd name="connsiteX1992" fmla="*/ 553014 w 6523325"/>
              <a:gd name="connsiteY1992" fmla="*/ 1260159 h 4474333"/>
              <a:gd name="connsiteX1993" fmla="*/ 527692 w 6523325"/>
              <a:gd name="connsiteY1993" fmla="*/ 1258757 h 4474333"/>
              <a:gd name="connsiteX1994" fmla="*/ 554421 w 6523325"/>
              <a:gd name="connsiteY1994" fmla="*/ 1253150 h 4474333"/>
              <a:gd name="connsiteX1995" fmla="*/ 553014 w 6523325"/>
              <a:gd name="connsiteY1995" fmla="*/ 1250346 h 4474333"/>
              <a:gd name="connsiteX1996" fmla="*/ 443287 w 6523325"/>
              <a:gd name="connsiteY1996" fmla="*/ 1250346 h 4474333"/>
              <a:gd name="connsiteX1997" fmla="*/ 440473 w 6523325"/>
              <a:gd name="connsiteY1997" fmla="*/ 1247543 h 4474333"/>
              <a:gd name="connsiteX1998" fmla="*/ 486896 w 6523325"/>
              <a:gd name="connsiteY1998" fmla="*/ 1227919 h 4474333"/>
              <a:gd name="connsiteX1999" fmla="*/ 457354 w 6523325"/>
              <a:gd name="connsiteY1999" fmla="*/ 1220910 h 4474333"/>
              <a:gd name="connsiteX2000" fmla="*/ 410931 w 6523325"/>
              <a:gd name="connsiteY2000" fmla="*/ 1209696 h 4474333"/>
              <a:gd name="connsiteX2001" fmla="*/ 379982 w 6523325"/>
              <a:gd name="connsiteY2001" fmla="*/ 1205491 h 4474333"/>
              <a:gd name="connsiteX2002" fmla="*/ 351847 w 6523325"/>
              <a:gd name="connsiteY2002" fmla="*/ 1205491 h 4474333"/>
              <a:gd name="connsiteX2003" fmla="*/ 377169 w 6523325"/>
              <a:gd name="connsiteY2003" fmla="*/ 1197081 h 4474333"/>
              <a:gd name="connsiteX2004" fmla="*/ 340593 w 6523325"/>
              <a:gd name="connsiteY2004" fmla="*/ 1191474 h 4474333"/>
              <a:gd name="connsiteX2005" fmla="*/ 375762 w 6523325"/>
              <a:gd name="connsiteY2005" fmla="*/ 1188670 h 4474333"/>
              <a:gd name="connsiteX2006" fmla="*/ 388423 w 6523325"/>
              <a:gd name="connsiteY2006" fmla="*/ 1191474 h 4474333"/>
              <a:gd name="connsiteX2007" fmla="*/ 409524 w 6523325"/>
              <a:gd name="connsiteY2007" fmla="*/ 1183063 h 4474333"/>
              <a:gd name="connsiteX2008" fmla="*/ 420778 w 6523325"/>
              <a:gd name="connsiteY2008" fmla="*/ 1190072 h 4474333"/>
              <a:gd name="connsiteX2009" fmla="*/ 439066 w 6523325"/>
              <a:gd name="connsiteY2009" fmla="*/ 1184465 h 4474333"/>
              <a:gd name="connsiteX2010" fmla="*/ 465795 w 6523325"/>
              <a:gd name="connsiteY2010" fmla="*/ 1176055 h 4474333"/>
              <a:gd name="connsiteX2011" fmla="*/ 475642 w 6523325"/>
              <a:gd name="connsiteY2011" fmla="*/ 1176055 h 4474333"/>
              <a:gd name="connsiteX2012" fmla="*/ 492523 w 6523325"/>
              <a:gd name="connsiteY2012" fmla="*/ 1174653 h 4474333"/>
              <a:gd name="connsiteX2013" fmla="*/ 486896 w 6523325"/>
              <a:gd name="connsiteY2013" fmla="*/ 1169046 h 4474333"/>
              <a:gd name="connsiteX2014" fmla="*/ 472829 w 6523325"/>
              <a:gd name="connsiteY2014" fmla="*/ 1160635 h 4474333"/>
              <a:gd name="connsiteX2015" fmla="*/ 447507 w 6523325"/>
              <a:gd name="connsiteY2015" fmla="*/ 1171849 h 4474333"/>
              <a:gd name="connsiteX2016" fmla="*/ 441880 w 6523325"/>
              <a:gd name="connsiteY2016" fmla="*/ 1163439 h 4474333"/>
              <a:gd name="connsiteX2017" fmla="*/ 395456 w 6523325"/>
              <a:gd name="connsiteY2017" fmla="*/ 1163439 h 4474333"/>
              <a:gd name="connsiteX2018" fmla="*/ 343406 w 6523325"/>
              <a:gd name="connsiteY2018" fmla="*/ 1153627 h 4474333"/>
              <a:gd name="connsiteX2019" fmla="*/ 320898 w 6523325"/>
              <a:gd name="connsiteY2019" fmla="*/ 1150823 h 4474333"/>
              <a:gd name="connsiteX2020" fmla="*/ 298390 w 6523325"/>
              <a:gd name="connsiteY2020" fmla="*/ 1150823 h 4474333"/>
              <a:gd name="connsiteX2021" fmla="*/ 323711 w 6523325"/>
              <a:gd name="connsiteY2021" fmla="*/ 1139609 h 4474333"/>
              <a:gd name="connsiteX2022" fmla="*/ 374355 w 6523325"/>
              <a:gd name="connsiteY2022" fmla="*/ 1141011 h 4474333"/>
              <a:gd name="connsiteX2023" fmla="*/ 361694 w 6523325"/>
              <a:gd name="connsiteY2023" fmla="*/ 1139609 h 4474333"/>
              <a:gd name="connsiteX2024" fmla="*/ 351847 w 6523325"/>
              <a:gd name="connsiteY2024" fmla="*/ 1132601 h 4474333"/>
              <a:gd name="connsiteX2025" fmla="*/ 372948 w 6523325"/>
              <a:gd name="connsiteY2025" fmla="*/ 1129797 h 4474333"/>
              <a:gd name="connsiteX2026" fmla="*/ 391236 w 6523325"/>
              <a:gd name="connsiteY2026" fmla="*/ 1131199 h 4474333"/>
              <a:gd name="connsiteX2027" fmla="*/ 403897 w 6523325"/>
              <a:gd name="connsiteY2027" fmla="*/ 1119985 h 4474333"/>
              <a:gd name="connsiteX2028" fmla="*/ 417965 w 6523325"/>
              <a:gd name="connsiteY2028" fmla="*/ 1097557 h 4474333"/>
              <a:gd name="connsiteX2029" fmla="*/ 420778 w 6523325"/>
              <a:gd name="connsiteY2029" fmla="*/ 1091950 h 4474333"/>
              <a:gd name="connsiteX2030" fmla="*/ 436253 w 6523325"/>
              <a:gd name="connsiteY2030" fmla="*/ 1093352 h 4474333"/>
              <a:gd name="connsiteX2031" fmla="*/ 481269 w 6523325"/>
              <a:gd name="connsiteY2031" fmla="*/ 1087745 h 4474333"/>
              <a:gd name="connsiteX2032" fmla="*/ 434846 w 6523325"/>
              <a:gd name="connsiteY2032" fmla="*/ 1090549 h 4474333"/>
              <a:gd name="connsiteX2033" fmla="*/ 401084 w 6523325"/>
              <a:gd name="connsiteY2033" fmla="*/ 1080736 h 4474333"/>
              <a:gd name="connsiteX2034" fmla="*/ 365914 w 6523325"/>
              <a:gd name="connsiteY2034" fmla="*/ 1077933 h 4474333"/>
              <a:gd name="connsiteX2035" fmla="*/ 318084 w 6523325"/>
              <a:gd name="connsiteY2035" fmla="*/ 1069523 h 4474333"/>
              <a:gd name="connsiteX2036" fmla="*/ 388423 w 6523325"/>
              <a:gd name="connsiteY2036" fmla="*/ 1065317 h 4474333"/>
              <a:gd name="connsiteX2037" fmla="*/ 394050 w 6523325"/>
              <a:gd name="connsiteY2037" fmla="*/ 1072326 h 4474333"/>
              <a:gd name="connsiteX2038" fmla="*/ 447507 w 6523325"/>
              <a:gd name="connsiteY2038" fmla="*/ 1062514 h 4474333"/>
              <a:gd name="connsiteX2039" fmla="*/ 461574 w 6523325"/>
              <a:gd name="connsiteY2039" fmla="*/ 1048496 h 4474333"/>
              <a:gd name="connsiteX2040" fmla="*/ 450320 w 6523325"/>
              <a:gd name="connsiteY2040" fmla="*/ 1044291 h 4474333"/>
              <a:gd name="connsiteX2041" fmla="*/ 423592 w 6523325"/>
              <a:gd name="connsiteY2041" fmla="*/ 1037283 h 4474333"/>
              <a:gd name="connsiteX2042" fmla="*/ 458761 w 6523325"/>
              <a:gd name="connsiteY2042" fmla="*/ 1037283 h 4474333"/>
              <a:gd name="connsiteX2043" fmla="*/ 471422 w 6523325"/>
              <a:gd name="connsiteY2043" fmla="*/ 1021864 h 4474333"/>
              <a:gd name="connsiteX2044" fmla="*/ 454541 w 6523325"/>
              <a:gd name="connsiteY2044" fmla="*/ 1020462 h 4474333"/>
              <a:gd name="connsiteX2045" fmla="*/ 454541 w 6523325"/>
              <a:gd name="connsiteY2045" fmla="*/ 1012051 h 4474333"/>
              <a:gd name="connsiteX2046" fmla="*/ 420778 w 6523325"/>
              <a:gd name="connsiteY2046" fmla="*/ 1024667 h 4474333"/>
              <a:gd name="connsiteX2047" fmla="*/ 395456 w 6523325"/>
              <a:gd name="connsiteY2047" fmla="*/ 1005043 h 4474333"/>
              <a:gd name="connsiteX2048" fmla="*/ 384202 w 6523325"/>
              <a:gd name="connsiteY2048" fmla="*/ 1010650 h 4474333"/>
              <a:gd name="connsiteX2049" fmla="*/ 364508 w 6523325"/>
              <a:gd name="connsiteY2049" fmla="*/ 1017659 h 4474333"/>
              <a:gd name="connsiteX2050" fmla="*/ 356067 w 6523325"/>
              <a:gd name="connsiteY2050" fmla="*/ 1009248 h 4474333"/>
              <a:gd name="connsiteX2051" fmla="*/ 337779 w 6523325"/>
              <a:gd name="connsiteY2051" fmla="*/ 1003641 h 4474333"/>
              <a:gd name="connsiteX2052" fmla="*/ 299796 w 6523325"/>
              <a:gd name="connsiteY2052" fmla="*/ 995231 h 4474333"/>
              <a:gd name="connsiteX2053" fmla="*/ 311051 w 6523325"/>
              <a:gd name="connsiteY2053" fmla="*/ 968598 h 4474333"/>
              <a:gd name="connsiteX2054" fmla="*/ 275881 w 6523325"/>
              <a:gd name="connsiteY2054" fmla="*/ 970000 h 4474333"/>
              <a:gd name="connsiteX2055" fmla="*/ 237899 w 6523325"/>
              <a:gd name="connsiteY2055" fmla="*/ 955982 h 4474333"/>
              <a:gd name="connsiteX2056" fmla="*/ 336372 w 6523325"/>
              <a:gd name="connsiteY2056" fmla="*/ 960187 h 4474333"/>
              <a:gd name="connsiteX2057" fmla="*/ 316678 w 6523325"/>
              <a:gd name="connsiteY2057" fmla="*/ 957384 h 4474333"/>
              <a:gd name="connsiteX2058" fmla="*/ 330745 w 6523325"/>
              <a:gd name="connsiteY2058" fmla="*/ 943366 h 4474333"/>
              <a:gd name="connsiteX2059" fmla="*/ 325118 w 6523325"/>
              <a:gd name="connsiteY2059" fmla="*/ 943366 h 4474333"/>
              <a:gd name="connsiteX2060" fmla="*/ 316678 w 6523325"/>
              <a:gd name="connsiteY2060" fmla="*/ 948974 h 4474333"/>
              <a:gd name="connsiteX2061" fmla="*/ 268848 w 6523325"/>
              <a:gd name="connsiteY2061" fmla="*/ 951777 h 4474333"/>
              <a:gd name="connsiteX2062" fmla="*/ 304017 w 6523325"/>
              <a:gd name="connsiteY2062" fmla="*/ 937760 h 4474333"/>
              <a:gd name="connsiteX2063" fmla="*/ 302610 w 6523325"/>
              <a:gd name="connsiteY2063" fmla="*/ 936358 h 4474333"/>
              <a:gd name="connsiteX2064" fmla="*/ 218204 w 6523325"/>
              <a:gd name="connsiteY2064" fmla="*/ 947572 h 4474333"/>
              <a:gd name="connsiteX2065" fmla="*/ 211170 w 6523325"/>
              <a:gd name="connsiteY2065" fmla="*/ 943366 h 4474333"/>
              <a:gd name="connsiteX2066" fmla="*/ 223831 w 6523325"/>
              <a:gd name="connsiteY2066" fmla="*/ 939161 h 4474333"/>
              <a:gd name="connsiteX2067" fmla="*/ 251966 w 6523325"/>
              <a:gd name="connsiteY2067" fmla="*/ 930751 h 4474333"/>
              <a:gd name="connsiteX2068" fmla="*/ 280102 w 6523325"/>
              <a:gd name="connsiteY2068" fmla="*/ 925144 h 4474333"/>
              <a:gd name="connsiteX2069" fmla="*/ 308237 w 6523325"/>
              <a:gd name="connsiteY2069" fmla="*/ 911127 h 4474333"/>
              <a:gd name="connsiteX2070" fmla="*/ 306830 w 6523325"/>
              <a:gd name="connsiteY2070" fmla="*/ 905520 h 4474333"/>
              <a:gd name="connsiteX2071" fmla="*/ 266034 w 6523325"/>
              <a:gd name="connsiteY2071" fmla="*/ 909725 h 4474333"/>
              <a:gd name="connsiteX2072" fmla="*/ 302610 w 6523325"/>
              <a:gd name="connsiteY2072" fmla="*/ 898511 h 4474333"/>
              <a:gd name="connsiteX2073" fmla="*/ 264627 w 6523325"/>
              <a:gd name="connsiteY2073" fmla="*/ 902716 h 4474333"/>
              <a:gd name="connsiteX2074" fmla="*/ 228051 w 6523325"/>
              <a:gd name="connsiteY2074" fmla="*/ 909725 h 4474333"/>
              <a:gd name="connsiteX2075" fmla="*/ 222424 w 6523325"/>
              <a:gd name="connsiteY2075" fmla="*/ 906921 h 4474333"/>
              <a:gd name="connsiteX2076" fmla="*/ 270254 w 6523325"/>
              <a:gd name="connsiteY2076" fmla="*/ 891502 h 4474333"/>
              <a:gd name="connsiteX2077" fmla="*/ 287136 w 6523325"/>
              <a:gd name="connsiteY2077" fmla="*/ 883092 h 4474333"/>
              <a:gd name="connsiteX2078" fmla="*/ 313864 w 6523325"/>
              <a:gd name="connsiteY2078" fmla="*/ 878887 h 4474333"/>
              <a:gd name="connsiteX2079" fmla="*/ 330745 w 6523325"/>
              <a:gd name="connsiteY2079" fmla="*/ 869075 h 4474333"/>
              <a:gd name="connsiteX2080" fmla="*/ 329339 w 6523325"/>
              <a:gd name="connsiteY2080" fmla="*/ 867673 h 4474333"/>
              <a:gd name="connsiteX2081" fmla="*/ 330745 w 6523325"/>
              <a:gd name="connsiteY2081" fmla="*/ 864870 h 4474333"/>
              <a:gd name="connsiteX2082" fmla="*/ 357474 w 6523325"/>
              <a:gd name="connsiteY2082" fmla="*/ 852254 h 4474333"/>
              <a:gd name="connsiteX2083" fmla="*/ 370135 w 6523325"/>
              <a:gd name="connsiteY2083" fmla="*/ 846647 h 4474333"/>
              <a:gd name="connsiteX2084" fmla="*/ 382796 w 6523325"/>
              <a:gd name="connsiteY2084" fmla="*/ 836835 h 4474333"/>
              <a:gd name="connsiteX2085" fmla="*/ 381389 w 6523325"/>
              <a:gd name="connsiteY2085" fmla="*/ 824219 h 4474333"/>
              <a:gd name="connsiteX2086" fmla="*/ 396863 w 6523325"/>
              <a:gd name="connsiteY2086" fmla="*/ 818612 h 4474333"/>
              <a:gd name="connsiteX2087" fmla="*/ 403897 w 6523325"/>
              <a:gd name="connsiteY2087" fmla="*/ 827023 h 4474333"/>
              <a:gd name="connsiteX2088" fmla="*/ 422185 w 6523325"/>
              <a:gd name="connsiteY2088" fmla="*/ 820014 h 4474333"/>
              <a:gd name="connsiteX2089" fmla="*/ 448914 w 6523325"/>
              <a:gd name="connsiteY2089" fmla="*/ 808800 h 4474333"/>
              <a:gd name="connsiteX2090" fmla="*/ 395456 w 6523325"/>
              <a:gd name="connsiteY2090" fmla="*/ 814407 h 4474333"/>
              <a:gd name="connsiteX2091" fmla="*/ 391236 w 6523325"/>
              <a:gd name="connsiteY2091" fmla="*/ 813005 h 4474333"/>
              <a:gd name="connsiteX2092" fmla="*/ 423592 w 6523325"/>
              <a:gd name="connsiteY2092" fmla="*/ 793381 h 4474333"/>
              <a:gd name="connsiteX2093" fmla="*/ 515032 w 6523325"/>
              <a:gd name="connsiteY2093" fmla="*/ 787774 h 4474333"/>
              <a:gd name="connsiteX2094" fmla="*/ 510811 w 6523325"/>
              <a:gd name="connsiteY2094" fmla="*/ 773757 h 4474333"/>
              <a:gd name="connsiteX2095" fmla="*/ 517845 w 6523325"/>
              <a:gd name="connsiteY2095" fmla="*/ 766748 h 4474333"/>
              <a:gd name="connsiteX2096" fmla="*/ 529099 w 6523325"/>
              <a:gd name="connsiteY2096" fmla="*/ 772355 h 4474333"/>
              <a:gd name="connsiteX2097" fmla="*/ 530506 w 6523325"/>
              <a:gd name="connsiteY2097" fmla="*/ 775159 h 4474333"/>
              <a:gd name="connsiteX2098" fmla="*/ 574116 w 6523325"/>
              <a:gd name="connsiteY2098" fmla="*/ 775159 h 4474333"/>
              <a:gd name="connsiteX2099" fmla="*/ 610692 w 6523325"/>
              <a:gd name="connsiteY2099" fmla="*/ 766748 h 4474333"/>
              <a:gd name="connsiteX2100" fmla="*/ 628979 w 6523325"/>
              <a:gd name="connsiteY2100" fmla="*/ 756936 h 4474333"/>
              <a:gd name="connsiteX2101" fmla="*/ 633200 w 6523325"/>
              <a:gd name="connsiteY2101" fmla="*/ 758338 h 4474333"/>
              <a:gd name="connsiteX2102" fmla="*/ 617725 w 6523325"/>
              <a:gd name="connsiteY2102" fmla="*/ 773757 h 4474333"/>
              <a:gd name="connsiteX2103" fmla="*/ 693691 w 6523325"/>
              <a:gd name="connsiteY2103" fmla="*/ 748526 h 4474333"/>
              <a:gd name="connsiteX2104" fmla="*/ 626166 w 6523325"/>
              <a:gd name="connsiteY2104" fmla="*/ 748526 h 4474333"/>
              <a:gd name="connsiteX2105" fmla="*/ 603658 w 6523325"/>
              <a:gd name="connsiteY2105" fmla="*/ 752731 h 4474333"/>
              <a:gd name="connsiteX2106" fmla="*/ 578336 w 6523325"/>
              <a:gd name="connsiteY2106" fmla="*/ 742919 h 4474333"/>
              <a:gd name="connsiteX2107" fmla="*/ 557234 w 6523325"/>
              <a:gd name="connsiteY2107" fmla="*/ 742919 h 4474333"/>
              <a:gd name="connsiteX2108" fmla="*/ 560048 w 6523325"/>
              <a:gd name="connsiteY2108" fmla="*/ 719089 h 4474333"/>
              <a:gd name="connsiteX2109" fmla="*/ 568489 w 6523325"/>
              <a:gd name="connsiteY2109" fmla="*/ 698063 h 4474333"/>
              <a:gd name="connsiteX2110" fmla="*/ 568489 w 6523325"/>
              <a:gd name="connsiteY2110" fmla="*/ 723295 h 4474333"/>
              <a:gd name="connsiteX2111" fmla="*/ 696504 w 6523325"/>
              <a:gd name="connsiteY2111" fmla="*/ 685448 h 4474333"/>
              <a:gd name="connsiteX2112" fmla="*/ 690877 w 6523325"/>
              <a:gd name="connsiteY2112" fmla="*/ 684046 h 4474333"/>
              <a:gd name="connsiteX2113" fmla="*/ 664149 w 6523325"/>
              <a:gd name="connsiteY2113" fmla="*/ 679841 h 4474333"/>
              <a:gd name="connsiteX2114" fmla="*/ 688064 w 6523325"/>
              <a:gd name="connsiteY2114" fmla="*/ 671430 h 4474333"/>
              <a:gd name="connsiteX2115" fmla="*/ 700725 w 6523325"/>
              <a:gd name="connsiteY2115" fmla="*/ 660216 h 4474333"/>
              <a:gd name="connsiteX2116" fmla="*/ 713385 w 6523325"/>
              <a:gd name="connsiteY2116" fmla="*/ 649003 h 4474333"/>
              <a:gd name="connsiteX2117" fmla="*/ 703538 w 6523325"/>
              <a:gd name="connsiteY2117" fmla="*/ 646199 h 4474333"/>
              <a:gd name="connsiteX2118" fmla="*/ 738707 w 6523325"/>
              <a:gd name="connsiteY2118" fmla="*/ 636387 h 4474333"/>
              <a:gd name="connsiteX2119" fmla="*/ 728860 w 6523325"/>
              <a:gd name="connsiteY2119" fmla="*/ 623771 h 4474333"/>
              <a:gd name="connsiteX2120" fmla="*/ 702131 w 6523325"/>
              <a:gd name="connsiteY2120" fmla="*/ 625173 h 4474333"/>
              <a:gd name="connsiteX2121" fmla="*/ 669776 w 6523325"/>
              <a:gd name="connsiteY2121" fmla="*/ 643396 h 4474333"/>
              <a:gd name="connsiteX2122" fmla="*/ 614912 w 6523325"/>
              <a:gd name="connsiteY2122" fmla="*/ 667225 h 4474333"/>
              <a:gd name="connsiteX2123" fmla="*/ 596624 w 6523325"/>
              <a:gd name="connsiteY2123" fmla="*/ 671430 h 4474333"/>
              <a:gd name="connsiteX2124" fmla="*/ 565675 w 6523325"/>
              <a:gd name="connsiteY2124" fmla="*/ 665823 h 4474333"/>
              <a:gd name="connsiteX2125" fmla="*/ 578336 w 6523325"/>
              <a:gd name="connsiteY2125" fmla="*/ 661618 h 4474333"/>
              <a:gd name="connsiteX2126" fmla="*/ 433439 w 6523325"/>
              <a:gd name="connsiteY2126" fmla="*/ 644797 h 4474333"/>
              <a:gd name="connsiteX2127" fmla="*/ 426405 w 6523325"/>
              <a:gd name="connsiteY2127" fmla="*/ 629378 h 4474333"/>
              <a:gd name="connsiteX2128" fmla="*/ 427812 w 6523325"/>
              <a:gd name="connsiteY2128" fmla="*/ 615361 h 4474333"/>
              <a:gd name="connsiteX2129" fmla="*/ 436253 w 6523325"/>
              <a:gd name="connsiteY2129" fmla="*/ 615361 h 4474333"/>
              <a:gd name="connsiteX2130" fmla="*/ 434846 w 6523325"/>
              <a:gd name="connsiteY2130" fmla="*/ 619566 h 4474333"/>
              <a:gd name="connsiteX2131" fmla="*/ 450320 w 6523325"/>
              <a:gd name="connsiteY2131" fmla="*/ 629378 h 4474333"/>
              <a:gd name="connsiteX2132" fmla="*/ 488303 w 6523325"/>
              <a:gd name="connsiteY2132" fmla="*/ 629378 h 4474333"/>
              <a:gd name="connsiteX2133" fmla="*/ 572709 w 6523325"/>
              <a:gd name="connsiteY2133" fmla="*/ 618165 h 4474333"/>
              <a:gd name="connsiteX2134" fmla="*/ 568489 w 6523325"/>
              <a:gd name="connsiteY2134" fmla="*/ 626575 h 4474333"/>
              <a:gd name="connsiteX2135" fmla="*/ 560048 w 6523325"/>
              <a:gd name="connsiteY2135" fmla="*/ 629378 h 4474333"/>
              <a:gd name="connsiteX2136" fmla="*/ 534726 w 6523325"/>
              <a:gd name="connsiteY2136" fmla="*/ 647601 h 4474333"/>
              <a:gd name="connsiteX2137" fmla="*/ 581149 w 6523325"/>
              <a:gd name="connsiteY2137" fmla="*/ 651806 h 4474333"/>
              <a:gd name="connsiteX2138" fmla="*/ 605064 w 6523325"/>
              <a:gd name="connsiteY2138" fmla="*/ 649003 h 4474333"/>
              <a:gd name="connsiteX2139" fmla="*/ 602251 w 6523325"/>
              <a:gd name="connsiteY2139" fmla="*/ 646199 h 4474333"/>
              <a:gd name="connsiteX2140" fmla="*/ 565675 w 6523325"/>
              <a:gd name="connsiteY2140" fmla="*/ 641994 h 4474333"/>
              <a:gd name="connsiteX2141" fmla="*/ 567082 w 6523325"/>
              <a:gd name="connsiteY2141" fmla="*/ 639190 h 4474333"/>
              <a:gd name="connsiteX2142" fmla="*/ 599437 w 6523325"/>
              <a:gd name="connsiteY2142" fmla="*/ 639190 h 4474333"/>
              <a:gd name="connsiteX2143" fmla="*/ 613505 w 6523325"/>
              <a:gd name="connsiteY2143" fmla="*/ 636387 h 4474333"/>
              <a:gd name="connsiteX2144" fmla="*/ 638827 w 6523325"/>
              <a:gd name="connsiteY2144" fmla="*/ 615361 h 4474333"/>
              <a:gd name="connsiteX2145" fmla="*/ 651488 w 6523325"/>
              <a:gd name="connsiteY2145" fmla="*/ 606950 h 4474333"/>
              <a:gd name="connsiteX2146" fmla="*/ 634607 w 6523325"/>
              <a:gd name="connsiteY2146" fmla="*/ 605549 h 4474333"/>
              <a:gd name="connsiteX2147" fmla="*/ 637420 w 6523325"/>
              <a:gd name="connsiteY2147" fmla="*/ 602745 h 4474333"/>
              <a:gd name="connsiteX2148" fmla="*/ 668369 w 6523325"/>
              <a:gd name="connsiteY2148" fmla="*/ 591532 h 4474333"/>
              <a:gd name="connsiteX2149" fmla="*/ 668369 w 6523325"/>
              <a:gd name="connsiteY2149" fmla="*/ 583121 h 4474333"/>
              <a:gd name="connsiteX2150" fmla="*/ 647267 w 6523325"/>
              <a:gd name="connsiteY2150" fmla="*/ 578916 h 4474333"/>
              <a:gd name="connsiteX2151" fmla="*/ 575522 w 6523325"/>
              <a:gd name="connsiteY2151" fmla="*/ 590130 h 4474333"/>
              <a:gd name="connsiteX2152" fmla="*/ 561455 w 6523325"/>
              <a:gd name="connsiteY2152" fmla="*/ 595737 h 4474333"/>
              <a:gd name="connsiteX2153" fmla="*/ 572709 w 6523325"/>
              <a:gd name="connsiteY2153" fmla="*/ 601344 h 4474333"/>
              <a:gd name="connsiteX2154" fmla="*/ 561455 w 6523325"/>
              <a:gd name="connsiteY2154" fmla="*/ 612558 h 4474333"/>
              <a:gd name="connsiteX2155" fmla="*/ 498150 w 6523325"/>
              <a:gd name="connsiteY2155" fmla="*/ 594335 h 4474333"/>
              <a:gd name="connsiteX2156" fmla="*/ 498150 w 6523325"/>
              <a:gd name="connsiteY2156" fmla="*/ 591532 h 4474333"/>
              <a:gd name="connsiteX2157" fmla="*/ 523472 w 6523325"/>
              <a:gd name="connsiteY2157" fmla="*/ 587326 h 4474333"/>
              <a:gd name="connsiteX2158" fmla="*/ 527692 w 6523325"/>
              <a:gd name="connsiteY2158" fmla="*/ 587326 h 4474333"/>
              <a:gd name="connsiteX2159" fmla="*/ 624759 w 6523325"/>
              <a:gd name="connsiteY2159" fmla="*/ 573309 h 4474333"/>
              <a:gd name="connsiteX2160" fmla="*/ 630386 w 6523325"/>
              <a:gd name="connsiteY2160" fmla="*/ 571907 h 4474333"/>
              <a:gd name="connsiteX2161" fmla="*/ 688064 w 6523325"/>
              <a:gd name="connsiteY2161" fmla="*/ 569104 h 4474333"/>
              <a:gd name="connsiteX2162" fmla="*/ 689470 w 6523325"/>
              <a:gd name="connsiteY2162" fmla="*/ 564899 h 4474333"/>
              <a:gd name="connsiteX2163" fmla="*/ 673996 w 6523325"/>
              <a:gd name="connsiteY2163" fmla="*/ 560693 h 4474333"/>
              <a:gd name="connsiteX2164" fmla="*/ 614912 w 6523325"/>
              <a:gd name="connsiteY2164" fmla="*/ 563497 h 4474333"/>
              <a:gd name="connsiteX2165" fmla="*/ 545980 w 6523325"/>
              <a:gd name="connsiteY2165" fmla="*/ 574711 h 4474333"/>
              <a:gd name="connsiteX2166" fmla="*/ 523472 w 6523325"/>
              <a:gd name="connsiteY2166" fmla="*/ 577514 h 4474333"/>
              <a:gd name="connsiteX2167" fmla="*/ 523472 w 6523325"/>
              <a:gd name="connsiteY2167" fmla="*/ 567702 h 4474333"/>
              <a:gd name="connsiteX2168" fmla="*/ 540353 w 6523325"/>
              <a:gd name="connsiteY2168" fmla="*/ 557890 h 4474333"/>
              <a:gd name="connsiteX2169" fmla="*/ 562862 w 6523325"/>
              <a:gd name="connsiteY2169" fmla="*/ 556488 h 4474333"/>
              <a:gd name="connsiteX2170" fmla="*/ 598031 w 6523325"/>
              <a:gd name="connsiteY2170" fmla="*/ 557890 h 4474333"/>
              <a:gd name="connsiteX2171" fmla="*/ 627573 w 6523325"/>
              <a:gd name="connsiteY2171" fmla="*/ 552283 h 4474333"/>
              <a:gd name="connsiteX2172" fmla="*/ 610692 w 6523325"/>
              <a:gd name="connsiteY2172" fmla="*/ 545274 h 4474333"/>
              <a:gd name="connsiteX2173" fmla="*/ 589590 w 6523325"/>
              <a:gd name="connsiteY2173" fmla="*/ 543873 h 4474333"/>
              <a:gd name="connsiteX2174" fmla="*/ 613505 w 6523325"/>
              <a:gd name="connsiteY2174" fmla="*/ 534060 h 4474333"/>
              <a:gd name="connsiteX2175" fmla="*/ 651488 w 6523325"/>
              <a:gd name="connsiteY2175" fmla="*/ 538266 h 4474333"/>
              <a:gd name="connsiteX2176" fmla="*/ 659928 w 6523325"/>
              <a:gd name="connsiteY2176" fmla="*/ 536864 h 4474333"/>
              <a:gd name="connsiteX2177" fmla="*/ 672589 w 6523325"/>
              <a:gd name="connsiteY2177" fmla="*/ 501820 h 4474333"/>
              <a:gd name="connsiteX2178" fmla="*/ 666962 w 6523325"/>
              <a:gd name="connsiteY2178" fmla="*/ 499017 h 4474333"/>
              <a:gd name="connsiteX2179" fmla="*/ 679623 w 6523325"/>
              <a:gd name="connsiteY2179" fmla="*/ 489205 h 4474333"/>
              <a:gd name="connsiteX2180" fmla="*/ 644454 w 6523325"/>
              <a:gd name="connsiteY2180" fmla="*/ 480794 h 4474333"/>
              <a:gd name="connsiteX2181" fmla="*/ 633200 w 6523325"/>
              <a:gd name="connsiteY2181" fmla="*/ 487803 h 4474333"/>
              <a:gd name="connsiteX2182" fmla="*/ 607878 w 6523325"/>
              <a:gd name="connsiteY2182" fmla="*/ 487803 h 4474333"/>
              <a:gd name="connsiteX2183" fmla="*/ 626166 w 6523325"/>
              <a:gd name="connsiteY2183" fmla="*/ 496214 h 4474333"/>
              <a:gd name="connsiteX2184" fmla="*/ 633200 w 6523325"/>
              <a:gd name="connsiteY2184" fmla="*/ 514436 h 4474333"/>
              <a:gd name="connsiteX2185" fmla="*/ 620539 w 6523325"/>
              <a:gd name="connsiteY2185" fmla="*/ 517240 h 4474333"/>
              <a:gd name="connsiteX2186" fmla="*/ 607878 w 6523325"/>
              <a:gd name="connsiteY2186" fmla="*/ 514436 h 4474333"/>
              <a:gd name="connsiteX2187" fmla="*/ 590997 w 6523325"/>
              <a:gd name="connsiteY2187" fmla="*/ 507428 h 4474333"/>
              <a:gd name="connsiteX2188" fmla="*/ 590997 w 6523325"/>
              <a:gd name="connsiteY2188" fmla="*/ 487803 h 4474333"/>
              <a:gd name="connsiteX2189" fmla="*/ 574116 w 6523325"/>
              <a:gd name="connsiteY2189" fmla="*/ 458367 h 4474333"/>
              <a:gd name="connsiteX2190" fmla="*/ 538947 w 6523325"/>
              <a:gd name="connsiteY2190" fmla="*/ 458367 h 4474333"/>
              <a:gd name="connsiteX2191" fmla="*/ 529099 w 6523325"/>
              <a:gd name="connsiteY2191" fmla="*/ 455563 h 4474333"/>
              <a:gd name="connsiteX2192" fmla="*/ 522065 w 6523325"/>
              <a:gd name="connsiteY2192" fmla="*/ 449956 h 4474333"/>
              <a:gd name="connsiteX2193" fmla="*/ 496744 w 6523325"/>
              <a:gd name="connsiteY2193" fmla="*/ 441546 h 4474333"/>
              <a:gd name="connsiteX2194" fmla="*/ 499557 w 6523325"/>
              <a:gd name="connsiteY2194" fmla="*/ 438743 h 4474333"/>
              <a:gd name="connsiteX2195" fmla="*/ 572709 w 6523325"/>
              <a:gd name="connsiteY2195" fmla="*/ 438743 h 4474333"/>
              <a:gd name="connsiteX2196" fmla="*/ 564268 w 6523325"/>
              <a:gd name="connsiteY2196" fmla="*/ 427529 h 4474333"/>
              <a:gd name="connsiteX2197" fmla="*/ 623352 w 6523325"/>
              <a:gd name="connsiteY2197" fmla="*/ 419118 h 4474333"/>
              <a:gd name="connsiteX2198" fmla="*/ 600844 w 6523325"/>
              <a:gd name="connsiteY2198" fmla="*/ 412110 h 4474333"/>
              <a:gd name="connsiteX2199" fmla="*/ 555828 w 6523325"/>
              <a:gd name="connsiteY2199" fmla="*/ 416315 h 4474333"/>
              <a:gd name="connsiteX2200" fmla="*/ 557234 w 6523325"/>
              <a:gd name="connsiteY2200" fmla="*/ 419118 h 4474333"/>
              <a:gd name="connsiteX2201" fmla="*/ 548794 w 6523325"/>
              <a:gd name="connsiteY2201" fmla="*/ 417717 h 4474333"/>
              <a:gd name="connsiteX2202" fmla="*/ 529099 w 6523325"/>
              <a:gd name="connsiteY2202" fmla="*/ 393887 h 4474333"/>
              <a:gd name="connsiteX2203" fmla="*/ 541760 w 6523325"/>
              <a:gd name="connsiteY2203" fmla="*/ 382673 h 4474333"/>
              <a:gd name="connsiteX2204" fmla="*/ 560048 w 6523325"/>
              <a:gd name="connsiteY2204" fmla="*/ 379870 h 4474333"/>
              <a:gd name="connsiteX2205" fmla="*/ 619132 w 6523325"/>
              <a:gd name="connsiteY2205" fmla="*/ 385477 h 4474333"/>
              <a:gd name="connsiteX2206" fmla="*/ 655708 w 6523325"/>
              <a:gd name="connsiteY2206" fmla="*/ 382673 h 4474333"/>
              <a:gd name="connsiteX2207" fmla="*/ 602251 w 6523325"/>
              <a:gd name="connsiteY2207" fmla="*/ 374263 h 4474333"/>
              <a:gd name="connsiteX2208" fmla="*/ 651488 w 6523325"/>
              <a:gd name="connsiteY2208" fmla="*/ 361647 h 4474333"/>
              <a:gd name="connsiteX2209" fmla="*/ 868130 w 6523325"/>
              <a:gd name="connsiteY2209" fmla="*/ 361647 h 4474333"/>
              <a:gd name="connsiteX2210" fmla="*/ 886417 w 6523325"/>
              <a:gd name="connsiteY2210" fmla="*/ 360245 h 4474333"/>
              <a:gd name="connsiteX2211" fmla="*/ 896265 w 6523325"/>
              <a:gd name="connsiteY2211" fmla="*/ 335014 h 4474333"/>
              <a:gd name="connsiteX2212" fmla="*/ 896265 w 6523325"/>
              <a:gd name="connsiteY2212" fmla="*/ 322399 h 4474333"/>
              <a:gd name="connsiteX2213" fmla="*/ 897672 w 6523325"/>
              <a:gd name="connsiteY2213" fmla="*/ 309783 h 4474333"/>
              <a:gd name="connsiteX2214" fmla="*/ 918773 w 6523325"/>
              <a:gd name="connsiteY2214" fmla="*/ 305578 h 4474333"/>
              <a:gd name="connsiteX2215" fmla="*/ 910332 w 6523325"/>
              <a:gd name="connsiteY2215" fmla="*/ 302774 h 4474333"/>
              <a:gd name="connsiteX2216" fmla="*/ 894858 w 6523325"/>
              <a:gd name="connsiteY2216" fmla="*/ 294364 h 4474333"/>
              <a:gd name="connsiteX2217" fmla="*/ 921587 w 6523325"/>
              <a:gd name="connsiteY2217" fmla="*/ 294364 h 4474333"/>
              <a:gd name="connsiteX2218" fmla="*/ 941281 w 6523325"/>
              <a:gd name="connsiteY2218" fmla="*/ 291561 h 4474333"/>
              <a:gd name="connsiteX2219" fmla="*/ 998959 w 6523325"/>
              <a:gd name="connsiteY2219" fmla="*/ 273338 h 4474333"/>
              <a:gd name="connsiteX2220" fmla="*/ 1070704 w 6523325"/>
              <a:gd name="connsiteY2220" fmla="*/ 255115 h 4474333"/>
              <a:gd name="connsiteX2221" fmla="*/ 1098839 w 6523325"/>
              <a:gd name="connsiteY2221" fmla="*/ 248107 h 4474333"/>
              <a:gd name="connsiteX2222" fmla="*/ 1118534 w 6523325"/>
              <a:gd name="connsiteY2222" fmla="*/ 241098 h 4474333"/>
              <a:gd name="connsiteX2223" fmla="*/ 1135415 w 6523325"/>
              <a:gd name="connsiteY2223" fmla="*/ 238295 h 4474333"/>
              <a:gd name="connsiteX2224" fmla="*/ 1125568 w 6523325"/>
              <a:gd name="connsiteY2224" fmla="*/ 250910 h 4474333"/>
              <a:gd name="connsiteX2225" fmla="*/ 1018653 w 6523325"/>
              <a:gd name="connsiteY2225" fmla="*/ 273338 h 4474333"/>
              <a:gd name="connsiteX2226" fmla="*/ 1021467 w 6523325"/>
              <a:gd name="connsiteY2226" fmla="*/ 274740 h 4474333"/>
              <a:gd name="connsiteX2227" fmla="*/ 1070704 w 6523325"/>
              <a:gd name="connsiteY2227" fmla="*/ 273338 h 4474333"/>
              <a:gd name="connsiteX2228" fmla="*/ 1162143 w 6523325"/>
              <a:gd name="connsiteY2228" fmla="*/ 274740 h 4474333"/>
              <a:gd name="connsiteX2229" fmla="*/ 1225448 w 6523325"/>
              <a:gd name="connsiteY2229" fmla="*/ 270534 h 4474333"/>
              <a:gd name="connsiteX2230" fmla="*/ 1238109 w 6523325"/>
              <a:gd name="connsiteY2230" fmla="*/ 262124 h 4474333"/>
              <a:gd name="connsiteX2231" fmla="*/ 1217007 w 6523325"/>
              <a:gd name="connsiteY2231" fmla="*/ 262124 h 4474333"/>
              <a:gd name="connsiteX2232" fmla="*/ 1218414 w 6523325"/>
              <a:gd name="connsiteY2232" fmla="*/ 259321 h 4474333"/>
              <a:gd name="connsiteX2233" fmla="*/ 1229668 w 6523325"/>
              <a:gd name="connsiteY2233" fmla="*/ 248107 h 4474333"/>
              <a:gd name="connsiteX2234" fmla="*/ 1205753 w 6523325"/>
              <a:gd name="connsiteY2234" fmla="*/ 242500 h 4474333"/>
              <a:gd name="connsiteX2235" fmla="*/ 1171991 w 6523325"/>
              <a:gd name="connsiteY2235" fmla="*/ 236893 h 4474333"/>
              <a:gd name="connsiteX2236" fmla="*/ 1188872 w 6523325"/>
              <a:gd name="connsiteY2236" fmla="*/ 231286 h 4474333"/>
              <a:gd name="connsiteX2237" fmla="*/ 1170584 w 6523325"/>
              <a:gd name="connsiteY2237" fmla="*/ 231286 h 4474333"/>
              <a:gd name="connsiteX2238" fmla="*/ 1169177 w 6523325"/>
              <a:gd name="connsiteY2238" fmla="*/ 228483 h 4474333"/>
              <a:gd name="connsiteX2239" fmla="*/ 1212787 w 6523325"/>
              <a:gd name="connsiteY2239" fmla="*/ 224277 h 4474333"/>
              <a:gd name="connsiteX2240" fmla="*/ 1191686 w 6523325"/>
              <a:gd name="connsiteY2240" fmla="*/ 214465 h 4474333"/>
              <a:gd name="connsiteX2241" fmla="*/ 1202940 w 6523325"/>
              <a:gd name="connsiteY2241" fmla="*/ 200448 h 4474333"/>
              <a:gd name="connsiteX2242" fmla="*/ 1226855 w 6523325"/>
              <a:gd name="connsiteY2242" fmla="*/ 197644 h 4474333"/>
              <a:gd name="connsiteX2243" fmla="*/ 1264837 w 6523325"/>
              <a:gd name="connsiteY2243" fmla="*/ 200448 h 4474333"/>
              <a:gd name="connsiteX2244" fmla="*/ 1266244 w 6523325"/>
              <a:gd name="connsiteY2244" fmla="*/ 203251 h 4474333"/>
              <a:gd name="connsiteX2245" fmla="*/ 1246549 w 6523325"/>
              <a:gd name="connsiteY2245" fmla="*/ 206055 h 4474333"/>
              <a:gd name="connsiteX2246" fmla="*/ 1222634 w 6523325"/>
              <a:gd name="connsiteY2246" fmla="*/ 218670 h 4474333"/>
              <a:gd name="connsiteX2247" fmla="*/ 1221228 w 6523325"/>
              <a:gd name="connsiteY2247" fmla="*/ 221474 h 4474333"/>
              <a:gd name="connsiteX2248" fmla="*/ 1267651 w 6523325"/>
              <a:gd name="connsiteY2248" fmla="*/ 224277 h 4474333"/>
              <a:gd name="connsiteX2249" fmla="*/ 1290159 w 6523325"/>
              <a:gd name="connsiteY2249" fmla="*/ 215867 h 4474333"/>
              <a:gd name="connsiteX2250" fmla="*/ 1315481 w 6523325"/>
              <a:gd name="connsiteY2250" fmla="*/ 208858 h 4474333"/>
              <a:gd name="connsiteX2251" fmla="*/ 1329548 w 6523325"/>
              <a:gd name="connsiteY2251" fmla="*/ 214465 h 4474333"/>
              <a:gd name="connsiteX2252" fmla="*/ 1333769 w 6523325"/>
              <a:gd name="connsiteY2252" fmla="*/ 210260 h 4474333"/>
              <a:gd name="connsiteX2253" fmla="*/ 1356277 w 6523325"/>
              <a:gd name="connsiteY2253" fmla="*/ 214465 h 4474333"/>
              <a:gd name="connsiteX2254" fmla="*/ 1367531 w 6523325"/>
              <a:gd name="connsiteY2254" fmla="*/ 214465 h 4474333"/>
              <a:gd name="connsiteX2255" fmla="*/ 1364718 w 6523325"/>
              <a:gd name="connsiteY2255" fmla="*/ 218670 h 4474333"/>
              <a:gd name="connsiteX2256" fmla="*/ 1337989 w 6523325"/>
              <a:gd name="connsiteY2256" fmla="*/ 228483 h 4474333"/>
              <a:gd name="connsiteX2257" fmla="*/ 1367531 w 6523325"/>
              <a:gd name="connsiteY2257" fmla="*/ 228483 h 4474333"/>
              <a:gd name="connsiteX2258" fmla="*/ 1378785 w 6523325"/>
              <a:gd name="connsiteY2258" fmla="*/ 220072 h 4474333"/>
              <a:gd name="connsiteX2259" fmla="*/ 1444903 w 6523325"/>
              <a:gd name="connsiteY2259" fmla="*/ 213063 h 4474333"/>
              <a:gd name="connsiteX2260" fmla="*/ 1487106 w 6523325"/>
              <a:gd name="connsiteY2260" fmla="*/ 213063 h 4474333"/>
              <a:gd name="connsiteX2261" fmla="*/ 1501174 w 6523325"/>
              <a:gd name="connsiteY2261" fmla="*/ 201850 h 4474333"/>
              <a:gd name="connsiteX2262" fmla="*/ 1496954 w 6523325"/>
              <a:gd name="connsiteY2262" fmla="*/ 201850 h 4474333"/>
              <a:gd name="connsiteX2263" fmla="*/ 1471632 w 6523325"/>
              <a:gd name="connsiteY2263" fmla="*/ 208858 h 4474333"/>
              <a:gd name="connsiteX2264" fmla="*/ 1453344 w 6523325"/>
              <a:gd name="connsiteY2264" fmla="*/ 208858 h 4474333"/>
              <a:gd name="connsiteX2265" fmla="*/ 1460378 w 6523325"/>
              <a:gd name="connsiteY2265" fmla="*/ 201850 h 4474333"/>
              <a:gd name="connsiteX2266" fmla="*/ 1450530 w 6523325"/>
              <a:gd name="connsiteY2266" fmla="*/ 201850 h 4474333"/>
              <a:gd name="connsiteX2267" fmla="*/ 1429429 w 6523325"/>
              <a:gd name="connsiteY2267" fmla="*/ 200448 h 4474333"/>
              <a:gd name="connsiteX2268" fmla="*/ 1439276 w 6523325"/>
              <a:gd name="connsiteY2268" fmla="*/ 189234 h 4474333"/>
              <a:gd name="connsiteX2269" fmla="*/ 1457564 w 6523325"/>
              <a:gd name="connsiteY2269" fmla="*/ 187832 h 4474333"/>
              <a:gd name="connsiteX2270" fmla="*/ 1502581 w 6523325"/>
              <a:gd name="connsiteY2270" fmla="*/ 193439 h 4474333"/>
              <a:gd name="connsiteX2271" fmla="*/ 1515241 w 6523325"/>
              <a:gd name="connsiteY2271" fmla="*/ 199046 h 4474333"/>
              <a:gd name="connsiteX2272" fmla="*/ 1491326 w 6523325"/>
              <a:gd name="connsiteY2272" fmla="*/ 186431 h 4474333"/>
              <a:gd name="connsiteX2273" fmla="*/ 1525089 w 6523325"/>
              <a:gd name="connsiteY2273" fmla="*/ 178020 h 4474333"/>
              <a:gd name="connsiteX2274" fmla="*/ 1564478 w 6523325"/>
              <a:gd name="connsiteY2274" fmla="*/ 161199 h 4474333"/>
              <a:gd name="connsiteX2275" fmla="*/ 1567292 w 6523325"/>
              <a:gd name="connsiteY2275" fmla="*/ 145780 h 4474333"/>
              <a:gd name="connsiteX2276" fmla="*/ 1568699 w 6523325"/>
              <a:gd name="connsiteY2276" fmla="*/ 120549 h 4474333"/>
              <a:gd name="connsiteX2277" fmla="*/ 1585580 w 6523325"/>
              <a:gd name="connsiteY2277" fmla="*/ 100925 h 4474333"/>
              <a:gd name="connsiteX2278" fmla="*/ 1609495 w 6523325"/>
              <a:gd name="connsiteY2278" fmla="*/ 100925 h 4474333"/>
              <a:gd name="connsiteX2279" fmla="*/ 1632003 w 6523325"/>
              <a:gd name="connsiteY2279" fmla="*/ 102327 h 4474333"/>
              <a:gd name="connsiteX2280" fmla="*/ 1667172 w 6523325"/>
              <a:gd name="connsiteY2280" fmla="*/ 95318 h 4474333"/>
              <a:gd name="connsiteX2281" fmla="*/ 1667172 w 6523325"/>
              <a:gd name="connsiteY2281" fmla="*/ 81301 h 4474333"/>
              <a:gd name="connsiteX2282" fmla="*/ 1658731 w 6523325"/>
              <a:gd name="connsiteY2282" fmla="*/ 67283 h 4474333"/>
              <a:gd name="connsiteX2283" fmla="*/ 1669986 w 6523325"/>
              <a:gd name="connsiteY2283" fmla="*/ 65882 h 4474333"/>
              <a:gd name="connsiteX2284" fmla="*/ 1712189 w 6523325"/>
              <a:gd name="connsiteY2284" fmla="*/ 82702 h 4474333"/>
              <a:gd name="connsiteX2285" fmla="*/ 1720629 w 6523325"/>
              <a:gd name="connsiteY2285" fmla="*/ 60275 h 4474333"/>
              <a:gd name="connsiteX2286" fmla="*/ 1699528 w 6523325"/>
              <a:gd name="connsiteY2286" fmla="*/ 54668 h 4474333"/>
              <a:gd name="connsiteX2287" fmla="*/ 1706562 w 6523325"/>
              <a:gd name="connsiteY2287" fmla="*/ 54668 h 4474333"/>
              <a:gd name="connsiteX2288" fmla="*/ 1723443 w 6523325"/>
              <a:gd name="connsiteY2288" fmla="*/ 53266 h 4474333"/>
              <a:gd name="connsiteX2289" fmla="*/ 1717816 w 6523325"/>
              <a:gd name="connsiteY2289" fmla="*/ 47659 h 4474333"/>
              <a:gd name="connsiteX2290" fmla="*/ 1705155 w 6523325"/>
              <a:gd name="connsiteY2290" fmla="*/ 43454 h 4474333"/>
              <a:gd name="connsiteX2291" fmla="*/ 1703748 w 6523325"/>
              <a:gd name="connsiteY2291" fmla="*/ 39249 h 4474333"/>
              <a:gd name="connsiteX2292" fmla="*/ 1731883 w 6523325"/>
              <a:gd name="connsiteY2292" fmla="*/ 36445 h 4474333"/>
              <a:gd name="connsiteX2293" fmla="*/ 1764239 w 6523325"/>
              <a:gd name="connsiteY2293" fmla="*/ 33642 h 4474333"/>
              <a:gd name="connsiteX2294" fmla="*/ 1799408 w 6523325"/>
              <a:gd name="connsiteY2294" fmla="*/ 77095 h 4474333"/>
              <a:gd name="connsiteX2295" fmla="*/ 1792374 w 6523325"/>
              <a:gd name="connsiteY2295" fmla="*/ 81301 h 4474333"/>
              <a:gd name="connsiteX2296" fmla="*/ 1795188 w 6523325"/>
              <a:gd name="connsiteY2296" fmla="*/ 84104 h 4474333"/>
              <a:gd name="connsiteX2297" fmla="*/ 1841611 w 6523325"/>
              <a:gd name="connsiteY2297" fmla="*/ 77095 h 4474333"/>
              <a:gd name="connsiteX2298" fmla="*/ 1861306 w 6523325"/>
              <a:gd name="connsiteY2298" fmla="*/ 75694 h 4474333"/>
              <a:gd name="connsiteX2299" fmla="*/ 1890848 w 6523325"/>
              <a:gd name="connsiteY2299" fmla="*/ 70087 h 4474333"/>
              <a:gd name="connsiteX2300" fmla="*/ 1878187 w 6523325"/>
              <a:gd name="connsiteY2300" fmla="*/ 68685 h 4474333"/>
              <a:gd name="connsiteX2301" fmla="*/ 1871153 w 6523325"/>
              <a:gd name="connsiteY2301" fmla="*/ 64480 h 4474333"/>
              <a:gd name="connsiteX2302" fmla="*/ 1881000 w 6523325"/>
              <a:gd name="connsiteY2302" fmla="*/ 61676 h 4474333"/>
              <a:gd name="connsiteX2303" fmla="*/ 1934457 w 6523325"/>
              <a:gd name="connsiteY2303" fmla="*/ 56069 h 4474333"/>
              <a:gd name="connsiteX2304" fmla="*/ 1941491 w 6523325"/>
              <a:gd name="connsiteY2304" fmla="*/ 51864 h 4474333"/>
              <a:gd name="connsiteX2305" fmla="*/ 2011830 w 6523325"/>
              <a:gd name="connsiteY2305" fmla="*/ 54668 h 4474333"/>
              <a:gd name="connsiteX2306" fmla="*/ 1983694 w 6523325"/>
              <a:gd name="connsiteY2306" fmla="*/ 61676 h 4474333"/>
              <a:gd name="connsiteX2307" fmla="*/ 1959779 w 6523325"/>
              <a:gd name="connsiteY2307" fmla="*/ 65882 h 4474333"/>
              <a:gd name="connsiteX2308" fmla="*/ 1983694 w 6523325"/>
              <a:gd name="connsiteY2308" fmla="*/ 75694 h 4474333"/>
              <a:gd name="connsiteX2309" fmla="*/ 2032931 w 6523325"/>
              <a:gd name="connsiteY2309" fmla="*/ 74292 h 4474333"/>
              <a:gd name="connsiteX2310" fmla="*/ 2056846 w 6523325"/>
              <a:gd name="connsiteY2310" fmla="*/ 74292 h 4474333"/>
              <a:gd name="connsiteX2311" fmla="*/ 2104676 w 6523325"/>
              <a:gd name="connsiteY2311" fmla="*/ 72890 h 4474333"/>
              <a:gd name="connsiteX2312" fmla="*/ 2121557 w 6523325"/>
              <a:gd name="connsiteY2312" fmla="*/ 71488 h 4474333"/>
              <a:gd name="connsiteX2313" fmla="*/ 2149693 w 6523325"/>
              <a:gd name="connsiteY2313" fmla="*/ 67283 h 4474333"/>
              <a:gd name="connsiteX2314" fmla="*/ 2142659 w 6523325"/>
              <a:gd name="connsiteY2314" fmla="*/ 58873 h 4474333"/>
              <a:gd name="connsiteX2315" fmla="*/ 2135625 w 6523325"/>
              <a:gd name="connsiteY2315" fmla="*/ 53266 h 4474333"/>
              <a:gd name="connsiteX2316" fmla="*/ 2138438 w 6523325"/>
              <a:gd name="connsiteY2316" fmla="*/ 51864 h 4474333"/>
              <a:gd name="connsiteX2317" fmla="*/ 2155320 w 6523325"/>
              <a:gd name="connsiteY2317" fmla="*/ 53266 h 4474333"/>
              <a:gd name="connsiteX2318" fmla="*/ 2196116 w 6523325"/>
              <a:gd name="connsiteY2318" fmla="*/ 60275 h 4474333"/>
              <a:gd name="connsiteX2319" fmla="*/ 2215810 w 6523325"/>
              <a:gd name="connsiteY2319" fmla="*/ 60275 h 4474333"/>
              <a:gd name="connsiteX2320" fmla="*/ 2184862 w 6523325"/>
              <a:gd name="connsiteY2320" fmla="*/ 67283 h 4474333"/>
              <a:gd name="connsiteX2321" fmla="*/ 2193302 w 6523325"/>
              <a:gd name="connsiteY2321" fmla="*/ 71488 h 4474333"/>
              <a:gd name="connsiteX2322" fmla="*/ 2210183 w 6523325"/>
              <a:gd name="connsiteY2322" fmla="*/ 70087 h 4474333"/>
              <a:gd name="connsiteX2323" fmla="*/ 2234098 w 6523325"/>
              <a:gd name="connsiteY2323" fmla="*/ 72890 h 4474333"/>
              <a:gd name="connsiteX2324" fmla="*/ 2304437 w 6523325"/>
              <a:gd name="connsiteY2324" fmla="*/ 91113 h 4474333"/>
              <a:gd name="connsiteX2325" fmla="*/ 2308657 w 6523325"/>
              <a:gd name="connsiteY2325" fmla="*/ 88309 h 4474333"/>
              <a:gd name="connsiteX2326" fmla="*/ 2203150 w 6523325"/>
              <a:gd name="connsiteY2326" fmla="*/ 40650 h 4474333"/>
              <a:gd name="connsiteX2327" fmla="*/ 2283335 w 6523325"/>
              <a:gd name="connsiteY2327" fmla="*/ 49061 h 4474333"/>
              <a:gd name="connsiteX2328" fmla="*/ 2290369 w 6523325"/>
              <a:gd name="connsiteY2328" fmla="*/ 39249 h 4474333"/>
              <a:gd name="connsiteX2329" fmla="*/ 2312877 w 6523325"/>
              <a:gd name="connsiteY2329" fmla="*/ 43454 h 4474333"/>
              <a:gd name="connsiteX2330" fmla="*/ 2387436 w 6523325"/>
              <a:gd name="connsiteY2330" fmla="*/ 49061 h 4474333"/>
              <a:gd name="connsiteX2331" fmla="*/ 2390249 w 6523325"/>
              <a:gd name="connsiteY2331" fmla="*/ 46257 h 4474333"/>
              <a:gd name="connsiteX2332" fmla="*/ 2376182 w 6523325"/>
              <a:gd name="connsiteY2332" fmla="*/ 44856 h 4474333"/>
              <a:gd name="connsiteX2333" fmla="*/ 2376182 w 6523325"/>
              <a:gd name="connsiteY2333" fmla="*/ 42052 h 4474333"/>
              <a:gd name="connsiteX2334" fmla="*/ 2398690 w 6523325"/>
              <a:gd name="connsiteY2334" fmla="*/ 42052 h 4474333"/>
              <a:gd name="connsiteX2335" fmla="*/ 2432453 w 6523325"/>
              <a:gd name="connsiteY2335" fmla="*/ 36445 h 4474333"/>
              <a:gd name="connsiteX2336" fmla="*/ 2467622 w 6523325"/>
              <a:gd name="connsiteY2336" fmla="*/ 25231 h 4474333"/>
              <a:gd name="connsiteX2337" fmla="*/ 2515452 w 6523325"/>
              <a:gd name="connsiteY2337" fmla="*/ 4205 h 4474333"/>
              <a:gd name="connsiteX2338" fmla="*/ 2543587 w 6523325"/>
              <a:gd name="connsiteY2338" fmla="*/ 18223 h 4474333"/>
              <a:gd name="connsiteX2339" fmla="*/ 2567502 w 6523325"/>
              <a:gd name="connsiteY2339" fmla="*/ 26633 h 4474333"/>
              <a:gd name="connsiteX2340" fmla="*/ 2599858 w 6523325"/>
              <a:gd name="connsiteY2340" fmla="*/ 37847 h 4474333"/>
              <a:gd name="connsiteX2341" fmla="*/ 2605485 w 6523325"/>
              <a:gd name="connsiteY2341" fmla="*/ 37847 h 4474333"/>
              <a:gd name="connsiteX2342" fmla="*/ 2651908 w 6523325"/>
              <a:gd name="connsiteY2342" fmla="*/ 22428 h 4474333"/>
              <a:gd name="connsiteX2343" fmla="*/ 2663162 w 6523325"/>
              <a:gd name="connsiteY2343" fmla="*/ 8410 h 4474333"/>
              <a:gd name="connsiteX2344" fmla="*/ 2703958 w 6523325"/>
              <a:gd name="connsiteY2344" fmla="*/ 0 h 44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</a:cxnLst>
            <a:rect l="l" t="t" r="r" b="b"/>
            <a:pathLst>
              <a:path w="6523325" h="4474333">
                <a:moveTo>
                  <a:pt x="2703958" y="0"/>
                </a:moveTo>
                <a:cubicBezTo>
                  <a:pt x="2705365" y="0"/>
                  <a:pt x="2706772" y="0"/>
                  <a:pt x="2709585" y="1402"/>
                </a:cubicBezTo>
                <a:cubicBezTo>
                  <a:pt x="2705365" y="2803"/>
                  <a:pt x="2701145" y="5607"/>
                  <a:pt x="2699738" y="8410"/>
                </a:cubicBezTo>
                <a:cubicBezTo>
                  <a:pt x="2698331" y="9812"/>
                  <a:pt x="2698331" y="12616"/>
                  <a:pt x="2701145" y="14017"/>
                </a:cubicBezTo>
                <a:cubicBezTo>
                  <a:pt x="2713806" y="16821"/>
                  <a:pt x="2727873" y="18223"/>
                  <a:pt x="2737721" y="21026"/>
                </a:cubicBezTo>
                <a:cubicBezTo>
                  <a:pt x="2746161" y="16821"/>
                  <a:pt x="2753195" y="14017"/>
                  <a:pt x="2761636" y="9812"/>
                </a:cubicBezTo>
                <a:cubicBezTo>
                  <a:pt x="2775703" y="21026"/>
                  <a:pt x="2795398" y="28035"/>
                  <a:pt x="2820720" y="33642"/>
                </a:cubicBezTo>
                <a:cubicBezTo>
                  <a:pt x="2823533" y="33642"/>
                  <a:pt x="2829160" y="33642"/>
                  <a:pt x="2834787" y="33642"/>
                </a:cubicBezTo>
                <a:cubicBezTo>
                  <a:pt x="2851669" y="30838"/>
                  <a:pt x="2865736" y="35043"/>
                  <a:pt x="2872770" y="40650"/>
                </a:cubicBezTo>
                <a:cubicBezTo>
                  <a:pt x="2882617" y="46257"/>
                  <a:pt x="2892465" y="47659"/>
                  <a:pt x="2907939" y="44856"/>
                </a:cubicBezTo>
                <a:cubicBezTo>
                  <a:pt x="2910753" y="39249"/>
                  <a:pt x="2913566" y="35043"/>
                  <a:pt x="2916380" y="30838"/>
                </a:cubicBezTo>
                <a:cubicBezTo>
                  <a:pt x="2898092" y="25231"/>
                  <a:pt x="2885431" y="40650"/>
                  <a:pt x="2864329" y="32240"/>
                </a:cubicBezTo>
                <a:cubicBezTo>
                  <a:pt x="2878397" y="25231"/>
                  <a:pt x="2905126" y="19624"/>
                  <a:pt x="2893871" y="8410"/>
                </a:cubicBezTo>
                <a:cubicBezTo>
                  <a:pt x="2909346" y="8410"/>
                  <a:pt x="2923414" y="7009"/>
                  <a:pt x="2941701" y="7009"/>
                </a:cubicBezTo>
                <a:cubicBezTo>
                  <a:pt x="2934668" y="9812"/>
                  <a:pt x="2929041" y="12616"/>
                  <a:pt x="2923414" y="15419"/>
                </a:cubicBezTo>
                <a:cubicBezTo>
                  <a:pt x="2926227" y="16821"/>
                  <a:pt x="2929041" y="19624"/>
                  <a:pt x="2933261" y="19624"/>
                </a:cubicBezTo>
                <a:cubicBezTo>
                  <a:pt x="2958583" y="21026"/>
                  <a:pt x="2957176" y="30838"/>
                  <a:pt x="2968430" y="35043"/>
                </a:cubicBezTo>
                <a:cubicBezTo>
                  <a:pt x="2988125" y="46257"/>
                  <a:pt x="3006413" y="56069"/>
                  <a:pt x="3037361" y="63078"/>
                </a:cubicBezTo>
                <a:cubicBezTo>
                  <a:pt x="3045802" y="64480"/>
                  <a:pt x="3050022" y="70087"/>
                  <a:pt x="3055649" y="74292"/>
                </a:cubicBezTo>
                <a:cubicBezTo>
                  <a:pt x="3058463" y="75694"/>
                  <a:pt x="3058463" y="79899"/>
                  <a:pt x="3061276" y="79899"/>
                </a:cubicBezTo>
                <a:cubicBezTo>
                  <a:pt x="3088005" y="79899"/>
                  <a:pt x="3080971" y="86908"/>
                  <a:pt x="3078158" y="93916"/>
                </a:cubicBezTo>
                <a:cubicBezTo>
                  <a:pt x="3078158" y="93916"/>
                  <a:pt x="3079564" y="93916"/>
                  <a:pt x="3082378" y="95318"/>
                </a:cubicBezTo>
                <a:cubicBezTo>
                  <a:pt x="3085192" y="93916"/>
                  <a:pt x="3088005" y="92514"/>
                  <a:pt x="3093632" y="89711"/>
                </a:cubicBezTo>
                <a:cubicBezTo>
                  <a:pt x="3085192" y="113540"/>
                  <a:pt x="3103479" y="133165"/>
                  <a:pt x="3137242" y="151387"/>
                </a:cubicBezTo>
                <a:cubicBezTo>
                  <a:pt x="3141462" y="149986"/>
                  <a:pt x="3145682" y="148584"/>
                  <a:pt x="3149903" y="147182"/>
                </a:cubicBezTo>
                <a:cubicBezTo>
                  <a:pt x="3165377" y="140173"/>
                  <a:pt x="3175224" y="138772"/>
                  <a:pt x="3199139" y="142977"/>
                </a:cubicBezTo>
                <a:cubicBezTo>
                  <a:pt x="3214614" y="147182"/>
                  <a:pt x="3225868" y="145780"/>
                  <a:pt x="3238529" y="140173"/>
                </a:cubicBezTo>
                <a:cubicBezTo>
                  <a:pt x="3216021" y="134566"/>
                  <a:pt x="3228682" y="128959"/>
                  <a:pt x="3238529" y="124754"/>
                </a:cubicBezTo>
                <a:cubicBezTo>
                  <a:pt x="3244156" y="131763"/>
                  <a:pt x="3249783" y="140173"/>
                  <a:pt x="3255410" y="148584"/>
                </a:cubicBezTo>
                <a:cubicBezTo>
                  <a:pt x="3255410" y="148584"/>
                  <a:pt x="3259630" y="149986"/>
                  <a:pt x="3262444" y="151387"/>
                </a:cubicBezTo>
                <a:cubicBezTo>
                  <a:pt x="3270884" y="154191"/>
                  <a:pt x="3277918" y="154191"/>
                  <a:pt x="3273698" y="161199"/>
                </a:cubicBezTo>
                <a:cubicBezTo>
                  <a:pt x="3265257" y="171012"/>
                  <a:pt x="3303240" y="179422"/>
                  <a:pt x="3329969" y="175217"/>
                </a:cubicBezTo>
                <a:cubicBezTo>
                  <a:pt x="3335596" y="175217"/>
                  <a:pt x="3339816" y="173815"/>
                  <a:pt x="3348257" y="172413"/>
                </a:cubicBezTo>
                <a:cubicBezTo>
                  <a:pt x="3337002" y="169610"/>
                  <a:pt x="3328562" y="168208"/>
                  <a:pt x="3320121" y="165404"/>
                </a:cubicBezTo>
                <a:cubicBezTo>
                  <a:pt x="3332782" y="161199"/>
                  <a:pt x="3332782" y="161199"/>
                  <a:pt x="3360917" y="166806"/>
                </a:cubicBezTo>
                <a:cubicBezTo>
                  <a:pt x="3363731" y="165404"/>
                  <a:pt x="3367951" y="164003"/>
                  <a:pt x="3370765" y="161199"/>
                </a:cubicBezTo>
                <a:cubicBezTo>
                  <a:pt x="3384832" y="151387"/>
                  <a:pt x="3408747" y="149986"/>
                  <a:pt x="3432662" y="155592"/>
                </a:cubicBezTo>
                <a:cubicBezTo>
                  <a:pt x="3436883" y="156994"/>
                  <a:pt x="3441103" y="158396"/>
                  <a:pt x="3445323" y="158396"/>
                </a:cubicBezTo>
                <a:cubicBezTo>
                  <a:pt x="3470645" y="159798"/>
                  <a:pt x="3486120" y="165404"/>
                  <a:pt x="3495967" y="173815"/>
                </a:cubicBezTo>
                <a:cubicBezTo>
                  <a:pt x="3501594" y="179422"/>
                  <a:pt x="3515662" y="180824"/>
                  <a:pt x="3521289" y="175217"/>
                </a:cubicBezTo>
                <a:cubicBezTo>
                  <a:pt x="3529729" y="166806"/>
                  <a:pt x="3538170" y="166806"/>
                  <a:pt x="3548017" y="173815"/>
                </a:cubicBezTo>
                <a:cubicBezTo>
                  <a:pt x="3549424" y="175217"/>
                  <a:pt x="3553644" y="175217"/>
                  <a:pt x="3555051" y="175217"/>
                </a:cubicBezTo>
                <a:cubicBezTo>
                  <a:pt x="3550831" y="178020"/>
                  <a:pt x="3546610" y="179422"/>
                  <a:pt x="3542390" y="180824"/>
                </a:cubicBezTo>
                <a:cubicBezTo>
                  <a:pt x="3546610" y="182225"/>
                  <a:pt x="3550831" y="183627"/>
                  <a:pt x="3555051" y="185029"/>
                </a:cubicBezTo>
                <a:cubicBezTo>
                  <a:pt x="3584593" y="183627"/>
                  <a:pt x="3593034" y="196243"/>
                  <a:pt x="3614135" y="200448"/>
                </a:cubicBezTo>
                <a:cubicBezTo>
                  <a:pt x="3619762" y="201850"/>
                  <a:pt x="3621169" y="207457"/>
                  <a:pt x="3632423" y="204653"/>
                </a:cubicBezTo>
                <a:cubicBezTo>
                  <a:pt x="3636643" y="203251"/>
                  <a:pt x="3636643" y="199046"/>
                  <a:pt x="3639457" y="196243"/>
                </a:cubicBezTo>
                <a:cubicBezTo>
                  <a:pt x="3676033" y="193439"/>
                  <a:pt x="3715422" y="189234"/>
                  <a:pt x="3749185" y="180824"/>
                </a:cubicBezTo>
                <a:cubicBezTo>
                  <a:pt x="3757625" y="178020"/>
                  <a:pt x="3768879" y="178020"/>
                  <a:pt x="3778727" y="176618"/>
                </a:cubicBezTo>
                <a:cubicBezTo>
                  <a:pt x="3778727" y="182225"/>
                  <a:pt x="3782947" y="187832"/>
                  <a:pt x="3777320" y="190636"/>
                </a:cubicBezTo>
                <a:cubicBezTo>
                  <a:pt x="3761845" y="199046"/>
                  <a:pt x="3778727" y="207457"/>
                  <a:pt x="3775913" y="214465"/>
                </a:cubicBezTo>
                <a:cubicBezTo>
                  <a:pt x="3775913" y="215867"/>
                  <a:pt x="3784354" y="217269"/>
                  <a:pt x="3789981" y="217269"/>
                </a:cubicBezTo>
                <a:cubicBezTo>
                  <a:pt x="3811082" y="218670"/>
                  <a:pt x="3833590" y="220072"/>
                  <a:pt x="3856099" y="221474"/>
                </a:cubicBezTo>
                <a:cubicBezTo>
                  <a:pt x="3867353" y="221474"/>
                  <a:pt x="3878607" y="224277"/>
                  <a:pt x="3887048" y="224277"/>
                </a:cubicBezTo>
                <a:cubicBezTo>
                  <a:pt x="3880014" y="229884"/>
                  <a:pt x="3874387" y="234089"/>
                  <a:pt x="3868760" y="238295"/>
                </a:cubicBezTo>
                <a:cubicBezTo>
                  <a:pt x="3871573" y="239696"/>
                  <a:pt x="3872980" y="239696"/>
                  <a:pt x="3875793" y="241098"/>
                </a:cubicBezTo>
                <a:cubicBezTo>
                  <a:pt x="3881420" y="239696"/>
                  <a:pt x="3887048" y="238295"/>
                  <a:pt x="3892675" y="238295"/>
                </a:cubicBezTo>
                <a:cubicBezTo>
                  <a:pt x="3885641" y="231286"/>
                  <a:pt x="3889861" y="227081"/>
                  <a:pt x="3906742" y="225679"/>
                </a:cubicBezTo>
                <a:cubicBezTo>
                  <a:pt x="3925030" y="224277"/>
                  <a:pt x="3943318" y="224277"/>
                  <a:pt x="3961606" y="221474"/>
                </a:cubicBezTo>
                <a:cubicBezTo>
                  <a:pt x="3970047" y="221474"/>
                  <a:pt x="3978487" y="220072"/>
                  <a:pt x="3984114" y="217269"/>
                </a:cubicBezTo>
                <a:cubicBezTo>
                  <a:pt x="3993961" y="214465"/>
                  <a:pt x="4005216" y="211662"/>
                  <a:pt x="3999589" y="206055"/>
                </a:cubicBezTo>
                <a:cubicBezTo>
                  <a:pt x="3998182" y="203251"/>
                  <a:pt x="4006623" y="200448"/>
                  <a:pt x="4013656" y="197644"/>
                </a:cubicBezTo>
                <a:cubicBezTo>
                  <a:pt x="4013656" y="199046"/>
                  <a:pt x="4013656" y="200448"/>
                  <a:pt x="4013656" y="201850"/>
                </a:cubicBezTo>
                <a:cubicBezTo>
                  <a:pt x="4016470" y="213063"/>
                  <a:pt x="4017877" y="213063"/>
                  <a:pt x="4046012" y="210260"/>
                </a:cubicBezTo>
                <a:cubicBezTo>
                  <a:pt x="4082588" y="206055"/>
                  <a:pt x="4119164" y="203251"/>
                  <a:pt x="4155739" y="200448"/>
                </a:cubicBezTo>
                <a:cubicBezTo>
                  <a:pt x="4164180" y="199046"/>
                  <a:pt x="4176841" y="201850"/>
                  <a:pt x="4185281" y="203251"/>
                </a:cubicBezTo>
                <a:cubicBezTo>
                  <a:pt x="4196535" y="206055"/>
                  <a:pt x="4204977" y="210260"/>
                  <a:pt x="4214823" y="213063"/>
                </a:cubicBezTo>
                <a:cubicBezTo>
                  <a:pt x="4214823" y="214465"/>
                  <a:pt x="4213417" y="214465"/>
                  <a:pt x="4212010" y="215867"/>
                </a:cubicBezTo>
                <a:cubicBezTo>
                  <a:pt x="4202163" y="213063"/>
                  <a:pt x="4190909" y="210260"/>
                  <a:pt x="4178248" y="208858"/>
                </a:cubicBezTo>
                <a:cubicBezTo>
                  <a:pt x="4172621" y="214465"/>
                  <a:pt x="4178248" y="217269"/>
                  <a:pt x="4193722" y="217269"/>
                </a:cubicBezTo>
                <a:cubicBezTo>
                  <a:pt x="4190909" y="224277"/>
                  <a:pt x="4199349" y="227081"/>
                  <a:pt x="4233111" y="229884"/>
                </a:cubicBezTo>
                <a:cubicBezTo>
                  <a:pt x="4230298" y="225679"/>
                  <a:pt x="4226078" y="222876"/>
                  <a:pt x="4223264" y="220072"/>
                </a:cubicBezTo>
                <a:cubicBezTo>
                  <a:pt x="4235925" y="218670"/>
                  <a:pt x="4245773" y="218670"/>
                  <a:pt x="4258433" y="218670"/>
                </a:cubicBezTo>
                <a:cubicBezTo>
                  <a:pt x="4254213" y="220072"/>
                  <a:pt x="4249993" y="221474"/>
                  <a:pt x="4244365" y="222876"/>
                </a:cubicBezTo>
                <a:cubicBezTo>
                  <a:pt x="4257027" y="225679"/>
                  <a:pt x="4266874" y="228483"/>
                  <a:pt x="4282349" y="231286"/>
                </a:cubicBezTo>
                <a:cubicBezTo>
                  <a:pt x="4278128" y="224277"/>
                  <a:pt x="4304857" y="215867"/>
                  <a:pt x="4262653" y="215867"/>
                </a:cubicBezTo>
                <a:cubicBezTo>
                  <a:pt x="4272501" y="211662"/>
                  <a:pt x="4278128" y="208858"/>
                  <a:pt x="4285162" y="207457"/>
                </a:cubicBezTo>
                <a:cubicBezTo>
                  <a:pt x="4293603" y="207457"/>
                  <a:pt x="4303450" y="207457"/>
                  <a:pt x="4310483" y="208858"/>
                </a:cubicBezTo>
                <a:cubicBezTo>
                  <a:pt x="4313297" y="210260"/>
                  <a:pt x="4311891" y="214465"/>
                  <a:pt x="4311891" y="217269"/>
                </a:cubicBezTo>
                <a:cubicBezTo>
                  <a:pt x="4311891" y="218670"/>
                  <a:pt x="4307670" y="221474"/>
                  <a:pt x="4309077" y="221474"/>
                </a:cubicBezTo>
                <a:cubicBezTo>
                  <a:pt x="4313297" y="222876"/>
                  <a:pt x="4321738" y="224277"/>
                  <a:pt x="4325958" y="224277"/>
                </a:cubicBezTo>
                <a:cubicBezTo>
                  <a:pt x="4347059" y="221474"/>
                  <a:pt x="4359721" y="228483"/>
                  <a:pt x="4378009" y="228483"/>
                </a:cubicBezTo>
                <a:cubicBezTo>
                  <a:pt x="4380822" y="228483"/>
                  <a:pt x="4383635" y="231286"/>
                  <a:pt x="4385042" y="232688"/>
                </a:cubicBezTo>
                <a:cubicBezTo>
                  <a:pt x="4387856" y="235491"/>
                  <a:pt x="4389263" y="238295"/>
                  <a:pt x="4392076" y="239696"/>
                </a:cubicBezTo>
                <a:cubicBezTo>
                  <a:pt x="4389263" y="246705"/>
                  <a:pt x="4386449" y="253714"/>
                  <a:pt x="4383635" y="259321"/>
                </a:cubicBezTo>
                <a:cubicBezTo>
                  <a:pt x="4385042" y="260722"/>
                  <a:pt x="4387856" y="260722"/>
                  <a:pt x="4389263" y="262124"/>
                </a:cubicBezTo>
                <a:cubicBezTo>
                  <a:pt x="4396297" y="260722"/>
                  <a:pt x="4407551" y="259321"/>
                  <a:pt x="4408957" y="257919"/>
                </a:cubicBezTo>
                <a:cubicBezTo>
                  <a:pt x="4413177" y="255115"/>
                  <a:pt x="4413177" y="249508"/>
                  <a:pt x="4408957" y="246705"/>
                </a:cubicBezTo>
                <a:cubicBezTo>
                  <a:pt x="4400517" y="241098"/>
                  <a:pt x="4406143" y="229884"/>
                  <a:pt x="4424431" y="227081"/>
                </a:cubicBezTo>
                <a:cubicBezTo>
                  <a:pt x="4423025" y="229884"/>
                  <a:pt x="4421618" y="232688"/>
                  <a:pt x="4421618" y="235491"/>
                </a:cubicBezTo>
                <a:cubicBezTo>
                  <a:pt x="4421618" y="239696"/>
                  <a:pt x="4417398" y="245303"/>
                  <a:pt x="4438499" y="246705"/>
                </a:cubicBezTo>
                <a:cubicBezTo>
                  <a:pt x="4442719" y="246705"/>
                  <a:pt x="4446940" y="250910"/>
                  <a:pt x="4448347" y="253714"/>
                </a:cubicBezTo>
                <a:cubicBezTo>
                  <a:pt x="4451160" y="256517"/>
                  <a:pt x="4449753" y="257919"/>
                  <a:pt x="4449753" y="260722"/>
                </a:cubicBezTo>
                <a:cubicBezTo>
                  <a:pt x="4451160" y="260722"/>
                  <a:pt x="4452567" y="260722"/>
                  <a:pt x="4453973" y="260722"/>
                </a:cubicBezTo>
                <a:cubicBezTo>
                  <a:pt x="4461007" y="256517"/>
                  <a:pt x="4468041" y="252312"/>
                  <a:pt x="4475075" y="246705"/>
                </a:cubicBezTo>
                <a:cubicBezTo>
                  <a:pt x="4491957" y="248107"/>
                  <a:pt x="4507431" y="248107"/>
                  <a:pt x="4524312" y="249508"/>
                </a:cubicBezTo>
                <a:cubicBezTo>
                  <a:pt x="4541193" y="249508"/>
                  <a:pt x="4545413" y="248107"/>
                  <a:pt x="4542600" y="241098"/>
                </a:cubicBezTo>
                <a:cubicBezTo>
                  <a:pt x="4539787" y="236893"/>
                  <a:pt x="4541193" y="231286"/>
                  <a:pt x="4525719" y="228483"/>
                </a:cubicBezTo>
                <a:cubicBezTo>
                  <a:pt x="4521499" y="227081"/>
                  <a:pt x="4521499" y="224277"/>
                  <a:pt x="4518685" y="220072"/>
                </a:cubicBezTo>
                <a:cubicBezTo>
                  <a:pt x="4538379" y="222876"/>
                  <a:pt x="4552447" y="225679"/>
                  <a:pt x="4566515" y="228483"/>
                </a:cubicBezTo>
                <a:cubicBezTo>
                  <a:pt x="4567921" y="228483"/>
                  <a:pt x="4572142" y="228483"/>
                  <a:pt x="4573549" y="228483"/>
                </a:cubicBezTo>
                <a:cubicBezTo>
                  <a:pt x="4589023" y="224277"/>
                  <a:pt x="4596057" y="228483"/>
                  <a:pt x="4607311" y="232688"/>
                </a:cubicBezTo>
                <a:cubicBezTo>
                  <a:pt x="4608718" y="229884"/>
                  <a:pt x="4610125" y="228483"/>
                  <a:pt x="4611531" y="225679"/>
                </a:cubicBezTo>
                <a:cubicBezTo>
                  <a:pt x="4638260" y="225679"/>
                  <a:pt x="4663581" y="224277"/>
                  <a:pt x="4681869" y="214465"/>
                </a:cubicBezTo>
                <a:cubicBezTo>
                  <a:pt x="4684683" y="213063"/>
                  <a:pt x="4695937" y="213063"/>
                  <a:pt x="4701565" y="213063"/>
                </a:cubicBezTo>
                <a:cubicBezTo>
                  <a:pt x="4715632" y="215867"/>
                  <a:pt x="4729699" y="220072"/>
                  <a:pt x="4746581" y="224277"/>
                </a:cubicBezTo>
                <a:cubicBezTo>
                  <a:pt x="4752208" y="221474"/>
                  <a:pt x="4759241" y="218670"/>
                  <a:pt x="4769089" y="215867"/>
                </a:cubicBezTo>
                <a:cubicBezTo>
                  <a:pt x="4785970" y="231286"/>
                  <a:pt x="4816919" y="217269"/>
                  <a:pt x="4842241" y="222876"/>
                </a:cubicBezTo>
                <a:cubicBezTo>
                  <a:pt x="4842241" y="214465"/>
                  <a:pt x="4842241" y="214465"/>
                  <a:pt x="4842241" y="214465"/>
                </a:cubicBezTo>
                <a:cubicBezTo>
                  <a:pt x="4845055" y="215867"/>
                  <a:pt x="4847868" y="214465"/>
                  <a:pt x="4849275" y="215867"/>
                </a:cubicBezTo>
                <a:cubicBezTo>
                  <a:pt x="4867563" y="221474"/>
                  <a:pt x="4884444" y="228483"/>
                  <a:pt x="4904139" y="234089"/>
                </a:cubicBezTo>
                <a:cubicBezTo>
                  <a:pt x="4913986" y="236893"/>
                  <a:pt x="4928053" y="243902"/>
                  <a:pt x="4939307" y="236893"/>
                </a:cubicBezTo>
                <a:cubicBezTo>
                  <a:pt x="4944935" y="234089"/>
                  <a:pt x="4937901" y="225679"/>
                  <a:pt x="4929461" y="222876"/>
                </a:cubicBezTo>
                <a:cubicBezTo>
                  <a:pt x="4915393" y="217269"/>
                  <a:pt x="4895698" y="214465"/>
                  <a:pt x="4877410" y="210260"/>
                </a:cubicBezTo>
                <a:cubicBezTo>
                  <a:pt x="4870376" y="207457"/>
                  <a:pt x="4863343" y="206055"/>
                  <a:pt x="4857715" y="203251"/>
                </a:cubicBezTo>
                <a:cubicBezTo>
                  <a:pt x="4871783" y="204653"/>
                  <a:pt x="4888664" y="200448"/>
                  <a:pt x="4899918" y="207457"/>
                </a:cubicBezTo>
                <a:cubicBezTo>
                  <a:pt x="4902731" y="210260"/>
                  <a:pt x="4912579" y="214465"/>
                  <a:pt x="4926647" y="211662"/>
                </a:cubicBezTo>
                <a:cubicBezTo>
                  <a:pt x="4930867" y="210260"/>
                  <a:pt x="4940715" y="211662"/>
                  <a:pt x="4946341" y="213063"/>
                </a:cubicBezTo>
                <a:cubicBezTo>
                  <a:pt x="4953375" y="214465"/>
                  <a:pt x="4959003" y="217269"/>
                  <a:pt x="4966036" y="218670"/>
                </a:cubicBezTo>
                <a:cubicBezTo>
                  <a:pt x="4973070" y="215867"/>
                  <a:pt x="4980104" y="213063"/>
                  <a:pt x="4987137" y="211662"/>
                </a:cubicBezTo>
                <a:cubicBezTo>
                  <a:pt x="4988545" y="211662"/>
                  <a:pt x="4991358" y="213063"/>
                  <a:pt x="4992765" y="213063"/>
                </a:cubicBezTo>
                <a:cubicBezTo>
                  <a:pt x="4984324" y="217269"/>
                  <a:pt x="4975883" y="221474"/>
                  <a:pt x="4967443" y="225679"/>
                </a:cubicBezTo>
                <a:cubicBezTo>
                  <a:pt x="4992765" y="229884"/>
                  <a:pt x="5013866" y="235491"/>
                  <a:pt x="5029341" y="245303"/>
                </a:cubicBezTo>
                <a:cubicBezTo>
                  <a:pt x="5040595" y="245303"/>
                  <a:pt x="5056069" y="242500"/>
                  <a:pt x="5071543" y="241098"/>
                </a:cubicBezTo>
                <a:cubicBezTo>
                  <a:pt x="5070137" y="239696"/>
                  <a:pt x="5070137" y="239696"/>
                  <a:pt x="5067323" y="238295"/>
                </a:cubicBezTo>
                <a:cubicBezTo>
                  <a:pt x="5072951" y="236893"/>
                  <a:pt x="5078577" y="236893"/>
                  <a:pt x="5084205" y="236893"/>
                </a:cubicBezTo>
                <a:cubicBezTo>
                  <a:pt x="5084205" y="235491"/>
                  <a:pt x="5084205" y="234089"/>
                  <a:pt x="5085611" y="231286"/>
                </a:cubicBezTo>
                <a:cubicBezTo>
                  <a:pt x="5099679" y="229884"/>
                  <a:pt x="5117967" y="236893"/>
                  <a:pt x="5129221" y="228483"/>
                </a:cubicBezTo>
                <a:cubicBezTo>
                  <a:pt x="5116560" y="225679"/>
                  <a:pt x="5105306" y="224277"/>
                  <a:pt x="5092645" y="222876"/>
                </a:cubicBezTo>
                <a:cubicBezTo>
                  <a:pt x="5094052" y="221474"/>
                  <a:pt x="5094052" y="221474"/>
                  <a:pt x="5095459" y="220072"/>
                </a:cubicBezTo>
                <a:cubicBezTo>
                  <a:pt x="5108119" y="221474"/>
                  <a:pt x="5119373" y="224277"/>
                  <a:pt x="5132035" y="224277"/>
                </a:cubicBezTo>
                <a:cubicBezTo>
                  <a:pt x="5151729" y="224277"/>
                  <a:pt x="5172831" y="222876"/>
                  <a:pt x="5192525" y="221474"/>
                </a:cubicBezTo>
                <a:cubicBezTo>
                  <a:pt x="5200966" y="221474"/>
                  <a:pt x="5209407" y="220072"/>
                  <a:pt x="5217847" y="218670"/>
                </a:cubicBezTo>
                <a:cubicBezTo>
                  <a:pt x="5219254" y="220072"/>
                  <a:pt x="5219254" y="220072"/>
                  <a:pt x="5220661" y="221474"/>
                </a:cubicBezTo>
                <a:cubicBezTo>
                  <a:pt x="5212220" y="225679"/>
                  <a:pt x="5203779" y="229884"/>
                  <a:pt x="5195339" y="234089"/>
                </a:cubicBezTo>
                <a:cubicBezTo>
                  <a:pt x="5231915" y="242500"/>
                  <a:pt x="5267084" y="229884"/>
                  <a:pt x="5307880" y="231286"/>
                </a:cubicBezTo>
                <a:cubicBezTo>
                  <a:pt x="5298033" y="235491"/>
                  <a:pt x="5292405" y="238295"/>
                  <a:pt x="5282559" y="243902"/>
                </a:cubicBezTo>
                <a:cubicBezTo>
                  <a:pt x="5292405" y="243902"/>
                  <a:pt x="5302253" y="245303"/>
                  <a:pt x="5307880" y="243902"/>
                </a:cubicBezTo>
                <a:cubicBezTo>
                  <a:pt x="5312101" y="243902"/>
                  <a:pt x="5313507" y="239696"/>
                  <a:pt x="5314914" y="236893"/>
                </a:cubicBezTo>
                <a:cubicBezTo>
                  <a:pt x="5320541" y="231286"/>
                  <a:pt x="5324761" y="225679"/>
                  <a:pt x="5330389" y="220072"/>
                </a:cubicBezTo>
                <a:cubicBezTo>
                  <a:pt x="5314914" y="215867"/>
                  <a:pt x="5312101" y="210260"/>
                  <a:pt x="5317727" y="201850"/>
                </a:cubicBezTo>
                <a:cubicBezTo>
                  <a:pt x="5323355" y="206055"/>
                  <a:pt x="5324761" y="211662"/>
                  <a:pt x="5333202" y="214465"/>
                </a:cubicBezTo>
                <a:cubicBezTo>
                  <a:pt x="5345863" y="215867"/>
                  <a:pt x="5361337" y="215867"/>
                  <a:pt x="5376811" y="217269"/>
                </a:cubicBezTo>
                <a:cubicBezTo>
                  <a:pt x="5388065" y="217269"/>
                  <a:pt x="5399320" y="215867"/>
                  <a:pt x="5409167" y="215867"/>
                </a:cubicBezTo>
                <a:cubicBezTo>
                  <a:pt x="5426049" y="214465"/>
                  <a:pt x="5437303" y="213063"/>
                  <a:pt x="5445743" y="207457"/>
                </a:cubicBezTo>
                <a:cubicBezTo>
                  <a:pt x="5464031" y="194841"/>
                  <a:pt x="5496387" y="194841"/>
                  <a:pt x="5528742" y="194841"/>
                </a:cubicBezTo>
                <a:cubicBezTo>
                  <a:pt x="5528742" y="199046"/>
                  <a:pt x="5528742" y="203251"/>
                  <a:pt x="5528742" y="207457"/>
                </a:cubicBezTo>
                <a:cubicBezTo>
                  <a:pt x="5528742" y="208858"/>
                  <a:pt x="5530149" y="211662"/>
                  <a:pt x="5530149" y="213063"/>
                </a:cubicBezTo>
                <a:cubicBezTo>
                  <a:pt x="5534369" y="213063"/>
                  <a:pt x="5538589" y="211662"/>
                  <a:pt x="5542810" y="211662"/>
                </a:cubicBezTo>
                <a:cubicBezTo>
                  <a:pt x="5549843" y="211662"/>
                  <a:pt x="5558284" y="210260"/>
                  <a:pt x="5561098" y="211662"/>
                </a:cubicBezTo>
                <a:cubicBezTo>
                  <a:pt x="5565318" y="213063"/>
                  <a:pt x="5565318" y="215867"/>
                  <a:pt x="5565318" y="218670"/>
                </a:cubicBezTo>
                <a:cubicBezTo>
                  <a:pt x="5566725" y="220072"/>
                  <a:pt x="5563911" y="222876"/>
                  <a:pt x="5562505" y="224277"/>
                </a:cubicBezTo>
                <a:cubicBezTo>
                  <a:pt x="5544217" y="227081"/>
                  <a:pt x="5545623" y="210260"/>
                  <a:pt x="5521709" y="218670"/>
                </a:cubicBezTo>
                <a:cubicBezTo>
                  <a:pt x="5520301" y="222876"/>
                  <a:pt x="5520301" y="225679"/>
                  <a:pt x="5518895" y="228483"/>
                </a:cubicBezTo>
                <a:cubicBezTo>
                  <a:pt x="5516081" y="234089"/>
                  <a:pt x="5521709" y="238295"/>
                  <a:pt x="5535776" y="238295"/>
                </a:cubicBezTo>
                <a:cubicBezTo>
                  <a:pt x="5552657" y="238295"/>
                  <a:pt x="5569539" y="236893"/>
                  <a:pt x="5587827" y="236893"/>
                </a:cubicBezTo>
                <a:cubicBezTo>
                  <a:pt x="5587827" y="232688"/>
                  <a:pt x="5587827" y="228483"/>
                  <a:pt x="5589233" y="225679"/>
                </a:cubicBezTo>
                <a:cubicBezTo>
                  <a:pt x="5583606" y="224277"/>
                  <a:pt x="5577979" y="222876"/>
                  <a:pt x="5570945" y="221474"/>
                </a:cubicBezTo>
                <a:cubicBezTo>
                  <a:pt x="5577979" y="215867"/>
                  <a:pt x="5585013" y="213063"/>
                  <a:pt x="5600487" y="217269"/>
                </a:cubicBezTo>
                <a:cubicBezTo>
                  <a:pt x="5604707" y="218670"/>
                  <a:pt x="5613148" y="218670"/>
                  <a:pt x="5620182" y="218670"/>
                </a:cubicBezTo>
                <a:cubicBezTo>
                  <a:pt x="5638470" y="224277"/>
                  <a:pt x="5642690" y="232688"/>
                  <a:pt x="5639877" y="241098"/>
                </a:cubicBezTo>
                <a:cubicBezTo>
                  <a:pt x="5637063" y="249508"/>
                  <a:pt x="5641283" y="256517"/>
                  <a:pt x="5660978" y="260722"/>
                </a:cubicBezTo>
                <a:cubicBezTo>
                  <a:pt x="5666605" y="257919"/>
                  <a:pt x="5673639" y="256517"/>
                  <a:pt x="5682079" y="252312"/>
                </a:cubicBezTo>
                <a:cubicBezTo>
                  <a:pt x="5684893" y="256517"/>
                  <a:pt x="5684893" y="257919"/>
                  <a:pt x="5686300" y="260722"/>
                </a:cubicBezTo>
                <a:cubicBezTo>
                  <a:pt x="5691927" y="259321"/>
                  <a:pt x="5698961" y="259321"/>
                  <a:pt x="5703181" y="257919"/>
                </a:cubicBezTo>
                <a:cubicBezTo>
                  <a:pt x="5705995" y="256517"/>
                  <a:pt x="5705995" y="252312"/>
                  <a:pt x="5704588" y="252312"/>
                </a:cubicBezTo>
                <a:cubicBezTo>
                  <a:pt x="5682079" y="250910"/>
                  <a:pt x="5691927" y="242500"/>
                  <a:pt x="5683487" y="238295"/>
                </a:cubicBezTo>
                <a:cubicBezTo>
                  <a:pt x="5689113" y="235491"/>
                  <a:pt x="5713029" y="235491"/>
                  <a:pt x="5694741" y="228483"/>
                </a:cubicBezTo>
                <a:cubicBezTo>
                  <a:pt x="5720062" y="225679"/>
                  <a:pt x="5735537" y="229884"/>
                  <a:pt x="5741163" y="241098"/>
                </a:cubicBezTo>
                <a:cubicBezTo>
                  <a:pt x="5755231" y="241098"/>
                  <a:pt x="5770705" y="239696"/>
                  <a:pt x="5786180" y="239696"/>
                </a:cubicBezTo>
                <a:cubicBezTo>
                  <a:pt x="5787587" y="239696"/>
                  <a:pt x="5788993" y="241098"/>
                  <a:pt x="5790401" y="241098"/>
                </a:cubicBezTo>
                <a:cubicBezTo>
                  <a:pt x="5783367" y="242500"/>
                  <a:pt x="5776333" y="242500"/>
                  <a:pt x="5772113" y="243902"/>
                </a:cubicBezTo>
                <a:cubicBezTo>
                  <a:pt x="5786180" y="257919"/>
                  <a:pt x="5788993" y="257919"/>
                  <a:pt x="5822756" y="257919"/>
                </a:cubicBezTo>
                <a:cubicBezTo>
                  <a:pt x="5843857" y="256517"/>
                  <a:pt x="5864959" y="255115"/>
                  <a:pt x="5883247" y="260722"/>
                </a:cubicBezTo>
                <a:cubicBezTo>
                  <a:pt x="5890281" y="262124"/>
                  <a:pt x="5894501" y="266329"/>
                  <a:pt x="5897315" y="269133"/>
                </a:cubicBezTo>
                <a:cubicBezTo>
                  <a:pt x="5908569" y="262124"/>
                  <a:pt x="5915603" y="256517"/>
                  <a:pt x="5924043" y="252312"/>
                </a:cubicBezTo>
                <a:cubicBezTo>
                  <a:pt x="5928263" y="249508"/>
                  <a:pt x="5933891" y="248107"/>
                  <a:pt x="5939517" y="246705"/>
                </a:cubicBezTo>
                <a:cubicBezTo>
                  <a:pt x="5940925" y="248107"/>
                  <a:pt x="5942331" y="249508"/>
                  <a:pt x="5945145" y="252312"/>
                </a:cubicBezTo>
                <a:cubicBezTo>
                  <a:pt x="5970467" y="253714"/>
                  <a:pt x="5994381" y="253714"/>
                  <a:pt x="6019703" y="253714"/>
                </a:cubicBezTo>
                <a:cubicBezTo>
                  <a:pt x="6023923" y="253714"/>
                  <a:pt x="6028143" y="255115"/>
                  <a:pt x="6032364" y="256517"/>
                </a:cubicBezTo>
                <a:cubicBezTo>
                  <a:pt x="6028143" y="256517"/>
                  <a:pt x="6023923" y="257919"/>
                  <a:pt x="6021110" y="257919"/>
                </a:cubicBezTo>
                <a:cubicBezTo>
                  <a:pt x="5992975" y="259321"/>
                  <a:pt x="5964839" y="259321"/>
                  <a:pt x="5935297" y="260722"/>
                </a:cubicBezTo>
                <a:cubicBezTo>
                  <a:pt x="5936704" y="262124"/>
                  <a:pt x="5938111" y="263526"/>
                  <a:pt x="5939517" y="264928"/>
                </a:cubicBezTo>
                <a:cubicBezTo>
                  <a:pt x="5936704" y="264928"/>
                  <a:pt x="5935297" y="264928"/>
                  <a:pt x="5933891" y="264928"/>
                </a:cubicBezTo>
                <a:cubicBezTo>
                  <a:pt x="5926857" y="267731"/>
                  <a:pt x="5912789" y="271936"/>
                  <a:pt x="5914196" y="274740"/>
                </a:cubicBezTo>
                <a:cubicBezTo>
                  <a:pt x="5915603" y="281748"/>
                  <a:pt x="5932483" y="283150"/>
                  <a:pt x="5947958" y="283150"/>
                </a:cubicBezTo>
                <a:cubicBezTo>
                  <a:pt x="5963433" y="284552"/>
                  <a:pt x="5978907" y="285954"/>
                  <a:pt x="5992975" y="285954"/>
                </a:cubicBezTo>
                <a:cubicBezTo>
                  <a:pt x="6016889" y="285954"/>
                  <a:pt x="6040805" y="284552"/>
                  <a:pt x="6064719" y="284552"/>
                </a:cubicBezTo>
                <a:cubicBezTo>
                  <a:pt x="6064719" y="299971"/>
                  <a:pt x="6064719" y="299971"/>
                  <a:pt x="6064719" y="299971"/>
                </a:cubicBezTo>
                <a:cubicBezTo>
                  <a:pt x="6018297" y="292962"/>
                  <a:pt x="5974687" y="298569"/>
                  <a:pt x="5925450" y="297168"/>
                </a:cubicBezTo>
                <a:cubicBezTo>
                  <a:pt x="5943738" y="304176"/>
                  <a:pt x="5963433" y="305578"/>
                  <a:pt x="5983127" y="305578"/>
                </a:cubicBezTo>
                <a:cubicBezTo>
                  <a:pt x="6000009" y="306980"/>
                  <a:pt x="6016889" y="306980"/>
                  <a:pt x="6033771" y="306980"/>
                </a:cubicBezTo>
                <a:cubicBezTo>
                  <a:pt x="6043618" y="306980"/>
                  <a:pt x="6053465" y="306980"/>
                  <a:pt x="6066127" y="306980"/>
                </a:cubicBezTo>
                <a:cubicBezTo>
                  <a:pt x="6056279" y="315390"/>
                  <a:pt x="6083007" y="326604"/>
                  <a:pt x="6039398" y="332211"/>
                </a:cubicBezTo>
                <a:cubicBezTo>
                  <a:pt x="6052059" y="335014"/>
                  <a:pt x="6057686" y="336416"/>
                  <a:pt x="6061906" y="336416"/>
                </a:cubicBezTo>
                <a:cubicBezTo>
                  <a:pt x="6073160" y="344826"/>
                  <a:pt x="6056279" y="356040"/>
                  <a:pt x="6075973" y="363049"/>
                </a:cubicBezTo>
                <a:cubicBezTo>
                  <a:pt x="6075973" y="364451"/>
                  <a:pt x="6074567" y="367254"/>
                  <a:pt x="6074567" y="370058"/>
                </a:cubicBezTo>
                <a:cubicBezTo>
                  <a:pt x="6078787" y="368656"/>
                  <a:pt x="6083007" y="367254"/>
                  <a:pt x="6088635" y="365852"/>
                </a:cubicBezTo>
                <a:cubicBezTo>
                  <a:pt x="6092855" y="365852"/>
                  <a:pt x="6098482" y="364451"/>
                  <a:pt x="6102703" y="364451"/>
                </a:cubicBezTo>
                <a:cubicBezTo>
                  <a:pt x="6104109" y="364451"/>
                  <a:pt x="6105516" y="365852"/>
                  <a:pt x="6105516" y="365852"/>
                </a:cubicBezTo>
                <a:cubicBezTo>
                  <a:pt x="6092855" y="370058"/>
                  <a:pt x="6078787" y="375664"/>
                  <a:pt x="6063313" y="379870"/>
                </a:cubicBezTo>
                <a:cubicBezTo>
                  <a:pt x="6074567" y="382673"/>
                  <a:pt x="6081601" y="384075"/>
                  <a:pt x="6091448" y="385477"/>
                </a:cubicBezTo>
                <a:cubicBezTo>
                  <a:pt x="6085821" y="386878"/>
                  <a:pt x="6080194" y="386878"/>
                  <a:pt x="6077381" y="388280"/>
                </a:cubicBezTo>
                <a:cubicBezTo>
                  <a:pt x="6073160" y="389682"/>
                  <a:pt x="6068940" y="391084"/>
                  <a:pt x="6068940" y="392485"/>
                </a:cubicBezTo>
                <a:cubicBezTo>
                  <a:pt x="6068940" y="393887"/>
                  <a:pt x="6074567" y="395289"/>
                  <a:pt x="6078787" y="395289"/>
                </a:cubicBezTo>
                <a:cubicBezTo>
                  <a:pt x="6097075" y="398092"/>
                  <a:pt x="6095669" y="399494"/>
                  <a:pt x="6080194" y="402298"/>
                </a:cubicBezTo>
                <a:cubicBezTo>
                  <a:pt x="6078787" y="403699"/>
                  <a:pt x="6075973" y="403699"/>
                  <a:pt x="6075973" y="405101"/>
                </a:cubicBezTo>
                <a:cubicBezTo>
                  <a:pt x="6073160" y="407904"/>
                  <a:pt x="6091448" y="421922"/>
                  <a:pt x="6095669" y="423324"/>
                </a:cubicBezTo>
                <a:cubicBezTo>
                  <a:pt x="6102703" y="426127"/>
                  <a:pt x="6109736" y="428930"/>
                  <a:pt x="6116770" y="431734"/>
                </a:cubicBezTo>
                <a:cubicBezTo>
                  <a:pt x="6120990" y="433136"/>
                  <a:pt x="6130837" y="435939"/>
                  <a:pt x="6133651" y="435939"/>
                </a:cubicBezTo>
                <a:cubicBezTo>
                  <a:pt x="6149125" y="431734"/>
                  <a:pt x="6170227" y="430332"/>
                  <a:pt x="6175854" y="421922"/>
                </a:cubicBezTo>
                <a:cubicBezTo>
                  <a:pt x="6177261" y="419118"/>
                  <a:pt x="6182888" y="417717"/>
                  <a:pt x="6185701" y="416315"/>
                </a:cubicBezTo>
                <a:cubicBezTo>
                  <a:pt x="6202583" y="419118"/>
                  <a:pt x="6201176" y="427529"/>
                  <a:pt x="6191329" y="434537"/>
                </a:cubicBezTo>
                <a:cubicBezTo>
                  <a:pt x="6181481" y="441546"/>
                  <a:pt x="6177261" y="448555"/>
                  <a:pt x="6170227" y="454162"/>
                </a:cubicBezTo>
                <a:cubicBezTo>
                  <a:pt x="6167413" y="456965"/>
                  <a:pt x="6163193" y="458367"/>
                  <a:pt x="6158973" y="459768"/>
                </a:cubicBezTo>
                <a:cubicBezTo>
                  <a:pt x="6146312" y="462572"/>
                  <a:pt x="6136465" y="468179"/>
                  <a:pt x="6147719" y="473786"/>
                </a:cubicBezTo>
                <a:cubicBezTo>
                  <a:pt x="6150533" y="475188"/>
                  <a:pt x="6150533" y="476589"/>
                  <a:pt x="6151939" y="477991"/>
                </a:cubicBezTo>
                <a:cubicBezTo>
                  <a:pt x="6160379" y="487803"/>
                  <a:pt x="6170227" y="499017"/>
                  <a:pt x="6180075" y="508829"/>
                </a:cubicBezTo>
                <a:cubicBezTo>
                  <a:pt x="6180075" y="508829"/>
                  <a:pt x="6182888" y="510231"/>
                  <a:pt x="6188515" y="510231"/>
                </a:cubicBezTo>
                <a:cubicBezTo>
                  <a:pt x="6178667" y="510231"/>
                  <a:pt x="6171634" y="511633"/>
                  <a:pt x="6166007" y="511633"/>
                </a:cubicBezTo>
                <a:cubicBezTo>
                  <a:pt x="6166007" y="528454"/>
                  <a:pt x="6166007" y="528454"/>
                  <a:pt x="6166007" y="528454"/>
                </a:cubicBezTo>
                <a:cubicBezTo>
                  <a:pt x="6170227" y="531257"/>
                  <a:pt x="6175854" y="534060"/>
                  <a:pt x="6181481" y="536864"/>
                </a:cubicBezTo>
                <a:cubicBezTo>
                  <a:pt x="6184295" y="536864"/>
                  <a:pt x="6189921" y="535462"/>
                  <a:pt x="6191329" y="534060"/>
                </a:cubicBezTo>
                <a:cubicBezTo>
                  <a:pt x="6202583" y="536864"/>
                  <a:pt x="6212430" y="539667"/>
                  <a:pt x="6222277" y="541069"/>
                </a:cubicBezTo>
                <a:cubicBezTo>
                  <a:pt x="6226497" y="542471"/>
                  <a:pt x="6233531" y="542471"/>
                  <a:pt x="6237751" y="542471"/>
                </a:cubicBezTo>
                <a:cubicBezTo>
                  <a:pt x="6249006" y="545274"/>
                  <a:pt x="6244785" y="567702"/>
                  <a:pt x="6232125" y="570505"/>
                </a:cubicBezTo>
                <a:cubicBezTo>
                  <a:pt x="6215243" y="573309"/>
                  <a:pt x="6199769" y="574711"/>
                  <a:pt x="6202583" y="584523"/>
                </a:cubicBezTo>
                <a:cubicBezTo>
                  <a:pt x="6203989" y="588728"/>
                  <a:pt x="6188515" y="594335"/>
                  <a:pt x="6180075" y="598540"/>
                </a:cubicBezTo>
                <a:cubicBezTo>
                  <a:pt x="6209617" y="601344"/>
                  <a:pt x="6236345" y="604147"/>
                  <a:pt x="6263073" y="605549"/>
                </a:cubicBezTo>
                <a:cubicBezTo>
                  <a:pt x="6264480" y="606950"/>
                  <a:pt x="6264480" y="606950"/>
                  <a:pt x="6265887" y="608352"/>
                </a:cubicBezTo>
                <a:cubicBezTo>
                  <a:pt x="6257447" y="609754"/>
                  <a:pt x="6249006" y="611156"/>
                  <a:pt x="6241972" y="612558"/>
                </a:cubicBezTo>
                <a:cubicBezTo>
                  <a:pt x="6237751" y="613959"/>
                  <a:pt x="6232125" y="615361"/>
                  <a:pt x="6232125" y="616763"/>
                </a:cubicBezTo>
                <a:cubicBezTo>
                  <a:pt x="6230718" y="618165"/>
                  <a:pt x="6236345" y="619566"/>
                  <a:pt x="6240565" y="620968"/>
                </a:cubicBezTo>
                <a:cubicBezTo>
                  <a:pt x="6249006" y="623771"/>
                  <a:pt x="6258853" y="625173"/>
                  <a:pt x="6264480" y="626575"/>
                </a:cubicBezTo>
                <a:cubicBezTo>
                  <a:pt x="6278548" y="620968"/>
                  <a:pt x="6288395" y="615361"/>
                  <a:pt x="6301056" y="611156"/>
                </a:cubicBezTo>
                <a:cubicBezTo>
                  <a:pt x="6317937" y="606950"/>
                  <a:pt x="6313717" y="605549"/>
                  <a:pt x="6296836" y="602745"/>
                </a:cubicBezTo>
                <a:cubicBezTo>
                  <a:pt x="6294023" y="602745"/>
                  <a:pt x="6292615" y="601344"/>
                  <a:pt x="6292615" y="599942"/>
                </a:cubicBezTo>
                <a:cubicBezTo>
                  <a:pt x="6301056" y="599942"/>
                  <a:pt x="6312311" y="601344"/>
                  <a:pt x="6315124" y="602745"/>
                </a:cubicBezTo>
                <a:cubicBezTo>
                  <a:pt x="6319344" y="605549"/>
                  <a:pt x="6317937" y="609754"/>
                  <a:pt x="6316531" y="612558"/>
                </a:cubicBezTo>
                <a:cubicBezTo>
                  <a:pt x="6315124" y="618165"/>
                  <a:pt x="6309497" y="622370"/>
                  <a:pt x="6306683" y="626575"/>
                </a:cubicBezTo>
                <a:cubicBezTo>
                  <a:pt x="6306683" y="627977"/>
                  <a:pt x="6310903" y="629378"/>
                  <a:pt x="6313717" y="630780"/>
                </a:cubicBezTo>
                <a:cubicBezTo>
                  <a:pt x="6309497" y="630780"/>
                  <a:pt x="6305277" y="630780"/>
                  <a:pt x="6301056" y="632182"/>
                </a:cubicBezTo>
                <a:cubicBezTo>
                  <a:pt x="6301056" y="633584"/>
                  <a:pt x="6301056" y="633584"/>
                  <a:pt x="6301056" y="633584"/>
                </a:cubicBezTo>
                <a:cubicBezTo>
                  <a:pt x="6327785" y="633584"/>
                  <a:pt x="6355920" y="634985"/>
                  <a:pt x="6384055" y="634985"/>
                </a:cubicBezTo>
                <a:cubicBezTo>
                  <a:pt x="6372801" y="644797"/>
                  <a:pt x="6353107" y="650404"/>
                  <a:pt x="6340445" y="647601"/>
                </a:cubicBezTo>
                <a:cubicBezTo>
                  <a:pt x="6329191" y="646199"/>
                  <a:pt x="6317937" y="643396"/>
                  <a:pt x="6306683" y="640592"/>
                </a:cubicBezTo>
                <a:cubicBezTo>
                  <a:pt x="6305277" y="640592"/>
                  <a:pt x="6303869" y="640592"/>
                  <a:pt x="6298243" y="639190"/>
                </a:cubicBezTo>
                <a:cubicBezTo>
                  <a:pt x="6298243" y="649003"/>
                  <a:pt x="6298243" y="658815"/>
                  <a:pt x="6298243" y="667225"/>
                </a:cubicBezTo>
                <a:cubicBezTo>
                  <a:pt x="6298243" y="670029"/>
                  <a:pt x="6296836" y="671430"/>
                  <a:pt x="6294023" y="672832"/>
                </a:cubicBezTo>
                <a:cubicBezTo>
                  <a:pt x="6285581" y="677037"/>
                  <a:pt x="6282768" y="679841"/>
                  <a:pt x="6298243" y="682644"/>
                </a:cubicBezTo>
                <a:cubicBezTo>
                  <a:pt x="6305277" y="684046"/>
                  <a:pt x="6309497" y="688251"/>
                  <a:pt x="6313717" y="692456"/>
                </a:cubicBezTo>
                <a:cubicBezTo>
                  <a:pt x="6319344" y="696661"/>
                  <a:pt x="6322157" y="700867"/>
                  <a:pt x="6344666" y="700867"/>
                </a:cubicBezTo>
                <a:cubicBezTo>
                  <a:pt x="6362954" y="700867"/>
                  <a:pt x="6382649" y="703670"/>
                  <a:pt x="6402343" y="702269"/>
                </a:cubicBezTo>
                <a:cubicBezTo>
                  <a:pt x="6405157" y="702269"/>
                  <a:pt x="6410784" y="706474"/>
                  <a:pt x="6409377" y="706474"/>
                </a:cubicBezTo>
                <a:cubicBezTo>
                  <a:pt x="6405157" y="707875"/>
                  <a:pt x="6399529" y="710679"/>
                  <a:pt x="6395309" y="710679"/>
                </a:cubicBezTo>
                <a:cubicBezTo>
                  <a:pt x="6379835" y="710679"/>
                  <a:pt x="6362954" y="710679"/>
                  <a:pt x="6353107" y="714884"/>
                </a:cubicBezTo>
                <a:cubicBezTo>
                  <a:pt x="6346073" y="717688"/>
                  <a:pt x="6341853" y="721893"/>
                  <a:pt x="6337632" y="724696"/>
                </a:cubicBezTo>
                <a:cubicBezTo>
                  <a:pt x="6334819" y="727500"/>
                  <a:pt x="6332005" y="728901"/>
                  <a:pt x="6327785" y="730303"/>
                </a:cubicBezTo>
                <a:cubicBezTo>
                  <a:pt x="6298243" y="735910"/>
                  <a:pt x="6284175" y="744320"/>
                  <a:pt x="6286989" y="755534"/>
                </a:cubicBezTo>
                <a:cubicBezTo>
                  <a:pt x="6288395" y="758338"/>
                  <a:pt x="6301056" y="759740"/>
                  <a:pt x="6309497" y="761141"/>
                </a:cubicBezTo>
                <a:cubicBezTo>
                  <a:pt x="6315124" y="761141"/>
                  <a:pt x="6322157" y="761141"/>
                  <a:pt x="6327785" y="761141"/>
                </a:cubicBezTo>
                <a:cubicBezTo>
                  <a:pt x="6327785" y="762543"/>
                  <a:pt x="6327785" y="762543"/>
                  <a:pt x="6327785" y="763945"/>
                </a:cubicBezTo>
                <a:cubicBezTo>
                  <a:pt x="6319344" y="765346"/>
                  <a:pt x="6309497" y="765346"/>
                  <a:pt x="6301056" y="766748"/>
                </a:cubicBezTo>
                <a:cubicBezTo>
                  <a:pt x="6301056" y="773757"/>
                  <a:pt x="6302463" y="780765"/>
                  <a:pt x="6301056" y="787774"/>
                </a:cubicBezTo>
                <a:cubicBezTo>
                  <a:pt x="6299649" y="793381"/>
                  <a:pt x="6298243" y="798988"/>
                  <a:pt x="6281361" y="803193"/>
                </a:cubicBezTo>
                <a:cubicBezTo>
                  <a:pt x="6271514" y="804595"/>
                  <a:pt x="6265887" y="810202"/>
                  <a:pt x="6263073" y="815809"/>
                </a:cubicBezTo>
                <a:cubicBezTo>
                  <a:pt x="6261667" y="818612"/>
                  <a:pt x="6261667" y="821416"/>
                  <a:pt x="6249006" y="822818"/>
                </a:cubicBezTo>
                <a:cubicBezTo>
                  <a:pt x="6240565" y="822818"/>
                  <a:pt x="6232125" y="824219"/>
                  <a:pt x="6225091" y="824219"/>
                </a:cubicBezTo>
                <a:cubicBezTo>
                  <a:pt x="6206803" y="825621"/>
                  <a:pt x="6194142" y="828425"/>
                  <a:pt x="6199769" y="836835"/>
                </a:cubicBezTo>
                <a:cubicBezTo>
                  <a:pt x="6191329" y="836835"/>
                  <a:pt x="6185701" y="836835"/>
                  <a:pt x="6177261" y="836835"/>
                </a:cubicBezTo>
                <a:cubicBezTo>
                  <a:pt x="6175854" y="838236"/>
                  <a:pt x="6174447" y="841040"/>
                  <a:pt x="6173041" y="843844"/>
                </a:cubicBezTo>
                <a:cubicBezTo>
                  <a:pt x="6189921" y="845245"/>
                  <a:pt x="6206803" y="843844"/>
                  <a:pt x="6222277" y="845245"/>
                </a:cubicBezTo>
                <a:cubicBezTo>
                  <a:pt x="6236345" y="846647"/>
                  <a:pt x="6249006" y="850852"/>
                  <a:pt x="6264480" y="855057"/>
                </a:cubicBezTo>
                <a:cubicBezTo>
                  <a:pt x="6188515" y="850852"/>
                  <a:pt x="6163193" y="867673"/>
                  <a:pt x="6147719" y="890101"/>
                </a:cubicBezTo>
                <a:cubicBezTo>
                  <a:pt x="6170227" y="894306"/>
                  <a:pt x="6188515" y="877485"/>
                  <a:pt x="6212430" y="891502"/>
                </a:cubicBezTo>
                <a:cubicBezTo>
                  <a:pt x="6205396" y="892904"/>
                  <a:pt x="6198363" y="894306"/>
                  <a:pt x="6194142" y="895708"/>
                </a:cubicBezTo>
                <a:cubicBezTo>
                  <a:pt x="6199769" y="901315"/>
                  <a:pt x="6203989" y="905520"/>
                  <a:pt x="6208209" y="909725"/>
                </a:cubicBezTo>
                <a:cubicBezTo>
                  <a:pt x="6180075" y="912529"/>
                  <a:pt x="6154753" y="915332"/>
                  <a:pt x="6128024" y="918135"/>
                </a:cubicBezTo>
                <a:cubicBezTo>
                  <a:pt x="6129431" y="919537"/>
                  <a:pt x="6130837" y="919537"/>
                  <a:pt x="6132245" y="920939"/>
                </a:cubicBezTo>
                <a:cubicBezTo>
                  <a:pt x="6125211" y="923742"/>
                  <a:pt x="6116770" y="926546"/>
                  <a:pt x="6111143" y="930751"/>
                </a:cubicBezTo>
                <a:cubicBezTo>
                  <a:pt x="6106923" y="933555"/>
                  <a:pt x="6104109" y="937760"/>
                  <a:pt x="6104109" y="940563"/>
                </a:cubicBezTo>
                <a:cubicBezTo>
                  <a:pt x="6130837" y="937760"/>
                  <a:pt x="6166007" y="944768"/>
                  <a:pt x="6178667" y="929349"/>
                </a:cubicBezTo>
                <a:cubicBezTo>
                  <a:pt x="6164600" y="929349"/>
                  <a:pt x="6151939" y="927948"/>
                  <a:pt x="6147719" y="936358"/>
                </a:cubicBezTo>
                <a:cubicBezTo>
                  <a:pt x="6143499" y="933555"/>
                  <a:pt x="6136465" y="930751"/>
                  <a:pt x="6136465" y="929349"/>
                </a:cubicBezTo>
                <a:cubicBezTo>
                  <a:pt x="6136465" y="926546"/>
                  <a:pt x="6147719" y="925144"/>
                  <a:pt x="6153346" y="923742"/>
                </a:cubicBezTo>
                <a:cubicBezTo>
                  <a:pt x="6160379" y="922340"/>
                  <a:pt x="6168820" y="922340"/>
                  <a:pt x="6173041" y="920939"/>
                </a:cubicBezTo>
                <a:cubicBezTo>
                  <a:pt x="6180075" y="922340"/>
                  <a:pt x="6188515" y="925144"/>
                  <a:pt x="6194142" y="925144"/>
                </a:cubicBezTo>
                <a:cubicBezTo>
                  <a:pt x="6201176" y="923742"/>
                  <a:pt x="6206803" y="920939"/>
                  <a:pt x="6216650" y="918135"/>
                </a:cubicBezTo>
                <a:cubicBezTo>
                  <a:pt x="6216650" y="930751"/>
                  <a:pt x="6187108" y="933555"/>
                  <a:pt x="6175854" y="940563"/>
                </a:cubicBezTo>
                <a:cubicBezTo>
                  <a:pt x="6185701" y="944768"/>
                  <a:pt x="6223684" y="941965"/>
                  <a:pt x="6198363" y="954581"/>
                </a:cubicBezTo>
                <a:cubicBezTo>
                  <a:pt x="6212430" y="953179"/>
                  <a:pt x="6225091" y="951777"/>
                  <a:pt x="6236345" y="950375"/>
                </a:cubicBezTo>
                <a:cubicBezTo>
                  <a:pt x="6237751" y="951777"/>
                  <a:pt x="6239159" y="951777"/>
                  <a:pt x="6239159" y="953179"/>
                </a:cubicBezTo>
                <a:cubicBezTo>
                  <a:pt x="6229311" y="958786"/>
                  <a:pt x="6218057" y="964393"/>
                  <a:pt x="6203989" y="971401"/>
                </a:cubicBezTo>
                <a:cubicBezTo>
                  <a:pt x="6236345" y="970000"/>
                  <a:pt x="6263073" y="967196"/>
                  <a:pt x="6291209" y="965794"/>
                </a:cubicBezTo>
                <a:cubicBezTo>
                  <a:pt x="6291209" y="967196"/>
                  <a:pt x="6292615" y="967196"/>
                  <a:pt x="6294023" y="968598"/>
                </a:cubicBezTo>
                <a:cubicBezTo>
                  <a:pt x="6286989" y="970000"/>
                  <a:pt x="6281361" y="971401"/>
                  <a:pt x="6274327" y="971401"/>
                </a:cubicBezTo>
                <a:cubicBezTo>
                  <a:pt x="6253226" y="974205"/>
                  <a:pt x="6232125" y="977008"/>
                  <a:pt x="6211023" y="979812"/>
                </a:cubicBezTo>
                <a:cubicBezTo>
                  <a:pt x="6199769" y="981213"/>
                  <a:pt x="6196955" y="984017"/>
                  <a:pt x="6208209" y="986820"/>
                </a:cubicBezTo>
                <a:cubicBezTo>
                  <a:pt x="6212430" y="988222"/>
                  <a:pt x="6213837" y="991025"/>
                  <a:pt x="6218057" y="995231"/>
                </a:cubicBezTo>
                <a:cubicBezTo>
                  <a:pt x="6188515" y="995231"/>
                  <a:pt x="6188515" y="995231"/>
                  <a:pt x="6188515" y="995231"/>
                </a:cubicBezTo>
                <a:cubicBezTo>
                  <a:pt x="6189921" y="996632"/>
                  <a:pt x="6194142" y="999436"/>
                  <a:pt x="6192735" y="999436"/>
                </a:cubicBezTo>
                <a:cubicBezTo>
                  <a:pt x="6167413" y="1006445"/>
                  <a:pt x="6185701" y="1006445"/>
                  <a:pt x="6201176" y="1007846"/>
                </a:cubicBezTo>
                <a:cubicBezTo>
                  <a:pt x="6203989" y="1007846"/>
                  <a:pt x="6205396" y="1009248"/>
                  <a:pt x="6206803" y="1009248"/>
                </a:cubicBezTo>
                <a:cubicBezTo>
                  <a:pt x="6216650" y="1007846"/>
                  <a:pt x="6223684" y="1005043"/>
                  <a:pt x="6232125" y="1005043"/>
                </a:cubicBezTo>
                <a:cubicBezTo>
                  <a:pt x="6239159" y="1003641"/>
                  <a:pt x="6249006" y="1003641"/>
                  <a:pt x="6264480" y="1003641"/>
                </a:cubicBezTo>
                <a:cubicBezTo>
                  <a:pt x="6241972" y="1007846"/>
                  <a:pt x="6233531" y="1013453"/>
                  <a:pt x="6249006" y="1019060"/>
                </a:cubicBezTo>
                <a:cubicBezTo>
                  <a:pt x="6270107" y="1020462"/>
                  <a:pt x="6288395" y="1021864"/>
                  <a:pt x="6306683" y="1021864"/>
                </a:cubicBezTo>
                <a:cubicBezTo>
                  <a:pt x="6308090" y="1023265"/>
                  <a:pt x="6308090" y="1024667"/>
                  <a:pt x="6308090" y="1026069"/>
                </a:cubicBezTo>
                <a:cubicBezTo>
                  <a:pt x="6296836" y="1026069"/>
                  <a:pt x="6286989" y="1027470"/>
                  <a:pt x="6275735" y="1027470"/>
                </a:cubicBezTo>
                <a:cubicBezTo>
                  <a:pt x="6267294" y="1028872"/>
                  <a:pt x="6258853" y="1030274"/>
                  <a:pt x="6250413" y="1030274"/>
                </a:cubicBezTo>
                <a:cubicBezTo>
                  <a:pt x="6254633" y="1033077"/>
                  <a:pt x="6257447" y="1035881"/>
                  <a:pt x="6263073" y="1037283"/>
                </a:cubicBezTo>
                <a:cubicBezTo>
                  <a:pt x="6279955" y="1041488"/>
                  <a:pt x="6296836" y="1044291"/>
                  <a:pt x="6319344" y="1048496"/>
                </a:cubicBezTo>
                <a:cubicBezTo>
                  <a:pt x="6312311" y="1048496"/>
                  <a:pt x="6306683" y="1049898"/>
                  <a:pt x="6301056" y="1051300"/>
                </a:cubicBezTo>
                <a:cubicBezTo>
                  <a:pt x="6296836" y="1051300"/>
                  <a:pt x="6294023" y="1051300"/>
                  <a:pt x="6291209" y="1052702"/>
                </a:cubicBezTo>
                <a:cubicBezTo>
                  <a:pt x="6292615" y="1054104"/>
                  <a:pt x="6292615" y="1055505"/>
                  <a:pt x="6295429" y="1055505"/>
                </a:cubicBezTo>
                <a:cubicBezTo>
                  <a:pt x="6299649" y="1058309"/>
                  <a:pt x="6305277" y="1059711"/>
                  <a:pt x="6310903" y="1061112"/>
                </a:cubicBezTo>
                <a:cubicBezTo>
                  <a:pt x="6301056" y="1062514"/>
                  <a:pt x="6292615" y="1066719"/>
                  <a:pt x="6284175" y="1066719"/>
                </a:cubicBezTo>
                <a:cubicBezTo>
                  <a:pt x="6263073" y="1065317"/>
                  <a:pt x="6258853" y="1070924"/>
                  <a:pt x="6250413" y="1075130"/>
                </a:cubicBezTo>
                <a:cubicBezTo>
                  <a:pt x="6246193" y="1077933"/>
                  <a:pt x="6247599" y="1082138"/>
                  <a:pt x="6250413" y="1084942"/>
                </a:cubicBezTo>
                <a:cubicBezTo>
                  <a:pt x="6254633" y="1087745"/>
                  <a:pt x="6264480" y="1090549"/>
                  <a:pt x="6268701" y="1093352"/>
                </a:cubicBezTo>
                <a:cubicBezTo>
                  <a:pt x="6278548" y="1100361"/>
                  <a:pt x="6286989" y="1107369"/>
                  <a:pt x="6295429" y="1112976"/>
                </a:cubicBezTo>
                <a:cubicBezTo>
                  <a:pt x="6288395" y="1115780"/>
                  <a:pt x="6275735" y="1119985"/>
                  <a:pt x="6277141" y="1119985"/>
                </a:cubicBezTo>
                <a:cubicBezTo>
                  <a:pt x="6281361" y="1124190"/>
                  <a:pt x="6289802" y="1128396"/>
                  <a:pt x="6299649" y="1131199"/>
                </a:cubicBezTo>
                <a:cubicBezTo>
                  <a:pt x="6306683" y="1134002"/>
                  <a:pt x="6316531" y="1134002"/>
                  <a:pt x="6326378" y="1135404"/>
                </a:cubicBezTo>
                <a:cubicBezTo>
                  <a:pt x="6326378" y="1136806"/>
                  <a:pt x="6326378" y="1136806"/>
                  <a:pt x="6326378" y="1138208"/>
                </a:cubicBezTo>
                <a:cubicBezTo>
                  <a:pt x="6310903" y="1138208"/>
                  <a:pt x="6295429" y="1136806"/>
                  <a:pt x="6279955" y="1136806"/>
                </a:cubicBezTo>
                <a:cubicBezTo>
                  <a:pt x="6278548" y="1136806"/>
                  <a:pt x="6278548" y="1138208"/>
                  <a:pt x="6277141" y="1138208"/>
                </a:cubicBezTo>
                <a:cubicBezTo>
                  <a:pt x="6284175" y="1139609"/>
                  <a:pt x="6292615" y="1142413"/>
                  <a:pt x="6299649" y="1142413"/>
                </a:cubicBezTo>
                <a:cubicBezTo>
                  <a:pt x="6309497" y="1143815"/>
                  <a:pt x="6320751" y="1143815"/>
                  <a:pt x="6330598" y="1143815"/>
                </a:cubicBezTo>
                <a:cubicBezTo>
                  <a:pt x="6346073" y="1145216"/>
                  <a:pt x="6361547" y="1146618"/>
                  <a:pt x="6377021" y="1148020"/>
                </a:cubicBezTo>
                <a:cubicBezTo>
                  <a:pt x="6382649" y="1148020"/>
                  <a:pt x="6386869" y="1149421"/>
                  <a:pt x="6391089" y="1150823"/>
                </a:cubicBezTo>
                <a:cubicBezTo>
                  <a:pt x="6385462" y="1152225"/>
                  <a:pt x="6379835" y="1153627"/>
                  <a:pt x="6375615" y="1153627"/>
                </a:cubicBezTo>
                <a:cubicBezTo>
                  <a:pt x="6355920" y="1152225"/>
                  <a:pt x="6336225" y="1150823"/>
                  <a:pt x="6316531" y="1150823"/>
                </a:cubicBezTo>
                <a:cubicBezTo>
                  <a:pt x="6312311" y="1149421"/>
                  <a:pt x="6308090" y="1150823"/>
                  <a:pt x="6298243" y="1150823"/>
                </a:cubicBezTo>
                <a:cubicBezTo>
                  <a:pt x="6312311" y="1156430"/>
                  <a:pt x="6322157" y="1162037"/>
                  <a:pt x="6334819" y="1167644"/>
                </a:cubicBezTo>
                <a:cubicBezTo>
                  <a:pt x="6333411" y="1167644"/>
                  <a:pt x="6329191" y="1169046"/>
                  <a:pt x="6326378" y="1169046"/>
                </a:cubicBezTo>
                <a:cubicBezTo>
                  <a:pt x="6313717" y="1171849"/>
                  <a:pt x="6312311" y="1176055"/>
                  <a:pt x="6322157" y="1180260"/>
                </a:cubicBezTo>
                <a:cubicBezTo>
                  <a:pt x="6329191" y="1181661"/>
                  <a:pt x="6333411" y="1184465"/>
                  <a:pt x="6337632" y="1187268"/>
                </a:cubicBezTo>
                <a:cubicBezTo>
                  <a:pt x="6350293" y="1187268"/>
                  <a:pt x="6364361" y="1187268"/>
                  <a:pt x="6379835" y="1188670"/>
                </a:cubicBezTo>
                <a:cubicBezTo>
                  <a:pt x="6379835" y="1187268"/>
                  <a:pt x="6381241" y="1185867"/>
                  <a:pt x="6382649" y="1183063"/>
                </a:cubicBezTo>
                <a:cubicBezTo>
                  <a:pt x="6374208" y="1184465"/>
                  <a:pt x="6367174" y="1184465"/>
                  <a:pt x="6358733" y="1184465"/>
                </a:cubicBezTo>
                <a:cubicBezTo>
                  <a:pt x="6360141" y="1178858"/>
                  <a:pt x="6365767" y="1177456"/>
                  <a:pt x="6379835" y="1177456"/>
                </a:cubicBezTo>
                <a:cubicBezTo>
                  <a:pt x="6392496" y="1177456"/>
                  <a:pt x="6405157" y="1173251"/>
                  <a:pt x="6417817" y="1177456"/>
                </a:cubicBezTo>
                <a:cubicBezTo>
                  <a:pt x="6420631" y="1178858"/>
                  <a:pt x="6424851" y="1180260"/>
                  <a:pt x="6423445" y="1181661"/>
                </a:cubicBezTo>
                <a:cubicBezTo>
                  <a:pt x="6417817" y="1190072"/>
                  <a:pt x="6415004" y="1199884"/>
                  <a:pt x="6402343" y="1206893"/>
                </a:cubicBezTo>
                <a:cubicBezTo>
                  <a:pt x="6392496" y="1212500"/>
                  <a:pt x="6369987" y="1215303"/>
                  <a:pt x="6354513" y="1220910"/>
                </a:cubicBezTo>
                <a:cubicBezTo>
                  <a:pt x="6350293" y="1220910"/>
                  <a:pt x="6344666" y="1222312"/>
                  <a:pt x="6344666" y="1223713"/>
                </a:cubicBezTo>
                <a:cubicBezTo>
                  <a:pt x="6339039" y="1239133"/>
                  <a:pt x="6305277" y="1233526"/>
                  <a:pt x="6281361" y="1236329"/>
                </a:cubicBezTo>
                <a:cubicBezTo>
                  <a:pt x="6253226" y="1239133"/>
                  <a:pt x="6223684" y="1240534"/>
                  <a:pt x="6195549" y="1243338"/>
                </a:cubicBezTo>
                <a:cubicBezTo>
                  <a:pt x="6195549" y="1244739"/>
                  <a:pt x="6195549" y="1244739"/>
                  <a:pt x="6194142" y="1246141"/>
                </a:cubicBezTo>
                <a:cubicBezTo>
                  <a:pt x="6211023" y="1247543"/>
                  <a:pt x="6227905" y="1248945"/>
                  <a:pt x="6244785" y="1250346"/>
                </a:cubicBezTo>
                <a:cubicBezTo>
                  <a:pt x="6244785" y="1251748"/>
                  <a:pt x="6244785" y="1251748"/>
                  <a:pt x="6244785" y="1253150"/>
                </a:cubicBezTo>
                <a:cubicBezTo>
                  <a:pt x="6229311" y="1254552"/>
                  <a:pt x="6212430" y="1255953"/>
                  <a:pt x="6194142" y="1257355"/>
                </a:cubicBezTo>
                <a:cubicBezTo>
                  <a:pt x="6195549" y="1257355"/>
                  <a:pt x="6196955" y="1258757"/>
                  <a:pt x="6201176" y="1260159"/>
                </a:cubicBezTo>
                <a:cubicBezTo>
                  <a:pt x="6211023" y="1262962"/>
                  <a:pt x="6222277" y="1264364"/>
                  <a:pt x="6232125" y="1267167"/>
                </a:cubicBezTo>
                <a:cubicBezTo>
                  <a:pt x="6244785" y="1269971"/>
                  <a:pt x="6257447" y="1272774"/>
                  <a:pt x="6274327" y="1276979"/>
                </a:cubicBezTo>
                <a:cubicBezTo>
                  <a:pt x="6264480" y="1278381"/>
                  <a:pt x="6253226" y="1279783"/>
                  <a:pt x="6244785" y="1282586"/>
                </a:cubicBezTo>
                <a:cubicBezTo>
                  <a:pt x="6239159" y="1283988"/>
                  <a:pt x="6239159" y="1288193"/>
                  <a:pt x="6236345" y="1292398"/>
                </a:cubicBezTo>
                <a:cubicBezTo>
                  <a:pt x="6229311" y="1292398"/>
                  <a:pt x="6216650" y="1293800"/>
                  <a:pt x="6196955" y="1295202"/>
                </a:cubicBezTo>
                <a:cubicBezTo>
                  <a:pt x="6205396" y="1290997"/>
                  <a:pt x="6209617" y="1288193"/>
                  <a:pt x="6218057" y="1283988"/>
                </a:cubicBezTo>
                <a:cubicBezTo>
                  <a:pt x="6206803" y="1282586"/>
                  <a:pt x="6194142" y="1279783"/>
                  <a:pt x="6184295" y="1279783"/>
                </a:cubicBezTo>
                <a:cubicBezTo>
                  <a:pt x="6166007" y="1282586"/>
                  <a:pt x="6157566" y="1288193"/>
                  <a:pt x="6171634" y="1293800"/>
                </a:cubicBezTo>
                <a:cubicBezTo>
                  <a:pt x="6160379" y="1296604"/>
                  <a:pt x="6150533" y="1299407"/>
                  <a:pt x="6142091" y="1302211"/>
                </a:cubicBezTo>
                <a:cubicBezTo>
                  <a:pt x="6143499" y="1303612"/>
                  <a:pt x="6143499" y="1303612"/>
                  <a:pt x="6144905" y="1305014"/>
                </a:cubicBezTo>
                <a:cubicBezTo>
                  <a:pt x="6150533" y="1305014"/>
                  <a:pt x="6156159" y="1305014"/>
                  <a:pt x="6160379" y="1303612"/>
                </a:cubicBezTo>
                <a:cubicBezTo>
                  <a:pt x="6175854" y="1299407"/>
                  <a:pt x="6191329" y="1302211"/>
                  <a:pt x="6194142" y="1309219"/>
                </a:cubicBezTo>
                <a:cubicBezTo>
                  <a:pt x="6195549" y="1313424"/>
                  <a:pt x="6199769" y="1316228"/>
                  <a:pt x="6213837" y="1313424"/>
                </a:cubicBezTo>
                <a:cubicBezTo>
                  <a:pt x="6226497" y="1312023"/>
                  <a:pt x="6234938" y="1314826"/>
                  <a:pt x="6232125" y="1320433"/>
                </a:cubicBezTo>
                <a:cubicBezTo>
                  <a:pt x="6229311" y="1323237"/>
                  <a:pt x="6229311" y="1327442"/>
                  <a:pt x="6225091" y="1330245"/>
                </a:cubicBezTo>
                <a:cubicBezTo>
                  <a:pt x="6213837" y="1338656"/>
                  <a:pt x="6220871" y="1345664"/>
                  <a:pt x="6233531" y="1354075"/>
                </a:cubicBezTo>
                <a:cubicBezTo>
                  <a:pt x="6239159" y="1356878"/>
                  <a:pt x="6240565" y="1362485"/>
                  <a:pt x="6236345" y="1366690"/>
                </a:cubicBezTo>
                <a:cubicBezTo>
                  <a:pt x="6225091" y="1375101"/>
                  <a:pt x="6226497" y="1383511"/>
                  <a:pt x="6246193" y="1391921"/>
                </a:cubicBezTo>
                <a:cubicBezTo>
                  <a:pt x="6239159" y="1390520"/>
                  <a:pt x="6233531" y="1390520"/>
                  <a:pt x="6227905" y="1390520"/>
                </a:cubicBezTo>
                <a:cubicBezTo>
                  <a:pt x="6208209" y="1397528"/>
                  <a:pt x="6213837" y="1405939"/>
                  <a:pt x="6225091" y="1414349"/>
                </a:cubicBezTo>
                <a:cubicBezTo>
                  <a:pt x="6226497" y="1415751"/>
                  <a:pt x="6229311" y="1417153"/>
                  <a:pt x="6232125" y="1417153"/>
                </a:cubicBezTo>
                <a:cubicBezTo>
                  <a:pt x="6251819" y="1418554"/>
                  <a:pt x="6268701" y="1425563"/>
                  <a:pt x="6292615" y="1421358"/>
                </a:cubicBezTo>
                <a:cubicBezTo>
                  <a:pt x="6320751" y="1417153"/>
                  <a:pt x="6351699" y="1419956"/>
                  <a:pt x="6379835" y="1424161"/>
                </a:cubicBezTo>
                <a:cubicBezTo>
                  <a:pt x="6386869" y="1424161"/>
                  <a:pt x="6405157" y="1428367"/>
                  <a:pt x="6389683" y="1433973"/>
                </a:cubicBezTo>
                <a:cubicBezTo>
                  <a:pt x="6384055" y="1436777"/>
                  <a:pt x="6385462" y="1440982"/>
                  <a:pt x="6388275" y="1443786"/>
                </a:cubicBezTo>
                <a:cubicBezTo>
                  <a:pt x="6391089" y="1449393"/>
                  <a:pt x="6386869" y="1453598"/>
                  <a:pt x="6372801" y="1457803"/>
                </a:cubicBezTo>
                <a:cubicBezTo>
                  <a:pt x="6355920" y="1462008"/>
                  <a:pt x="6346073" y="1463410"/>
                  <a:pt x="6322157" y="1462008"/>
                </a:cubicBezTo>
                <a:cubicBezTo>
                  <a:pt x="6327785" y="1460606"/>
                  <a:pt x="6332005" y="1460606"/>
                  <a:pt x="6337632" y="1459205"/>
                </a:cubicBezTo>
                <a:cubicBezTo>
                  <a:pt x="6332005" y="1457803"/>
                  <a:pt x="6327785" y="1456401"/>
                  <a:pt x="6322157" y="1454999"/>
                </a:cubicBezTo>
                <a:cubicBezTo>
                  <a:pt x="6324971" y="1453598"/>
                  <a:pt x="6327785" y="1450794"/>
                  <a:pt x="6330598" y="1449393"/>
                </a:cubicBezTo>
                <a:cubicBezTo>
                  <a:pt x="6308090" y="1440982"/>
                  <a:pt x="6292615" y="1426965"/>
                  <a:pt x="6247599" y="1438179"/>
                </a:cubicBezTo>
                <a:cubicBezTo>
                  <a:pt x="6250413" y="1439580"/>
                  <a:pt x="6254633" y="1442384"/>
                  <a:pt x="6260260" y="1443786"/>
                </a:cubicBezTo>
                <a:cubicBezTo>
                  <a:pt x="6264480" y="1445187"/>
                  <a:pt x="6270107" y="1445187"/>
                  <a:pt x="6277141" y="1446589"/>
                </a:cubicBezTo>
                <a:cubicBezTo>
                  <a:pt x="6291209" y="1449393"/>
                  <a:pt x="6286989" y="1452196"/>
                  <a:pt x="6278548" y="1454999"/>
                </a:cubicBezTo>
                <a:cubicBezTo>
                  <a:pt x="6274327" y="1456401"/>
                  <a:pt x="6270107" y="1456401"/>
                  <a:pt x="6263073" y="1459205"/>
                </a:cubicBezTo>
                <a:cubicBezTo>
                  <a:pt x="6275735" y="1460606"/>
                  <a:pt x="6285581" y="1462008"/>
                  <a:pt x="6295429" y="1463410"/>
                </a:cubicBezTo>
                <a:cubicBezTo>
                  <a:pt x="6288395" y="1466213"/>
                  <a:pt x="6281361" y="1469017"/>
                  <a:pt x="6274327" y="1471820"/>
                </a:cubicBezTo>
                <a:cubicBezTo>
                  <a:pt x="6289802" y="1477427"/>
                  <a:pt x="6301056" y="1484436"/>
                  <a:pt x="6327785" y="1480231"/>
                </a:cubicBezTo>
                <a:cubicBezTo>
                  <a:pt x="6341853" y="1478829"/>
                  <a:pt x="6360141" y="1480231"/>
                  <a:pt x="6375615" y="1480231"/>
                </a:cubicBezTo>
                <a:cubicBezTo>
                  <a:pt x="6388275" y="1480231"/>
                  <a:pt x="6395309" y="1488641"/>
                  <a:pt x="6388275" y="1494248"/>
                </a:cubicBezTo>
                <a:cubicBezTo>
                  <a:pt x="6386869" y="1495650"/>
                  <a:pt x="6381241" y="1497051"/>
                  <a:pt x="6381241" y="1499855"/>
                </a:cubicBezTo>
                <a:cubicBezTo>
                  <a:pt x="6379835" y="1502658"/>
                  <a:pt x="6382649" y="1505462"/>
                  <a:pt x="6384055" y="1508265"/>
                </a:cubicBezTo>
                <a:cubicBezTo>
                  <a:pt x="6391089" y="1506864"/>
                  <a:pt x="6398123" y="1506864"/>
                  <a:pt x="6406563" y="1505462"/>
                </a:cubicBezTo>
                <a:cubicBezTo>
                  <a:pt x="6410784" y="1505462"/>
                  <a:pt x="6416411" y="1504060"/>
                  <a:pt x="6422038" y="1502658"/>
                </a:cubicBezTo>
                <a:cubicBezTo>
                  <a:pt x="6420631" y="1505462"/>
                  <a:pt x="6420631" y="1508265"/>
                  <a:pt x="6416411" y="1511069"/>
                </a:cubicBezTo>
                <a:cubicBezTo>
                  <a:pt x="6413597" y="1512471"/>
                  <a:pt x="6405157" y="1512471"/>
                  <a:pt x="6399529" y="1513872"/>
                </a:cubicBezTo>
                <a:cubicBezTo>
                  <a:pt x="6413597" y="1525086"/>
                  <a:pt x="6413597" y="1525086"/>
                  <a:pt x="6413597" y="1525086"/>
                </a:cubicBezTo>
                <a:cubicBezTo>
                  <a:pt x="6406563" y="1525086"/>
                  <a:pt x="6399529" y="1525086"/>
                  <a:pt x="6392496" y="1525086"/>
                </a:cubicBezTo>
                <a:cubicBezTo>
                  <a:pt x="6385462" y="1525086"/>
                  <a:pt x="6378428" y="1523684"/>
                  <a:pt x="6371395" y="1523684"/>
                </a:cubicBezTo>
                <a:cubicBezTo>
                  <a:pt x="6367174" y="1523684"/>
                  <a:pt x="6361547" y="1525086"/>
                  <a:pt x="6357327" y="1525086"/>
                </a:cubicBezTo>
                <a:cubicBezTo>
                  <a:pt x="6357327" y="1526488"/>
                  <a:pt x="6357327" y="1526488"/>
                  <a:pt x="6357327" y="1527890"/>
                </a:cubicBezTo>
                <a:cubicBezTo>
                  <a:pt x="6367174" y="1529291"/>
                  <a:pt x="6375615" y="1530693"/>
                  <a:pt x="6386869" y="1533497"/>
                </a:cubicBezTo>
                <a:cubicBezTo>
                  <a:pt x="6379835" y="1534898"/>
                  <a:pt x="6372801" y="1534898"/>
                  <a:pt x="6371395" y="1536300"/>
                </a:cubicBezTo>
                <a:cubicBezTo>
                  <a:pt x="6369987" y="1539103"/>
                  <a:pt x="6371395" y="1541907"/>
                  <a:pt x="6369987" y="1544710"/>
                </a:cubicBezTo>
                <a:cubicBezTo>
                  <a:pt x="6402343" y="1544710"/>
                  <a:pt x="6392496" y="1553121"/>
                  <a:pt x="6389683" y="1558728"/>
                </a:cubicBezTo>
                <a:cubicBezTo>
                  <a:pt x="6384055" y="1569942"/>
                  <a:pt x="6384055" y="1571343"/>
                  <a:pt x="6407971" y="1576950"/>
                </a:cubicBezTo>
                <a:cubicBezTo>
                  <a:pt x="6412191" y="1581155"/>
                  <a:pt x="6417817" y="1583959"/>
                  <a:pt x="6420631" y="1588164"/>
                </a:cubicBezTo>
                <a:cubicBezTo>
                  <a:pt x="6424851" y="1590968"/>
                  <a:pt x="6438919" y="1590968"/>
                  <a:pt x="6433292" y="1596575"/>
                </a:cubicBezTo>
                <a:cubicBezTo>
                  <a:pt x="6431885" y="1597976"/>
                  <a:pt x="6440326" y="1603583"/>
                  <a:pt x="6445953" y="1603583"/>
                </a:cubicBezTo>
                <a:cubicBezTo>
                  <a:pt x="6478309" y="1607788"/>
                  <a:pt x="6493783" y="1617601"/>
                  <a:pt x="6509257" y="1628814"/>
                </a:cubicBezTo>
                <a:cubicBezTo>
                  <a:pt x="6510664" y="1630216"/>
                  <a:pt x="6517698" y="1631618"/>
                  <a:pt x="6523325" y="1633020"/>
                </a:cubicBezTo>
                <a:cubicBezTo>
                  <a:pt x="6514885" y="1634421"/>
                  <a:pt x="6506444" y="1635823"/>
                  <a:pt x="6495189" y="1637225"/>
                </a:cubicBezTo>
                <a:cubicBezTo>
                  <a:pt x="6492376" y="1634421"/>
                  <a:pt x="6488156" y="1633020"/>
                  <a:pt x="6481122" y="1628814"/>
                </a:cubicBezTo>
                <a:cubicBezTo>
                  <a:pt x="6475495" y="1631618"/>
                  <a:pt x="6469868" y="1634421"/>
                  <a:pt x="6465647" y="1637225"/>
                </a:cubicBezTo>
                <a:cubicBezTo>
                  <a:pt x="6462834" y="1638627"/>
                  <a:pt x="6460021" y="1641430"/>
                  <a:pt x="6457207" y="1641430"/>
                </a:cubicBezTo>
                <a:cubicBezTo>
                  <a:pt x="6451580" y="1641430"/>
                  <a:pt x="6445953" y="1640028"/>
                  <a:pt x="6441733" y="1638627"/>
                </a:cubicBezTo>
                <a:cubicBezTo>
                  <a:pt x="6443139" y="1637225"/>
                  <a:pt x="6444546" y="1635823"/>
                  <a:pt x="6447359" y="1634421"/>
                </a:cubicBezTo>
                <a:cubicBezTo>
                  <a:pt x="6452987" y="1628814"/>
                  <a:pt x="6458614" y="1624609"/>
                  <a:pt x="6467055" y="1619002"/>
                </a:cubicBezTo>
                <a:cubicBezTo>
                  <a:pt x="6465647" y="1617601"/>
                  <a:pt x="6461427" y="1616199"/>
                  <a:pt x="6455801" y="1613395"/>
                </a:cubicBezTo>
                <a:cubicBezTo>
                  <a:pt x="6452987" y="1616199"/>
                  <a:pt x="6448767" y="1619002"/>
                  <a:pt x="6443139" y="1623207"/>
                </a:cubicBezTo>
                <a:cubicBezTo>
                  <a:pt x="6437513" y="1619002"/>
                  <a:pt x="6427665" y="1614797"/>
                  <a:pt x="6427665" y="1611994"/>
                </a:cubicBezTo>
                <a:cubicBezTo>
                  <a:pt x="6429071" y="1604985"/>
                  <a:pt x="6416411" y="1602181"/>
                  <a:pt x="6406563" y="1599378"/>
                </a:cubicBezTo>
                <a:cubicBezTo>
                  <a:pt x="6392496" y="1596575"/>
                  <a:pt x="6395309" y="1588164"/>
                  <a:pt x="6372801" y="1588164"/>
                </a:cubicBezTo>
                <a:cubicBezTo>
                  <a:pt x="6353107" y="1588164"/>
                  <a:pt x="6347479" y="1590968"/>
                  <a:pt x="6347479" y="1596575"/>
                </a:cubicBezTo>
                <a:cubicBezTo>
                  <a:pt x="6348886" y="1599378"/>
                  <a:pt x="6348886" y="1602181"/>
                  <a:pt x="6348886" y="1604985"/>
                </a:cubicBezTo>
                <a:cubicBezTo>
                  <a:pt x="6351699" y="1606387"/>
                  <a:pt x="6354513" y="1606387"/>
                  <a:pt x="6355920" y="1606387"/>
                </a:cubicBezTo>
                <a:cubicBezTo>
                  <a:pt x="6360141" y="1600780"/>
                  <a:pt x="6364361" y="1596575"/>
                  <a:pt x="6368581" y="1590968"/>
                </a:cubicBezTo>
                <a:cubicBezTo>
                  <a:pt x="6371395" y="1592369"/>
                  <a:pt x="6375615" y="1593771"/>
                  <a:pt x="6375615" y="1595173"/>
                </a:cubicBezTo>
                <a:cubicBezTo>
                  <a:pt x="6378428" y="1596575"/>
                  <a:pt x="6377021" y="1599378"/>
                  <a:pt x="6379835" y="1600780"/>
                </a:cubicBezTo>
                <a:cubicBezTo>
                  <a:pt x="6386869" y="1606387"/>
                  <a:pt x="6382649" y="1607788"/>
                  <a:pt x="6369987" y="1607788"/>
                </a:cubicBezTo>
                <a:cubicBezTo>
                  <a:pt x="6357327" y="1609190"/>
                  <a:pt x="6348886" y="1609190"/>
                  <a:pt x="6346073" y="1614797"/>
                </a:cubicBezTo>
                <a:cubicBezTo>
                  <a:pt x="6343259" y="1623207"/>
                  <a:pt x="6336225" y="1630216"/>
                  <a:pt x="6332005" y="1638627"/>
                </a:cubicBezTo>
                <a:cubicBezTo>
                  <a:pt x="6332005" y="1641430"/>
                  <a:pt x="6336225" y="1644233"/>
                  <a:pt x="6337632" y="1647037"/>
                </a:cubicBezTo>
                <a:cubicBezTo>
                  <a:pt x="6344666" y="1645635"/>
                  <a:pt x="6350293" y="1644233"/>
                  <a:pt x="6361547" y="1644233"/>
                </a:cubicBezTo>
                <a:cubicBezTo>
                  <a:pt x="6372801" y="1647037"/>
                  <a:pt x="6361547" y="1652644"/>
                  <a:pt x="6362954" y="1658251"/>
                </a:cubicBezTo>
                <a:cubicBezTo>
                  <a:pt x="6365767" y="1662456"/>
                  <a:pt x="6364361" y="1666661"/>
                  <a:pt x="6368581" y="1670866"/>
                </a:cubicBezTo>
                <a:cubicBezTo>
                  <a:pt x="6369987" y="1672268"/>
                  <a:pt x="6385462" y="1672268"/>
                  <a:pt x="6392496" y="1670866"/>
                </a:cubicBezTo>
                <a:cubicBezTo>
                  <a:pt x="6405157" y="1669465"/>
                  <a:pt x="6415004" y="1663858"/>
                  <a:pt x="6429071" y="1670866"/>
                </a:cubicBezTo>
                <a:cubicBezTo>
                  <a:pt x="6431885" y="1668063"/>
                  <a:pt x="6433292" y="1666661"/>
                  <a:pt x="6436105" y="1665259"/>
                </a:cubicBezTo>
                <a:cubicBezTo>
                  <a:pt x="6438919" y="1665259"/>
                  <a:pt x="6441733" y="1665259"/>
                  <a:pt x="6443139" y="1665259"/>
                </a:cubicBezTo>
                <a:cubicBezTo>
                  <a:pt x="6452987" y="1668063"/>
                  <a:pt x="6461427" y="1669465"/>
                  <a:pt x="6469868" y="1672268"/>
                </a:cubicBezTo>
                <a:cubicBezTo>
                  <a:pt x="6461427" y="1673670"/>
                  <a:pt x="6454393" y="1676473"/>
                  <a:pt x="6445953" y="1679277"/>
                </a:cubicBezTo>
                <a:cubicBezTo>
                  <a:pt x="6427665" y="1683482"/>
                  <a:pt x="6410784" y="1687687"/>
                  <a:pt x="6391089" y="1691892"/>
                </a:cubicBezTo>
                <a:cubicBezTo>
                  <a:pt x="6367174" y="1696098"/>
                  <a:pt x="6340445" y="1698901"/>
                  <a:pt x="6309497" y="1701705"/>
                </a:cubicBezTo>
                <a:cubicBezTo>
                  <a:pt x="6319344" y="1697499"/>
                  <a:pt x="6329191" y="1691892"/>
                  <a:pt x="6340445" y="1686285"/>
                </a:cubicBezTo>
                <a:cubicBezTo>
                  <a:pt x="6305277" y="1683482"/>
                  <a:pt x="6275735" y="1679277"/>
                  <a:pt x="6246193" y="1676473"/>
                </a:cubicBezTo>
                <a:cubicBezTo>
                  <a:pt x="6246193" y="1675072"/>
                  <a:pt x="6246193" y="1675072"/>
                  <a:pt x="6246193" y="1673670"/>
                </a:cubicBezTo>
                <a:cubicBezTo>
                  <a:pt x="6251819" y="1673670"/>
                  <a:pt x="6257447" y="1670866"/>
                  <a:pt x="6261667" y="1672268"/>
                </a:cubicBezTo>
                <a:cubicBezTo>
                  <a:pt x="6278548" y="1673670"/>
                  <a:pt x="6284175" y="1669465"/>
                  <a:pt x="6289802" y="1665259"/>
                </a:cubicBezTo>
                <a:cubicBezTo>
                  <a:pt x="6296836" y="1661054"/>
                  <a:pt x="6305277" y="1655447"/>
                  <a:pt x="6310903" y="1649840"/>
                </a:cubicBezTo>
                <a:cubicBezTo>
                  <a:pt x="6313717" y="1647037"/>
                  <a:pt x="6317937" y="1641430"/>
                  <a:pt x="6301056" y="1640028"/>
                </a:cubicBezTo>
                <a:cubicBezTo>
                  <a:pt x="6292615" y="1638627"/>
                  <a:pt x="6286989" y="1634421"/>
                  <a:pt x="6281361" y="1631618"/>
                </a:cubicBezTo>
                <a:cubicBezTo>
                  <a:pt x="6264480" y="1620404"/>
                  <a:pt x="6264480" y="1620404"/>
                  <a:pt x="6237751" y="1626011"/>
                </a:cubicBezTo>
                <a:cubicBezTo>
                  <a:pt x="6236345" y="1626011"/>
                  <a:pt x="6233531" y="1626011"/>
                  <a:pt x="6230718" y="1626011"/>
                </a:cubicBezTo>
                <a:cubicBezTo>
                  <a:pt x="6229311" y="1624609"/>
                  <a:pt x="6229311" y="1621806"/>
                  <a:pt x="6229311" y="1617601"/>
                </a:cubicBezTo>
                <a:cubicBezTo>
                  <a:pt x="6220871" y="1619002"/>
                  <a:pt x="6213837" y="1620404"/>
                  <a:pt x="6212430" y="1621806"/>
                </a:cubicBezTo>
                <a:cubicBezTo>
                  <a:pt x="6215243" y="1637225"/>
                  <a:pt x="6251819" y="1648439"/>
                  <a:pt x="6222277" y="1663858"/>
                </a:cubicBezTo>
                <a:cubicBezTo>
                  <a:pt x="6222277" y="1663858"/>
                  <a:pt x="6220871" y="1665259"/>
                  <a:pt x="6220871" y="1665259"/>
                </a:cubicBezTo>
                <a:cubicBezTo>
                  <a:pt x="6223684" y="1668063"/>
                  <a:pt x="6225091" y="1669465"/>
                  <a:pt x="6227905" y="1672268"/>
                </a:cubicBezTo>
                <a:cubicBezTo>
                  <a:pt x="6229311" y="1673670"/>
                  <a:pt x="6230718" y="1675072"/>
                  <a:pt x="6232125" y="1676473"/>
                </a:cubicBezTo>
                <a:cubicBezTo>
                  <a:pt x="6227905" y="1676473"/>
                  <a:pt x="6222277" y="1677875"/>
                  <a:pt x="6219464" y="1677875"/>
                </a:cubicBezTo>
                <a:cubicBezTo>
                  <a:pt x="6202583" y="1675072"/>
                  <a:pt x="6191329" y="1676473"/>
                  <a:pt x="6178667" y="1682080"/>
                </a:cubicBezTo>
                <a:cubicBezTo>
                  <a:pt x="6171634" y="1684884"/>
                  <a:pt x="6158973" y="1686285"/>
                  <a:pt x="6147719" y="1689089"/>
                </a:cubicBezTo>
                <a:cubicBezTo>
                  <a:pt x="6150533" y="1691892"/>
                  <a:pt x="6154753" y="1693294"/>
                  <a:pt x="6153346" y="1693294"/>
                </a:cubicBezTo>
                <a:cubicBezTo>
                  <a:pt x="6146312" y="1701705"/>
                  <a:pt x="6157566" y="1705910"/>
                  <a:pt x="6170227" y="1710115"/>
                </a:cubicBezTo>
                <a:cubicBezTo>
                  <a:pt x="6181481" y="1714320"/>
                  <a:pt x="6188515" y="1714320"/>
                  <a:pt x="6198363" y="1710115"/>
                </a:cubicBezTo>
                <a:cubicBezTo>
                  <a:pt x="6211023" y="1704508"/>
                  <a:pt x="6225091" y="1698901"/>
                  <a:pt x="6236345" y="1693294"/>
                </a:cubicBezTo>
                <a:cubicBezTo>
                  <a:pt x="6240565" y="1690491"/>
                  <a:pt x="6239159" y="1686285"/>
                  <a:pt x="6240565" y="1682080"/>
                </a:cubicBezTo>
                <a:cubicBezTo>
                  <a:pt x="6246193" y="1682080"/>
                  <a:pt x="6253226" y="1683482"/>
                  <a:pt x="6267294" y="1686285"/>
                </a:cubicBezTo>
                <a:cubicBezTo>
                  <a:pt x="6256039" y="1691892"/>
                  <a:pt x="6246193" y="1697499"/>
                  <a:pt x="6236345" y="1703106"/>
                </a:cubicBezTo>
                <a:cubicBezTo>
                  <a:pt x="6232125" y="1704508"/>
                  <a:pt x="6225091" y="1707311"/>
                  <a:pt x="6218057" y="1708713"/>
                </a:cubicBezTo>
                <a:cubicBezTo>
                  <a:pt x="6199769" y="1715722"/>
                  <a:pt x="6199769" y="1718525"/>
                  <a:pt x="6215243" y="1725534"/>
                </a:cubicBezTo>
                <a:cubicBezTo>
                  <a:pt x="6219464" y="1728337"/>
                  <a:pt x="6219464" y="1731141"/>
                  <a:pt x="6220871" y="1733944"/>
                </a:cubicBezTo>
                <a:cubicBezTo>
                  <a:pt x="6215243" y="1733944"/>
                  <a:pt x="6209617" y="1733944"/>
                  <a:pt x="6202583" y="1733944"/>
                </a:cubicBezTo>
                <a:cubicBezTo>
                  <a:pt x="6194142" y="1724132"/>
                  <a:pt x="6187108" y="1722731"/>
                  <a:pt x="6167413" y="1726936"/>
                </a:cubicBezTo>
                <a:cubicBezTo>
                  <a:pt x="6161787" y="1728337"/>
                  <a:pt x="6158973" y="1732543"/>
                  <a:pt x="6156159" y="1735346"/>
                </a:cubicBezTo>
                <a:cubicBezTo>
                  <a:pt x="6154753" y="1739551"/>
                  <a:pt x="6157566" y="1745158"/>
                  <a:pt x="6153346" y="1746560"/>
                </a:cubicBezTo>
                <a:cubicBezTo>
                  <a:pt x="6142091" y="1747962"/>
                  <a:pt x="6129431" y="1746560"/>
                  <a:pt x="6116770" y="1746560"/>
                </a:cubicBezTo>
                <a:cubicBezTo>
                  <a:pt x="6116770" y="1746560"/>
                  <a:pt x="6115363" y="1745158"/>
                  <a:pt x="6115363" y="1745158"/>
                </a:cubicBezTo>
                <a:cubicBezTo>
                  <a:pt x="6111143" y="1746560"/>
                  <a:pt x="6105516" y="1749363"/>
                  <a:pt x="6104109" y="1752167"/>
                </a:cubicBezTo>
                <a:cubicBezTo>
                  <a:pt x="6099889" y="1756372"/>
                  <a:pt x="6101295" y="1761979"/>
                  <a:pt x="6119583" y="1761979"/>
                </a:cubicBezTo>
                <a:cubicBezTo>
                  <a:pt x="6130837" y="1761979"/>
                  <a:pt x="6143499" y="1761979"/>
                  <a:pt x="6154753" y="1760577"/>
                </a:cubicBezTo>
                <a:cubicBezTo>
                  <a:pt x="6181481" y="1759176"/>
                  <a:pt x="6195549" y="1763381"/>
                  <a:pt x="6192735" y="1773193"/>
                </a:cubicBezTo>
                <a:cubicBezTo>
                  <a:pt x="6189921" y="1784407"/>
                  <a:pt x="6201176" y="1792817"/>
                  <a:pt x="6222277" y="1797022"/>
                </a:cubicBezTo>
                <a:cubicBezTo>
                  <a:pt x="6213837" y="1798424"/>
                  <a:pt x="6206803" y="1801228"/>
                  <a:pt x="6198363" y="1801228"/>
                </a:cubicBezTo>
                <a:cubicBezTo>
                  <a:pt x="6189921" y="1802629"/>
                  <a:pt x="6180075" y="1804031"/>
                  <a:pt x="6180075" y="1797022"/>
                </a:cubicBezTo>
                <a:cubicBezTo>
                  <a:pt x="6181481" y="1792817"/>
                  <a:pt x="6174447" y="1788612"/>
                  <a:pt x="6157566" y="1790014"/>
                </a:cubicBezTo>
                <a:cubicBezTo>
                  <a:pt x="6147719" y="1790014"/>
                  <a:pt x="6136465" y="1788612"/>
                  <a:pt x="6123803" y="1788612"/>
                </a:cubicBezTo>
                <a:cubicBezTo>
                  <a:pt x="6119583" y="1790014"/>
                  <a:pt x="6112549" y="1791415"/>
                  <a:pt x="6104109" y="1792817"/>
                </a:cubicBezTo>
                <a:cubicBezTo>
                  <a:pt x="6108329" y="1798424"/>
                  <a:pt x="6115363" y="1799826"/>
                  <a:pt x="6132245" y="1798424"/>
                </a:cubicBezTo>
                <a:cubicBezTo>
                  <a:pt x="6142091" y="1797022"/>
                  <a:pt x="6153346" y="1798424"/>
                  <a:pt x="6164600" y="1798424"/>
                </a:cubicBezTo>
                <a:cubicBezTo>
                  <a:pt x="6164600" y="1799826"/>
                  <a:pt x="6164600" y="1799826"/>
                  <a:pt x="6164600" y="1799826"/>
                </a:cubicBezTo>
                <a:cubicBezTo>
                  <a:pt x="6147719" y="1801228"/>
                  <a:pt x="6130837" y="1801228"/>
                  <a:pt x="6115363" y="1801228"/>
                </a:cubicBezTo>
                <a:cubicBezTo>
                  <a:pt x="6112549" y="1806835"/>
                  <a:pt x="6108329" y="1812441"/>
                  <a:pt x="6106923" y="1818048"/>
                </a:cubicBezTo>
                <a:cubicBezTo>
                  <a:pt x="6105516" y="1820852"/>
                  <a:pt x="6111143" y="1823655"/>
                  <a:pt x="6116770" y="1823655"/>
                </a:cubicBezTo>
                <a:cubicBezTo>
                  <a:pt x="6133651" y="1826459"/>
                  <a:pt x="6156159" y="1827861"/>
                  <a:pt x="6160379" y="1837673"/>
                </a:cubicBezTo>
                <a:cubicBezTo>
                  <a:pt x="6160379" y="1839074"/>
                  <a:pt x="6167413" y="1839074"/>
                  <a:pt x="6173041" y="1840476"/>
                </a:cubicBezTo>
                <a:cubicBezTo>
                  <a:pt x="6170227" y="1843280"/>
                  <a:pt x="6167413" y="1844681"/>
                  <a:pt x="6163193" y="1846083"/>
                </a:cubicBezTo>
                <a:cubicBezTo>
                  <a:pt x="6166007" y="1846083"/>
                  <a:pt x="6168820" y="1846083"/>
                  <a:pt x="6170227" y="1846083"/>
                </a:cubicBezTo>
                <a:cubicBezTo>
                  <a:pt x="6178667" y="1846083"/>
                  <a:pt x="6188515" y="1844681"/>
                  <a:pt x="6196955" y="1844681"/>
                </a:cubicBezTo>
                <a:cubicBezTo>
                  <a:pt x="6211023" y="1844681"/>
                  <a:pt x="6216650" y="1848887"/>
                  <a:pt x="6216650" y="1853092"/>
                </a:cubicBezTo>
                <a:cubicBezTo>
                  <a:pt x="6216650" y="1855895"/>
                  <a:pt x="6209617" y="1858699"/>
                  <a:pt x="6203989" y="1860100"/>
                </a:cubicBezTo>
                <a:cubicBezTo>
                  <a:pt x="6182888" y="1862904"/>
                  <a:pt x="6160379" y="1864306"/>
                  <a:pt x="6137871" y="1867109"/>
                </a:cubicBezTo>
                <a:cubicBezTo>
                  <a:pt x="6120990" y="1868511"/>
                  <a:pt x="6104109" y="1868511"/>
                  <a:pt x="6088635" y="1871314"/>
                </a:cubicBezTo>
                <a:cubicBezTo>
                  <a:pt x="6066127" y="1874118"/>
                  <a:pt x="6061906" y="1879725"/>
                  <a:pt x="6074567" y="1888135"/>
                </a:cubicBezTo>
                <a:cubicBezTo>
                  <a:pt x="6085821" y="1896545"/>
                  <a:pt x="6097075" y="1903554"/>
                  <a:pt x="6112549" y="1910563"/>
                </a:cubicBezTo>
                <a:cubicBezTo>
                  <a:pt x="6118177" y="1913366"/>
                  <a:pt x="6132245" y="1913366"/>
                  <a:pt x="6144905" y="1916170"/>
                </a:cubicBezTo>
                <a:cubicBezTo>
                  <a:pt x="6126617" y="1917571"/>
                  <a:pt x="6109736" y="1918973"/>
                  <a:pt x="6092855" y="1920375"/>
                </a:cubicBezTo>
                <a:cubicBezTo>
                  <a:pt x="6073160" y="1920375"/>
                  <a:pt x="6067533" y="1924580"/>
                  <a:pt x="6067533" y="1930187"/>
                </a:cubicBezTo>
                <a:cubicBezTo>
                  <a:pt x="6066127" y="1949811"/>
                  <a:pt x="6067533" y="1969436"/>
                  <a:pt x="6067533" y="1987658"/>
                </a:cubicBezTo>
                <a:cubicBezTo>
                  <a:pt x="6067533" y="1989060"/>
                  <a:pt x="6070347" y="1991863"/>
                  <a:pt x="6073160" y="1993265"/>
                </a:cubicBezTo>
                <a:cubicBezTo>
                  <a:pt x="6081601" y="1996069"/>
                  <a:pt x="6083007" y="1998872"/>
                  <a:pt x="6073160" y="2003077"/>
                </a:cubicBezTo>
                <a:cubicBezTo>
                  <a:pt x="6068940" y="2004479"/>
                  <a:pt x="6067533" y="2007282"/>
                  <a:pt x="6067533" y="2010086"/>
                </a:cubicBezTo>
                <a:cubicBezTo>
                  <a:pt x="6066127" y="2021300"/>
                  <a:pt x="6067533" y="2033915"/>
                  <a:pt x="6064719" y="2045129"/>
                </a:cubicBezTo>
                <a:cubicBezTo>
                  <a:pt x="6064719" y="2047933"/>
                  <a:pt x="6061906" y="2052138"/>
                  <a:pt x="6057686" y="2054941"/>
                </a:cubicBezTo>
                <a:cubicBezTo>
                  <a:pt x="6057686" y="2056343"/>
                  <a:pt x="6059093" y="2056343"/>
                  <a:pt x="6059093" y="2056343"/>
                </a:cubicBezTo>
                <a:cubicBezTo>
                  <a:pt x="6057686" y="2056343"/>
                  <a:pt x="6057686" y="2056343"/>
                  <a:pt x="6056279" y="2056343"/>
                </a:cubicBezTo>
                <a:cubicBezTo>
                  <a:pt x="6054873" y="2059147"/>
                  <a:pt x="6052059" y="2061950"/>
                  <a:pt x="6049245" y="2064753"/>
                </a:cubicBezTo>
                <a:cubicBezTo>
                  <a:pt x="6060499" y="2068959"/>
                  <a:pt x="6060499" y="2070360"/>
                  <a:pt x="6042211" y="2075967"/>
                </a:cubicBezTo>
                <a:cubicBezTo>
                  <a:pt x="6030957" y="2070360"/>
                  <a:pt x="6021110" y="2066155"/>
                  <a:pt x="6002822" y="2071762"/>
                </a:cubicBezTo>
                <a:cubicBezTo>
                  <a:pt x="6000009" y="2073164"/>
                  <a:pt x="5997195" y="2073164"/>
                  <a:pt x="5991568" y="2071762"/>
                </a:cubicBezTo>
                <a:cubicBezTo>
                  <a:pt x="5978907" y="2075967"/>
                  <a:pt x="5978907" y="2075967"/>
                  <a:pt x="5978907" y="2075967"/>
                </a:cubicBezTo>
                <a:cubicBezTo>
                  <a:pt x="5966246" y="2077369"/>
                  <a:pt x="5964839" y="2080173"/>
                  <a:pt x="5974687" y="2081574"/>
                </a:cubicBezTo>
                <a:cubicBezTo>
                  <a:pt x="5980313" y="2081574"/>
                  <a:pt x="5981721" y="2084378"/>
                  <a:pt x="5985941" y="2085779"/>
                </a:cubicBezTo>
                <a:cubicBezTo>
                  <a:pt x="5956399" y="2089985"/>
                  <a:pt x="5956399" y="2089985"/>
                  <a:pt x="5956399" y="2089985"/>
                </a:cubicBezTo>
                <a:cubicBezTo>
                  <a:pt x="5959212" y="2091386"/>
                  <a:pt x="5962026" y="2092788"/>
                  <a:pt x="5960619" y="2092788"/>
                </a:cubicBezTo>
                <a:cubicBezTo>
                  <a:pt x="5936704" y="2101198"/>
                  <a:pt x="5954992" y="2099797"/>
                  <a:pt x="5970467" y="2098395"/>
                </a:cubicBezTo>
                <a:cubicBezTo>
                  <a:pt x="5973280" y="2098395"/>
                  <a:pt x="5976093" y="2098395"/>
                  <a:pt x="5976093" y="2098395"/>
                </a:cubicBezTo>
                <a:cubicBezTo>
                  <a:pt x="5985941" y="2095592"/>
                  <a:pt x="5992975" y="2094190"/>
                  <a:pt x="6000009" y="2092788"/>
                </a:cubicBezTo>
                <a:cubicBezTo>
                  <a:pt x="6008449" y="2089985"/>
                  <a:pt x="6018297" y="2089985"/>
                  <a:pt x="6033771" y="2087181"/>
                </a:cubicBezTo>
                <a:cubicBezTo>
                  <a:pt x="6011263" y="2094190"/>
                  <a:pt x="6004229" y="2099797"/>
                  <a:pt x="6018297" y="2101198"/>
                </a:cubicBezTo>
                <a:cubicBezTo>
                  <a:pt x="6040805" y="2099797"/>
                  <a:pt x="6059093" y="2098395"/>
                  <a:pt x="6077381" y="2096993"/>
                </a:cubicBezTo>
                <a:cubicBezTo>
                  <a:pt x="6078787" y="2098395"/>
                  <a:pt x="6078787" y="2098395"/>
                  <a:pt x="6078787" y="2099797"/>
                </a:cubicBezTo>
                <a:cubicBezTo>
                  <a:pt x="6067533" y="2101198"/>
                  <a:pt x="6057686" y="2102600"/>
                  <a:pt x="6047839" y="2105404"/>
                </a:cubicBezTo>
                <a:cubicBezTo>
                  <a:pt x="6037991" y="2106805"/>
                  <a:pt x="6029551" y="2108207"/>
                  <a:pt x="6021110" y="2111011"/>
                </a:cubicBezTo>
                <a:cubicBezTo>
                  <a:pt x="6026737" y="2112412"/>
                  <a:pt x="6029551" y="2113814"/>
                  <a:pt x="6035177" y="2115216"/>
                </a:cubicBezTo>
                <a:cubicBezTo>
                  <a:pt x="6052059" y="2115216"/>
                  <a:pt x="6070347" y="2115216"/>
                  <a:pt x="6091448" y="2116618"/>
                </a:cubicBezTo>
                <a:cubicBezTo>
                  <a:pt x="6084415" y="2118019"/>
                  <a:pt x="6078787" y="2119421"/>
                  <a:pt x="6074567" y="2119421"/>
                </a:cubicBezTo>
                <a:cubicBezTo>
                  <a:pt x="6070347" y="2120823"/>
                  <a:pt x="6067533" y="2122224"/>
                  <a:pt x="6064719" y="2122224"/>
                </a:cubicBezTo>
                <a:cubicBezTo>
                  <a:pt x="6066127" y="2123626"/>
                  <a:pt x="6067533" y="2125028"/>
                  <a:pt x="6068940" y="2125028"/>
                </a:cubicBezTo>
                <a:cubicBezTo>
                  <a:pt x="6074567" y="2126430"/>
                  <a:pt x="6080194" y="2126430"/>
                  <a:pt x="6084415" y="2126430"/>
                </a:cubicBezTo>
                <a:cubicBezTo>
                  <a:pt x="6075973" y="2129233"/>
                  <a:pt x="6067533" y="2133438"/>
                  <a:pt x="6059093" y="2134840"/>
                </a:cubicBezTo>
                <a:cubicBezTo>
                  <a:pt x="6037991" y="2136242"/>
                  <a:pt x="6033771" y="2141849"/>
                  <a:pt x="6025330" y="2146054"/>
                </a:cubicBezTo>
                <a:cubicBezTo>
                  <a:pt x="6022517" y="2147456"/>
                  <a:pt x="6023923" y="2151661"/>
                  <a:pt x="6028143" y="2153063"/>
                </a:cubicBezTo>
                <a:cubicBezTo>
                  <a:pt x="6032364" y="2155866"/>
                  <a:pt x="6042211" y="2155866"/>
                  <a:pt x="6046431" y="2157268"/>
                </a:cubicBezTo>
                <a:cubicBezTo>
                  <a:pt x="6057686" y="2161473"/>
                  <a:pt x="6066127" y="2167080"/>
                  <a:pt x="6074567" y="2169883"/>
                </a:cubicBezTo>
                <a:cubicBezTo>
                  <a:pt x="6067533" y="2172687"/>
                  <a:pt x="6054873" y="2176892"/>
                  <a:pt x="6056279" y="2178294"/>
                </a:cubicBezTo>
                <a:cubicBezTo>
                  <a:pt x="6061906" y="2181097"/>
                  <a:pt x="6070347" y="2183901"/>
                  <a:pt x="6080194" y="2183901"/>
                </a:cubicBezTo>
                <a:cubicBezTo>
                  <a:pt x="6087228" y="2185302"/>
                  <a:pt x="6098482" y="2183901"/>
                  <a:pt x="6108329" y="2183901"/>
                </a:cubicBezTo>
                <a:cubicBezTo>
                  <a:pt x="6108329" y="2185302"/>
                  <a:pt x="6108329" y="2185302"/>
                  <a:pt x="6106923" y="2186704"/>
                </a:cubicBezTo>
                <a:cubicBezTo>
                  <a:pt x="6092855" y="2188106"/>
                  <a:pt x="6077381" y="2189508"/>
                  <a:pt x="6061906" y="2190909"/>
                </a:cubicBezTo>
                <a:cubicBezTo>
                  <a:pt x="6060499" y="2190909"/>
                  <a:pt x="6060499" y="2192311"/>
                  <a:pt x="6059093" y="2192311"/>
                </a:cubicBezTo>
                <a:cubicBezTo>
                  <a:pt x="6066127" y="2192311"/>
                  <a:pt x="6074567" y="2193713"/>
                  <a:pt x="6081601" y="2192311"/>
                </a:cubicBezTo>
                <a:cubicBezTo>
                  <a:pt x="6091448" y="2192311"/>
                  <a:pt x="6102703" y="2190909"/>
                  <a:pt x="6112549" y="2190909"/>
                </a:cubicBezTo>
                <a:cubicBezTo>
                  <a:pt x="6128024" y="2189508"/>
                  <a:pt x="6143499" y="2188106"/>
                  <a:pt x="6158973" y="2188106"/>
                </a:cubicBezTo>
                <a:cubicBezTo>
                  <a:pt x="6164600" y="2186704"/>
                  <a:pt x="6168820" y="2188106"/>
                  <a:pt x="6174447" y="2188106"/>
                </a:cubicBezTo>
                <a:cubicBezTo>
                  <a:pt x="6168820" y="2189508"/>
                  <a:pt x="6163193" y="2192311"/>
                  <a:pt x="6157566" y="2192311"/>
                </a:cubicBezTo>
                <a:cubicBezTo>
                  <a:pt x="6139278" y="2193713"/>
                  <a:pt x="6119583" y="2195115"/>
                  <a:pt x="6099889" y="2196516"/>
                </a:cubicBezTo>
                <a:cubicBezTo>
                  <a:pt x="6095669" y="2197918"/>
                  <a:pt x="6091448" y="2197918"/>
                  <a:pt x="6081601" y="2199320"/>
                </a:cubicBezTo>
                <a:cubicBezTo>
                  <a:pt x="6095669" y="2202123"/>
                  <a:pt x="6106923" y="2206328"/>
                  <a:pt x="6118177" y="2209132"/>
                </a:cubicBezTo>
                <a:cubicBezTo>
                  <a:pt x="6118177" y="2209132"/>
                  <a:pt x="6113957" y="2210534"/>
                  <a:pt x="6111143" y="2210534"/>
                </a:cubicBezTo>
                <a:cubicBezTo>
                  <a:pt x="6098482" y="2214739"/>
                  <a:pt x="6098482" y="2218944"/>
                  <a:pt x="6108329" y="2220346"/>
                </a:cubicBezTo>
                <a:cubicBezTo>
                  <a:pt x="6113957" y="2220346"/>
                  <a:pt x="6119583" y="2221748"/>
                  <a:pt x="6123803" y="2223149"/>
                </a:cubicBezTo>
                <a:cubicBezTo>
                  <a:pt x="6136465" y="2221748"/>
                  <a:pt x="6150533" y="2220346"/>
                  <a:pt x="6166007" y="2218944"/>
                </a:cubicBezTo>
                <a:cubicBezTo>
                  <a:pt x="6166007" y="2218944"/>
                  <a:pt x="6167413" y="2217542"/>
                  <a:pt x="6168820" y="2214739"/>
                </a:cubicBezTo>
                <a:cubicBezTo>
                  <a:pt x="6160379" y="2216141"/>
                  <a:pt x="6153346" y="2217542"/>
                  <a:pt x="6144905" y="2218944"/>
                </a:cubicBezTo>
                <a:cubicBezTo>
                  <a:pt x="6146312" y="2214739"/>
                  <a:pt x="6150533" y="2211935"/>
                  <a:pt x="6164600" y="2210534"/>
                </a:cubicBezTo>
                <a:cubicBezTo>
                  <a:pt x="6177261" y="2209132"/>
                  <a:pt x="6189921" y="2204927"/>
                  <a:pt x="6202583" y="2206328"/>
                </a:cubicBezTo>
                <a:cubicBezTo>
                  <a:pt x="6205396" y="2206328"/>
                  <a:pt x="6209617" y="2207730"/>
                  <a:pt x="6209617" y="2207730"/>
                </a:cubicBezTo>
                <a:cubicBezTo>
                  <a:pt x="6203989" y="2216141"/>
                  <a:pt x="6201176" y="2224551"/>
                  <a:pt x="6189921" y="2231560"/>
                </a:cubicBezTo>
                <a:cubicBezTo>
                  <a:pt x="6180075" y="2237167"/>
                  <a:pt x="6158973" y="2242774"/>
                  <a:pt x="6143499" y="2248380"/>
                </a:cubicBezTo>
                <a:cubicBezTo>
                  <a:pt x="6140685" y="2249782"/>
                  <a:pt x="6135058" y="2249782"/>
                  <a:pt x="6133651" y="2251184"/>
                </a:cubicBezTo>
                <a:cubicBezTo>
                  <a:pt x="6130837" y="2263800"/>
                  <a:pt x="6095669" y="2263800"/>
                  <a:pt x="6073160" y="2269406"/>
                </a:cubicBezTo>
                <a:cubicBezTo>
                  <a:pt x="6045025" y="2275013"/>
                  <a:pt x="6016889" y="2280620"/>
                  <a:pt x="5987347" y="2284826"/>
                </a:cubicBezTo>
                <a:cubicBezTo>
                  <a:pt x="5987347" y="2286227"/>
                  <a:pt x="5987347" y="2286227"/>
                  <a:pt x="5987347" y="2287629"/>
                </a:cubicBezTo>
                <a:cubicBezTo>
                  <a:pt x="6004229" y="2286227"/>
                  <a:pt x="6021110" y="2286227"/>
                  <a:pt x="6037991" y="2284826"/>
                </a:cubicBezTo>
                <a:cubicBezTo>
                  <a:pt x="6037991" y="2286227"/>
                  <a:pt x="6037991" y="2286227"/>
                  <a:pt x="6037991" y="2286227"/>
                </a:cubicBezTo>
                <a:cubicBezTo>
                  <a:pt x="6022517" y="2290432"/>
                  <a:pt x="6005635" y="2293236"/>
                  <a:pt x="5988755" y="2296039"/>
                </a:cubicBezTo>
                <a:cubicBezTo>
                  <a:pt x="5988755" y="2296039"/>
                  <a:pt x="5991568" y="2297441"/>
                  <a:pt x="5995788" y="2297441"/>
                </a:cubicBezTo>
                <a:cubicBezTo>
                  <a:pt x="6005635" y="2298843"/>
                  <a:pt x="6016889" y="2298843"/>
                  <a:pt x="6026737" y="2300245"/>
                </a:cubicBezTo>
                <a:cubicBezTo>
                  <a:pt x="6039398" y="2300245"/>
                  <a:pt x="6052059" y="2301646"/>
                  <a:pt x="6070347" y="2301646"/>
                </a:cubicBezTo>
                <a:cubicBezTo>
                  <a:pt x="6059093" y="2304450"/>
                  <a:pt x="6047839" y="2307253"/>
                  <a:pt x="6040805" y="2310057"/>
                </a:cubicBezTo>
                <a:cubicBezTo>
                  <a:pt x="6036585" y="2312860"/>
                  <a:pt x="6036585" y="2315664"/>
                  <a:pt x="6033771" y="2318467"/>
                </a:cubicBezTo>
                <a:cubicBezTo>
                  <a:pt x="6025330" y="2319869"/>
                  <a:pt x="6014076" y="2322672"/>
                  <a:pt x="5994381" y="2326878"/>
                </a:cubicBezTo>
                <a:cubicBezTo>
                  <a:pt x="6002822" y="2322672"/>
                  <a:pt x="6007043" y="2319869"/>
                  <a:pt x="6015483" y="2315664"/>
                </a:cubicBezTo>
                <a:cubicBezTo>
                  <a:pt x="6002822" y="2315664"/>
                  <a:pt x="5990161" y="2314262"/>
                  <a:pt x="5980313" y="2315664"/>
                </a:cubicBezTo>
                <a:cubicBezTo>
                  <a:pt x="5962026" y="2319869"/>
                  <a:pt x="5954992" y="2325476"/>
                  <a:pt x="5969059" y="2328279"/>
                </a:cubicBezTo>
                <a:cubicBezTo>
                  <a:pt x="5957805" y="2332484"/>
                  <a:pt x="5949365" y="2335288"/>
                  <a:pt x="5940925" y="2338091"/>
                </a:cubicBezTo>
                <a:cubicBezTo>
                  <a:pt x="5942331" y="2339493"/>
                  <a:pt x="5942331" y="2339493"/>
                  <a:pt x="5943738" y="2340895"/>
                </a:cubicBezTo>
                <a:cubicBezTo>
                  <a:pt x="5949365" y="2339493"/>
                  <a:pt x="5954992" y="2339493"/>
                  <a:pt x="5959212" y="2338091"/>
                </a:cubicBezTo>
                <a:cubicBezTo>
                  <a:pt x="5974687" y="2332484"/>
                  <a:pt x="5990161" y="2332484"/>
                  <a:pt x="5992975" y="2336690"/>
                </a:cubicBezTo>
                <a:cubicBezTo>
                  <a:pt x="5994381" y="2340895"/>
                  <a:pt x="5998601" y="2342297"/>
                  <a:pt x="6012669" y="2338091"/>
                </a:cubicBezTo>
                <a:cubicBezTo>
                  <a:pt x="6026737" y="2335288"/>
                  <a:pt x="6033771" y="2336690"/>
                  <a:pt x="6030957" y="2340895"/>
                </a:cubicBezTo>
                <a:cubicBezTo>
                  <a:pt x="6029551" y="2345100"/>
                  <a:pt x="6029551" y="2347904"/>
                  <a:pt x="6025330" y="2350707"/>
                </a:cubicBezTo>
                <a:cubicBezTo>
                  <a:pt x="6015483" y="2359117"/>
                  <a:pt x="6023923" y="2363323"/>
                  <a:pt x="6036585" y="2367528"/>
                </a:cubicBezTo>
                <a:cubicBezTo>
                  <a:pt x="6042211" y="2370331"/>
                  <a:pt x="6045025" y="2374536"/>
                  <a:pt x="6040805" y="2377340"/>
                </a:cubicBezTo>
                <a:cubicBezTo>
                  <a:pt x="6030957" y="2385750"/>
                  <a:pt x="6032364" y="2392759"/>
                  <a:pt x="6052059" y="2396964"/>
                </a:cubicBezTo>
                <a:cubicBezTo>
                  <a:pt x="6046431" y="2396964"/>
                  <a:pt x="6039398" y="2396964"/>
                  <a:pt x="6035177" y="2398366"/>
                </a:cubicBezTo>
                <a:cubicBezTo>
                  <a:pt x="6015483" y="2406776"/>
                  <a:pt x="6022517" y="2412383"/>
                  <a:pt x="6033771" y="2416588"/>
                </a:cubicBezTo>
                <a:cubicBezTo>
                  <a:pt x="6036585" y="2417990"/>
                  <a:pt x="6037991" y="2419392"/>
                  <a:pt x="6040805" y="2419392"/>
                </a:cubicBezTo>
                <a:cubicBezTo>
                  <a:pt x="6061906" y="2416588"/>
                  <a:pt x="6078787" y="2420794"/>
                  <a:pt x="6101295" y="2415187"/>
                </a:cubicBezTo>
                <a:cubicBezTo>
                  <a:pt x="6129431" y="2406776"/>
                  <a:pt x="6160379" y="2405375"/>
                  <a:pt x="6188515" y="2405375"/>
                </a:cubicBezTo>
                <a:cubicBezTo>
                  <a:pt x="6196955" y="2405375"/>
                  <a:pt x="6215243" y="2405375"/>
                  <a:pt x="6199769" y="2412383"/>
                </a:cubicBezTo>
                <a:cubicBezTo>
                  <a:pt x="6195549" y="2415187"/>
                  <a:pt x="6196955" y="2417990"/>
                  <a:pt x="6199769" y="2420794"/>
                </a:cubicBezTo>
                <a:cubicBezTo>
                  <a:pt x="6203989" y="2424999"/>
                  <a:pt x="6199769" y="2429204"/>
                  <a:pt x="6185701" y="2433409"/>
                </a:cubicBezTo>
                <a:cubicBezTo>
                  <a:pt x="6170227" y="2439016"/>
                  <a:pt x="6160379" y="2441820"/>
                  <a:pt x="6135058" y="2443221"/>
                </a:cubicBezTo>
                <a:cubicBezTo>
                  <a:pt x="6140685" y="2440418"/>
                  <a:pt x="6144905" y="2440418"/>
                  <a:pt x="6150533" y="2439016"/>
                </a:cubicBezTo>
                <a:cubicBezTo>
                  <a:pt x="6144905" y="2439016"/>
                  <a:pt x="6140685" y="2437615"/>
                  <a:pt x="6135058" y="2437615"/>
                </a:cubicBezTo>
                <a:cubicBezTo>
                  <a:pt x="6136465" y="2436213"/>
                  <a:pt x="6139278" y="2433409"/>
                  <a:pt x="6142091" y="2432008"/>
                </a:cubicBezTo>
                <a:cubicBezTo>
                  <a:pt x="6119583" y="2427802"/>
                  <a:pt x="6102703" y="2417990"/>
                  <a:pt x="6059093" y="2433409"/>
                </a:cubicBezTo>
                <a:cubicBezTo>
                  <a:pt x="6061906" y="2433409"/>
                  <a:pt x="6066127" y="2434811"/>
                  <a:pt x="6071753" y="2436213"/>
                </a:cubicBezTo>
                <a:cubicBezTo>
                  <a:pt x="6075973" y="2436213"/>
                  <a:pt x="6083007" y="2436213"/>
                  <a:pt x="6088635" y="2436213"/>
                </a:cubicBezTo>
                <a:cubicBezTo>
                  <a:pt x="6104109" y="2436213"/>
                  <a:pt x="6099889" y="2439016"/>
                  <a:pt x="6091448" y="2443221"/>
                </a:cubicBezTo>
                <a:cubicBezTo>
                  <a:pt x="6087228" y="2444623"/>
                  <a:pt x="6083007" y="2446025"/>
                  <a:pt x="6075973" y="2447427"/>
                </a:cubicBezTo>
                <a:cubicBezTo>
                  <a:pt x="6090041" y="2447427"/>
                  <a:pt x="6098482" y="2447427"/>
                  <a:pt x="6109736" y="2447427"/>
                </a:cubicBezTo>
                <a:cubicBezTo>
                  <a:pt x="6101295" y="2451632"/>
                  <a:pt x="6095669" y="2453034"/>
                  <a:pt x="6088635" y="2457239"/>
                </a:cubicBezTo>
                <a:cubicBezTo>
                  <a:pt x="6105516" y="2458641"/>
                  <a:pt x="6116770" y="2462846"/>
                  <a:pt x="6143499" y="2457239"/>
                </a:cubicBezTo>
                <a:cubicBezTo>
                  <a:pt x="6157566" y="2453034"/>
                  <a:pt x="6174447" y="2451632"/>
                  <a:pt x="6189921" y="2450230"/>
                </a:cubicBezTo>
                <a:cubicBezTo>
                  <a:pt x="6202583" y="2448828"/>
                  <a:pt x="6211023" y="2454435"/>
                  <a:pt x="6205396" y="2460042"/>
                </a:cubicBezTo>
                <a:cubicBezTo>
                  <a:pt x="6202583" y="2461444"/>
                  <a:pt x="6196955" y="2464247"/>
                  <a:pt x="6196955" y="2465649"/>
                </a:cubicBezTo>
                <a:cubicBezTo>
                  <a:pt x="6196955" y="2467051"/>
                  <a:pt x="6199769" y="2469854"/>
                  <a:pt x="6201176" y="2471256"/>
                </a:cubicBezTo>
                <a:cubicBezTo>
                  <a:pt x="6208209" y="2469854"/>
                  <a:pt x="6216650" y="2468453"/>
                  <a:pt x="6223684" y="2467051"/>
                </a:cubicBezTo>
                <a:cubicBezTo>
                  <a:pt x="6227905" y="2465649"/>
                  <a:pt x="6233531" y="2464247"/>
                  <a:pt x="6237751" y="2462846"/>
                </a:cubicBezTo>
                <a:cubicBezTo>
                  <a:pt x="6237751" y="2465649"/>
                  <a:pt x="6237751" y="2468453"/>
                  <a:pt x="6234938" y="2469854"/>
                </a:cubicBezTo>
                <a:cubicBezTo>
                  <a:pt x="6232125" y="2471256"/>
                  <a:pt x="6223684" y="2472658"/>
                  <a:pt x="6218057" y="2474060"/>
                </a:cubicBezTo>
                <a:cubicBezTo>
                  <a:pt x="6233531" y="2482470"/>
                  <a:pt x="6233531" y="2482470"/>
                  <a:pt x="6233531" y="2482470"/>
                </a:cubicBezTo>
                <a:cubicBezTo>
                  <a:pt x="6212430" y="2483872"/>
                  <a:pt x="6212430" y="2483872"/>
                  <a:pt x="6212430" y="2483872"/>
                </a:cubicBezTo>
                <a:cubicBezTo>
                  <a:pt x="6205396" y="2485273"/>
                  <a:pt x="6198363" y="2485273"/>
                  <a:pt x="6189921" y="2486675"/>
                </a:cubicBezTo>
                <a:cubicBezTo>
                  <a:pt x="6185701" y="2486675"/>
                  <a:pt x="6181481" y="2488077"/>
                  <a:pt x="6177261" y="2489479"/>
                </a:cubicBezTo>
                <a:cubicBezTo>
                  <a:pt x="6177261" y="2489479"/>
                  <a:pt x="6177261" y="2489479"/>
                  <a:pt x="6177261" y="2490880"/>
                </a:cubicBezTo>
                <a:cubicBezTo>
                  <a:pt x="6187108" y="2490880"/>
                  <a:pt x="6195549" y="2490880"/>
                  <a:pt x="6206803" y="2490880"/>
                </a:cubicBezTo>
                <a:cubicBezTo>
                  <a:pt x="6201176" y="2493684"/>
                  <a:pt x="6194142" y="2495086"/>
                  <a:pt x="6192735" y="2496487"/>
                </a:cubicBezTo>
                <a:cubicBezTo>
                  <a:pt x="6189921" y="2497889"/>
                  <a:pt x="6191329" y="2499291"/>
                  <a:pt x="6191329" y="2502094"/>
                </a:cubicBezTo>
                <a:cubicBezTo>
                  <a:pt x="6222277" y="2497889"/>
                  <a:pt x="6215243" y="2506299"/>
                  <a:pt x="6212430" y="2511906"/>
                </a:cubicBezTo>
                <a:cubicBezTo>
                  <a:pt x="6206803" y="2520317"/>
                  <a:pt x="6208209" y="2521719"/>
                  <a:pt x="6232125" y="2524522"/>
                </a:cubicBezTo>
                <a:cubicBezTo>
                  <a:pt x="6237751" y="2525924"/>
                  <a:pt x="6241972" y="2527325"/>
                  <a:pt x="6246193" y="2530129"/>
                </a:cubicBezTo>
                <a:cubicBezTo>
                  <a:pt x="6250413" y="2532932"/>
                  <a:pt x="6264480" y="2531531"/>
                  <a:pt x="6260260" y="2535736"/>
                </a:cubicBezTo>
                <a:cubicBezTo>
                  <a:pt x="6258853" y="2537138"/>
                  <a:pt x="6265887" y="2539941"/>
                  <a:pt x="6272921" y="2539941"/>
                </a:cubicBezTo>
                <a:cubicBezTo>
                  <a:pt x="6305277" y="2539941"/>
                  <a:pt x="6322157" y="2545548"/>
                  <a:pt x="6337632" y="2552557"/>
                </a:cubicBezTo>
                <a:cubicBezTo>
                  <a:pt x="6340445" y="2552557"/>
                  <a:pt x="6347479" y="2552557"/>
                  <a:pt x="6351699" y="2553958"/>
                </a:cubicBezTo>
                <a:cubicBezTo>
                  <a:pt x="6343259" y="2555360"/>
                  <a:pt x="6336225" y="2558164"/>
                  <a:pt x="6324971" y="2559565"/>
                </a:cubicBezTo>
                <a:cubicBezTo>
                  <a:pt x="6322157" y="2559565"/>
                  <a:pt x="6316531" y="2558164"/>
                  <a:pt x="6309497" y="2555360"/>
                </a:cubicBezTo>
                <a:cubicBezTo>
                  <a:pt x="6303869" y="2558164"/>
                  <a:pt x="6299649" y="2560967"/>
                  <a:pt x="6295429" y="2563771"/>
                </a:cubicBezTo>
                <a:cubicBezTo>
                  <a:pt x="6292615" y="2565172"/>
                  <a:pt x="6289802" y="2567976"/>
                  <a:pt x="6286989" y="2567976"/>
                </a:cubicBezTo>
                <a:cubicBezTo>
                  <a:pt x="6282768" y="2569377"/>
                  <a:pt x="6277141" y="2567976"/>
                  <a:pt x="6271514" y="2567976"/>
                </a:cubicBezTo>
                <a:cubicBezTo>
                  <a:pt x="6272921" y="2566574"/>
                  <a:pt x="6274327" y="2565172"/>
                  <a:pt x="6277141" y="2563771"/>
                </a:cubicBezTo>
                <a:cubicBezTo>
                  <a:pt x="6281361" y="2559565"/>
                  <a:pt x="6288395" y="2555360"/>
                  <a:pt x="6295429" y="2549753"/>
                </a:cubicBezTo>
                <a:cubicBezTo>
                  <a:pt x="6292615" y="2549753"/>
                  <a:pt x="6288395" y="2548351"/>
                  <a:pt x="6282768" y="2546950"/>
                </a:cubicBezTo>
                <a:cubicBezTo>
                  <a:pt x="6279955" y="2549753"/>
                  <a:pt x="6277141" y="2551155"/>
                  <a:pt x="6271514" y="2555360"/>
                </a:cubicBezTo>
                <a:cubicBezTo>
                  <a:pt x="6264480" y="2552557"/>
                  <a:pt x="6254633" y="2551155"/>
                  <a:pt x="6254633" y="2548351"/>
                </a:cubicBezTo>
                <a:cubicBezTo>
                  <a:pt x="6256039" y="2542745"/>
                  <a:pt x="6243379" y="2541343"/>
                  <a:pt x="6232125" y="2541343"/>
                </a:cubicBezTo>
                <a:cubicBezTo>
                  <a:pt x="6219464" y="2541343"/>
                  <a:pt x="6219464" y="2534334"/>
                  <a:pt x="6198363" y="2537138"/>
                </a:cubicBezTo>
                <a:cubicBezTo>
                  <a:pt x="6178667" y="2538539"/>
                  <a:pt x="6173041" y="2541343"/>
                  <a:pt x="6174447" y="2546950"/>
                </a:cubicBezTo>
                <a:cubicBezTo>
                  <a:pt x="6174447" y="2548351"/>
                  <a:pt x="6175854" y="2551155"/>
                  <a:pt x="6175854" y="2552557"/>
                </a:cubicBezTo>
                <a:cubicBezTo>
                  <a:pt x="6178667" y="2552557"/>
                  <a:pt x="6181481" y="2552557"/>
                  <a:pt x="6184295" y="2552557"/>
                </a:cubicBezTo>
                <a:cubicBezTo>
                  <a:pt x="6187108" y="2548351"/>
                  <a:pt x="6189921" y="2544146"/>
                  <a:pt x="6194142" y="2538539"/>
                </a:cubicBezTo>
                <a:cubicBezTo>
                  <a:pt x="6198363" y="2539941"/>
                  <a:pt x="6201176" y="2541343"/>
                  <a:pt x="6202583" y="2541343"/>
                </a:cubicBezTo>
                <a:cubicBezTo>
                  <a:pt x="6203989" y="2542745"/>
                  <a:pt x="6203989" y="2545548"/>
                  <a:pt x="6206803" y="2545548"/>
                </a:cubicBezTo>
                <a:cubicBezTo>
                  <a:pt x="6213837" y="2548351"/>
                  <a:pt x="6209617" y="2551155"/>
                  <a:pt x="6196955" y="2552557"/>
                </a:cubicBezTo>
                <a:cubicBezTo>
                  <a:pt x="6185701" y="2555360"/>
                  <a:pt x="6175854" y="2556762"/>
                  <a:pt x="6174447" y="2560967"/>
                </a:cubicBezTo>
                <a:cubicBezTo>
                  <a:pt x="6171634" y="2567976"/>
                  <a:pt x="6166007" y="2574984"/>
                  <a:pt x="6163193" y="2581993"/>
                </a:cubicBezTo>
                <a:cubicBezTo>
                  <a:pt x="6161787" y="2583395"/>
                  <a:pt x="6167413" y="2584797"/>
                  <a:pt x="6168820" y="2587600"/>
                </a:cubicBezTo>
                <a:cubicBezTo>
                  <a:pt x="6175854" y="2586198"/>
                  <a:pt x="6181481" y="2584797"/>
                  <a:pt x="6191329" y="2581993"/>
                </a:cubicBezTo>
                <a:cubicBezTo>
                  <a:pt x="6203989" y="2583395"/>
                  <a:pt x="6192735" y="2589002"/>
                  <a:pt x="6195549" y="2593207"/>
                </a:cubicBezTo>
                <a:cubicBezTo>
                  <a:pt x="6198363" y="2596010"/>
                  <a:pt x="6198363" y="2600216"/>
                  <a:pt x="6202583" y="2603019"/>
                </a:cubicBezTo>
                <a:cubicBezTo>
                  <a:pt x="6203989" y="2603019"/>
                  <a:pt x="6219464" y="2601617"/>
                  <a:pt x="6226497" y="2600216"/>
                </a:cubicBezTo>
                <a:cubicBezTo>
                  <a:pt x="6237751" y="2597412"/>
                  <a:pt x="6247599" y="2591805"/>
                  <a:pt x="6261667" y="2594609"/>
                </a:cubicBezTo>
                <a:cubicBezTo>
                  <a:pt x="6264480" y="2593207"/>
                  <a:pt x="6265887" y="2591805"/>
                  <a:pt x="6268701" y="2589002"/>
                </a:cubicBezTo>
                <a:cubicBezTo>
                  <a:pt x="6271514" y="2589002"/>
                  <a:pt x="6274327" y="2589002"/>
                  <a:pt x="6277141" y="2589002"/>
                </a:cubicBezTo>
                <a:cubicBezTo>
                  <a:pt x="6285581" y="2590403"/>
                  <a:pt x="6294023" y="2590403"/>
                  <a:pt x="6302463" y="2591805"/>
                </a:cubicBezTo>
                <a:cubicBezTo>
                  <a:pt x="6295429" y="2593207"/>
                  <a:pt x="6288395" y="2597412"/>
                  <a:pt x="6279955" y="2598814"/>
                </a:cubicBezTo>
                <a:cubicBezTo>
                  <a:pt x="6263073" y="2604421"/>
                  <a:pt x="6246193" y="2611429"/>
                  <a:pt x="6226497" y="2615635"/>
                </a:cubicBezTo>
                <a:cubicBezTo>
                  <a:pt x="6202583" y="2622643"/>
                  <a:pt x="6177261" y="2628250"/>
                  <a:pt x="6146312" y="2633857"/>
                </a:cubicBezTo>
                <a:cubicBezTo>
                  <a:pt x="6156159" y="2629652"/>
                  <a:pt x="6164600" y="2624045"/>
                  <a:pt x="6175854" y="2618438"/>
                </a:cubicBezTo>
                <a:cubicBezTo>
                  <a:pt x="6140685" y="2619840"/>
                  <a:pt x="6109736" y="2621242"/>
                  <a:pt x="6080194" y="2622643"/>
                </a:cubicBezTo>
                <a:cubicBezTo>
                  <a:pt x="6080194" y="2619840"/>
                  <a:pt x="6080194" y="2619840"/>
                  <a:pt x="6080194" y="2619840"/>
                </a:cubicBezTo>
                <a:cubicBezTo>
                  <a:pt x="6085821" y="2618438"/>
                  <a:pt x="6091448" y="2615635"/>
                  <a:pt x="6095669" y="2615635"/>
                </a:cubicBezTo>
                <a:cubicBezTo>
                  <a:pt x="6112549" y="2615635"/>
                  <a:pt x="6118177" y="2611429"/>
                  <a:pt x="6123803" y="2607224"/>
                </a:cubicBezTo>
                <a:cubicBezTo>
                  <a:pt x="6130837" y="2603019"/>
                  <a:pt x="6137871" y="2597412"/>
                  <a:pt x="6142091" y="2593207"/>
                </a:cubicBezTo>
                <a:cubicBezTo>
                  <a:pt x="6144905" y="2590403"/>
                  <a:pt x="6147719" y="2586198"/>
                  <a:pt x="6130837" y="2586198"/>
                </a:cubicBezTo>
                <a:cubicBezTo>
                  <a:pt x="6123803" y="2586198"/>
                  <a:pt x="6116770" y="2583395"/>
                  <a:pt x="6112549" y="2581993"/>
                </a:cubicBezTo>
                <a:cubicBezTo>
                  <a:pt x="6092855" y="2576386"/>
                  <a:pt x="6094261" y="2576386"/>
                  <a:pt x="6067533" y="2583395"/>
                </a:cubicBezTo>
                <a:cubicBezTo>
                  <a:pt x="6066127" y="2583395"/>
                  <a:pt x="6063313" y="2583395"/>
                  <a:pt x="6060499" y="2584797"/>
                </a:cubicBezTo>
                <a:cubicBezTo>
                  <a:pt x="6059093" y="2581993"/>
                  <a:pt x="6059093" y="2580591"/>
                  <a:pt x="6057686" y="2577788"/>
                </a:cubicBezTo>
                <a:cubicBezTo>
                  <a:pt x="6049245" y="2580591"/>
                  <a:pt x="6043618" y="2581993"/>
                  <a:pt x="6040805" y="2581993"/>
                </a:cubicBezTo>
                <a:cubicBezTo>
                  <a:pt x="6046431" y="2594609"/>
                  <a:pt x="6084415" y="2598814"/>
                  <a:pt x="6054873" y="2615635"/>
                </a:cubicBezTo>
                <a:cubicBezTo>
                  <a:pt x="6057686" y="2617036"/>
                  <a:pt x="6059093" y="2618438"/>
                  <a:pt x="6061906" y="2621242"/>
                </a:cubicBezTo>
                <a:cubicBezTo>
                  <a:pt x="6063313" y="2621242"/>
                  <a:pt x="6066127" y="2622643"/>
                  <a:pt x="6067533" y="2624045"/>
                </a:cubicBezTo>
                <a:cubicBezTo>
                  <a:pt x="6061906" y="2624045"/>
                  <a:pt x="6057686" y="2626849"/>
                  <a:pt x="6053465" y="2626849"/>
                </a:cubicBezTo>
                <a:cubicBezTo>
                  <a:pt x="6036585" y="2625447"/>
                  <a:pt x="6025330" y="2628250"/>
                  <a:pt x="6014076" y="2633857"/>
                </a:cubicBezTo>
                <a:cubicBezTo>
                  <a:pt x="6007043" y="2638062"/>
                  <a:pt x="5994381" y="2640866"/>
                  <a:pt x="5984534" y="2645071"/>
                </a:cubicBezTo>
                <a:cubicBezTo>
                  <a:pt x="5987347" y="2645071"/>
                  <a:pt x="5991568" y="2646473"/>
                  <a:pt x="5990161" y="2646473"/>
                </a:cubicBezTo>
                <a:cubicBezTo>
                  <a:pt x="5983127" y="2653481"/>
                  <a:pt x="5995788" y="2656285"/>
                  <a:pt x="6008449" y="2657687"/>
                </a:cubicBezTo>
                <a:cubicBezTo>
                  <a:pt x="6019703" y="2660490"/>
                  <a:pt x="6028143" y="2659088"/>
                  <a:pt x="6035177" y="2654883"/>
                </a:cubicBezTo>
                <a:cubicBezTo>
                  <a:pt x="6047839" y="2649276"/>
                  <a:pt x="6061906" y="2642268"/>
                  <a:pt x="6071753" y="2636661"/>
                </a:cubicBezTo>
                <a:cubicBezTo>
                  <a:pt x="6077381" y="2633857"/>
                  <a:pt x="6074567" y="2629652"/>
                  <a:pt x="6075973" y="2626849"/>
                </a:cubicBezTo>
                <a:cubicBezTo>
                  <a:pt x="6081601" y="2626849"/>
                  <a:pt x="6088635" y="2626849"/>
                  <a:pt x="6102703" y="2626849"/>
                </a:cubicBezTo>
                <a:cubicBezTo>
                  <a:pt x="6091448" y="2632455"/>
                  <a:pt x="6083007" y="2638062"/>
                  <a:pt x="6073160" y="2643669"/>
                </a:cubicBezTo>
                <a:cubicBezTo>
                  <a:pt x="6068940" y="2646473"/>
                  <a:pt x="6061906" y="2649276"/>
                  <a:pt x="6056279" y="2650678"/>
                </a:cubicBezTo>
                <a:cubicBezTo>
                  <a:pt x="6039398" y="2657687"/>
                  <a:pt x="6039398" y="2660490"/>
                  <a:pt x="6054873" y="2664695"/>
                </a:cubicBezTo>
                <a:cubicBezTo>
                  <a:pt x="6059093" y="2666097"/>
                  <a:pt x="6059093" y="2668901"/>
                  <a:pt x="6061906" y="2670302"/>
                </a:cubicBezTo>
                <a:cubicBezTo>
                  <a:pt x="6054873" y="2671704"/>
                  <a:pt x="6049245" y="2671704"/>
                  <a:pt x="6043618" y="2673106"/>
                </a:cubicBezTo>
                <a:cubicBezTo>
                  <a:pt x="6033771" y="2666097"/>
                  <a:pt x="6026737" y="2666097"/>
                  <a:pt x="6007043" y="2671704"/>
                </a:cubicBezTo>
                <a:cubicBezTo>
                  <a:pt x="6001415" y="2673106"/>
                  <a:pt x="5998601" y="2677311"/>
                  <a:pt x="5997195" y="2680114"/>
                </a:cubicBezTo>
                <a:cubicBezTo>
                  <a:pt x="5995788" y="2682918"/>
                  <a:pt x="5998601" y="2687123"/>
                  <a:pt x="5995788" y="2688525"/>
                </a:cubicBezTo>
                <a:cubicBezTo>
                  <a:pt x="5984534" y="2691328"/>
                  <a:pt x="5971873" y="2691328"/>
                  <a:pt x="5959212" y="2692730"/>
                </a:cubicBezTo>
                <a:cubicBezTo>
                  <a:pt x="5957805" y="2692730"/>
                  <a:pt x="5957805" y="2692730"/>
                  <a:pt x="5956399" y="2691328"/>
                </a:cubicBezTo>
                <a:cubicBezTo>
                  <a:pt x="5953585" y="2694132"/>
                  <a:pt x="5947958" y="2696935"/>
                  <a:pt x="5946551" y="2698337"/>
                </a:cubicBezTo>
                <a:cubicBezTo>
                  <a:pt x="5942331" y="2703944"/>
                  <a:pt x="5943738" y="2706747"/>
                  <a:pt x="5963433" y="2705346"/>
                </a:cubicBezTo>
                <a:cubicBezTo>
                  <a:pt x="5974687" y="2703944"/>
                  <a:pt x="5985941" y="2702542"/>
                  <a:pt x="5998601" y="2699739"/>
                </a:cubicBezTo>
                <a:cubicBezTo>
                  <a:pt x="6023923" y="2695533"/>
                  <a:pt x="6039398" y="2696935"/>
                  <a:pt x="6037991" y="2705346"/>
                </a:cubicBezTo>
                <a:cubicBezTo>
                  <a:pt x="6035177" y="2713756"/>
                  <a:pt x="6046431" y="2719363"/>
                  <a:pt x="6068940" y="2720765"/>
                </a:cubicBezTo>
                <a:cubicBezTo>
                  <a:pt x="6060499" y="2722166"/>
                  <a:pt x="6053465" y="2724970"/>
                  <a:pt x="6046431" y="2726372"/>
                </a:cubicBezTo>
                <a:cubicBezTo>
                  <a:pt x="6036585" y="2729175"/>
                  <a:pt x="6026737" y="2730577"/>
                  <a:pt x="6026737" y="2724970"/>
                </a:cubicBezTo>
                <a:cubicBezTo>
                  <a:pt x="6026737" y="2722166"/>
                  <a:pt x="6019703" y="2719363"/>
                  <a:pt x="6004229" y="2722166"/>
                </a:cubicBezTo>
                <a:cubicBezTo>
                  <a:pt x="5994381" y="2723568"/>
                  <a:pt x="5983127" y="2724970"/>
                  <a:pt x="5970467" y="2724970"/>
                </a:cubicBezTo>
                <a:cubicBezTo>
                  <a:pt x="5966246" y="2726372"/>
                  <a:pt x="5957805" y="2729175"/>
                  <a:pt x="5950771" y="2731979"/>
                </a:cubicBezTo>
                <a:cubicBezTo>
                  <a:pt x="5954992" y="2734782"/>
                  <a:pt x="5962026" y="2736184"/>
                  <a:pt x="5978907" y="2731979"/>
                </a:cubicBezTo>
                <a:cubicBezTo>
                  <a:pt x="5988755" y="2729175"/>
                  <a:pt x="6000009" y="2729175"/>
                  <a:pt x="6011263" y="2727773"/>
                </a:cubicBezTo>
                <a:cubicBezTo>
                  <a:pt x="6012669" y="2730577"/>
                  <a:pt x="6012669" y="2730577"/>
                  <a:pt x="6012669" y="2730577"/>
                </a:cubicBezTo>
                <a:cubicBezTo>
                  <a:pt x="5995788" y="2731979"/>
                  <a:pt x="5978907" y="2734782"/>
                  <a:pt x="5962026" y="2737585"/>
                </a:cubicBezTo>
                <a:cubicBezTo>
                  <a:pt x="5959212" y="2741791"/>
                  <a:pt x="5956399" y="2747398"/>
                  <a:pt x="5956399" y="2751603"/>
                </a:cubicBezTo>
                <a:cubicBezTo>
                  <a:pt x="5954992" y="2753005"/>
                  <a:pt x="5960619" y="2754406"/>
                  <a:pt x="5966246" y="2754406"/>
                </a:cubicBezTo>
                <a:cubicBezTo>
                  <a:pt x="5983127" y="2754406"/>
                  <a:pt x="6005635" y="2753005"/>
                  <a:pt x="6009856" y="2760013"/>
                </a:cubicBezTo>
                <a:cubicBezTo>
                  <a:pt x="6011263" y="2761415"/>
                  <a:pt x="6018297" y="2760013"/>
                  <a:pt x="6023923" y="2761415"/>
                </a:cubicBezTo>
                <a:cubicBezTo>
                  <a:pt x="6021110" y="2762817"/>
                  <a:pt x="6018297" y="2764218"/>
                  <a:pt x="6014076" y="2767022"/>
                </a:cubicBezTo>
                <a:cubicBezTo>
                  <a:pt x="6018297" y="2765620"/>
                  <a:pt x="6019703" y="2765620"/>
                  <a:pt x="6022517" y="2765620"/>
                </a:cubicBezTo>
                <a:cubicBezTo>
                  <a:pt x="6030957" y="2764218"/>
                  <a:pt x="6039398" y="2761415"/>
                  <a:pt x="6047839" y="2761415"/>
                </a:cubicBezTo>
                <a:cubicBezTo>
                  <a:pt x="6061906" y="2758611"/>
                  <a:pt x="6067533" y="2761415"/>
                  <a:pt x="6068940" y="2765620"/>
                </a:cubicBezTo>
                <a:cubicBezTo>
                  <a:pt x="6068940" y="2767022"/>
                  <a:pt x="6061906" y="2771227"/>
                  <a:pt x="6056279" y="2772629"/>
                </a:cubicBezTo>
                <a:cubicBezTo>
                  <a:pt x="6035177" y="2776834"/>
                  <a:pt x="6012669" y="2781039"/>
                  <a:pt x="5991568" y="2785244"/>
                </a:cubicBezTo>
                <a:cubicBezTo>
                  <a:pt x="5976093" y="2789450"/>
                  <a:pt x="5957805" y="2790851"/>
                  <a:pt x="5943738" y="2795057"/>
                </a:cubicBezTo>
                <a:cubicBezTo>
                  <a:pt x="5921229" y="2800663"/>
                  <a:pt x="5917009" y="2804869"/>
                  <a:pt x="5931077" y="2810476"/>
                </a:cubicBezTo>
                <a:cubicBezTo>
                  <a:pt x="5942331" y="2814681"/>
                  <a:pt x="5954992" y="2820288"/>
                  <a:pt x="5970467" y="2823091"/>
                </a:cubicBezTo>
                <a:cubicBezTo>
                  <a:pt x="5976093" y="2824493"/>
                  <a:pt x="5991568" y="2823091"/>
                  <a:pt x="6002822" y="2824493"/>
                </a:cubicBezTo>
                <a:cubicBezTo>
                  <a:pt x="5985941" y="2827296"/>
                  <a:pt x="5969059" y="2830100"/>
                  <a:pt x="5950771" y="2832903"/>
                </a:cubicBezTo>
                <a:cubicBezTo>
                  <a:pt x="5932483" y="2835707"/>
                  <a:pt x="5926857" y="2839912"/>
                  <a:pt x="5926857" y="2845519"/>
                </a:cubicBezTo>
                <a:cubicBezTo>
                  <a:pt x="5928263" y="2859536"/>
                  <a:pt x="5931077" y="2874955"/>
                  <a:pt x="5933891" y="2890374"/>
                </a:cubicBezTo>
                <a:cubicBezTo>
                  <a:pt x="5933891" y="2891776"/>
                  <a:pt x="5936704" y="2893178"/>
                  <a:pt x="5939517" y="2893178"/>
                </a:cubicBezTo>
                <a:cubicBezTo>
                  <a:pt x="5947958" y="2894580"/>
                  <a:pt x="5950771" y="2897383"/>
                  <a:pt x="5939517" y="2901588"/>
                </a:cubicBezTo>
                <a:cubicBezTo>
                  <a:pt x="5936704" y="2902990"/>
                  <a:pt x="5935297" y="2905793"/>
                  <a:pt x="5935297" y="2907195"/>
                </a:cubicBezTo>
                <a:cubicBezTo>
                  <a:pt x="5935297" y="2917007"/>
                  <a:pt x="5938111" y="2925418"/>
                  <a:pt x="5936704" y="2935230"/>
                </a:cubicBezTo>
                <a:cubicBezTo>
                  <a:pt x="5935297" y="2940837"/>
                  <a:pt x="5928263" y="2946444"/>
                  <a:pt x="5922637" y="2953452"/>
                </a:cubicBezTo>
                <a:cubicBezTo>
                  <a:pt x="5933891" y="2954854"/>
                  <a:pt x="5933891" y="2956256"/>
                  <a:pt x="5917009" y="2963265"/>
                </a:cubicBezTo>
                <a:cubicBezTo>
                  <a:pt x="5905755" y="2960461"/>
                  <a:pt x="5894501" y="2957658"/>
                  <a:pt x="5876213" y="2964666"/>
                </a:cubicBezTo>
                <a:cubicBezTo>
                  <a:pt x="5871993" y="2966068"/>
                  <a:pt x="5856519" y="2966068"/>
                  <a:pt x="5849485" y="2966068"/>
                </a:cubicBezTo>
                <a:cubicBezTo>
                  <a:pt x="5831197" y="2963265"/>
                  <a:pt x="5810095" y="2966068"/>
                  <a:pt x="5793214" y="2971675"/>
                </a:cubicBezTo>
                <a:cubicBezTo>
                  <a:pt x="5788993" y="2971675"/>
                  <a:pt x="5786180" y="2970273"/>
                  <a:pt x="5780553" y="2970273"/>
                </a:cubicBezTo>
                <a:cubicBezTo>
                  <a:pt x="5777739" y="2973077"/>
                  <a:pt x="5776333" y="2975880"/>
                  <a:pt x="5773519" y="2978684"/>
                </a:cubicBezTo>
                <a:cubicBezTo>
                  <a:pt x="5732723" y="2975880"/>
                  <a:pt x="5727096" y="2987094"/>
                  <a:pt x="5713029" y="2996906"/>
                </a:cubicBezTo>
                <a:cubicBezTo>
                  <a:pt x="5718655" y="2995504"/>
                  <a:pt x="5725689" y="2995504"/>
                  <a:pt x="5732723" y="2995504"/>
                </a:cubicBezTo>
                <a:cubicBezTo>
                  <a:pt x="5728503" y="2996906"/>
                  <a:pt x="5725689" y="2998308"/>
                  <a:pt x="5718655" y="3002513"/>
                </a:cubicBezTo>
                <a:cubicBezTo>
                  <a:pt x="5732723" y="2999710"/>
                  <a:pt x="5741163" y="2998308"/>
                  <a:pt x="5745384" y="2998308"/>
                </a:cubicBezTo>
                <a:cubicBezTo>
                  <a:pt x="5749605" y="2992701"/>
                  <a:pt x="5752418" y="2987094"/>
                  <a:pt x="5755231" y="2984291"/>
                </a:cubicBezTo>
                <a:cubicBezTo>
                  <a:pt x="5774926" y="2981487"/>
                  <a:pt x="5791807" y="2978684"/>
                  <a:pt x="5811502" y="2975880"/>
                </a:cubicBezTo>
                <a:cubicBezTo>
                  <a:pt x="5794621" y="2981487"/>
                  <a:pt x="5779147" y="2987094"/>
                  <a:pt x="5763672" y="2992701"/>
                </a:cubicBezTo>
                <a:cubicBezTo>
                  <a:pt x="5765079" y="2992701"/>
                  <a:pt x="5766485" y="2992701"/>
                  <a:pt x="5767892" y="2994103"/>
                </a:cubicBezTo>
                <a:cubicBezTo>
                  <a:pt x="5777739" y="2992701"/>
                  <a:pt x="5786180" y="2991299"/>
                  <a:pt x="5797435" y="2988496"/>
                </a:cubicBezTo>
                <a:cubicBezTo>
                  <a:pt x="5803061" y="2994103"/>
                  <a:pt x="5791807" y="2996906"/>
                  <a:pt x="5779147" y="2998308"/>
                </a:cubicBezTo>
                <a:cubicBezTo>
                  <a:pt x="5760859" y="3001111"/>
                  <a:pt x="5751011" y="3003915"/>
                  <a:pt x="5755231" y="3009522"/>
                </a:cubicBezTo>
                <a:cubicBezTo>
                  <a:pt x="5755231" y="3009522"/>
                  <a:pt x="5753825" y="3010923"/>
                  <a:pt x="5753825" y="3012325"/>
                </a:cubicBezTo>
                <a:cubicBezTo>
                  <a:pt x="5753825" y="3013727"/>
                  <a:pt x="5753825" y="3016530"/>
                  <a:pt x="5752418" y="3017932"/>
                </a:cubicBezTo>
                <a:cubicBezTo>
                  <a:pt x="5759451" y="3016530"/>
                  <a:pt x="5767892" y="3015129"/>
                  <a:pt x="5773519" y="3012325"/>
                </a:cubicBezTo>
                <a:cubicBezTo>
                  <a:pt x="5779147" y="3010923"/>
                  <a:pt x="5781960" y="3008120"/>
                  <a:pt x="5787587" y="3005317"/>
                </a:cubicBezTo>
                <a:cubicBezTo>
                  <a:pt x="5774926" y="3022137"/>
                  <a:pt x="5742571" y="3037556"/>
                  <a:pt x="5714435" y="3038958"/>
                </a:cubicBezTo>
                <a:cubicBezTo>
                  <a:pt x="5717249" y="3034753"/>
                  <a:pt x="5720062" y="3029146"/>
                  <a:pt x="5722875" y="3026343"/>
                </a:cubicBezTo>
                <a:cubicBezTo>
                  <a:pt x="5713029" y="3027744"/>
                  <a:pt x="5698961" y="3031949"/>
                  <a:pt x="5684893" y="3034753"/>
                </a:cubicBezTo>
                <a:cubicBezTo>
                  <a:pt x="5683487" y="3034753"/>
                  <a:pt x="5682079" y="3033351"/>
                  <a:pt x="5680673" y="3033351"/>
                </a:cubicBezTo>
                <a:cubicBezTo>
                  <a:pt x="5683487" y="3029146"/>
                  <a:pt x="5687707" y="3024941"/>
                  <a:pt x="5687707" y="3022137"/>
                </a:cubicBezTo>
                <a:cubicBezTo>
                  <a:pt x="5689113" y="3017932"/>
                  <a:pt x="5689113" y="3015129"/>
                  <a:pt x="5686300" y="3010923"/>
                </a:cubicBezTo>
                <a:cubicBezTo>
                  <a:pt x="5683487" y="3006718"/>
                  <a:pt x="5670825" y="3005317"/>
                  <a:pt x="5656758" y="3008120"/>
                </a:cubicBezTo>
                <a:cubicBezTo>
                  <a:pt x="5642690" y="3012325"/>
                  <a:pt x="5632843" y="3016530"/>
                  <a:pt x="5639877" y="3020736"/>
                </a:cubicBezTo>
                <a:cubicBezTo>
                  <a:pt x="5646911" y="3024941"/>
                  <a:pt x="5653944" y="3029146"/>
                  <a:pt x="5639877" y="3034753"/>
                </a:cubicBezTo>
                <a:cubicBezTo>
                  <a:pt x="5627215" y="3037556"/>
                  <a:pt x="5611741" y="3038958"/>
                  <a:pt x="5603301" y="3043163"/>
                </a:cubicBezTo>
                <a:cubicBezTo>
                  <a:pt x="5599081" y="3044565"/>
                  <a:pt x="5603301" y="3048770"/>
                  <a:pt x="5604707" y="3052975"/>
                </a:cubicBezTo>
                <a:cubicBezTo>
                  <a:pt x="5606114" y="3055779"/>
                  <a:pt x="5607521" y="3058582"/>
                  <a:pt x="5610335" y="3062788"/>
                </a:cubicBezTo>
                <a:cubicBezTo>
                  <a:pt x="5607521" y="3062788"/>
                  <a:pt x="5604707" y="3062788"/>
                  <a:pt x="5601894" y="3064189"/>
                </a:cubicBezTo>
                <a:cubicBezTo>
                  <a:pt x="5596267" y="3059984"/>
                  <a:pt x="5590640" y="3054377"/>
                  <a:pt x="5585013" y="3048770"/>
                </a:cubicBezTo>
                <a:cubicBezTo>
                  <a:pt x="5566725" y="3055779"/>
                  <a:pt x="5549843" y="3061386"/>
                  <a:pt x="5532963" y="3066993"/>
                </a:cubicBezTo>
                <a:cubicBezTo>
                  <a:pt x="5532963" y="3066993"/>
                  <a:pt x="5531555" y="3065591"/>
                  <a:pt x="5530149" y="3065591"/>
                </a:cubicBezTo>
                <a:cubicBezTo>
                  <a:pt x="5532963" y="3062788"/>
                  <a:pt x="5534369" y="3059984"/>
                  <a:pt x="5537183" y="3054377"/>
                </a:cubicBezTo>
                <a:cubicBezTo>
                  <a:pt x="5548437" y="3051574"/>
                  <a:pt x="5563911" y="3045967"/>
                  <a:pt x="5580793" y="3041762"/>
                </a:cubicBezTo>
                <a:cubicBezTo>
                  <a:pt x="5580793" y="3041762"/>
                  <a:pt x="5579385" y="3040360"/>
                  <a:pt x="5579385" y="3040360"/>
                </a:cubicBezTo>
                <a:cubicBezTo>
                  <a:pt x="5565318" y="3041762"/>
                  <a:pt x="5551251" y="3044565"/>
                  <a:pt x="5537183" y="3045967"/>
                </a:cubicBezTo>
                <a:cubicBezTo>
                  <a:pt x="5523115" y="3048770"/>
                  <a:pt x="5509047" y="3048770"/>
                  <a:pt x="5496387" y="3051574"/>
                </a:cubicBezTo>
                <a:cubicBezTo>
                  <a:pt x="5496387" y="3050172"/>
                  <a:pt x="5494980" y="3050172"/>
                  <a:pt x="5494980" y="3048770"/>
                </a:cubicBezTo>
                <a:cubicBezTo>
                  <a:pt x="5503421" y="3045967"/>
                  <a:pt x="5511861" y="3044565"/>
                  <a:pt x="5520301" y="3041762"/>
                </a:cubicBezTo>
                <a:cubicBezTo>
                  <a:pt x="5507641" y="3040360"/>
                  <a:pt x="5494980" y="3040360"/>
                  <a:pt x="5483725" y="3038958"/>
                </a:cubicBezTo>
                <a:cubicBezTo>
                  <a:pt x="5480912" y="3038958"/>
                  <a:pt x="5475285" y="3038958"/>
                  <a:pt x="5473879" y="3037556"/>
                </a:cubicBezTo>
                <a:cubicBezTo>
                  <a:pt x="5473879" y="3030548"/>
                  <a:pt x="5454183" y="3033351"/>
                  <a:pt x="5440116" y="3034753"/>
                </a:cubicBezTo>
                <a:cubicBezTo>
                  <a:pt x="5423235" y="3036155"/>
                  <a:pt x="5406353" y="3038958"/>
                  <a:pt x="5389473" y="3041762"/>
                </a:cubicBezTo>
                <a:cubicBezTo>
                  <a:pt x="5386659" y="3041762"/>
                  <a:pt x="5383845" y="3041762"/>
                  <a:pt x="5381032" y="3043163"/>
                </a:cubicBezTo>
                <a:cubicBezTo>
                  <a:pt x="5361337" y="3050172"/>
                  <a:pt x="5352897" y="3051574"/>
                  <a:pt x="5330389" y="3050172"/>
                </a:cubicBezTo>
                <a:cubicBezTo>
                  <a:pt x="5326168" y="3048770"/>
                  <a:pt x="5320541" y="3048770"/>
                  <a:pt x="5314914" y="3050172"/>
                </a:cubicBezTo>
                <a:cubicBezTo>
                  <a:pt x="5288185" y="3050172"/>
                  <a:pt x="5261457" y="3051574"/>
                  <a:pt x="5234729" y="3052975"/>
                </a:cubicBezTo>
                <a:cubicBezTo>
                  <a:pt x="5237542" y="3061386"/>
                  <a:pt x="5238949" y="3061386"/>
                  <a:pt x="5267084" y="3058582"/>
                </a:cubicBezTo>
                <a:cubicBezTo>
                  <a:pt x="5271304" y="3057181"/>
                  <a:pt x="5279745" y="3057181"/>
                  <a:pt x="5281151" y="3058582"/>
                </a:cubicBezTo>
                <a:cubicBezTo>
                  <a:pt x="5283965" y="3059984"/>
                  <a:pt x="5282559" y="3062788"/>
                  <a:pt x="5279745" y="3064189"/>
                </a:cubicBezTo>
                <a:cubicBezTo>
                  <a:pt x="5274117" y="3066993"/>
                  <a:pt x="5265677" y="3071198"/>
                  <a:pt x="5260050" y="3074001"/>
                </a:cubicBezTo>
                <a:cubicBezTo>
                  <a:pt x="5255829" y="3071198"/>
                  <a:pt x="5251609" y="3068395"/>
                  <a:pt x="5245983" y="3065591"/>
                </a:cubicBezTo>
                <a:cubicBezTo>
                  <a:pt x="5244575" y="3064189"/>
                  <a:pt x="5238949" y="3064189"/>
                  <a:pt x="5233321" y="3064189"/>
                </a:cubicBezTo>
                <a:cubicBezTo>
                  <a:pt x="5224881" y="3064189"/>
                  <a:pt x="5216441" y="3062788"/>
                  <a:pt x="5209407" y="3068395"/>
                </a:cubicBezTo>
                <a:cubicBezTo>
                  <a:pt x="5205186" y="3071198"/>
                  <a:pt x="5189712" y="3072600"/>
                  <a:pt x="5177051" y="3076805"/>
                </a:cubicBezTo>
                <a:cubicBezTo>
                  <a:pt x="5175644" y="3072600"/>
                  <a:pt x="5174237" y="3069796"/>
                  <a:pt x="5174237" y="3065591"/>
                </a:cubicBezTo>
                <a:cubicBezTo>
                  <a:pt x="5165797" y="3068395"/>
                  <a:pt x="5155949" y="3071198"/>
                  <a:pt x="5154543" y="3074001"/>
                </a:cubicBezTo>
                <a:cubicBezTo>
                  <a:pt x="5154543" y="3075403"/>
                  <a:pt x="5161577" y="3076805"/>
                  <a:pt x="5165797" y="3079608"/>
                </a:cubicBezTo>
                <a:cubicBezTo>
                  <a:pt x="5161577" y="3082412"/>
                  <a:pt x="5155949" y="3083814"/>
                  <a:pt x="5151729" y="3086617"/>
                </a:cubicBezTo>
                <a:cubicBezTo>
                  <a:pt x="5151729" y="3088019"/>
                  <a:pt x="5153136" y="3089421"/>
                  <a:pt x="5154543" y="3089421"/>
                </a:cubicBezTo>
                <a:cubicBezTo>
                  <a:pt x="5157356" y="3092224"/>
                  <a:pt x="5160169" y="3095027"/>
                  <a:pt x="5164390" y="3096429"/>
                </a:cubicBezTo>
                <a:cubicBezTo>
                  <a:pt x="5205186" y="3109045"/>
                  <a:pt x="5245983" y="3120259"/>
                  <a:pt x="5286779" y="3132874"/>
                </a:cubicBezTo>
                <a:cubicBezTo>
                  <a:pt x="5289592" y="3132874"/>
                  <a:pt x="5292405" y="3134276"/>
                  <a:pt x="5295219" y="3134276"/>
                </a:cubicBezTo>
                <a:cubicBezTo>
                  <a:pt x="5298033" y="3127267"/>
                  <a:pt x="5306473" y="3125866"/>
                  <a:pt x="5317727" y="3128669"/>
                </a:cubicBezTo>
                <a:cubicBezTo>
                  <a:pt x="5307880" y="3134276"/>
                  <a:pt x="5313507" y="3141285"/>
                  <a:pt x="5331795" y="3145490"/>
                </a:cubicBezTo>
                <a:cubicBezTo>
                  <a:pt x="5348676" y="3149695"/>
                  <a:pt x="5366964" y="3152499"/>
                  <a:pt x="5386659" y="3158105"/>
                </a:cubicBezTo>
                <a:cubicBezTo>
                  <a:pt x="5382439" y="3158105"/>
                  <a:pt x="5378219" y="3158105"/>
                  <a:pt x="5371185" y="3158105"/>
                </a:cubicBezTo>
                <a:cubicBezTo>
                  <a:pt x="5420421" y="3173525"/>
                  <a:pt x="5464031" y="3191747"/>
                  <a:pt x="5525929" y="3191747"/>
                </a:cubicBezTo>
                <a:cubicBezTo>
                  <a:pt x="5525929" y="3193149"/>
                  <a:pt x="5524522" y="3193149"/>
                  <a:pt x="5524522" y="3194551"/>
                </a:cubicBezTo>
                <a:cubicBezTo>
                  <a:pt x="5514675" y="3194551"/>
                  <a:pt x="5503421" y="3194551"/>
                  <a:pt x="5489353" y="3193149"/>
                </a:cubicBezTo>
                <a:cubicBezTo>
                  <a:pt x="5502013" y="3198756"/>
                  <a:pt x="5513267" y="3202961"/>
                  <a:pt x="5525929" y="3208568"/>
                </a:cubicBezTo>
                <a:cubicBezTo>
                  <a:pt x="5530149" y="3207166"/>
                  <a:pt x="5531555" y="3205764"/>
                  <a:pt x="5534369" y="3202961"/>
                </a:cubicBezTo>
                <a:cubicBezTo>
                  <a:pt x="5539997" y="3205764"/>
                  <a:pt x="5545623" y="3207166"/>
                  <a:pt x="5552657" y="3208568"/>
                </a:cubicBezTo>
                <a:cubicBezTo>
                  <a:pt x="5556877" y="3207166"/>
                  <a:pt x="5562505" y="3204363"/>
                  <a:pt x="5568131" y="3202961"/>
                </a:cubicBezTo>
                <a:cubicBezTo>
                  <a:pt x="5558284" y="3200157"/>
                  <a:pt x="5547030" y="3197354"/>
                  <a:pt x="5535776" y="3194551"/>
                </a:cubicBezTo>
                <a:cubicBezTo>
                  <a:pt x="5547030" y="3193149"/>
                  <a:pt x="5552657" y="3188944"/>
                  <a:pt x="5572352" y="3195952"/>
                </a:cubicBezTo>
                <a:cubicBezTo>
                  <a:pt x="5576572" y="3197354"/>
                  <a:pt x="5583606" y="3197354"/>
                  <a:pt x="5589233" y="3198756"/>
                </a:cubicBezTo>
                <a:cubicBezTo>
                  <a:pt x="5594860" y="3200157"/>
                  <a:pt x="5600487" y="3201559"/>
                  <a:pt x="5606114" y="3202961"/>
                </a:cubicBezTo>
                <a:cubicBezTo>
                  <a:pt x="5601894" y="3202961"/>
                  <a:pt x="5596267" y="3202961"/>
                  <a:pt x="5592047" y="3202961"/>
                </a:cubicBezTo>
                <a:cubicBezTo>
                  <a:pt x="5590640" y="3204363"/>
                  <a:pt x="5589233" y="3202961"/>
                  <a:pt x="5585013" y="3202961"/>
                </a:cubicBezTo>
                <a:cubicBezTo>
                  <a:pt x="5592047" y="3209970"/>
                  <a:pt x="5599081" y="3215577"/>
                  <a:pt x="5606114" y="3221183"/>
                </a:cubicBezTo>
                <a:cubicBezTo>
                  <a:pt x="5596267" y="3219782"/>
                  <a:pt x="5585013" y="3216978"/>
                  <a:pt x="5573759" y="3215577"/>
                </a:cubicBezTo>
                <a:cubicBezTo>
                  <a:pt x="5573759" y="3215577"/>
                  <a:pt x="5572352" y="3216978"/>
                  <a:pt x="5572352" y="3216978"/>
                </a:cubicBezTo>
                <a:cubicBezTo>
                  <a:pt x="5580793" y="3219782"/>
                  <a:pt x="5589233" y="3223987"/>
                  <a:pt x="5599081" y="3225389"/>
                </a:cubicBezTo>
                <a:cubicBezTo>
                  <a:pt x="5637063" y="3230996"/>
                  <a:pt x="5676453" y="3239406"/>
                  <a:pt x="5714435" y="3242209"/>
                </a:cubicBezTo>
                <a:cubicBezTo>
                  <a:pt x="5756638" y="3246415"/>
                  <a:pt x="5797435" y="3253423"/>
                  <a:pt x="5839637" y="3256227"/>
                </a:cubicBezTo>
                <a:cubicBezTo>
                  <a:pt x="5846671" y="3257629"/>
                  <a:pt x="5855111" y="3259030"/>
                  <a:pt x="5863552" y="3260432"/>
                </a:cubicBezTo>
                <a:cubicBezTo>
                  <a:pt x="5867773" y="3260432"/>
                  <a:pt x="5874807" y="3260432"/>
                  <a:pt x="5883247" y="3259030"/>
                </a:cubicBezTo>
                <a:cubicBezTo>
                  <a:pt x="5883247" y="3263235"/>
                  <a:pt x="5884653" y="3264637"/>
                  <a:pt x="5884653" y="3266039"/>
                </a:cubicBezTo>
                <a:cubicBezTo>
                  <a:pt x="5886061" y="3266039"/>
                  <a:pt x="5887467" y="3267441"/>
                  <a:pt x="5888874" y="3267441"/>
                </a:cubicBezTo>
                <a:cubicBezTo>
                  <a:pt x="5893095" y="3266039"/>
                  <a:pt x="5897315" y="3264637"/>
                  <a:pt x="5902941" y="3264637"/>
                </a:cubicBezTo>
                <a:cubicBezTo>
                  <a:pt x="5901535" y="3263235"/>
                  <a:pt x="5900128" y="3263235"/>
                  <a:pt x="5898721" y="3261834"/>
                </a:cubicBezTo>
                <a:cubicBezTo>
                  <a:pt x="5909975" y="3263235"/>
                  <a:pt x="5921229" y="3264637"/>
                  <a:pt x="5931077" y="3266039"/>
                </a:cubicBezTo>
                <a:cubicBezTo>
                  <a:pt x="5939517" y="3268842"/>
                  <a:pt x="5946551" y="3273048"/>
                  <a:pt x="5953585" y="3275851"/>
                </a:cubicBezTo>
                <a:cubicBezTo>
                  <a:pt x="5954992" y="3275851"/>
                  <a:pt x="5957805" y="3275851"/>
                  <a:pt x="5959212" y="3274449"/>
                </a:cubicBezTo>
                <a:cubicBezTo>
                  <a:pt x="5953585" y="3273048"/>
                  <a:pt x="5946551" y="3270244"/>
                  <a:pt x="5940925" y="3267441"/>
                </a:cubicBezTo>
                <a:cubicBezTo>
                  <a:pt x="5940925" y="3267441"/>
                  <a:pt x="5942331" y="3266039"/>
                  <a:pt x="5942331" y="3266039"/>
                </a:cubicBezTo>
                <a:cubicBezTo>
                  <a:pt x="5950771" y="3267441"/>
                  <a:pt x="5959212" y="3270244"/>
                  <a:pt x="5966246" y="3271646"/>
                </a:cubicBezTo>
                <a:cubicBezTo>
                  <a:pt x="5978907" y="3273048"/>
                  <a:pt x="5990161" y="3274449"/>
                  <a:pt x="6001415" y="3277253"/>
                </a:cubicBezTo>
                <a:cubicBezTo>
                  <a:pt x="6008449" y="3278655"/>
                  <a:pt x="6014076" y="3280056"/>
                  <a:pt x="6021110" y="3282860"/>
                </a:cubicBezTo>
                <a:cubicBezTo>
                  <a:pt x="6018297" y="3284261"/>
                  <a:pt x="6014076" y="3285663"/>
                  <a:pt x="6009856" y="3285663"/>
                </a:cubicBezTo>
                <a:cubicBezTo>
                  <a:pt x="6004229" y="3287065"/>
                  <a:pt x="5995788" y="3288467"/>
                  <a:pt x="5990161" y="3289868"/>
                </a:cubicBezTo>
                <a:cubicBezTo>
                  <a:pt x="5978907" y="3294074"/>
                  <a:pt x="5980313" y="3296877"/>
                  <a:pt x="5997195" y="3301082"/>
                </a:cubicBezTo>
                <a:cubicBezTo>
                  <a:pt x="6001415" y="3301082"/>
                  <a:pt x="6005635" y="3302484"/>
                  <a:pt x="6014076" y="3305287"/>
                </a:cubicBezTo>
                <a:cubicBezTo>
                  <a:pt x="6005635" y="3303886"/>
                  <a:pt x="6001415" y="3303886"/>
                  <a:pt x="5997195" y="3303886"/>
                </a:cubicBezTo>
                <a:cubicBezTo>
                  <a:pt x="5992975" y="3303886"/>
                  <a:pt x="5990161" y="3303886"/>
                  <a:pt x="5984534" y="3303886"/>
                </a:cubicBezTo>
                <a:cubicBezTo>
                  <a:pt x="6022517" y="3317903"/>
                  <a:pt x="6074567" y="3323510"/>
                  <a:pt x="6097075" y="3343134"/>
                </a:cubicBezTo>
                <a:cubicBezTo>
                  <a:pt x="6095669" y="3343134"/>
                  <a:pt x="6094261" y="3343134"/>
                  <a:pt x="6092855" y="3343134"/>
                </a:cubicBezTo>
                <a:cubicBezTo>
                  <a:pt x="6090041" y="3343134"/>
                  <a:pt x="6087228" y="3343134"/>
                  <a:pt x="6087228" y="3343134"/>
                </a:cubicBezTo>
                <a:cubicBezTo>
                  <a:pt x="6068940" y="3337527"/>
                  <a:pt x="6052059" y="3331920"/>
                  <a:pt x="6036585" y="3327715"/>
                </a:cubicBezTo>
                <a:cubicBezTo>
                  <a:pt x="6032364" y="3329117"/>
                  <a:pt x="6029551" y="3330519"/>
                  <a:pt x="6025330" y="3330519"/>
                </a:cubicBezTo>
                <a:cubicBezTo>
                  <a:pt x="6035177" y="3340331"/>
                  <a:pt x="6060499" y="3341733"/>
                  <a:pt x="6075973" y="3348741"/>
                </a:cubicBezTo>
                <a:cubicBezTo>
                  <a:pt x="6061906" y="3344536"/>
                  <a:pt x="6046431" y="3341733"/>
                  <a:pt x="6032364" y="3338929"/>
                </a:cubicBezTo>
                <a:cubicBezTo>
                  <a:pt x="6029551" y="3341733"/>
                  <a:pt x="6028143" y="3344536"/>
                  <a:pt x="6025330" y="3347339"/>
                </a:cubicBezTo>
                <a:cubicBezTo>
                  <a:pt x="6029551" y="3348741"/>
                  <a:pt x="6036585" y="3350143"/>
                  <a:pt x="6043618" y="3352946"/>
                </a:cubicBezTo>
                <a:cubicBezTo>
                  <a:pt x="6036585" y="3354348"/>
                  <a:pt x="6029551" y="3355750"/>
                  <a:pt x="6022517" y="3355750"/>
                </a:cubicBezTo>
                <a:cubicBezTo>
                  <a:pt x="6064719" y="3371169"/>
                  <a:pt x="6105516" y="3385186"/>
                  <a:pt x="6146312" y="3400605"/>
                </a:cubicBezTo>
                <a:cubicBezTo>
                  <a:pt x="6140685" y="3402007"/>
                  <a:pt x="6136465" y="3404811"/>
                  <a:pt x="6132245" y="3406212"/>
                </a:cubicBezTo>
                <a:cubicBezTo>
                  <a:pt x="6111143" y="3404811"/>
                  <a:pt x="6090041" y="3402007"/>
                  <a:pt x="6068940" y="3400605"/>
                </a:cubicBezTo>
                <a:cubicBezTo>
                  <a:pt x="6061906" y="3400605"/>
                  <a:pt x="6050652" y="3402007"/>
                  <a:pt x="6050652" y="3403409"/>
                </a:cubicBezTo>
                <a:cubicBezTo>
                  <a:pt x="6049245" y="3406212"/>
                  <a:pt x="6056279" y="3410417"/>
                  <a:pt x="6061906" y="3414623"/>
                </a:cubicBezTo>
                <a:cubicBezTo>
                  <a:pt x="6047839" y="3416024"/>
                  <a:pt x="6050652" y="3423033"/>
                  <a:pt x="6067533" y="3428640"/>
                </a:cubicBezTo>
                <a:cubicBezTo>
                  <a:pt x="6077381" y="3431443"/>
                  <a:pt x="6094261" y="3432845"/>
                  <a:pt x="6108329" y="3434247"/>
                </a:cubicBezTo>
                <a:cubicBezTo>
                  <a:pt x="6109736" y="3430042"/>
                  <a:pt x="6109736" y="3428640"/>
                  <a:pt x="6111143" y="3425837"/>
                </a:cubicBezTo>
                <a:cubicBezTo>
                  <a:pt x="6112549" y="3427238"/>
                  <a:pt x="6112549" y="3427238"/>
                  <a:pt x="6113957" y="3427238"/>
                </a:cubicBezTo>
                <a:cubicBezTo>
                  <a:pt x="6115363" y="3431443"/>
                  <a:pt x="6115363" y="3437050"/>
                  <a:pt x="6116770" y="3441256"/>
                </a:cubicBezTo>
                <a:cubicBezTo>
                  <a:pt x="6106923" y="3448264"/>
                  <a:pt x="6097075" y="3455273"/>
                  <a:pt x="6088635" y="3462282"/>
                </a:cubicBezTo>
                <a:cubicBezTo>
                  <a:pt x="6085821" y="3465085"/>
                  <a:pt x="6083007" y="3466487"/>
                  <a:pt x="6070347" y="3465085"/>
                </a:cubicBezTo>
                <a:cubicBezTo>
                  <a:pt x="6060499" y="3462282"/>
                  <a:pt x="6052059" y="3462282"/>
                  <a:pt x="6042211" y="3460880"/>
                </a:cubicBezTo>
                <a:cubicBezTo>
                  <a:pt x="6037991" y="3460880"/>
                  <a:pt x="6035177" y="3459478"/>
                  <a:pt x="6032364" y="3458076"/>
                </a:cubicBezTo>
                <a:cubicBezTo>
                  <a:pt x="6029551" y="3456675"/>
                  <a:pt x="6026737" y="3455273"/>
                  <a:pt x="6022517" y="3453871"/>
                </a:cubicBezTo>
                <a:cubicBezTo>
                  <a:pt x="6021110" y="3458076"/>
                  <a:pt x="6016889" y="3463683"/>
                  <a:pt x="6035177" y="3467889"/>
                </a:cubicBezTo>
                <a:cubicBezTo>
                  <a:pt x="6050652" y="3472094"/>
                  <a:pt x="6060499" y="3470692"/>
                  <a:pt x="6063313" y="3465085"/>
                </a:cubicBezTo>
                <a:cubicBezTo>
                  <a:pt x="6081601" y="3472094"/>
                  <a:pt x="6083007" y="3474897"/>
                  <a:pt x="6067533" y="3479102"/>
                </a:cubicBezTo>
                <a:cubicBezTo>
                  <a:pt x="6071753" y="3480504"/>
                  <a:pt x="6075973" y="3481906"/>
                  <a:pt x="6078787" y="3481906"/>
                </a:cubicBezTo>
                <a:cubicBezTo>
                  <a:pt x="6083007" y="3483308"/>
                  <a:pt x="6087228" y="3484709"/>
                  <a:pt x="6091448" y="3487513"/>
                </a:cubicBezTo>
                <a:cubicBezTo>
                  <a:pt x="6084415" y="3486111"/>
                  <a:pt x="6075973" y="3486111"/>
                  <a:pt x="6067533" y="3484709"/>
                </a:cubicBezTo>
                <a:cubicBezTo>
                  <a:pt x="6074567" y="3495923"/>
                  <a:pt x="6074567" y="3498727"/>
                  <a:pt x="6067533" y="3500128"/>
                </a:cubicBezTo>
                <a:cubicBezTo>
                  <a:pt x="6074567" y="3501530"/>
                  <a:pt x="6078787" y="3502932"/>
                  <a:pt x="6084415" y="3502932"/>
                </a:cubicBezTo>
                <a:cubicBezTo>
                  <a:pt x="6092855" y="3504334"/>
                  <a:pt x="6099889" y="3504334"/>
                  <a:pt x="6106923" y="3504334"/>
                </a:cubicBezTo>
                <a:cubicBezTo>
                  <a:pt x="6120990" y="3504334"/>
                  <a:pt x="6126617" y="3507137"/>
                  <a:pt x="6130837" y="3511342"/>
                </a:cubicBezTo>
                <a:cubicBezTo>
                  <a:pt x="6129431" y="3511342"/>
                  <a:pt x="6129431" y="3512744"/>
                  <a:pt x="6128024" y="3512744"/>
                </a:cubicBezTo>
                <a:cubicBezTo>
                  <a:pt x="6123803" y="3512744"/>
                  <a:pt x="6118177" y="3514146"/>
                  <a:pt x="6112549" y="3514146"/>
                </a:cubicBezTo>
                <a:cubicBezTo>
                  <a:pt x="6118177" y="3516949"/>
                  <a:pt x="6122397" y="3519753"/>
                  <a:pt x="6128024" y="3521154"/>
                </a:cubicBezTo>
                <a:cubicBezTo>
                  <a:pt x="6143499" y="3526761"/>
                  <a:pt x="6157566" y="3530967"/>
                  <a:pt x="6173041" y="3535172"/>
                </a:cubicBezTo>
                <a:cubicBezTo>
                  <a:pt x="6171634" y="3535172"/>
                  <a:pt x="6170227" y="3536573"/>
                  <a:pt x="6168820" y="3536573"/>
                </a:cubicBezTo>
                <a:cubicBezTo>
                  <a:pt x="6157566" y="3533770"/>
                  <a:pt x="6143499" y="3529565"/>
                  <a:pt x="6133651" y="3525360"/>
                </a:cubicBezTo>
                <a:cubicBezTo>
                  <a:pt x="6119583" y="3521154"/>
                  <a:pt x="6106923" y="3518351"/>
                  <a:pt x="6092855" y="3518351"/>
                </a:cubicBezTo>
                <a:cubicBezTo>
                  <a:pt x="6099889" y="3521154"/>
                  <a:pt x="6106923" y="3523958"/>
                  <a:pt x="6112549" y="3526761"/>
                </a:cubicBezTo>
                <a:cubicBezTo>
                  <a:pt x="6108329" y="3528163"/>
                  <a:pt x="6104109" y="3529565"/>
                  <a:pt x="6101295" y="3530967"/>
                </a:cubicBezTo>
                <a:cubicBezTo>
                  <a:pt x="6098482" y="3530967"/>
                  <a:pt x="6097075" y="3532368"/>
                  <a:pt x="6095669" y="3533770"/>
                </a:cubicBezTo>
                <a:cubicBezTo>
                  <a:pt x="6095669" y="3535172"/>
                  <a:pt x="6095669" y="3537975"/>
                  <a:pt x="6095669" y="3540779"/>
                </a:cubicBezTo>
                <a:cubicBezTo>
                  <a:pt x="6113957" y="3536573"/>
                  <a:pt x="6137871" y="3547787"/>
                  <a:pt x="6166007" y="3549189"/>
                </a:cubicBezTo>
                <a:cubicBezTo>
                  <a:pt x="6164600" y="3551993"/>
                  <a:pt x="6163193" y="3554796"/>
                  <a:pt x="6161787" y="3557599"/>
                </a:cubicBezTo>
                <a:cubicBezTo>
                  <a:pt x="6160379" y="3557599"/>
                  <a:pt x="6156159" y="3559001"/>
                  <a:pt x="6156159" y="3560403"/>
                </a:cubicBezTo>
                <a:cubicBezTo>
                  <a:pt x="6156159" y="3561805"/>
                  <a:pt x="6158973" y="3566010"/>
                  <a:pt x="6161787" y="3566010"/>
                </a:cubicBezTo>
                <a:cubicBezTo>
                  <a:pt x="6167413" y="3568813"/>
                  <a:pt x="6175854" y="3567412"/>
                  <a:pt x="6187108" y="3568813"/>
                </a:cubicBezTo>
                <a:cubicBezTo>
                  <a:pt x="6192735" y="3571617"/>
                  <a:pt x="6194142" y="3574420"/>
                  <a:pt x="6180075" y="3574420"/>
                </a:cubicBezTo>
                <a:cubicBezTo>
                  <a:pt x="6147719" y="3575822"/>
                  <a:pt x="6132245" y="3582831"/>
                  <a:pt x="6125211" y="3592643"/>
                </a:cubicBezTo>
                <a:cubicBezTo>
                  <a:pt x="6123803" y="3595446"/>
                  <a:pt x="6128024" y="3599651"/>
                  <a:pt x="6129431" y="3603857"/>
                </a:cubicBezTo>
                <a:cubicBezTo>
                  <a:pt x="6128024" y="3603857"/>
                  <a:pt x="6126617" y="3603857"/>
                  <a:pt x="6123803" y="3603857"/>
                </a:cubicBezTo>
                <a:cubicBezTo>
                  <a:pt x="6120990" y="3602455"/>
                  <a:pt x="6116770" y="3601053"/>
                  <a:pt x="6113957" y="3599651"/>
                </a:cubicBezTo>
                <a:cubicBezTo>
                  <a:pt x="6111143" y="3599651"/>
                  <a:pt x="6109736" y="3599651"/>
                  <a:pt x="6108329" y="3599651"/>
                </a:cubicBezTo>
                <a:cubicBezTo>
                  <a:pt x="6111143" y="3602455"/>
                  <a:pt x="6112549" y="3605258"/>
                  <a:pt x="6115363" y="3608062"/>
                </a:cubicBezTo>
                <a:cubicBezTo>
                  <a:pt x="6118177" y="3610865"/>
                  <a:pt x="6119583" y="3613669"/>
                  <a:pt x="6123803" y="3616472"/>
                </a:cubicBezTo>
                <a:cubicBezTo>
                  <a:pt x="6126617" y="3619276"/>
                  <a:pt x="6132245" y="3622079"/>
                  <a:pt x="6136465" y="3626284"/>
                </a:cubicBezTo>
                <a:cubicBezTo>
                  <a:pt x="6137871" y="3627686"/>
                  <a:pt x="6139278" y="3629088"/>
                  <a:pt x="6140685" y="3630490"/>
                </a:cubicBezTo>
                <a:cubicBezTo>
                  <a:pt x="6125211" y="3629088"/>
                  <a:pt x="6130837" y="3634695"/>
                  <a:pt x="6122397" y="3637498"/>
                </a:cubicBezTo>
                <a:cubicBezTo>
                  <a:pt x="6136465" y="3640302"/>
                  <a:pt x="6149125" y="3641703"/>
                  <a:pt x="6160379" y="3644507"/>
                </a:cubicBezTo>
                <a:cubicBezTo>
                  <a:pt x="6146312" y="3645909"/>
                  <a:pt x="6118177" y="3643105"/>
                  <a:pt x="6130837" y="3654319"/>
                </a:cubicBezTo>
                <a:cubicBezTo>
                  <a:pt x="6111143" y="3662729"/>
                  <a:pt x="6080194" y="3657123"/>
                  <a:pt x="6050652" y="3654319"/>
                </a:cubicBezTo>
                <a:cubicBezTo>
                  <a:pt x="6018297" y="3651516"/>
                  <a:pt x="5985941" y="3648712"/>
                  <a:pt x="5953585" y="3645909"/>
                </a:cubicBezTo>
                <a:cubicBezTo>
                  <a:pt x="5946551" y="3645909"/>
                  <a:pt x="5939517" y="3645909"/>
                  <a:pt x="5932483" y="3645909"/>
                </a:cubicBezTo>
                <a:cubicBezTo>
                  <a:pt x="5952179" y="3655721"/>
                  <a:pt x="5970467" y="3650114"/>
                  <a:pt x="5988755" y="3654319"/>
                </a:cubicBezTo>
                <a:cubicBezTo>
                  <a:pt x="5964839" y="3657123"/>
                  <a:pt x="5939517" y="3652917"/>
                  <a:pt x="5911382" y="3647310"/>
                </a:cubicBezTo>
                <a:cubicBezTo>
                  <a:pt x="5912789" y="3637498"/>
                  <a:pt x="5883247" y="3638900"/>
                  <a:pt x="5871993" y="3633293"/>
                </a:cubicBezTo>
                <a:cubicBezTo>
                  <a:pt x="5859332" y="3643105"/>
                  <a:pt x="5829790" y="3634695"/>
                  <a:pt x="5807281" y="3633293"/>
                </a:cubicBezTo>
                <a:cubicBezTo>
                  <a:pt x="5804468" y="3636097"/>
                  <a:pt x="5803061" y="3638900"/>
                  <a:pt x="5800248" y="3641703"/>
                </a:cubicBezTo>
                <a:cubicBezTo>
                  <a:pt x="5803061" y="3641703"/>
                  <a:pt x="5805875" y="3641703"/>
                  <a:pt x="5807281" y="3641703"/>
                </a:cubicBezTo>
                <a:cubicBezTo>
                  <a:pt x="5818535" y="3641703"/>
                  <a:pt x="5835417" y="3645909"/>
                  <a:pt x="5841044" y="3650114"/>
                </a:cubicBezTo>
                <a:cubicBezTo>
                  <a:pt x="5845265" y="3652917"/>
                  <a:pt x="5852298" y="3657123"/>
                  <a:pt x="5859332" y="3661328"/>
                </a:cubicBezTo>
                <a:cubicBezTo>
                  <a:pt x="5824163" y="3657123"/>
                  <a:pt x="5788993" y="3651516"/>
                  <a:pt x="5756638" y="3641703"/>
                </a:cubicBezTo>
                <a:cubicBezTo>
                  <a:pt x="5753825" y="3640302"/>
                  <a:pt x="5758045" y="3636097"/>
                  <a:pt x="5758045" y="3633293"/>
                </a:cubicBezTo>
                <a:cubicBezTo>
                  <a:pt x="5756638" y="3633293"/>
                  <a:pt x="5749605" y="3631891"/>
                  <a:pt x="5745384" y="3630490"/>
                </a:cubicBezTo>
                <a:cubicBezTo>
                  <a:pt x="5741163" y="3633293"/>
                  <a:pt x="5736943" y="3634695"/>
                  <a:pt x="5736943" y="3636097"/>
                </a:cubicBezTo>
                <a:cubicBezTo>
                  <a:pt x="5735537" y="3638900"/>
                  <a:pt x="5735537" y="3643105"/>
                  <a:pt x="5741163" y="3645909"/>
                </a:cubicBezTo>
                <a:cubicBezTo>
                  <a:pt x="5752418" y="3651516"/>
                  <a:pt x="5767892" y="3657123"/>
                  <a:pt x="5780553" y="3662729"/>
                </a:cubicBezTo>
                <a:cubicBezTo>
                  <a:pt x="5794621" y="3668336"/>
                  <a:pt x="5804468" y="3675345"/>
                  <a:pt x="5826977" y="3673943"/>
                </a:cubicBezTo>
                <a:cubicBezTo>
                  <a:pt x="5824163" y="3683755"/>
                  <a:pt x="5805875" y="3680952"/>
                  <a:pt x="5788993" y="3678149"/>
                </a:cubicBezTo>
                <a:cubicBezTo>
                  <a:pt x="5787587" y="3678149"/>
                  <a:pt x="5787587" y="3678149"/>
                  <a:pt x="5786180" y="3678149"/>
                </a:cubicBezTo>
                <a:cubicBezTo>
                  <a:pt x="5790401" y="3682354"/>
                  <a:pt x="5793214" y="3686559"/>
                  <a:pt x="5797435" y="3689362"/>
                </a:cubicBezTo>
                <a:cubicBezTo>
                  <a:pt x="5791807" y="3689362"/>
                  <a:pt x="5787587" y="3687961"/>
                  <a:pt x="5783367" y="3686559"/>
                </a:cubicBezTo>
                <a:cubicBezTo>
                  <a:pt x="5777739" y="3686559"/>
                  <a:pt x="5773519" y="3685157"/>
                  <a:pt x="5767892" y="3683755"/>
                </a:cubicBezTo>
                <a:cubicBezTo>
                  <a:pt x="5772113" y="3692166"/>
                  <a:pt x="5817129" y="3704781"/>
                  <a:pt x="5853705" y="3708987"/>
                </a:cubicBezTo>
                <a:cubicBezTo>
                  <a:pt x="5866366" y="3710388"/>
                  <a:pt x="5883247" y="3713192"/>
                  <a:pt x="5887467" y="3706183"/>
                </a:cubicBezTo>
                <a:cubicBezTo>
                  <a:pt x="5895908" y="3707585"/>
                  <a:pt x="5904349" y="3708987"/>
                  <a:pt x="5914196" y="3711790"/>
                </a:cubicBezTo>
                <a:cubicBezTo>
                  <a:pt x="5914196" y="3711790"/>
                  <a:pt x="5915603" y="3713192"/>
                  <a:pt x="5917009" y="3713192"/>
                </a:cubicBezTo>
                <a:cubicBezTo>
                  <a:pt x="5911382" y="3714594"/>
                  <a:pt x="5907162" y="3714594"/>
                  <a:pt x="5901535" y="3714594"/>
                </a:cubicBezTo>
                <a:cubicBezTo>
                  <a:pt x="5900128" y="3714594"/>
                  <a:pt x="5897315" y="3714594"/>
                  <a:pt x="5895908" y="3714594"/>
                </a:cubicBezTo>
                <a:cubicBezTo>
                  <a:pt x="5883247" y="3713192"/>
                  <a:pt x="5867773" y="3710388"/>
                  <a:pt x="5866366" y="3714594"/>
                </a:cubicBezTo>
                <a:cubicBezTo>
                  <a:pt x="5864959" y="3715995"/>
                  <a:pt x="5879027" y="3720201"/>
                  <a:pt x="5887467" y="3724406"/>
                </a:cubicBezTo>
                <a:cubicBezTo>
                  <a:pt x="5888874" y="3724406"/>
                  <a:pt x="5890281" y="3725807"/>
                  <a:pt x="5895908" y="3727209"/>
                </a:cubicBezTo>
                <a:cubicBezTo>
                  <a:pt x="5881840" y="3725807"/>
                  <a:pt x="5870586" y="3724406"/>
                  <a:pt x="5862145" y="3724406"/>
                </a:cubicBezTo>
                <a:cubicBezTo>
                  <a:pt x="5852298" y="3725807"/>
                  <a:pt x="5846671" y="3728611"/>
                  <a:pt x="5835417" y="3730013"/>
                </a:cubicBezTo>
                <a:cubicBezTo>
                  <a:pt x="5876213" y="3739825"/>
                  <a:pt x="5914196" y="3744030"/>
                  <a:pt x="5952179" y="3748235"/>
                </a:cubicBezTo>
                <a:cubicBezTo>
                  <a:pt x="5954992" y="3751039"/>
                  <a:pt x="5959212" y="3752440"/>
                  <a:pt x="5963433" y="3756646"/>
                </a:cubicBezTo>
                <a:cubicBezTo>
                  <a:pt x="5945145" y="3756646"/>
                  <a:pt x="5926857" y="3756646"/>
                  <a:pt x="5905755" y="3756646"/>
                </a:cubicBezTo>
                <a:cubicBezTo>
                  <a:pt x="5917009" y="3759449"/>
                  <a:pt x="5922637" y="3762253"/>
                  <a:pt x="5933891" y="3765056"/>
                </a:cubicBezTo>
                <a:cubicBezTo>
                  <a:pt x="5922637" y="3763654"/>
                  <a:pt x="5915603" y="3763654"/>
                  <a:pt x="5909975" y="3763654"/>
                </a:cubicBezTo>
                <a:cubicBezTo>
                  <a:pt x="5893095" y="3762253"/>
                  <a:pt x="5890281" y="3765056"/>
                  <a:pt x="5901535" y="3770663"/>
                </a:cubicBezTo>
                <a:cubicBezTo>
                  <a:pt x="5904349" y="3772065"/>
                  <a:pt x="5907162" y="3774868"/>
                  <a:pt x="5909975" y="3776270"/>
                </a:cubicBezTo>
                <a:cubicBezTo>
                  <a:pt x="5914196" y="3777672"/>
                  <a:pt x="5919823" y="3780475"/>
                  <a:pt x="5921229" y="3780475"/>
                </a:cubicBezTo>
                <a:cubicBezTo>
                  <a:pt x="5901535" y="3781877"/>
                  <a:pt x="5883247" y="3783279"/>
                  <a:pt x="5864959" y="3784680"/>
                </a:cubicBezTo>
                <a:cubicBezTo>
                  <a:pt x="5859332" y="3783279"/>
                  <a:pt x="5850891" y="3781877"/>
                  <a:pt x="5843857" y="3780475"/>
                </a:cubicBezTo>
                <a:cubicBezTo>
                  <a:pt x="5838231" y="3781877"/>
                  <a:pt x="5832603" y="3784680"/>
                  <a:pt x="5826977" y="3786082"/>
                </a:cubicBezTo>
                <a:cubicBezTo>
                  <a:pt x="5842451" y="3787484"/>
                  <a:pt x="5860739" y="3788885"/>
                  <a:pt x="5877620" y="3790287"/>
                </a:cubicBezTo>
                <a:cubicBezTo>
                  <a:pt x="5907162" y="3793091"/>
                  <a:pt x="5931077" y="3800099"/>
                  <a:pt x="5957805" y="3807108"/>
                </a:cubicBezTo>
                <a:cubicBezTo>
                  <a:pt x="5962026" y="3808510"/>
                  <a:pt x="5967653" y="3808510"/>
                  <a:pt x="5973280" y="3809911"/>
                </a:cubicBezTo>
                <a:cubicBezTo>
                  <a:pt x="5978907" y="3809911"/>
                  <a:pt x="5984534" y="3811313"/>
                  <a:pt x="5994381" y="3814117"/>
                </a:cubicBezTo>
                <a:cubicBezTo>
                  <a:pt x="5983127" y="3814117"/>
                  <a:pt x="5977500" y="3814117"/>
                  <a:pt x="5970467" y="3814117"/>
                </a:cubicBezTo>
                <a:cubicBezTo>
                  <a:pt x="5970467" y="3815518"/>
                  <a:pt x="5971873" y="3815518"/>
                  <a:pt x="5971873" y="3816920"/>
                </a:cubicBezTo>
                <a:cubicBezTo>
                  <a:pt x="6070347" y="3832339"/>
                  <a:pt x="6070347" y="3832339"/>
                  <a:pt x="6070347" y="3832339"/>
                </a:cubicBezTo>
                <a:cubicBezTo>
                  <a:pt x="6070347" y="3832339"/>
                  <a:pt x="6070347" y="3833741"/>
                  <a:pt x="6071753" y="3833741"/>
                </a:cubicBezTo>
                <a:cubicBezTo>
                  <a:pt x="6057686" y="3836544"/>
                  <a:pt x="6043618" y="3839348"/>
                  <a:pt x="6028143" y="3842151"/>
                </a:cubicBezTo>
                <a:cubicBezTo>
                  <a:pt x="6037991" y="3846357"/>
                  <a:pt x="6045025" y="3849160"/>
                  <a:pt x="6053465" y="3851963"/>
                </a:cubicBezTo>
                <a:cubicBezTo>
                  <a:pt x="6067533" y="3857570"/>
                  <a:pt x="6080194" y="3863177"/>
                  <a:pt x="6094261" y="3867383"/>
                </a:cubicBezTo>
                <a:cubicBezTo>
                  <a:pt x="6101295" y="3870186"/>
                  <a:pt x="6112549" y="3872989"/>
                  <a:pt x="6120990" y="3874391"/>
                </a:cubicBezTo>
                <a:cubicBezTo>
                  <a:pt x="6126617" y="3875793"/>
                  <a:pt x="6133651" y="3877195"/>
                  <a:pt x="6146312" y="3878596"/>
                </a:cubicBezTo>
                <a:cubicBezTo>
                  <a:pt x="6136465" y="3879998"/>
                  <a:pt x="6130837" y="3881400"/>
                  <a:pt x="6122397" y="3881400"/>
                </a:cubicBezTo>
                <a:cubicBezTo>
                  <a:pt x="6135058" y="3885605"/>
                  <a:pt x="6144905" y="3888409"/>
                  <a:pt x="6154753" y="3891212"/>
                </a:cubicBezTo>
                <a:cubicBezTo>
                  <a:pt x="6144905" y="3896819"/>
                  <a:pt x="6136465" y="3896819"/>
                  <a:pt x="6122397" y="3888409"/>
                </a:cubicBezTo>
                <a:cubicBezTo>
                  <a:pt x="6119583" y="3887007"/>
                  <a:pt x="6115363" y="3885605"/>
                  <a:pt x="6111143" y="3884203"/>
                </a:cubicBezTo>
                <a:cubicBezTo>
                  <a:pt x="6102703" y="3889810"/>
                  <a:pt x="6102703" y="3889810"/>
                  <a:pt x="6091448" y="3888409"/>
                </a:cubicBezTo>
                <a:cubicBezTo>
                  <a:pt x="6087228" y="3885605"/>
                  <a:pt x="6085821" y="3882802"/>
                  <a:pt x="6083007" y="3881400"/>
                </a:cubicBezTo>
                <a:cubicBezTo>
                  <a:pt x="6074567" y="3879998"/>
                  <a:pt x="6064719" y="3878596"/>
                  <a:pt x="6064719" y="3882802"/>
                </a:cubicBezTo>
                <a:cubicBezTo>
                  <a:pt x="6064719" y="3888409"/>
                  <a:pt x="6057686" y="3889810"/>
                  <a:pt x="6040805" y="3885605"/>
                </a:cubicBezTo>
                <a:cubicBezTo>
                  <a:pt x="6037991" y="3884203"/>
                  <a:pt x="6033771" y="3884203"/>
                  <a:pt x="6030957" y="3884203"/>
                </a:cubicBezTo>
                <a:cubicBezTo>
                  <a:pt x="6026737" y="3884203"/>
                  <a:pt x="6021110" y="3884203"/>
                  <a:pt x="6015483" y="3882802"/>
                </a:cubicBezTo>
                <a:cubicBezTo>
                  <a:pt x="6018297" y="3885605"/>
                  <a:pt x="6018297" y="3887007"/>
                  <a:pt x="6021110" y="3888409"/>
                </a:cubicBezTo>
                <a:cubicBezTo>
                  <a:pt x="6023923" y="3891212"/>
                  <a:pt x="6028143" y="3892614"/>
                  <a:pt x="6032364" y="3896819"/>
                </a:cubicBezTo>
                <a:cubicBezTo>
                  <a:pt x="6040805" y="3894015"/>
                  <a:pt x="6046431" y="3892614"/>
                  <a:pt x="6056279" y="3891212"/>
                </a:cubicBezTo>
                <a:cubicBezTo>
                  <a:pt x="6057686" y="3895417"/>
                  <a:pt x="6059093" y="3896819"/>
                  <a:pt x="6060499" y="3898221"/>
                </a:cubicBezTo>
                <a:cubicBezTo>
                  <a:pt x="6074567" y="3901024"/>
                  <a:pt x="6088635" y="3903828"/>
                  <a:pt x="6102703" y="3905229"/>
                </a:cubicBezTo>
                <a:cubicBezTo>
                  <a:pt x="6126617" y="3908033"/>
                  <a:pt x="6139278" y="3910836"/>
                  <a:pt x="6147719" y="3920648"/>
                </a:cubicBezTo>
                <a:cubicBezTo>
                  <a:pt x="6151939" y="3924854"/>
                  <a:pt x="6153346" y="3927657"/>
                  <a:pt x="6166007" y="3924854"/>
                </a:cubicBezTo>
                <a:cubicBezTo>
                  <a:pt x="6171634" y="3924854"/>
                  <a:pt x="6178667" y="3926255"/>
                  <a:pt x="6187108" y="3929059"/>
                </a:cubicBezTo>
                <a:cubicBezTo>
                  <a:pt x="6180075" y="3930461"/>
                  <a:pt x="6171634" y="3931862"/>
                  <a:pt x="6163193" y="3933264"/>
                </a:cubicBezTo>
                <a:cubicBezTo>
                  <a:pt x="6150533" y="3926255"/>
                  <a:pt x="6136465" y="3922050"/>
                  <a:pt x="6118177" y="3926255"/>
                </a:cubicBezTo>
                <a:cubicBezTo>
                  <a:pt x="6122397" y="3926255"/>
                  <a:pt x="6128024" y="3927657"/>
                  <a:pt x="6129431" y="3927657"/>
                </a:cubicBezTo>
                <a:cubicBezTo>
                  <a:pt x="6133651" y="3930461"/>
                  <a:pt x="6135058" y="3933264"/>
                  <a:pt x="6136465" y="3934666"/>
                </a:cubicBezTo>
                <a:cubicBezTo>
                  <a:pt x="6130837" y="3934666"/>
                  <a:pt x="6123803" y="3934666"/>
                  <a:pt x="6118177" y="3934666"/>
                </a:cubicBezTo>
                <a:cubicBezTo>
                  <a:pt x="6112549" y="3933264"/>
                  <a:pt x="6102703" y="3930461"/>
                  <a:pt x="6101295" y="3930461"/>
                </a:cubicBezTo>
                <a:cubicBezTo>
                  <a:pt x="6097075" y="3931862"/>
                  <a:pt x="6094261" y="3934666"/>
                  <a:pt x="6090041" y="3937469"/>
                </a:cubicBezTo>
                <a:cubicBezTo>
                  <a:pt x="6070347" y="3938871"/>
                  <a:pt x="6068940" y="3940273"/>
                  <a:pt x="6073160" y="3952888"/>
                </a:cubicBezTo>
                <a:cubicBezTo>
                  <a:pt x="6074567" y="3954290"/>
                  <a:pt x="6073160" y="3955692"/>
                  <a:pt x="6070347" y="3955692"/>
                </a:cubicBezTo>
                <a:cubicBezTo>
                  <a:pt x="6066127" y="3955692"/>
                  <a:pt x="6060499" y="3954290"/>
                  <a:pt x="6057686" y="3952888"/>
                </a:cubicBezTo>
                <a:cubicBezTo>
                  <a:pt x="6033771" y="3943076"/>
                  <a:pt x="6030957" y="3943076"/>
                  <a:pt x="6016889" y="3951487"/>
                </a:cubicBezTo>
                <a:cubicBezTo>
                  <a:pt x="6030957" y="3959897"/>
                  <a:pt x="6043618" y="3957094"/>
                  <a:pt x="6057686" y="3955692"/>
                </a:cubicBezTo>
                <a:cubicBezTo>
                  <a:pt x="6054873" y="3964102"/>
                  <a:pt x="6067533" y="3965504"/>
                  <a:pt x="6087228" y="3968307"/>
                </a:cubicBezTo>
                <a:cubicBezTo>
                  <a:pt x="6097075" y="3968307"/>
                  <a:pt x="6108329" y="3972513"/>
                  <a:pt x="6118177" y="3975316"/>
                </a:cubicBezTo>
                <a:cubicBezTo>
                  <a:pt x="6132245" y="3979521"/>
                  <a:pt x="6146312" y="3983726"/>
                  <a:pt x="6160379" y="3987932"/>
                </a:cubicBezTo>
                <a:cubicBezTo>
                  <a:pt x="6139278" y="3986530"/>
                  <a:pt x="6118177" y="3983726"/>
                  <a:pt x="6095669" y="3980923"/>
                </a:cubicBezTo>
                <a:cubicBezTo>
                  <a:pt x="6095669" y="3979521"/>
                  <a:pt x="6094261" y="3978120"/>
                  <a:pt x="6091448" y="3975316"/>
                </a:cubicBezTo>
                <a:cubicBezTo>
                  <a:pt x="6075973" y="3975316"/>
                  <a:pt x="6061906" y="3975316"/>
                  <a:pt x="6043618" y="3975316"/>
                </a:cubicBezTo>
                <a:cubicBezTo>
                  <a:pt x="6040805" y="3978120"/>
                  <a:pt x="6033771" y="3980923"/>
                  <a:pt x="6029551" y="3983726"/>
                </a:cubicBezTo>
                <a:cubicBezTo>
                  <a:pt x="6028143" y="3985128"/>
                  <a:pt x="6035177" y="3987932"/>
                  <a:pt x="6037991" y="3989333"/>
                </a:cubicBezTo>
                <a:cubicBezTo>
                  <a:pt x="6053465" y="3992137"/>
                  <a:pt x="6053465" y="3992137"/>
                  <a:pt x="6061906" y="3997744"/>
                </a:cubicBezTo>
                <a:cubicBezTo>
                  <a:pt x="6029551" y="3993539"/>
                  <a:pt x="6029551" y="3993539"/>
                  <a:pt x="6029551" y="3993539"/>
                </a:cubicBezTo>
                <a:cubicBezTo>
                  <a:pt x="6025330" y="3996342"/>
                  <a:pt x="6022517" y="4000547"/>
                  <a:pt x="6018297" y="4003351"/>
                </a:cubicBezTo>
                <a:cubicBezTo>
                  <a:pt x="6023923" y="4004752"/>
                  <a:pt x="6029551" y="4006154"/>
                  <a:pt x="6032364" y="4006154"/>
                </a:cubicBezTo>
                <a:cubicBezTo>
                  <a:pt x="6030957" y="4013163"/>
                  <a:pt x="6030957" y="4013163"/>
                  <a:pt x="6030957" y="4013163"/>
                </a:cubicBezTo>
                <a:cubicBezTo>
                  <a:pt x="6042211" y="4011761"/>
                  <a:pt x="6052059" y="4010359"/>
                  <a:pt x="6063313" y="4008958"/>
                </a:cubicBezTo>
                <a:cubicBezTo>
                  <a:pt x="6068940" y="4014565"/>
                  <a:pt x="6075973" y="4020172"/>
                  <a:pt x="6083007" y="4027180"/>
                </a:cubicBezTo>
                <a:cubicBezTo>
                  <a:pt x="6087228" y="4025778"/>
                  <a:pt x="6094261" y="4025778"/>
                  <a:pt x="6094261" y="4024377"/>
                </a:cubicBezTo>
                <a:cubicBezTo>
                  <a:pt x="6094261" y="4018770"/>
                  <a:pt x="6101295" y="4018770"/>
                  <a:pt x="6112549" y="4021573"/>
                </a:cubicBezTo>
                <a:cubicBezTo>
                  <a:pt x="6116770" y="4022975"/>
                  <a:pt x="6119583" y="4027180"/>
                  <a:pt x="6118177" y="4028582"/>
                </a:cubicBezTo>
                <a:cubicBezTo>
                  <a:pt x="6123803" y="4031385"/>
                  <a:pt x="6129431" y="4034189"/>
                  <a:pt x="6135058" y="4035591"/>
                </a:cubicBezTo>
                <a:cubicBezTo>
                  <a:pt x="6156159" y="4036992"/>
                  <a:pt x="6164600" y="4039796"/>
                  <a:pt x="6167413" y="4048206"/>
                </a:cubicBezTo>
                <a:cubicBezTo>
                  <a:pt x="6170227" y="4056617"/>
                  <a:pt x="6166007" y="4060822"/>
                  <a:pt x="6153346" y="4066429"/>
                </a:cubicBezTo>
                <a:cubicBezTo>
                  <a:pt x="6167413" y="4067830"/>
                  <a:pt x="6178667" y="4069232"/>
                  <a:pt x="6185701" y="4070634"/>
                </a:cubicBezTo>
                <a:cubicBezTo>
                  <a:pt x="6198363" y="4076241"/>
                  <a:pt x="6208209" y="4081848"/>
                  <a:pt x="6218057" y="4086053"/>
                </a:cubicBezTo>
                <a:cubicBezTo>
                  <a:pt x="6189921" y="4079044"/>
                  <a:pt x="6164600" y="4072036"/>
                  <a:pt x="6129431" y="4069232"/>
                </a:cubicBezTo>
                <a:cubicBezTo>
                  <a:pt x="6139278" y="4072036"/>
                  <a:pt x="6144905" y="4073437"/>
                  <a:pt x="6147719" y="4074839"/>
                </a:cubicBezTo>
                <a:cubicBezTo>
                  <a:pt x="6143499" y="4077643"/>
                  <a:pt x="6137871" y="4080446"/>
                  <a:pt x="6133651" y="4083250"/>
                </a:cubicBezTo>
                <a:cubicBezTo>
                  <a:pt x="6137871" y="4084651"/>
                  <a:pt x="6137871" y="4084651"/>
                  <a:pt x="6137871" y="4084651"/>
                </a:cubicBezTo>
                <a:cubicBezTo>
                  <a:pt x="6140685" y="4083250"/>
                  <a:pt x="6143499" y="4081848"/>
                  <a:pt x="6146312" y="4080446"/>
                </a:cubicBezTo>
                <a:cubicBezTo>
                  <a:pt x="6157566" y="4076241"/>
                  <a:pt x="6174447" y="4083250"/>
                  <a:pt x="6189921" y="4084651"/>
                </a:cubicBezTo>
                <a:cubicBezTo>
                  <a:pt x="6178667" y="4087455"/>
                  <a:pt x="6167413" y="4088856"/>
                  <a:pt x="6156159" y="4091660"/>
                </a:cubicBezTo>
                <a:cubicBezTo>
                  <a:pt x="6156159" y="4091660"/>
                  <a:pt x="6157566" y="4091660"/>
                  <a:pt x="6157566" y="4091660"/>
                </a:cubicBezTo>
                <a:cubicBezTo>
                  <a:pt x="6181481" y="4093062"/>
                  <a:pt x="6206803" y="4094463"/>
                  <a:pt x="6234938" y="4094463"/>
                </a:cubicBezTo>
                <a:cubicBezTo>
                  <a:pt x="6234938" y="4095865"/>
                  <a:pt x="6240565" y="4098669"/>
                  <a:pt x="6239159" y="4100070"/>
                </a:cubicBezTo>
                <a:cubicBezTo>
                  <a:pt x="6239159" y="4101472"/>
                  <a:pt x="6232125" y="4101472"/>
                  <a:pt x="6227905" y="4101472"/>
                </a:cubicBezTo>
                <a:cubicBezTo>
                  <a:pt x="6219464" y="4102874"/>
                  <a:pt x="6211023" y="4102874"/>
                  <a:pt x="6202583" y="4104276"/>
                </a:cubicBezTo>
                <a:cubicBezTo>
                  <a:pt x="6194142" y="4104276"/>
                  <a:pt x="6185701" y="4104276"/>
                  <a:pt x="6175854" y="4104276"/>
                </a:cubicBezTo>
                <a:cubicBezTo>
                  <a:pt x="6154753" y="4102874"/>
                  <a:pt x="6149125" y="4102874"/>
                  <a:pt x="6149125" y="4111284"/>
                </a:cubicBezTo>
                <a:cubicBezTo>
                  <a:pt x="6149125" y="4111284"/>
                  <a:pt x="6150533" y="4112686"/>
                  <a:pt x="6150533" y="4115489"/>
                </a:cubicBezTo>
                <a:cubicBezTo>
                  <a:pt x="6161787" y="4116891"/>
                  <a:pt x="6173041" y="4116891"/>
                  <a:pt x="6187108" y="4118293"/>
                </a:cubicBezTo>
                <a:cubicBezTo>
                  <a:pt x="6174447" y="4119695"/>
                  <a:pt x="6164600" y="4121096"/>
                  <a:pt x="6151939" y="4121096"/>
                </a:cubicBezTo>
                <a:cubicBezTo>
                  <a:pt x="6170227" y="4128105"/>
                  <a:pt x="6177261" y="4123900"/>
                  <a:pt x="6187108" y="4123900"/>
                </a:cubicBezTo>
                <a:cubicBezTo>
                  <a:pt x="6198363" y="4123900"/>
                  <a:pt x="6209617" y="4122498"/>
                  <a:pt x="6220871" y="4122498"/>
                </a:cubicBezTo>
                <a:cubicBezTo>
                  <a:pt x="6222277" y="4123900"/>
                  <a:pt x="6223684" y="4125302"/>
                  <a:pt x="6226497" y="4126703"/>
                </a:cubicBezTo>
                <a:cubicBezTo>
                  <a:pt x="6211023" y="4128105"/>
                  <a:pt x="6196955" y="4129507"/>
                  <a:pt x="6181481" y="4130908"/>
                </a:cubicBezTo>
                <a:cubicBezTo>
                  <a:pt x="6187108" y="4135114"/>
                  <a:pt x="6173041" y="4135114"/>
                  <a:pt x="6164600" y="4135114"/>
                </a:cubicBezTo>
                <a:cubicBezTo>
                  <a:pt x="6157566" y="4136515"/>
                  <a:pt x="6149125" y="4135114"/>
                  <a:pt x="6140685" y="4135114"/>
                </a:cubicBezTo>
                <a:cubicBezTo>
                  <a:pt x="6128024" y="4135114"/>
                  <a:pt x="6123803" y="4136515"/>
                  <a:pt x="6125211" y="4139319"/>
                </a:cubicBezTo>
                <a:cubicBezTo>
                  <a:pt x="6125211" y="4140721"/>
                  <a:pt x="6125211" y="4140721"/>
                  <a:pt x="6125211" y="4140721"/>
                </a:cubicBezTo>
                <a:cubicBezTo>
                  <a:pt x="6125211" y="4142122"/>
                  <a:pt x="6125211" y="4143524"/>
                  <a:pt x="6123803" y="4143524"/>
                </a:cubicBezTo>
                <a:cubicBezTo>
                  <a:pt x="6115363" y="4144926"/>
                  <a:pt x="6106923" y="4147729"/>
                  <a:pt x="6098482" y="4149131"/>
                </a:cubicBezTo>
                <a:cubicBezTo>
                  <a:pt x="6094261" y="4150533"/>
                  <a:pt x="6090041" y="4151934"/>
                  <a:pt x="6085821" y="4151934"/>
                </a:cubicBezTo>
                <a:cubicBezTo>
                  <a:pt x="6083007" y="4153336"/>
                  <a:pt x="6080194" y="4156140"/>
                  <a:pt x="6074567" y="4157541"/>
                </a:cubicBezTo>
                <a:cubicBezTo>
                  <a:pt x="6063313" y="4158943"/>
                  <a:pt x="6061906" y="4161747"/>
                  <a:pt x="6074567" y="4167354"/>
                </a:cubicBezTo>
                <a:cubicBezTo>
                  <a:pt x="6068940" y="4168755"/>
                  <a:pt x="6064719" y="4168755"/>
                  <a:pt x="6059093" y="4168755"/>
                </a:cubicBezTo>
                <a:cubicBezTo>
                  <a:pt x="6057686" y="4167354"/>
                  <a:pt x="6056279" y="4164550"/>
                  <a:pt x="6054873" y="4161747"/>
                </a:cubicBezTo>
                <a:cubicBezTo>
                  <a:pt x="6047839" y="4163148"/>
                  <a:pt x="6037991" y="4163148"/>
                  <a:pt x="6037991" y="4165952"/>
                </a:cubicBezTo>
                <a:cubicBezTo>
                  <a:pt x="6035177" y="4170157"/>
                  <a:pt x="6028143" y="4171559"/>
                  <a:pt x="6012669" y="4170157"/>
                </a:cubicBezTo>
                <a:cubicBezTo>
                  <a:pt x="6030957" y="4175764"/>
                  <a:pt x="6043618" y="4171559"/>
                  <a:pt x="6059093" y="4172960"/>
                </a:cubicBezTo>
                <a:cubicBezTo>
                  <a:pt x="6060499" y="4172960"/>
                  <a:pt x="6063313" y="4174362"/>
                  <a:pt x="6063313" y="4174362"/>
                </a:cubicBezTo>
                <a:cubicBezTo>
                  <a:pt x="6064719" y="4178567"/>
                  <a:pt x="6043618" y="4186978"/>
                  <a:pt x="6032364" y="4185576"/>
                </a:cubicBezTo>
                <a:cubicBezTo>
                  <a:pt x="6005635" y="4182773"/>
                  <a:pt x="5978907" y="4179969"/>
                  <a:pt x="5950771" y="4177166"/>
                </a:cubicBezTo>
                <a:cubicBezTo>
                  <a:pt x="5950771" y="4179969"/>
                  <a:pt x="5952179" y="4184174"/>
                  <a:pt x="5952179" y="4188380"/>
                </a:cubicBezTo>
                <a:cubicBezTo>
                  <a:pt x="5952179" y="4189781"/>
                  <a:pt x="5947958" y="4191183"/>
                  <a:pt x="5945145" y="4192585"/>
                </a:cubicBezTo>
                <a:cubicBezTo>
                  <a:pt x="5942331" y="4191183"/>
                  <a:pt x="5938111" y="4188380"/>
                  <a:pt x="5935297" y="4186978"/>
                </a:cubicBezTo>
                <a:cubicBezTo>
                  <a:pt x="5935297" y="4185576"/>
                  <a:pt x="5935297" y="4185576"/>
                  <a:pt x="5933891" y="4184174"/>
                </a:cubicBezTo>
                <a:cubicBezTo>
                  <a:pt x="5921229" y="4182773"/>
                  <a:pt x="5908569" y="4179969"/>
                  <a:pt x="5895908" y="4178567"/>
                </a:cubicBezTo>
                <a:cubicBezTo>
                  <a:pt x="5879027" y="4175764"/>
                  <a:pt x="5866366" y="4174362"/>
                  <a:pt x="5862145" y="4179969"/>
                </a:cubicBezTo>
                <a:cubicBezTo>
                  <a:pt x="5860739" y="4182773"/>
                  <a:pt x="5850891" y="4184174"/>
                  <a:pt x="5845265" y="4185576"/>
                </a:cubicBezTo>
                <a:cubicBezTo>
                  <a:pt x="5843857" y="4184174"/>
                  <a:pt x="5842451" y="4184174"/>
                  <a:pt x="5841044" y="4184174"/>
                </a:cubicBezTo>
                <a:cubicBezTo>
                  <a:pt x="5846671" y="4179969"/>
                  <a:pt x="5850891" y="4177166"/>
                  <a:pt x="5856519" y="4172960"/>
                </a:cubicBezTo>
                <a:cubicBezTo>
                  <a:pt x="5836823" y="4168755"/>
                  <a:pt x="5812909" y="4171559"/>
                  <a:pt x="5786180" y="4181371"/>
                </a:cubicBezTo>
                <a:cubicBezTo>
                  <a:pt x="5805875" y="4188380"/>
                  <a:pt x="5825569" y="4191183"/>
                  <a:pt x="5845265" y="4192585"/>
                </a:cubicBezTo>
                <a:cubicBezTo>
                  <a:pt x="5853705" y="4192585"/>
                  <a:pt x="5862145" y="4191183"/>
                  <a:pt x="5866366" y="4192585"/>
                </a:cubicBezTo>
                <a:cubicBezTo>
                  <a:pt x="5874807" y="4195388"/>
                  <a:pt x="5884653" y="4199594"/>
                  <a:pt x="5888874" y="4202397"/>
                </a:cubicBezTo>
                <a:cubicBezTo>
                  <a:pt x="5893095" y="4208004"/>
                  <a:pt x="5898721" y="4208004"/>
                  <a:pt x="5907162" y="4206602"/>
                </a:cubicBezTo>
                <a:cubicBezTo>
                  <a:pt x="5905755" y="4212209"/>
                  <a:pt x="5904349" y="4217816"/>
                  <a:pt x="5901535" y="4223423"/>
                </a:cubicBezTo>
                <a:cubicBezTo>
                  <a:pt x="5900128" y="4229030"/>
                  <a:pt x="5895908" y="4234637"/>
                  <a:pt x="5891687" y="4238842"/>
                </a:cubicBezTo>
                <a:cubicBezTo>
                  <a:pt x="5894501" y="4219218"/>
                  <a:pt x="5894501" y="4219218"/>
                  <a:pt x="5894501" y="4219218"/>
                </a:cubicBezTo>
                <a:cubicBezTo>
                  <a:pt x="5852298" y="4223423"/>
                  <a:pt x="5814315" y="4226226"/>
                  <a:pt x="5776333" y="4230432"/>
                </a:cubicBezTo>
                <a:cubicBezTo>
                  <a:pt x="5779147" y="4231833"/>
                  <a:pt x="5780553" y="4233235"/>
                  <a:pt x="5780553" y="4233235"/>
                </a:cubicBezTo>
                <a:cubicBezTo>
                  <a:pt x="5790401" y="4234637"/>
                  <a:pt x="5804468" y="4234637"/>
                  <a:pt x="5804468" y="4238842"/>
                </a:cubicBezTo>
                <a:cubicBezTo>
                  <a:pt x="5804468" y="4241646"/>
                  <a:pt x="5790401" y="4243047"/>
                  <a:pt x="5781960" y="4243047"/>
                </a:cubicBezTo>
                <a:cubicBezTo>
                  <a:pt x="5762265" y="4241646"/>
                  <a:pt x="5759451" y="4243047"/>
                  <a:pt x="5769299" y="4250056"/>
                </a:cubicBezTo>
                <a:cubicBezTo>
                  <a:pt x="5772113" y="4251458"/>
                  <a:pt x="5760859" y="4254261"/>
                  <a:pt x="5756638" y="4255663"/>
                </a:cubicBezTo>
                <a:cubicBezTo>
                  <a:pt x="5756638" y="4255663"/>
                  <a:pt x="5760859" y="4258466"/>
                  <a:pt x="5765079" y="4259868"/>
                </a:cubicBezTo>
                <a:cubicBezTo>
                  <a:pt x="5752418" y="4259868"/>
                  <a:pt x="5739757" y="4257065"/>
                  <a:pt x="5732723" y="4262672"/>
                </a:cubicBezTo>
                <a:cubicBezTo>
                  <a:pt x="5727096" y="4266877"/>
                  <a:pt x="5729909" y="4268278"/>
                  <a:pt x="5739757" y="4273885"/>
                </a:cubicBezTo>
                <a:cubicBezTo>
                  <a:pt x="5749605" y="4278091"/>
                  <a:pt x="5755231" y="4275287"/>
                  <a:pt x="5763672" y="4275287"/>
                </a:cubicBezTo>
                <a:cubicBezTo>
                  <a:pt x="5781960" y="4275287"/>
                  <a:pt x="5786180" y="4271082"/>
                  <a:pt x="5794621" y="4265475"/>
                </a:cubicBezTo>
                <a:cubicBezTo>
                  <a:pt x="5804468" y="4261270"/>
                  <a:pt x="5812909" y="4251458"/>
                  <a:pt x="5845265" y="4255663"/>
                </a:cubicBezTo>
                <a:cubicBezTo>
                  <a:pt x="5852298" y="4257065"/>
                  <a:pt x="5850891" y="4252859"/>
                  <a:pt x="5863552" y="4254261"/>
                </a:cubicBezTo>
                <a:cubicBezTo>
                  <a:pt x="5879027" y="4257065"/>
                  <a:pt x="5880433" y="4259868"/>
                  <a:pt x="5890281" y="4262672"/>
                </a:cubicBezTo>
                <a:cubicBezTo>
                  <a:pt x="5886061" y="4264073"/>
                  <a:pt x="5881840" y="4264073"/>
                  <a:pt x="5879027" y="4265475"/>
                </a:cubicBezTo>
                <a:cubicBezTo>
                  <a:pt x="5912789" y="4280894"/>
                  <a:pt x="5966246" y="4283698"/>
                  <a:pt x="6005635" y="4297715"/>
                </a:cubicBezTo>
                <a:cubicBezTo>
                  <a:pt x="5995788" y="4301920"/>
                  <a:pt x="5997195" y="4304724"/>
                  <a:pt x="6009856" y="4311732"/>
                </a:cubicBezTo>
                <a:cubicBezTo>
                  <a:pt x="6015483" y="4313134"/>
                  <a:pt x="6008449" y="4318741"/>
                  <a:pt x="6007043" y="4321544"/>
                </a:cubicBezTo>
                <a:cubicBezTo>
                  <a:pt x="6005635" y="4321544"/>
                  <a:pt x="6002822" y="4321544"/>
                  <a:pt x="6000009" y="4320143"/>
                </a:cubicBezTo>
                <a:cubicBezTo>
                  <a:pt x="6001415" y="4320143"/>
                  <a:pt x="6002822" y="4318741"/>
                  <a:pt x="6001415" y="4317339"/>
                </a:cubicBezTo>
                <a:cubicBezTo>
                  <a:pt x="5998601" y="4314536"/>
                  <a:pt x="5995788" y="4310330"/>
                  <a:pt x="5988755" y="4307527"/>
                </a:cubicBezTo>
                <a:cubicBezTo>
                  <a:pt x="5978907" y="4304724"/>
                  <a:pt x="5966246" y="4301920"/>
                  <a:pt x="5954992" y="4301920"/>
                </a:cubicBezTo>
                <a:cubicBezTo>
                  <a:pt x="5931077" y="4300518"/>
                  <a:pt x="5907162" y="4300518"/>
                  <a:pt x="5879027" y="4299117"/>
                </a:cubicBezTo>
                <a:cubicBezTo>
                  <a:pt x="5869179" y="4296313"/>
                  <a:pt x="5867773" y="4294911"/>
                  <a:pt x="5883247" y="4293510"/>
                </a:cubicBezTo>
                <a:cubicBezTo>
                  <a:pt x="5886061" y="4293510"/>
                  <a:pt x="5890281" y="4293510"/>
                  <a:pt x="5891687" y="4293510"/>
                </a:cubicBezTo>
                <a:cubicBezTo>
                  <a:pt x="5900128" y="4289304"/>
                  <a:pt x="5907162" y="4286501"/>
                  <a:pt x="5915603" y="4282296"/>
                </a:cubicBezTo>
                <a:cubicBezTo>
                  <a:pt x="5902941" y="4278091"/>
                  <a:pt x="5886061" y="4275287"/>
                  <a:pt x="5874807" y="4272484"/>
                </a:cubicBezTo>
                <a:cubicBezTo>
                  <a:pt x="5866366" y="4272484"/>
                  <a:pt x="5859332" y="4271082"/>
                  <a:pt x="5852298" y="4271082"/>
                </a:cubicBezTo>
                <a:cubicBezTo>
                  <a:pt x="5853705" y="4272484"/>
                  <a:pt x="5853705" y="4273885"/>
                  <a:pt x="5855111" y="4273885"/>
                </a:cubicBezTo>
                <a:cubicBezTo>
                  <a:pt x="5866366" y="4276689"/>
                  <a:pt x="5876213" y="4279492"/>
                  <a:pt x="5887467" y="4282296"/>
                </a:cubicBezTo>
                <a:cubicBezTo>
                  <a:pt x="5887467" y="4282296"/>
                  <a:pt x="5887467" y="4283698"/>
                  <a:pt x="5886061" y="4283698"/>
                </a:cubicBezTo>
                <a:cubicBezTo>
                  <a:pt x="5876213" y="4282296"/>
                  <a:pt x="5866366" y="4280894"/>
                  <a:pt x="5856519" y="4279492"/>
                </a:cubicBezTo>
                <a:cubicBezTo>
                  <a:pt x="5852298" y="4278091"/>
                  <a:pt x="5843857" y="4279492"/>
                  <a:pt x="5843857" y="4279492"/>
                </a:cubicBezTo>
                <a:cubicBezTo>
                  <a:pt x="5846671" y="4287903"/>
                  <a:pt x="5825569" y="4287903"/>
                  <a:pt x="5818535" y="4292108"/>
                </a:cubicBezTo>
                <a:cubicBezTo>
                  <a:pt x="5817129" y="4293510"/>
                  <a:pt x="5811502" y="4294911"/>
                  <a:pt x="5807281" y="4297715"/>
                </a:cubicBezTo>
                <a:cubicBezTo>
                  <a:pt x="5812909" y="4299117"/>
                  <a:pt x="5817129" y="4299117"/>
                  <a:pt x="5821349" y="4300518"/>
                </a:cubicBezTo>
                <a:cubicBezTo>
                  <a:pt x="5819943" y="4301920"/>
                  <a:pt x="5819943" y="4301920"/>
                  <a:pt x="5818535" y="4301920"/>
                </a:cubicBezTo>
                <a:cubicBezTo>
                  <a:pt x="5808689" y="4303322"/>
                  <a:pt x="5797435" y="4304724"/>
                  <a:pt x="5788993" y="4306125"/>
                </a:cubicBezTo>
                <a:cubicBezTo>
                  <a:pt x="5786180" y="4307527"/>
                  <a:pt x="5786180" y="4310330"/>
                  <a:pt x="5788993" y="4313134"/>
                </a:cubicBezTo>
                <a:cubicBezTo>
                  <a:pt x="5791807" y="4315937"/>
                  <a:pt x="5801655" y="4318741"/>
                  <a:pt x="5807281" y="4318741"/>
                </a:cubicBezTo>
                <a:cubicBezTo>
                  <a:pt x="5829790" y="4320143"/>
                  <a:pt x="5850891" y="4320143"/>
                  <a:pt x="5873399" y="4321544"/>
                </a:cubicBezTo>
                <a:cubicBezTo>
                  <a:pt x="5877620" y="4321544"/>
                  <a:pt x="5884653" y="4320143"/>
                  <a:pt x="5884653" y="4318741"/>
                </a:cubicBezTo>
                <a:cubicBezTo>
                  <a:pt x="5886061" y="4317339"/>
                  <a:pt x="5879027" y="4314536"/>
                  <a:pt x="5876213" y="4311732"/>
                </a:cubicBezTo>
                <a:cubicBezTo>
                  <a:pt x="5879027" y="4310330"/>
                  <a:pt x="5883247" y="4307527"/>
                  <a:pt x="5887467" y="4304724"/>
                </a:cubicBezTo>
                <a:cubicBezTo>
                  <a:pt x="5914196" y="4308929"/>
                  <a:pt x="5912789" y="4322946"/>
                  <a:pt x="5942331" y="4327151"/>
                </a:cubicBezTo>
                <a:cubicBezTo>
                  <a:pt x="5942331" y="4328553"/>
                  <a:pt x="5942331" y="4329955"/>
                  <a:pt x="5942331" y="4329955"/>
                </a:cubicBezTo>
                <a:cubicBezTo>
                  <a:pt x="5933891" y="4329955"/>
                  <a:pt x="5926857" y="4329955"/>
                  <a:pt x="5918416" y="4329955"/>
                </a:cubicBezTo>
                <a:cubicBezTo>
                  <a:pt x="5918416" y="4329955"/>
                  <a:pt x="5915603" y="4329955"/>
                  <a:pt x="5915603" y="4329955"/>
                </a:cubicBezTo>
                <a:cubicBezTo>
                  <a:pt x="5888874" y="4332758"/>
                  <a:pt x="5853705" y="4325750"/>
                  <a:pt x="5826977" y="4327151"/>
                </a:cubicBezTo>
                <a:cubicBezTo>
                  <a:pt x="5825569" y="4327151"/>
                  <a:pt x="5824163" y="4327151"/>
                  <a:pt x="5821349" y="4327151"/>
                </a:cubicBezTo>
                <a:cubicBezTo>
                  <a:pt x="5804468" y="4327151"/>
                  <a:pt x="5791807" y="4332758"/>
                  <a:pt x="5769299" y="4321544"/>
                </a:cubicBezTo>
                <a:cubicBezTo>
                  <a:pt x="5769299" y="4321544"/>
                  <a:pt x="5767892" y="4322946"/>
                  <a:pt x="5767892" y="4324348"/>
                </a:cubicBezTo>
                <a:cubicBezTo>
                  <a:pt x="5772113" y="4325750"/>
                  <a:pt x="5776333" y="4328553"/>
                  <a:pt x="5780553" y="4328553"/>
                </a:cubicBezTo>
                <a:cubicBezTo>
                  <a:pt x="5798841" y="4331356"/>
                  <a:pt x="5817129" y="4334160"/>
                  <a:pt x="5834010" y="4335562"/>
                </a:cubicBezTo>
                <a:cubicBezTo>
                  <a:pt x="5856519" y="4336963"/>
                  <a:pt x="5876213" y="4335562"/>
                  <a:pt x="5897315" y="4335562"/>
                </a:cubicBezTo>
                <a:cubicBezTo>
                  <a:pt x="5904349" y="4335562"/>
                  <a:pt x="5911382" y="4336963"/>
                  <a:pt x="5917009" y="4338365"/>
                </a:cubicBezTo>
                <a:cubicBezTo>
                  <a:pt x="5917009" y="4341169"/>
                  <a:pt x="5914196" y="4342570"/>
                  <a:pt x="5915603" y="4345374"/>
                </a:cubicBezTo>
                <a:cubicBezTo>
                  <a:pt x="5919823" y="4350981"/>
                  <a:pt x="5915603" y="4352382"/>
                  <a:pt x="5900128" y="4350981"/>
                </a:cubicBezTo>
                <a:cubicBezTo>
                  <a:pt x="5893095" y="4349579"/>
                  <a:pt x="5886061" y="4349579"/>
                  <a:pt x="5879027" y="4348177"/>
                </a:cubicBezTo>
                <a:cubicBezTo>
                  <a:pt x="5869179" y="4346776"/>
                  <a:pt x="5857925" y="4348177"/>
                  <a:pt x="5849485" y="4342570"/>
                </a:cubicBezTo>
                <a:cubicBezTo>
                  <a:pt x="5848078" y="4341169"/>
                  <a:pt x="5825569" y="4341169"/>
                  <a:pt x="5821349" y="4342570"/>
                </a:cubicBezTo>
                <a:cubicBezTo>
                  <a:pt x="5814315" y="4345374"/>
                  <a:pt x="5826977" y="4348177"/>
                  <a:pt x="5836823" y="4349579"/>
                </a:cubicBezTo>
                <a:cubicBezTo>
                  <a:pt x="5842451" y="4350981"/>
                  <a:pt x="5848078" y="4352382"/>
                  <a:pt x="5853705" y="4355186"/>
                </a:cubicBezTo>
                <a:cubicBezTo>
                  <a:pt x="5846671" y="4356588"/>
                  <a:pt x="5839637" y="4357989"/>
                  <a:pt x="5832603" y="4359391"/>
                </a:cubicBezTo>
                <a:cubicBezTo>
                  <a:pt x="5821349" y="4356588"/>
                  <a:pt x="5815722" y="4349579"/>
                  <a:pt x="5798841" y="4349579"/>
                </a:cubicBezTo>
                <a:cubicBezTo>
                  <a:pt x="5796027" y="4349579"/>
                  <a:pt x="5791807" y="4349579"/>
                  <a:pt x="5790401" y="4349579"/>
                </a:cubicBezTo>
                <a:cubicBezTo>
                  <a:pt x="5779147" y="4352382"/>
                  <a:pt x="5769299" y="4369203"/>
                  <a:pt x="5776333" y="4374810"/>
                </a:cubicBezTo>
                <a:cubicBezTo>
                  <a:pt x="5777739" y="4376212"/>
                  <a:pt x="5779147" y="4377614"/>
                  <a:pt x="5779147" y="4377614"/>
                </a:cubicBezTo>
                <a:cubicBezTo>
                  <a:pt x="5774926" y="4379015"/>
                  <a:pt x="5766485" y="4380417"/>
                  <a:pt x="5767892" y="4383221"/>
                </a:cubicBezTo>
                <a:cubicBezTo>
                  <a:pt x="5769299" y="4388828"/>
                  <a:pt x="5781960" y="4393033"/>
                  <a:pt x="5797435" y="4394434"/>
                </a:cubicBezTo>
                <a:cubicBezTo>
                  <a:pt x="5803061" y="4394434"/>
                  <a:pt x="5805875" y="4393033"/>
                  <a:pt x="5808689" y="4391631"/>
                </a:cubicBezTo>
                <a:cubicBezTo>
                  <a:pt x="5814315" y="4393033"/>
                  <a:pt x="5821349" y="4393033"/>
                  <a:pt x="5831197" y="4394434"/>
                </a:cubicBezTo>
                <a:cubicBezTo>
                  <a:pt x="5824163" y="4390229"/>
                  <a:pt x="5821349" y="4387426"/>
                  <a:pt x="5815722" y="4386024"/>
                </a:cubicBezTo>
                <a:cubicBezTo>
                  <a:pt x="5800248" y="4379015"/>
                  <a:pt x="5804468" y="4374810"/>
                  <a:pt x="5811502" y="4370605"/>
                </a:cubicBezTo>
                <a:cubicBezTo>
                  <a:pt x="5812909" y="4370605"/>
                  <a:pt x="5819943" y="4369203"/>
                  <a:pt x="5822756" y="4370605"/>
                </a:cubicBezTo>
                <a:cubicBezTo>
                  <a:pt x="5826977" y="4370605"/>
                  <a:pt x="5831197" y="4373408"/>
                  <a:pt x="5834010" y="4374810"/>
                </a:cubicBezTo>
                <a:cubicBezTo>
                  <a:pt x="5839637" y="4377614"/>
                  <a:pt x="5843857" y="4379015"/>
                  <a:pt x="5848078" y="4381819"/>
                </a:cubicBezTo>
                <a:cubicBezTo>
                  <a:pt x="5848078" y="4387426"/>
                  <a:pt x="5846671" y="4391631"/>
                  <a:pt x="5845265" y="4397238"/>
                </a:cubicBezTo>
                <a:cubicBezTo>
                  <a:pt x="5883247" y="4405648"/>
                  <a:pt x="5864959" y="4412657"/>
                  <a:pt x="5857925" y="4422469"/>
                </a:cubicBezTo>
                <a:cubicBezTo>
                  <a:pt x="5869179" y="4423871"/>
                  <a:pt x="5879027" y="4425273"/>
                  <a:pt x="5888874" y="4426674"/>
                </a:cubicBezTo>
                <a:cubicBezTo>
                  <a:pt x="5893095" y="4426674"/>
                  <a:pt x="5895908" y="4429478"/>
                  <a:pt x="5898721" y="4430880"/>
                </a:cubicBezTo>
                <a:cubicBezTo>
                  <a:pt x="5900128" y="4432281"/>
                  <a:pt x="5900128" y="4433683"/>
                  <a:pt x="5902941" y="4435085"/>
                </a:cubicBezTo>
                <a:cubicBezTo>
                  <a:pt x="5909975" y="4439290"/>
                  <a:pt x="5917009" y="4442093"/>
                  <a:pt x="5924043" y="4444897"/>
                </a:cubicBezTo>
                <a:cubicBezTo>
                  <a:pt x="5924043" y="4446299"/>
                  <a:pt x="5922637" y="4446299"/>
                  <a:pt x="5922637" y="4447700"/>
                </a:cubicBezTo>
                <a:cubicBezTo>
                  <a:pt x="5856519" y="4437888"/>
                  <a:pt x="5856519" y="4437888"/>
                  <a:pt x="5856519" y="4437888"/>
                </a:cubicBezTo>
                <a:cubicBezTo>
                  <a:pt x="5859332" y="4440692"/>
                  <a:pt x="5860739" y="4443495"/>
                  <a:pt x="5863552" y="4447700"/>
                </a:cubicBezTo>
                <a:cubicBezTo>
                  <a:pt x="5845265" y="4446299"/>
                  <a:pt x="5829790" y="4446299"/>
                  <a:pt x="5808689" y="4444897"/>
                </a:cubicBezTo>
                <a:cubicBezTo>
                  <a:pt x="5805875" y="4449102"/>
                  <a:pt x="5822756" y="4451906"/>
                  <a:pt x="5828383" y="4453307"/>
                </a:cubicBezTo>
                <a:cubicBezTo>
                  <a:pt x="5842451" y="4456111"/>
                  <a:pt x="5855111" y="4456111"/>
                  <a:pt x="5869179" y="4456111"/>
                </a:cubicBezTo>
                <a:cubicBezTo>
                  <a:pt x="5869179" y="4456111"/>
                  <a:pt x="5869179" y="4454709"/>
                  <a:pt x="5867773" y="4454709"/>
                </a:cubicBezTo>
                <a:cubicBezTo>
                  <a:pt x="5870586" y="4454709"/>
                  <a:pt x="5873399" y="4456111"/>
                  <a:pt x="5876213" y="4457512"/>
                </a:cubicBezTo>
                <a:cubicBezTo>
                  <a:pt x="5897315" y="4464521"/>
                  <a:pt x="5911382" y="4465923"/>
                  <a:pt x="5897315" y="4474333"/>
                </a:cubicBezTo>
                <a:cubicBezTo>
                  <a:pt x="4154333" y="4474333"/>
                  <a:pt x="3936460" y="4474333"/>
                  <a:pt x="3909226" y="4474333"/>
                </a:cubicBezTo>
                <a:lnTo>
                  <a:pt x="3906742" y="4474333"/>
                </a:lnTo>
                <a:cubicBezTo>
                  <a:pt x="3908149" y="4472932"/>
                  <a:pt x="3908149" y="4470128"/>
                  <a:pt x="3905335" y="4468726"/>
                </a:cubicBezTo>
                <a:cubicBezTo>
                  <a:pt x="3894081" y="4465923"/>
                  <a:pt x="3882827" y="4461718"/>
                  <a:pt x="3872980" y="4458914"/>
                </a:cubicBezTo>
                <a:cubicBezTo>
                  <a:pt x="3865946" y="4460316"/>
                  <a:pt x="3858912" y="4461718"/>
                  <a:pt x="3850472" y="4464521"/>
                </a:cubicBezTo>
                <a:cubicBezTo>
                  <a:pt x="3839218" y="4453307"/>
                  <a:pt x="3822336" y="4444897"/>
                  <a:pt x="3801235" y="4437888"/>
                </a:cubicBezTo>
                <a:cubicBezTo>
                  <a:pt x="3798421" y="4436486"/>
                  <a:pt x="3792794" y="4436486"/>
                  <a:pt x="3788574" y="4436486"/>
                </a:cubicBezTo>
                <a:cubicBezTo>
                  <a:pt x="3773100" y="4435085"/>
                  <a:pt x="3760439" y="4429478"/>
                  <a:pt x="3754812" y="4425273"/>
                </a:cubicBezTo>
                <a:cubicBezTo>
                  <a:pt x="3747778" y="4418264"/>
                  <a:pt x="3737930" y="4416862"/>
                  <a:pt x="3723863" y="4416862"/>
                </a:cubicBezTo>
                <a:cubicBezTo>
                  <a:pt x="3721049" y="4419666"/>
                  <a:pt x="3718236" y="4423871"/>
                  <a:pt x="3715422" y="4426674"/>
                </a:cubicBezTo>
                <a:cubicBezTo>
                  <a:pt x="3730897" y="4433683"/>
                  <a:pt x="3743558" y="4423871"/>
                  <a:pt x="3761845" y="4432281"/>
                </a:cubicBezTo>
                <a:cubicBezTo>
                  <a:pt x="3749185" y="4436486"/>
                  <a:pt x="3723863" y="4436486"/>
                  <a:pt x="3732303" y="4446299"/>
                </a:cubicBezTo>
                <a:cubicBezTo>
                  <a:pt x="3718236" y="4444897"/>
                  <a:pt x="3706982" y="4443495"/>
                  <a:pt x="3690100" y="4442093"/>
                </a:cubicBezTo>
                <a:cubicBezTo>
                  <a:pt x="3697134" y="4440692"/>
                  <a:pt x="3701355" y="4439290"/>
                  <a:pt x="3706982" y="4437888"/>
                </a:cubicBezTo>
                <a:cubicBezTo>
                  <a:pt x="3704168" y="4436486"/>
                  <a:pt x="3702761" y="4433683"/>
                  <a:pt x="3698541" y="4432281"/>
                </a:cubicBezTo>
                <a:cubicBezTo>
                  <a:pt x="3676033" y="4428076"/>
                  <a:pt x="3678846" y="4421067"/>
                  <a:pt x="3670406" y="4415460"/>
                </a:cubicBezTo>
                <a:cubicBezTo>
                  <a:pt x="3653525" y="4404247"/>
                  <a:pt x="3638050" y="4394434"/>
                  <a:pt x="3611322" y="4384622"/>
                </a:cubicBezTo>
                <a:cubicBezTo>
                  <a:pt x="3602881" y="4381819"/>
                  <a:pt x="3600067" y="4377614"/>
                  <a:pt x="3595847" y="4373408"/>
                </a:cubicBezTo>
                <a:cubicBezTo>
                  <a:pt x="3594440" y="4372007"/>
                  <a:pt x="3594440" y="4369203"/>
                  <a:pt x="3591627" y="4369203"/>
                </a:cubicBezTo>
                <a:cubicBezTo>
                  <a:pt x="3567712" y="4364998"/>
                  <a:pt x="3576152" y="4360793"/>
                  <a:pt x="3577559" y="4356588"/>
                </a:cubicBezTo>
                <a:cubicBezTo>
                  <a:pt x="3577559" y="4355186"/>
                  <a:pt x="3577559" y="4355186"/>
                  <a:pt x="3574746" y="4353784"/>
                </a:cubicBezTo>
                <a:cubicBezTo>
                  <a:pt x="3571932" y="4355186"/>
                  <a:pt x="3570525" y="4355186"/>
                  <a:pt x="3563492" y="4356588"/>
                </a:cubicBezTo>
                <a:cubicBezTo>
                  <a:pt x="3574746" y="4339767"/>
                  <a:pt x="3560678" y="4322946"/>
                  <a:pt x="3532543" y="4303322"/>
                </a:cubicBezTo>
                <a:cubicBezTo>
                  <a:pt x="3528322" y="4303322"/>
                  <a:pt x="3524102" y="4303322"/>
                  <a:pt x="3521289" y="4304724"/>
                </a:cubicBezTo>
                <a:cubicBezTo>
                  <a:pt x="3505814" y="4308929"/>
                  <a:pt x="3497374" y="4307527"/>
                  <a:pt x="3476272" y="4300518"/>
                </a:cubicBezTo>
                <a:cubicBezTo>
                  <a:pt x="3463611" y="4296313"/>
                  <a:pt x="3452357" y="4294911"/>
                  <a:pt x="3441103" y="4297715"/>
                </a:cubicBezTo>
                <a:cubicBezTo>
                  <a:pt x="3460798" y="4306125"/>
                  <a:pt x="3448137" y="4307527"/>
                  <a:pt x="3438290" y="4310330"/>
                </a:cubicBezTo>
                <a:cubicBezTo>
                  <a:pt x="3435476" y="4303322"/>
                  <a:pt x="3431256" y="4296313"/>
                  <a:pt x="3427035" y="4289304"/>
                </a:cubicBezTo>
                <a:cubicBezTo>
                  <a:pt x="3425629" y="4289304"/>
                  <a:pt x="3422815" y="4287903"/>
                  <a:pt x="3421408" y="4286501"/>
                </a:cubicBezTo>
                <a:cubicBezTo>
                  <a:pt x="3412968" y="4283698"/>
                  <a:pt x="3405934" y="4280894"/>
                  <a:pt x="3411561" y="4276689"/>
                </a:cubicBezTo>
                <a:cubicBezTo>
                  <a:pt x="3420002" y="4271082"/>
                  <a:pt x="3387646" y="4258466"/>
                  <a:pt x="3363731" y="4258466"/>
                </a:cubicBezTo>
                <a:cubicBezTo>
                  <a:pt x="3358104" y="4258466"/>
                  <a:pt x="3353884" y="4258466"/>
                  <a:pt x="3346850" y="4258466"/>
                </a:cubicBezTo>
                <a:cubicBezTo>
                  <a:pt x="3356697" y="4261270"/>
                  <a:pt x="3363731" y="4264073"/>
                  <a:pt x="3372172" y="4266877"/>
                </a:cubicBezTo>
                <a:cubicBezTo>
                  <a:pt x="3359511" y="4269680"/>
                  <a:pt x="3359511" y="4269680"/>
                  <a:pt x="3335596" y="4259868"/>
                </a:cubicBezTo>
                <a:cubicBezTo>
                  <a:pt x="3331375" y="4261270"/>
                  <a:pt x="3328562" y="4262672"/>
                  <a:pt x="3325748" y="4262672"/>
                </a:cubicBezTo>
                <a:cubicBezTo>
                  <a:pt x="3311681" y="4268278"/>
                  <a:pt x="3290579" y="4266877"/>
                  <a:pt x="3269478" y="4258466"/>
                </a:cubicBezTo>
                <a:cubicBezTo>
                  <a:pt x="3266664" y="4257065"/>
                  <a:pt x="3262444" y="4257065"/>
                  <a:pt x="3258224" y="4255663"/>
                </a:cubicBezTo>
                <a:cubicBezTo>
                  <a:pt x="3235715" y="4250056"/>
                  <a:pt x="3221648" y="4244449"/>
                  <a:pt x="3214614" y="4236039"/>
                </a:cubicBezTo>
                <a:cubicBezTo>
                  <a:pt x="3210394" y="4231833"/>
                  <a:pt x="3197733" y="4229030"/>
                  <a:pt x="3192106" y="4231833"/>
                </a:cubicBezTo>
                <a:cubicBezTo>
                  <a:pt x="3183665" y="4237440"/>
                  <a:pt x="3176631" y="4236039"/>
                  <a:pt x="3168191" y="4229030"/>
                </a:cubicBezTo>
                <a:cubicBezTo>
                  <a:pt x="3166784" y="4227628"/>
                  <a:pt x="3163970" y="4227628"/>
                  <a:pt x="3162564" y="4226226"/>
                </a:cubicBezTo>
                <a:cubicBezTo>
                  <a:pt x="3166784" y="4226226"/>
                  <a:pt x="3171004" y="4226226"/>
                  <a:pt x="3175224" y="4224825"/>
                </a:cubicBezTo>
                <a:cubicBezTo>
                  <a:pt x="3171004" y="4223423"/>
                  <a:pt x="3166784" y="4222021"/>
                  <a:pt x="3163970" y="4220620"/>
                </a:cubicBezTo>
                <a:cubicBezTo>
                  <a:pt x="3135835" y="4216414"/>
                  <a:pt x="3130208" y="4206602"/>
                  <a:pt x="3113327" y="4199594"/>
                </a:cubicBezTo>
                <a:cubicBezTo>
                  <a:pt x="3107700" y="4198192"/>
                  <a:pt x="3106293" y="4193986"/>
                  <a:pt x="3096446" y="4193986"/>
                </a:cubicBezTo>
                <a:cubicBezTo>
                  <a:pt x="3092225" y="4195388"/>
                  <a:pt x="3092225" y="4196790"/>
                  <a:pt x="3089412" y="4199594"/>
                </a:cubicBezTo>
                <a:cubicBezTo>
                  <a:pt x="3055649" y="4196790"/>
                  <a:pt x="3021887" y="4193986"/>
                  <a:pt x="2989531" y="4196790"/>
                </a:cubicBezTo>
                <a:cubicBezTo>
                  <a:pt x="2982498" y="4196790"/>
                  <a:pt x="2971244" y="4195388"/>
                  <a:pt x="2962803" y="4195388"/>
                </a:cubicBezTo>
                <a:cubicBezTo>
                  <a:pt x="2962803" y="4191183"/>
                  <a:pt x="2959989" y="4185576"/>
                  <a:pt x="2965616" y="4184174"/>
                </a:cubicBezTo>
                <a:cubicBezTo>
                  <a:pt x="2981091" y="4179969"/>
                  <a:pt x="2967023" y="4172960"/>
                  <a:pt x="2969837" y="4165952"/>
                </a:cubicBezTo>
                <a:cubicBezTo>
                  <a:pt x="2969837" y="4165952"/>
                  <a:pt x="2962803" y="4163148"/>
                  <a:pt x="2957176" y="4163148"/>
                </a:cubicBezTo>
                <a:cubicBezTo>
                  <a:pt x="2938888" y="4158943"/>
                  <a:pt x="2917786" y="4154738"/>
                  <a:pt x="2898092" y="4150533"/>
                </a:cubicBezTo>
                <a:cubicBezTo>
                  <a:pt x="2889651" y="4147729"/>
                  <a:pt x="2879804" y="4144926"/>
                  <a:pt x="2871363" y="4143524"/>
                </a:cubicBezTo>
                <a:cubicBezTo>
                  <a:pt x="2878397" y="4140721"/>
                  <a:pt x="2884024" y="4137917"/>
                  <a:pt x="2889651" y="4135114"/>
                </a:cubicBezTo>
                <a:cubicBezTo>
                  <a:pt x="2888244" y="4133712"/>
                  <a:pt x="2885431" y="4133712"/>
                  <a:pt x="2884024" y="4132310"/>
                </a:cubicBezTo>
                <a:cubicBezTo>
                  <a:pt x="2868550" y="4132310"/>
                  <a:pt x="2868550" y="4132310"/>
                  <a:pt x="2868550" y="4132310"/>
                </a:cubicBezTo>
                <a:cubicBezTo>
                  <a:pt x="2868550" y="4132310"/>
                  <a:pt x="2868550" y="4132310"/>
                  <a:pt x="2867143" y="4132310"/>
                </a:cubicBezTo>
                <a:cubicBezTo>
                  <a:pt x="2874177" y="4137917"/>
                  <a:pt x="2868550" y="4140721"/>
                  <a:pt x="2854482" y="4139319"/>
                </a:cubicBezTo>
                <a:cubicBezTo>
                  <a:pt x="2837601" y="4137917"/>
                  <a:pt x="2820720" y="4136515"/>
                  <a:pt x="2805245" y="4135114"/>
                </a:cubicBezTo>
                <a:cubicBezTo>
                  <a:pt x="2796805" y="4135114"/>
                  <a:pt x="2789771" y="4135114"/>
                  <a:pt x="2784144" y="4135114"/>
                </a:cubicBezTo>
                <a:cubicBezTo>
                  <a:pt x="2775703" y="4136515"/>
                  <a:pt x="2764449" y="4136515"/>
                  <a:pt x="2768669" y="4142122"/>
                </a:cubicBezTo>
                <a:cubicBezTo>
                  <a:pt x="2770076" y="4143524"/>
                  <a:pt x="2763042" y="4144926"/>
                  <a:pt x="2756008" y="4146328"/>
                </a:cubicBezTo>
                <a:cubicBezTo>
                  <a:pt x="2756008" y="4144926"/>
                  <a:pt x="2756008" y="4144926"/>
                  <a:pt x="2756008" y="4143524"/>
                </a:cubicBezTo>
                <a:cubicBezTo>
                  <a:pt x="2754602" y="4135114"/>
                  <a:pt x="2753195" y="4135114"/>
                  <a:pt x="2727873" y="4133712"/>
                </a:cubicBezTo>
                <a:cubicBezTo>
                  <a:pt x="2695518" y="4130908"/>
                  <a:pt x="2661755" y="4128105"/>
                  <a:pt x="2629400" y="4125302"/>
                </a:cubicBezTo>
                <a:cubicBezTo>
                  <a:pt x="2620959" y="4123900"/>
                  <a:pt x="2609705" y="4121096"/>
                  <a:pt x="2602671" y="4118293"/>
                </a:cubicBezTo>
                <a:cubicBezTo>
                  <a:pt x="2592824" y="4115489"/>
                  <a:pt x="2585790" y="4111284"/>
                  <a:pt x="2577349" y="4107079"/>
                </a:cubicBezTo>
                <a:cubicBezTo>
                  <a:pt x="2578756" y="4105677"/>
                  <a:pt x="2578756" y="4105677"/>
                  <a:pt x="2580163" y="4105677"/>
                </a:cubicBezTo>
                <a:cubicBezTo>
                  <a:pt x="2590010" y="4108481"/>
                  <a:pt x="2598451" y="4112686"/>
                  <a:pt x="2609705" y="4115489"/>
                </a:cubicBezTo>
                <a:cubicBezTo>
                  <a:pt x="2615332" y="4111284"/>
                  <a:pt x="2611112" y="4108481"/>
                  <a:pt x="2597044" y="4107079"/>
                </a:cubicBezTo>
                <a:cubicBezTo>
                  <a:pt x="2601264" y="4101472"/>
                  <a:pt x="2592824" y="4098669"/>
                  <a:pt x="2563282" y="4091660"/>
                </a:cubicBezTo>
                <a:cubicBezTo>
                  <a:pt x="2566095" y="4095865"/>
                  <a:pt x="2568909" y="4098669"/>
                  <a:pt x="2570316" y="4101472"/>
                </a:cubicBezTo>
                <a:cubicBezTo>
                  <a:pt x="2559061" y="4100070"/>
                  <a:pt x="2550621" y="4098669"/>
                  <a:pt x="2539367" y="4097267"/>
                </a:cubicBezTo>
                <a:cubicBezTo>
                  <a:pt x="2543587" y="4095865"/>
                  <a:pt x="2546401" y="4095865"/>
                  <a:pt x="2552028" y="4095865"/>
                </a:cubicBezTo>
                <a:cubicBezTo>
                  <a:pt x="2540773" y="4091660"/>
                  <a:pt x="2532333" y="4088856"/>
                  <a:pt x="2519672" y="4083250"/>
                </a:cubicBezTo>
                <a:cubicBezTo>
                  <a:pt x="2522486" y="4088856"/>
                  <a:pt x="2497164" y="4091660"/>
                  <a:pt x="2535146" y="4098669"/>
                </a:cubicBezTo>
                <a:cubicBezTo>
                  <a:pt x="2525299" y="4100070"/>
                  <a:pt x="2521079" y="4101472"/>
                  <a:pt x="2514045" y="4101472"/>
                </a:cubicBezTo>
                <a:cubicBezTo>
                  <a:pt x="2507011" y="4101472"/>
                  <a:pt x="2498571" y="4098669"/>
                  <a:pt x="2491537" y="4097267"/>
                </a:cubicBezTo>
                <a:cubicBezTo>
                  <a:pt x="2488723" y="4095865"/>
                  <a:pt x="2491537" y="4093062"/>
                  <a:pt x="2491537" y="4091660"/>
                </a:cubicBezTo>
                <a:cubicBezTo>
                  <a:pt x="2491537" y="4090258"/>
                  <a:pt x="2495757" y="4087455"/>
                  <a:pt x="2494350" y="4087455"/>
                </a:cubicBezTo>
                <a:cubicBezTo>
                  <a:pt x="2490130" y="4086053"/>
                  <a:pt x="2484503" y="4083250"/>
                  <a:pt x="2480283" y="4083250"/>
                </a:cubicBezTo>
                <a:cubicBezTo>
                  <a:pt x="2460588" y="4083250"/>
                  <a:pt x="2449334" y="4074839"/>
                  <a:pt x="2433859" y="4072036"/>
                </a:cubicBezTo>
                <a:cubicBezTo>
                  <a:pt x="2431046" y="4072036"/>
                  <a:pt x="2429639" y="4070634"/>
                  <a:pt x="2428232" y="4069232"/>
                </a:cubicBezTo>
                <a:cubicBezTo>
                  <a:pt x="2425418" y="4066429"/>
                  <a:pt x="2424012" y="4063625"/>
                  <a:pt x="2422605" y="4062224"/>
                </a:cubicBezTo>
                <a:cubicBezTo>
                  <a:pt x="2425418" y="4056617"/>
                  <a:pt x="2429639" y="4052411"/>
                  <a:pt x="2432453" y="4048206"/>
                </a:cubicBezTo>
                <a:cubicBezTo>
                  <a:pt x="2431046" y="4046804"/>
                  <a:pt x="2429639" y="4046804"/>
                  <a:pt x="2428232" y="4045403"/>
                </a:cubicBezTo>
                <a:cubicBezTo>
                  <a:pt x="2421198" y="4045403"/>
                  <a:pt x="2411351" y="4044001"/>
                  <a:pt x="2408537" y="4045403"/>
                </a:cubicBezTo>
                <a:cubicBezTo>
                  <a:pt x="2405724" y="4048206"/>
                  <a:pt x="2404317" y="4051010"/>
                  <a:pt x="2408537" y="4055215"/>
                </a:cubicBezTo>
                <a:cubicBezTo>
                  <a:pt x="2415571" y="4060822"/>
                  <a:pt x="2408537" y="4067830"/>
                  <a:pt x="2393063" y="4067830"/>
                </a:cubicBezTo>
                <a:cubicBezTo>
                  <a:pt x="2393063" y="4065027"/>
                  <a:pt x="2394470" y="4063625"/>
                  <a:pt x="2395876" y="4060822"/>
                </a:cubicBezTo>
                <a:cubicBezTo>
                  <a:pt x="2397283" y="4058018"/>
                  <a:pt x="2401503" y="4053813"/>
                  <a:pt x="2381809" y="4051010"/>
                </a:cubicBezTo>
                <a:cubicBezTo>
                  <a:pt x="2378995" y="4049608"/>
                  <a:pt x="2374775" y="4046804"/>
                  <a:pt x="2373368" y="4044001"/>
                </a:cubicBezTo>
                <a:cubicBezTo>
                  <a:pt x="2371961" y="4041198"/>
                  <a:pt x="2373368" y="4039796"/>
                  <a:pt x="2373368" y="4038394"/>
                </a:cubicBezTo>
                <a:cubicBezTo>
                  <a:pt x="2371961" y="4038394"/>
                  <a:pt x="2370555" y="4036992"/>
                  <a:pt x="2369148" y="4036992"/>
                </a:cubicBezTo>
                <a:cubicBezTo>
                  <a:pt x="2363521" y="4039796"/>
                  <a:pt x="2356487" y="4042599"/>
                  <a:pt x="2349453" y="4045403"/>
                </a:cubicBezTo>
                <a:cubicBezTo>
                  <a:pt x="2335386" y="4042599"/>
                  <a:pt x="2319911" y="4039796"/>
                  <a:pt x="2305843" y="4036992"/>
                </a:cubicBezTo>
                <a:cubicBezTo>
                  <a:pt x="2291776" y="4034189"/>
                  <a:pt x="2286149" y="4034189"/>
                  <a:pt x="2288962" y="4039796"/>
                </a:cubicBezTo>
                <a:cubicBezTo>
                  <a:pt x="2290369" y="4044001"/>
                  <a:pt x="2288962" y="4048206"/>
                  <a:pt x="2301623" y="4052411"/>
                </a:cubicBezTo>
                <a:cubicBezTo>
                  <a:pt x="2304437" y="4053813"/>
                  <a:pt x="2304437" y="4056617"/>
                  <a:pt x="2307250" y="4059420"/>
                </a:cubicBezTo>
                <a:cubicBezTo>
                  <a:pt x="2290369" y="4055215"/>
                  <a:pt x="2277708" y="4051010"/>
                  <a:pt x="2265047" y="4046804"/>
                </a:cubicBezTo>
                <a:cubicBezTo>
                  <a:pt x="2263641" y="4046804"/>
                  <a:pt x="2260827" y="4045403"/>
                  <a:pt x="2259420" y="4045403"/>
                </a:cubicBezTo>
                <a:cubicBezTo>
                  <a:pt x="2245353" y="4046804"/>
                  <a:pt x="2238319" y="4042599"/>
                  <a:pt x="2229878" y="4038394"/>
                </a:cubicBezTo>
                <a:cubicBezTo>
                  <a:pt x="2228471" y="4039796"/>
                  <a:pt x="2227065" y="4041198"/>
                  <a:pt x="2225658" y="4042599"/>
                </a:cubicBezTo>
                <a:cubicBezTo>
                  <a:pt x="2200336" y="4038394"/>
                  <a:pt x="2177828" y="4036992"/>
                  <a:pt x="2160947" y="4041198"/>
                </a:cubicBezTo>
                <a:cubicBezTo>
                  <a:pt x="2158133" y="4041198"/>
                  <a:pt x="2148286" y="4041198"/>
                  <a:pt x="2144065" y="4039796"/>
                </a:cubicBezTo>
                <a:cubicBezTo>
                  <a:pt x="2129998" y="4035591"/>
                  <a:pt x="2118744" y="4031385"/>
                  <a:pt x="2104676" y="4025778"/>
                </a:cubicBezTo>
                <a:cubicBezTo>
                  <a:pt x="2099049" y="4025778"/>
                  <a:pt x="2092015" y="4027180"/>
                  <a:pt x="2083575" y="4028582"/>
                </a:cubicBezTo>
                <a:cubicBezTo>
                  <a:pt x="2069507" y="4014565"/>
                  <a:pt x="2039965" y="4021573"/>
                  <a:pt x="2018863" y="4013163"/>
                </a:cubicBezTo>
                <a:cubicBezTo>
                  <a:pt x="2017457" y="4018770"/>
                  <a:pt x="2017457" y="4018770"/>
                  <a:pt x="2017457" y="4018770"/>
                </a:cubicBezTo>
                <a:cubicBezTo>
                  <a:pt x="2014643" y="4018770"/>
                  <a:pt x="2013236" y="4017368"/>
                  <a:pt x="2011830" y="4017368"/>
                </a:cubicBezTo>
                <a:cubicBezTo>
                  <a:pt x="1996355" y="4010359"/>
                  <a:pt x="1980881" y="4001949"/>
                  <a:pt x="1963999" y="3994940"/>
                </a:cubicBezTo>
                <a:cubicBezTo>
                  <a:pt x="1956966" y="3992137"/>
                  <a:pt x="1944305" y="3985128"/>
                  <a:pt x="1933051" y="3987932"/>
                </a:cubicBezTo>
                <a:cubicBezTo>
                  <a:pt x="1928830" y="3989333"/>
                  <a:pt x="1933051" y="3997744"/>
                  <a:pt x="1940084" y="4000547"/>
                </a:cubicBezTo>
                <a:cubicBezTo>
                  <a:pt x="1952745" y="4007556"/>
                  <a:pt x="1971033" y="4013163"/>
                  <a:pt x="1985101" y="4018770"/>
                </a:cubicBezTo>
                <a:cubicBezTo>
                  <a:pt x="1992135" y="4020172"/>
                  <a:pt x="1997762" y="4022975"/>
                  <a:pt x="2001982" y="4025778"/>
                </a:cubicBezTo>
                <a:cubicBezTo>
                  <a:pt x="1989321" y="4022975"/>
                  <a:pt x="1973847" y="4024377"/>
                  <a:pt x="1965406" y="4015966"/>
                </a:cubicBezTo>
                <a:cubicBezTo>
                  <a:pt x="1962593" y="4013163"/>
                  <a:pt x="1954152" y="4008958"/>
                  <a:pt x="1941491" y="4010359"/>
                </a:cubicBezTo>
                <a:cubicBezTo>
                  <a:pt x="1938678" y="4010359"/>
                  <a:pt x="1930237" y="4007556"/>
                  <a:pt x="1924610" y="4006154"/>
                </a:cubicBezTo>
                <a:cubicBezTo>
                  <a:pt x="1918983" y="4003351"/>
                  <a:pt x="1913356" y="4000547"/>
                  <a:pt x="1907729" y="3999146"/>
                </a:cubicBezTo>
                <a:cubicBezTo>
                  <a:pt x="1900695" y="4000547"/>
                  <a:pt x="1893661" y="4000547"/>
                  <a:pt x="1888034" y="4001949"/>
                </a:cubicBezTo>
                <a:cubicBezTo>
                  <a:pt x="1886627" y="4000547"/>
                  <a:pt x="1883814" y="4000547"/>
                  <a:pt x="1882407" y="3999146"/>
                </a:cubicBezTo>
                <a:cubicBezTo>
                  <a:pt x="1890848" y="3997744"/>
                  <a:pt x="1899288" y="3994940"/>
                  <a:pt x="1907729" y="3993539"/>
                </a:cubicBezTo>
                <a:cubicBezTo>
                  <a:pt x="1885221" y="3986530"/>
                  <a:pt x="1866933" y="3979521"/>
                  <a:pt x="1854272" y="3969709"/>
                </a:cubicBezTo>
                <a:cubicBezTo>
                  <a:pt x="1844424" y="3968307"/>
                  <a:pt x="1830357" y="3968307"/>
                  <a:pt x="1816289" y="3966906"/>
                </a:cubicBezTo>
                <a:cubicBezTo>
                  <a:pt x="1816289" y="3968307"/>
                  <a:pt x="1817696" y="3968307"/>
                  <a:pt x="1819103" y="3969709"/>
                </a:cubicBezTo>
                <a:cubicBezTo>
                  <a:pt x="1813476" y="3969709"/>
                  <a:pt x="1809255" y="3969709"/>
                  <a:pt x="1805035" y="3968307"/>
                </a:cubicBezTo>
                <a:cubicBezTo>
                  <a:pt x="1803628" y="3969709"/>
                  <a:pt x="1803628" y="3971111"/>
                  <a:pt x="1802222" y="3972513"/>
                </a:cubicBezTo>
                <a:cubicBezTo>
                  <a:pt x="1789561" y="3971111"/>
                  <a:pt x="1774086" y="3964102"/>
                  <a:pt x="1762832" y="3969709"/>
                </a:cubicBezTo>
                <a:cubicBezTo>
                  <a:pt x="1774086" y="3972513"/>
                  <a:pt x="1783934" y="3975316"/>
                  <a:pt x="1793781" y="3978120"/>
                </a:cubicBezTo>
                <a:cubicBezTo>
                  <a:pt x="1793781" y="3979521"/>
                  <a:pt x="1793781" y="3979521"/>
                  <a:pt x="1792374" y="3979521"/>
                </a:cubicBezTo>
                <a:cubicBezTo>
                  <a:pt x="1781120" y="3976718"/>
                  <a:pt x="1771273" y="3972513"/>
                  <a:pt x="1760019" y="3971111"/>
                </a:cubicBezTo>
                <a:cubicBezTo>
                  <a:pt x="1741731" y="3968307"/>
                  <a:pt x="1723443" y="3966906"/>
                  <a:pt x="1705155" y="3965504"/>
                </a:cubicBezTo>
                <a:cubicBezTo>
                  <a:pt x="1698121" y="3964102"/>
                  <a:pt x="1689680" y="3964102"/>
                  <a:pt x="1682646" y="3964102"/>
                </a:cubicBezTo>
                <a:cubicBezTo>
                  <a:pt x="1681240" y="3962700"/>
                  <a:pt x="1681240" y="3962700"/>
                  <a:pt x="1679833" y="3962700"/>
                </a:cubicBezTo>
                <a:cubicBezTo>
                  <a:pt x="1688274" y="3959897"/>
                  <a:pt x="1696714" y="3958495"/>
                  <a:pt x="1705155" y="3955692"/>
                </a:cubicBezTo>
                <a:cubicBezTo>
                  <a:pt x="1672799" y="3944478"/>
                  <a:pt x="1640444" y="3948683"/>
                  <a:pt x="1603868" y="3941674"/>
                </a:cubicBezTo>
                <a:cubicBezTo>
                  <a:pt x="1613715" y="3940273"/>
                  <a:pt x="1617935" y="3938871"/>
                  <a:pt x="1627783" y="3936068"/>
                </a:cubicBezTo>
                <a:cubicBezTo>
                  <a:pt x="1617935" y="3934666"/>
                  <a:pt x="1610901" y="3931862"/>
                  <a:pt x="1605274" y="3931862"/>
                </a:cubicBezTo>
                <a:cubicBezTo>
                  <a:pt x="1601054" y="3931862"/>
                  <a:pt x="1599647" y="3934666"/>
                  <a:pt x="1598241" y="3936068"/>
                </a:cubicBezTo>
                <a:cubicBezTo>
                  <a:pt x="1592614" y="3940273"/>
                  <a:pt x="1588393" y="3943076"/>
                  <a:pt x="1582766" y="3947281"/>
                </a:cubicBezTo>
                <a:cubicBezTo>
                  <a:pt x="1595427" y="3952888"/>
                  <a:pt x="1598241" y="3958495"/>
                  <a:pt x="1591207" y="3962700"/>
                </a:cubicBezTo>
                <a:cubicBezTo>
                  <a:pt x="1586986" y="3958495"/>
                  <a:pt x="1585580" y="3954290"/>
                  <a:pt x="1578546" y="3951487"/>
                </a:cubicBezTo>
                <a:cubicBezTo>
                  <a:pt x="1568699" y="3948683"/>
                  <a:pt x="1553224" y="3945880"/>
                  <a:pt x="1540563" y="3943076"/>
                </a:cubicBezTo>
                <a:cubicBezTo>
                  <a:pt x="1530716" y="3941674"/>
                  <a:pt x="1520869" y="3941674"/>
                  <a:pt x="1511021" y="3940273"/>
                </a:cubicBezTo>
                <a:cubicBezTo>
                  <a:pt x="1495547" y="3937469"/>
                  <a:pt x="1487106" y="3938871"/>
                  <a:pt x="1477259" y="3941674"/>
                </a:cubicBezTo>
                <a:cubicBezTo>
                  <a:pt x="1458971" y="3948683"/>
                  <a:pt x="1430836" y="3943076"/>
                  <a:pt x="1402700" y="3940273"/>
                </a:cubicBezTo>
                <a:cubicBezTo>
                  <a:pt x="1402700" y="3936068"/>
                  <a:pt x="1402700" y="3933264"/>
                  <a:pt x="1404107" y="3929059"/>
                </a:cubicBezTo>
                <a:cubicBezTo>
                  <a:pt x="1404107" y="3927657"/>
                  <a:pt x="1402700" y="3926255"/>
                  <a:pt x="1402700" y="3924854"/>
                </a:cubicBezTo>
                <a:cubicBezTo>
                  <a:pt x="1398480" y="3924854"/>
                  <a:pt x="1395666" y="3924854"/>
                  <a:pt x="1391446" y="3924854"/>
                </a:cubicBezTo>
                <a:cubicBezTo>
                  <a:pt x="1385819" y="3923452"/>
                  <a:pt x="1378785" y="3923452"/>
                  <a:pt x="1375972" y="3922050"/>
                </a:cubicBezTo>
                <a:cubicBezTo>
                  <a:pt x="1371751" y="3920648"/>
                  <a:pt x="1371751" y="3917845"/>
                  <a:pt x="1371751" y="3916443"/>
                </a:cubicBezTo>
                <a:cubicBezTo>
                  <a:pt x="1371751" y="3915042"/>
                  <a:pt x="1374565" y="3913640"/>
                  <a:pt x="1375972" y="3912238"/>
                </a:cubicBezTo>
                <a:cubicBezTo>
                  <a:pt x="1391446" y="3912238"/>
                  <a:pt x="1388633" y="3926255"/>
                  <a:pt x="1411141" y="3922050"/>
                </a:cubicBezTo>
                <a:cubicBezTo>
                  <a:pt x="1412548" y="3919247"/>
                  <a:pt x="1412548" y="3916443"/>
                  <a:pt x="1415361" y="3915042"/>
                </a:cubicBezTo>
                <a:cubicBezTo>
                  <a:pt x="1418175" y="3910836"/>
                  <a:pt x="1412548" y="3908033"/>
                  <a:pt x="1401294" y="3905229"/>
                </a:cubicBezTo>
                <a:cubicBezTo>
                  <a:pt x="1385819" y="3902426"/>
                  <a:pt x="1370345" y="3901024"/>
                  <a:pt x="1354870" y="3899622"/>
                </a:cubicBezTo>
                <a:cubicBezTo>
                  <a:pt x="1353463" y="3902426"/>
                  <a:pt x="1353463" y="3905229"/>
                  <a:pt x="1352057" y="3908033"/>
                </a:cubicBezTo>
                <a:cubicBezTo>
                  <a:pt x="1356277" y="3909435"/>
                  <a:pt x="1361904" y="3910836"/>
                  <a:pt x="1367531" y="3913640"/>
                </a:cubicBezTo>
                <a:cubicBezTo>
                  <a:pt x="1360497" y="3916443"/>
                  <a:pt x="1354870" y="3917845"/>
                  <a:pt x="1340803" y="3912238"/>
                </a:cubicBezTo>
                <a:cubicBezTo>
                  <a:pt x="1337989" y="3910836"/>
                  <a:pt x="1329548" y="3909435"/>
                  <a:pt x="1323921" y="3909435"/>
                </a:cubicBezTo>
                <a:cubicBezTo>
                  <a:pt x="1307040" y="3902426"/>
                  <a:pt x="1304227" y="3895417"/>
                  <a:pt x="1308447" y="3888409"/>
                </a:cubicBezTo>
                <a:cubicBezTo>
                  <a:pt x="1312667" y="3882802"/>
                  <a:pt x="1309854" y="3877195"/>
                  <a:pt x="1292973" y="3871588"/>
                </a:cubicBezTo>
                <a:cubicBezTo>
                  <a:pt x="1285939" y="3871588"/>
                  <a:pt x="1280312" y="3872989"/>
                  <a:pt x="1271871" y="3874391"/>
                </a:cubicBezTo>
                <a:cubicBezTo>
                  <a:pt x="1270464" y="3870186"/>
                  <a:pt x="1270464" y="3868784"/>
                  <a:pt x="1269058" y="3867383"/>
                </a:cubicBezTo>
                <a:cubicBezTo>
                  <a:pt x="1263431" y="3867383"/>
                  <a:pt x="1257803" y="3865981"/>
                  <a:pt x="1254990" y="3867383"/>
                </a:cubicBezTo>
                <a:cubicBezTo>
                  <a:pt x="1252176" y="3867383"/>
                  <a:pt x="1250770" y="3870186"/>
                  <a:pt x="1252176" y="3870186"/>
                </a:cubicBezTo>
                <a:cubicBezTo>
                  <a:pt x="1271871" y="3875793"/>
                  <a:pt x="1262024" y="3879998"/>
                  <a:pt x="1269058" y="3884203"/>
                </a:cubicBezTo>
                <a:cubicBezTo>
                  <a:pt x="1263431" y="3887007"/>
                  <a:pt x="1242329" y="3882802"/>
                  <a:pt x="1257803" y="3891212"/>
                </a:cubicBezTo>
                <a:cubicBezTo>
                  <a:pt x="1235295" y="3888409"/>
                  <a:pt x="1222634" y="3884203"/>
                  <a:pt x="1218414" y="3874391"/>
                </a:cubicBezTo>
                <a:cubicBezTo>
                  <a:pt x="1205753" y="3872989"/>
                  <a:pt x="1191686" y="3871588"/>
                  <a:pt x="1177618" y="3870186"/>
                </a:cubicBezTo>
                <a:cubicBezTo>
                  <a:pt x="1176211" y="3868784"/>
                  <a:pt x="1176211" y="3868784"/>
                  <a:pt x="1174804" y="3867383"/>
                </a:cubicBezTo>
                <a:cubicBezTo>
                  <a:pt x="1180431" y="3867383"/>
                  <a:pt x="1186058" y="3868784"/>
                  <a:pt x="1190279" y="3868784"/>
                </a:cubicBezTo>
                <a:cubicBezTo>
                  <a:pt x="1180431" y="3856169"/>
                  <a:pt x="1177618" y="3854767"/>
                  <a:pt x="1146669" y="3850562"/>
                </a:cubicBezTo>
                <a:cubicBezTo>
                  <a:pt x="1128381" y="3847758"/>
                  <a:pt x="1108686" y="3846357"/>
                  <a:pt x="1093212" y="3839348"/>
                </a:cubicBezTo>
                <a:cubicBezTo>
                  <a:pt x="1087585" y="3837946"/>
                  <a:pt x="1084771" y="3833741"/>
                  <a:pt x="1081958" y="3832339"/>
                </a:cubicBezTo>
                <a:cubicBezTo>
                  <a:pt x="1070704" y="3835143"/>
                  <a:pt x="1063670" y="3837946"/>
                  <a:pt x="1056636" y="3840750"/>
                </a:cubicBezTo>
                <a:cubicBezTo>
                  <a:pt x="1052416" y="3842151"/>
                  <a:pt x="1046789" y="3842151"/>
                  <a:pt x="1042568" y="3843553"/>
                </a:cubicBezTo>
                <a:cubicBezTo>
                  <a:pt x="1041162" y="3842151"/>
                  <a:pt x="1039755" y="3839348"/>
                  <a:pt x="1036941" y="3837946"/>
                </a:cubicBezTo>
                <a:cubicBezTo>
                  <a:pt x="1015840" y="3833741"/>
                  <a:pt x="993332" y="3829536"/>
                  <a:pt x="970823" y="3826732"/>
                </a:cubicBezTo>
                <a:cubicBezTo>
                  <a:pt x="968010" y="3825331"/>
                  <a:pt x="963790" y="3823929"/>
                  <a:pt x="959569" y="3822527"/>
                </a:cubicBezTo>
                <a:cubicBezTo>
                  <a:pt x="963790" y="3822527"/>
                  <a:pt x="966603" y="3822527"/>
                  <a:pt x="970823" y="3822527"/>
                </a:cubicBezTo>
                <a:cubicBezTo>
                  <a:pt x="994738" y="3825331"/>
                  <a:pt x="1020060" y="3829536"/>
                  <a:pt x="1046789" y="3833741"/>
                </a:cubicBezTo>
                <a:cubicBezTo>
                  <a:pt x="1045382" y="3830937"/>
                  <a:pt x="1045382" y="3829536"/>
                  <a:pt x="1043975" y="3828134"/>
                </a:cubicBezTo>
                <a:cubicBezTo>
                  <a:pt x="1045382" y="3829536"/>
                  <a:pt x="1048195" y="3829536"/>
                  <a:pt x="1049602" y="3830937"/>
                </a:cubicBezTo>
                <a:cubicBezTo>
                  <a:pt x="1056636" y="3828134"/>
                  <a:pt x="1069297" y="3826732"/>
                  <a:pt x="1067890" y="3825331"/>
                </a:cubicBezTo>
                <a:cubicBezTo>
                  <a:pt x="1066483" y="3819724"/>
                  <a:pt x="1052416" y="3815518"/>
                  <a:pt x="1038348" y="3812715"/>
                </a:cubicBezTo>
                <a:cubicBezTo>
                  <a:pt x="1024280" y="3811313"/>
                  <a:pt x="1011620" y="3807108"/>
                  <a:pt x="997552" y="3805706"/>
                </a:cubicBezTo>
                <a:cubicBezTo>
                  <a:pt x="977857" y="3801501"/>
                  <a:pt x="956756" y="3800099"/>
                  <a:pt x="934247" y="3797296"/>
                </a:cubicBezTo>
                <a:cubicBezTo>
                  <a:pt x="937061" y="3784680"/>
                  <a:pt x="937061" y="3784680"/>
                  <a:pt x="937061" y="3784680"/>
                </a:cubicBezTo>
                <a:cubicBezTo>
                  <a:pt x="976450" y="3797296"/>
                  <a:pt x="1017247" y="3798698"/>
                  <a:pt x="1059450" y="3805706"/>
                </a:cubicBezTo>
                <a:cubicBezTo>
                  <a:pt x="1043975" y="3797296"/>
                  <a:pt x="1027094" y="3794492"/>
                  <a:pt x="1010213" y="3791689"/>
                </a:cubicBezTo>
                <a:cubicBezTo>
                  <a:pt x="994738" y="3788885"/>
                  <a:pt x="979264" y="3786082"/>
                  <a:pt x="965196" y="3783279"/>
                </a:cubicBezTo>
                <a:cubicBezTo>
                  <a:pt x="955349" y="3781877"/>
                  <a:pt x="946908" y="3780475"/>
                  <a:pt x="935654" y="3779073"/>
                </a:cubicBezTo>
                <a:cubicBezTo>
                  <a:pt x="945502" y="3774868"/>
                  <a:pt x="922993" y="3760851"/>
                  <a:pt x="962383" y="3763654"/>
                </a:cubicBezTo>
                <a:cubicBezTo>
                  <a:pt x="951129" y="3759449"/>
                  <a:pt x="946908" y="3758047"/>
                  <a:pt x="942688" y="3756646"/>
                </a:cubicBezTo>
                <a:cubicBezTo>
                  <a:pt x="934247" y="3748235"/>
                  <a:pt x="949722" y="3742628"/>
                  <a:pt x="932841" y="3734218"/>
                </a:cubicBezTo>
                <a:cubicBezTo>
                  <a:pt x="934247" y="3732816"/>
                  <a:pt x="935654" y="3731414"/>
                  <a:pt x="935654" y="3730013"/>
                </a:cubicBezTo>
                <a:cubicBezTo>
                  <a:pt x="931434" y="3730013"/>
                  <a:pt x="927214" y="3730013"/>
                  <a:pt x="922993" y="3730013"/>
                </a:cubicBezTo>
                <a:cubicBezTo>
                  <a:pt x="918773" y="3730013"/>
                  <a:pt x="914553" y="3730013"/>
                  <a:pt x="908926" y="3730013"/>
                </a:cubicBezTo>
                <a:cubicBezTo>
                  <a:pt x="908926" y="3730013"/>
                  <a:pt x="907519" y="3728611"/>
                  <a:pt x="907519" y="3728611"/>
                </a:cubicBezTo>
                <a:cubicBezTo>
                  <a:pt x="920180" y="3727209"/>
                  <a:pt x="932841" y="3725807"/>
                  <a:pt x="946908" y="3723004"/>
                </a:cubicBezTo>
                <a:cubicBezTo>
                  <a:pt x="937061" y="3720201"/>
                  <a:pt x="930027" y="3717397"/>
                  <a:pt x="921587" y="3714594"/>
                </a:cubicBezTo>
                <a:cubicBezTo>
                  <a:pt x="928620" y="3714594"/>
                  <a:pt x="932841" y="3714594"/>
                  <a:pt x="935654" y="3714594"/>
                </a:cubicBezTo>
                <a:cubicBezTo>
                  <a:pt x="938468" y="3714594"/>
                  <a:pt x="944095" y="3714594"/>
                  <a:pt x="942688" y="3713192"/>
                </a:cubicBezTo>
                <a:cubicBezTo>
                  <a:pt x="942688" y="3711790"/>
                  <a:pt x="938468" y="3710388"/>
                  <a:pt x="935654" y="3708987"/>
                </a:cubicBezTo>
                <a:cubicBezTo>
                  <a:pt x="918773" y="3704781"/>
                  <a:pt x="921587" y="3703380"/>
                  <a:pt x="934247" y="3703380"/>
                </a:cubicBezTo>
                <a:cubicBezTo>
                  <a:pt x="935654" y="3703380"/>
                  <a:pt x="938468" y="3703380"/>
                  <a:pt x="938468" y="3701978"/>
                </a:cubicBezTo>
                <a:cubicBezTo>
                  <a:pt x="941281" y="3700576"/>
                  <a:pt x="927214" y="3687961"/>
                  <a:pt x="922993" y="3685157"/>
                </a:cubicBezTo>
                <a:cubicBezTo>
                  <a:pt x="917366" y="3682354"/>
                  <a:pt x="911739" y="3679550"/>
                  <a:pt x="906112" y="3676747"/>
                </a:cubicBezTo>
                <a:cubicBezTo>
                  <a:pt x="901892" y="3673943"/>
                  <a:pt x="893451" y="3671140"/>
                  <a:pt x="890638" y="3671140"/>
                </a:cubicBezTo>
                <a:cubicBezTo>
                  <a:pt x="876570" y="3672542"/>
                  <a:pt x="856875" y="3669738"/>
                  <a:pt x="851248" y="3675345"/>
                </a:cubicBezTo>
                <a:cubicBezTo>
                  <a:pt x="849842" y="3676747"/>
                  <a:pt x="845621" y="3678149"/>
                  <a:pt x="841401" y="3679550"/>
                </a:cubicBezTo>
                <a:cubicBezTo>
                  <a:pt x="827333" y="3673943"/>
                  <a:pt x="828740" y="3668336"/>
                  <a:pt x="839994" y="3664131"/>
                </a:cubicBezTo>
                <a:cubicBezTo>
                  <a:pt x="848435" y="3659926"/>
                  <a:pt x="854062" y="3655721"/>
                  <a:pt x="861096" y="3651516"/>
                </a:cubicBezTo>
                <a:cubicBezTo>
                  <a:pt x="862502" y="3650114"/>
                  <a:pt x="866723" y="3650114"/>
                  <a:pt x="870943" y="3650114"/>
                </a:cubicBezTo>
                <a:cubicBezTo>
                  <a:pt x="883604" y="3648712"/>
                  <a:pt x="892045" y="3645909"/>
                  <a:pt x="882197" y="3638900"/>
                </a:cubicBezTo>
                <a:cubicBezTo>
                  <a:pt x="880790" y="3638900"/>
                  <a:pt x="880790" y="3637498"/>
                  <a:pt x="879384" y="3636097"/>
                </a:cubicBezTo>
                <a:cubicBezTo>
                  <a:pt x="872350" y="3627686"/>
                  <a:pt x="865316" y="3617874"/>
                  <a:pt x="858282" y="3608062"/>
                </a:cubicBezTo>
                <a:cubicBezTo>
                  <a:pt x="858282" y="3608062"/>
                  <a:pt x="855469" y="3608062"/>
                  <a:pt x="851248" y="3606660"/>
                </a:cubicBezTo>
                <a:cubicBezTo>
                  <a:pt x="859689" y="3606660"/>
                  <a:pt x="865316" y="3608062"/>
                  <a:pt x="870943" y="3608062"/>
                </a:cubicBezTo>
                <a:cubicBezTo>
                  <a:pt x="873757" y="3595446"/>
                  <a:pt x="873757" y="3595446"/>
                  <a:pt x="873757" y="3595446"/>
                </a:cubicBezTo>
                <a:cubicBezTo>
                  <a:pt x="869536" y="3592643"/>
                  <a:pt x="865316" y="3589839"/>
                  <a:pt x="859689" y="3587036"/>
                </a:cubicBezTo>
                <a:cubicBezTo>
                  <a:pt x="856875" y="3587036"/>
                  <a:pt x="852655" y="3587036"/>
                  <a:pt x="851248" y="3587036"/>
                </a:cubicBezTo>
                <a:cubicBezTo>
                  <a:pt x="841401" y="3584232"/>
                  <a:pt x="832960" y="3580027"/>
                  <a:pt x="824520" y="3577224"/>
                </a:cubicBezTo>
                <a:cubicBezTo>
                  <a:pt x="820300" y="3575822"/>
                  <a:pt x="814672" y="3575822"/>
                  <a:pt x="810452" y="3574420"/>
                </a:cubicBezTo>
                <a:cubicBezTo>
                  <a:pt x="800605" y="3570215"/>
                  <a:pt x="807639" y="3553394"/>
                  <a:pt x="818893" y="3554796"/>
                </a:cubicBezTo>
                <a:cubicBezTo>
                  <a:pt x="834367" y="3554796"/>
                  <a:pt x="848435" y="3554796"/>
                  <a:pt x="847028" y="3547787"/>
                </a:cubicBezTo>
                <a:cubicBezTo>
                  <a:pt x="847028" y="3543582"/>
                  <a:pt x="859689" y="3542180"/>
                  <a:pt x="868130" y="3539377"/>
                </a:cubicBezTo>
                <a:cubicBezTo>
                  <a:pt x="842808" y="3533770"/>
                  <a:pt x="818893" y="3528163"/>
                  <a:pt x="794978" y="3522556"/>
                </a:cubicBezTo>
                <a:cubicBezTo>
                  <a:pt x="794978" y="3521154"/>
                  <a:pt x="794978" y="3521154"/>
                  <a:pt x="793571" y="3519753"/>
                </a:cubicBezTo>
                <a:cubicBezTo>
                  <a:pt x="800605" y="3519753"/>
                  <a:pt x="807639" y="3519753"/>
                  <a:pt x="814672" y="3519753"/>
                </a:cubicBezTo>
                <a:cubicBezTo>
                  <a:pt x="818893" y="3519753"/>
                  <a:pt x="824520" y="3519753"/>
                  <a:pt x="824520" y="3518351"/>
                </a:cubicBezTo>
                <a:cubicBezTo>
                  <a:pt x="825927" y="3518351"/>
                  <a:pt x="820300" y="3515547"/>
                  <a:pt x="817486" y="3514146"/>
                </a:cubicBezTo>
                <a:cubicBezTo>
                  <a:pt x="809045" y="3511342"/>
                  <a:pt x="802012" y="3508539"/>
                  <a:pt x="796385" y="3507137"/>
                </a:cubicBezTo>
                <a:cubicBezTo>
                  <a:pt x="783724" y="3508539"/>
                  <a:pt x="775283" y="3511342"/>
                  <a:pt x="762622" y="3512744"/>
                </a:cubicBezTo>
                <a:cubicBezTo>
                  <a:pt x="747148" y="3514146"/>
                  <a:pt x="749961" y="3515547"/>
                  <a:pt x="765436" y="3519753"/>
                </a:cubicBezTo>
                <a:cubicBezTo>
                  <a:pt x="766842" y="3519753"/>
                  <a:pt x="768249" y="3521154"/>
                  <a:pt x="768249" y="3522556"/>
                </a:cubicBezTo>
                <a:cubicBezTo>
                  <a:pt x="761215" y="3521154"/>
                  <a:pt x="751368" y="3519753"/>
                  <a:pt x="748555" y="3518351"/>
                </a:cubicBezTo>
                <a:cubicBezTo>
                  <a:pt x="745741" y="3515547"/>
                  <a:pt x="747148" y="3511342"/>
                  <a:pt x="748555" y="3509941"/>
                </a:cubicBezTo>
                <a:cubicBezTo>
                  <a:pt x="751368" y="3505735"/>
                  <a:pt x="755588" y="3504334"/>
                  <a:pt x="759809" y="3500128"/>
                </a:cubicBezTo>
                <a:cubicBezTo>
                  <a:pt x="759809" y="3500128"/>
                  <a:pt x="755588" y="3497325"/>
                  <a:pt x="752775" y="3495923"/>
                </a:cubicBezTo>
                <a:cubicBezTo>
                  <a:pt x="756995" y="3497325"/>
                  <a:pt x="761215" y="3497325"/>
                  <a:pt x="764029" y="3497325"/>
                </a:cubicBezTo>
                <a:cubicBezTo>
                  <a:pt x="765436" y="3495923"/>
                  <a:pt x="765436" y="3495923"/>
                  <a:pt x="765436" y="3495923"/>
                </a:cubicBezTo>
                <a:cubicBezTo>
                  <a:pt x="747148" y="3493120"/>
                  <a:pt x="728860" y="3490316"/>
                  <a:pt x="710572" y="3486111"/>
                </a:cubicBezTo>
                <a:cubicBezTo>
                  <a:pt x="699318" y="3488915"/>
                  <a:pt x="688064" y="3490316"/>
                  <a:pt x="675403" y="3493120"/>
                </a:cubicBezTo>
                <a:cubicBezTo>
                  <a:pt x="666962" y="3494521"/>
                  <a:pt x="657115" y="3494521"/>
                  <a:pt x="648674" y="3494521"/>
                </a:cubicBezTo>
                <a:cubicBezTo>
                  <a:pt x="643047" y="3497325"/>
                  <a:pt x="637420" y="3498727"/>
                  <a:pt x="627573" y="3502932"/>
                </a:cubicBezTo>
                <a:cubicBezTo>
                  <a:pt x="626166" y="3500128"/>
                  <a:pt x="624759" y="3498727"/>
                  <a:pt x="623352" y="3497325"/>
                </a:cubicBezTo>
                <a:cubicBezTo>
                  <a:pt x="621946" y="3497325"/>
                  <a:pt x="620539" y="3497325"/>
                  <a:pt x="619132" y="3495923"/>
                </a:cubicBezTo>
                <a:cubicBezTo>
                  <a:pt x="614912" y="3498727"/>
                  <a:pt x="610692" y="3501530"/>
                  <a:pt x="606471" y="3504334"/>
                </a:cubicBezTo>
                <a:cubicBezTo>
                  <a:pt x="607878" y="3504334"/>
                  <a:pt x="609285" y="3504334"/>
                  <a:pt x="610692" y="3504334"/>
                </a:cubicBezTo>
                <a:cubicBezTo>
                  <a:pt x="598031" y="3505735"/>
                  <a:pt x="585370" y="3508539"/>
                  <a:pt x="574116" y="3509941"/>
                </a:cubicBezTo>
                <a:cubicBezTo>
                  <a:pt x="564268" y="3509941"/>
                  <a:pt x="555828" y="3507137"/>
                  <a:pt x="547387" y="3507137"/>
                </a:cubicBezTo>
                <a:cubicBezTo>
                  <a:pt x="545980" y="3507137"/>
                  <a:pt x="543167" y="3508539"/>
                  <a:pt x="541760" y="3508539"/>
                </a:cubicBezTo>
                <a:cubicBezTo>
                  <a:pt x="548794" y="3509941"/>
                  <a:pt x="555828" y="3511342"/>
                  <a:pt x="562862" y="3511342"/>
                </a:cubicBezTo>
                <a:cubicBezTo>
                  <a:pt x="562862" y="3512744"/>
                  <a:pt x="562862" y="3512744"/>
                  <a:pt x="562862" y="3512744"/>
                </a:cubicBezTo>
                <a:cubicBezTo>
                  <a:pt x="553014" y="3514146"/>
                  <a:pt x="544574" y="3514146"/>
                  <a:pt x="534726" y="3515547"/>
                </a:cubicBezTo>
                <a:cubicBezTo>
                  <a:pt x="522065" y="3516949"/>
                  <a:pt x="507998" y="3518351"/>
                  <a:pt x="495337" y="3519753"/>
                </a:cubicBezTo>
                <a:cubicBezTo>
                  <a:pt x="488303" y="3519753"/>
                  <a:pt x="481269" y="3519753"/>
                  <a:pt x="472829" y="3519753"/>
                </a:cubicBezTo>
                <a:cubicBezTo>
                  <a:pt x="477049" y="3516949"/>
                  <a:pt x="479862" y="3515547"/>
                  <a:pt x="484083" y="3512744"/>
                </a:cubicBezTo>
                <a:cubicBezTo>
                  <a:pt x="491117" y="3509941"/>
                  <a:pt x="498150" y="3505735"/>
                  <a:pt x="505184" y="3502932"/>
                </a:cubicBezTo>
                <a:cubicBezTo>
                  <a:pt x="515032" y="3497325"/>
                  <a:pt x="512218" y="3494521"/>
                  <a:pt x="493930" y="3494521"/>
                </a:cubicBezTo>
                <a:cubicBezTo>
                  <a:pt x="489710" y="3494521"/>
                  <a:pt x="484083" y="3494521"/>
                  <a:pt x="474235" y="3495923"/>
                </a:cubicBezTo>
                <a:cubicBezTo>
                  <a:pt x="484083" y="3493120"/>
                  <a:pt x="488303" y="3493120"/>
                  <a:pt x="492523" y="3491718"/>
                </a:cubicBezTo>
                <a:cubicBezTo>
                  <a:pt x="496744" y="3490316"/>
                  <a:pt x="500964" y="3490316"/>
                  <a:pt x="506591" y="3487513"/>
                </a:cubicBezTo>
                <a:cubicBezTo>
                  <a:pt x="461574" y="3486111"/>
                  <a:pt x="403897" y="3494521"/>
                  <a:pt x="374355" y="3481906"/>
                </a:cubicBezTo>
                <a:cubicBezTo>
                  <a:pt x="375762" y="3481906"/>
                  <a:pt x="377169" y="3480504"/>
                  <a:pt x="378575" y="3480504"/>
                </a:cubicBezTo>
                <a:cubicBezTo>
                  <a:pt x="381389" y="3479102"/>
                  <a:pt x="385609" y="3479102"/>
                  <a:pt x="385609" y="3479102"/>
                </a:cubicBezTo>
                <a:cubicBezTo>
                  <a:pt x="405304" y="3479102"/>
                  <a:pt x="424999" y="3479102"/>
                  <a:pt x="443287" y="3480504"/>
                </a:cubicBezTo>
                <a:cubicBezTo>
                  <a:pt x="447507" y="3477701"/>
                  <a:pt x="451727" y="3474897"/>
                  <a:pt x="454541" y="3473495"/>
                </a:cubicBezTo>
                <a:cubicBezTo>
                  <a:pt x="441880" y="3466487"/>
                  <a:pt x="413744" y="3472094"/>
                  <a:pt x="394050" y="3470692"/>
                </a:cubicBezTo>
                <a:cubicBezTo>
                  <a:pt x="412338" y="3469290"/>
                  <a:pt x="429219" y="3469290"/>
                  <a:pt x="444693" y="3467889"/>
                </a:cubicBezTo>
                <a:cubicBezTo>
                  <a:pt x="446100" y="3463683"/>
                  <a:pt x="447507" y="3460880"/>
                  <a:pt x="448914" y="3458076"/>
                </a:cubicBezTo>
                <a:cubicBezTo>
                  <a:pt x="444693" y="3456675"/>
                  <a:pt x="437659" y="3456675"/>
                  <a:pt x="427812" y="3456675"/>
                </a:cubicBezTo>
                <a:cubicBezTo>
                  <a:pt x="436253" y="3453871"/>
                  <a:pt x="441880" y="3451068"/>
                  <a:pt x="450320" y="3448264"/>
                </a:cubicBezTo>
                <a:cubicBezTo>
                  <a:pt x="401084" y="3445461"/>
                  <a:pt x="353254" y="3442657"/>
                  <a:pt x="305424" y="3439854"/>
                </a:cubicBezTo>
                <a:cubicBezTo>
                  <a:pt x="309644" y="3437050"/>
                  <a:pt x="313864" y="3432845"/>
                  <a:pt x="318084" y="3430042"/>
                </a:cubicBezTo>
                <a:cubicBezTo>
                  <a:pt x="340593" y="3425837"/>
                  <a:pt x="364508" y="3421631"/>
                  <a:pt x="388423" y="3416024"/>
                </a:cubicBezTo>
                <a:cubicBezTo>
                  <a:pt x="395456" y="3414623"/>
                  <a:pt x="406711" y="3410417"/>
                  <a:pt x="406711" y="3409016"/>
                </a:cubicBezTo>
                <a:cubicBezTo>
                  <a:pt x="406711" y="3406212"/>
                  <a:pt x="398270" y="3404811"/>
                  <a:pt x="391236" y="3402007"/>
                </a:cubicBezTo>
                <a:cubicBezTo>
                  <a:pt x="405304" y="3396400"/>
                  <a:pt x="401084" y="3389391"/>
                  <a:pt x="381389" y="3389391"/>
                </a:cubicBezTo>
                <a:cubicBezTo>
                  <a:pt x="370135" y="3387990"/>
                  <a:pt x="350440" y="3393597"/>
                  <a:pt x="336372" y="3394998"/>
                </a:cubicBezTo>
                <a:cubicBezTo>
                  <a:pt x="334966" y="3399204"/>
                  <a:pt x="334966" y="3402007"/>
                  <a:pt x="334966" y="3403409"/>
                </a:cubicBezTo>
                <a:cubicBezTo>
                  <a:pt x="333559" y="3403409"/>
                  <a:pt x="332152" y="3404811"/>
                  <a:pt x="330745" y="3404811"/>
                </a:cubicBezTo>
                <a:cubicBezTo>
                  <a:pt x="329339" y="3399204"/>
                  <a:pt x="326525" y="3394998"/>
                  <a:pt x="325118" y="3390793"/>
                </a:cubicBezTo>
                <a:cubicBezTo>
                  <a:pt x="333559" y="3380981"/>
                  <a:pt x="341999" y="3371169"/>
                  <a:pt x="347626" y="3362759"/>
                </a:cubicBezTo>
                <a:cubicBezTo>
                  <a:pt x="350440" y="3358553"/>
                  <a:pt x="353254" y="3355750"/>
                  <a:pt x="367321" y="3354348"/>
                </a:cubicBezTo>
                <a:cubicBezTo>
                  <a:pt x="377169" y="3352946"/>
                  <a:pt x="388423" y="3351545"/>
                  <a:pt x="398270" y="3348741"/>
                </a:cubicBezTo>
                <a:cubicBezTo>
                  <a:pt x="402490" y="3348741"/>
                  <a:pt x="406711" y="3348741"/>
                  <a:pt x="409524" y="3350143"/>
                </a:cubicBezTo>
                <a:cubicBezTo>
                  <a:pt x="413744" y="3350143"/>
                  <a:pt x="416558" y="3351545"/>
                  <a:pt x="422185" y="3351545"/>
                </a:cubicBezTo>
                <a:cubicBezTo>
                  <a:pt x="420778" y="3345938"/>
                  <a:pt x="424999" y="3340331"/>
                  <a:pt x="403897" y="3340331"/>
                </a:cubicBezTo>
                <a:cubicBezTo>
                  <a:pt x="385609" y="3341733"/>
                  <a:pt x="375762" y="3345938"/>
                  <a:pt x="374355" y="3351545"/>
                </a:cubicBezTo>
                <a:cubicBezTo>
                  <a:pt x="353254" y="3350143"/>
                  <a:pt x="350440" y="3347339"/>
                  <a:pt x="365914" y="3338929"/>
                </a:cubicBezTo>
                <a:cubicBezTo>
                  <a:pt x="360287" y="3338929"/>
                  <a:pt x="356067" y="3338929"/>
                  <a:pt x="351847" y="3338929"/>
                </a:cubicBezTo>
                <a:cubicBezTo>
                  <a:pt x="347626" y="3338929"/>
                  <a:pt x="343406" y="3340331"/>
                  <a:pt x="337779" y="3338929"/>
                </a:cubicBezTo>
                <a:cubicBezTo>
                  <a:pt x="346220" y="3337527"/>
                  <a:pt x="354660" y="3334724"/>
                  <a:pt x="364508" y="3333322"/>
                </a:cubicBezTo>
                <a:cubicBezTo>
                  <a:pt x="353254" y="3324912"/>
                  <a:pt x="351847" y="3322108"/>
                  <a:pt x="360287" y="3317903"/>
                </a:cubicBezTo>
                <a:cubicBezTo>
                  <a:pt x="351847" y="3319305"/>
                  <a:pt x="346220" y="3319305"/>
                  <a:pt x="340593" y="3320707"/>
                </a:cubicBezTo>
                <a:cubicBezTo>
                  <a:pt x="332152" y="3322108"/>
                  <a:pt x="323711" y="3323510"/>
                  <a:pt x="315271" y="3326313"/>
                </a:cubicBezTo>
                <a:cubicBezTo>
                  <a:pt x="301203" y="3330519"/>
                  <a:pt x="294169" y="3329117"/>
                  <a:pt x="288542" y="3326313"/>
                </a:cubicBezTo>
                <a:cubicBezTo>
                  <a:pt x="289949" y="3324912"/>
                  <a:pt x="289949" y="3324912"/>
                  <a:pt x="291356" y="3324912"/>
                </a:cubicBezTo>
                <a:cubicBezTo>
                  <a:pt x="296983" y="3322108"/>
                  <a:pt x="302610" y="3319305"/>
                  <a:pt x="308237" y="3317903"/>
                </a:cubicBezTo>
                <a:cubicBezTo>
                  <a:pt x="301203" y="3316501"/>
                  <a:pt x="295576" y="3315100"/>
                  <a:pt x="288542" y="3315100"/>
                </a:cubicBezTo>
                <a:cubicBezTo>
                  <a:pt x="271661" y="3315100"/>
                  <a:pt x="254780" y="3315100"/>
                  <a:pt x="236492" y="3315100"/>
                </a:cubicBezTo>
                <a:cubicBezTo>
                  <a:pt x="237899" y="3313698"/>
                  <a:pt x="239306" y="3312296"/>
                  <a:pt x="240712" y="3312296"/>
                </a:cubicBezTo>
                <a:cubicBezTo>
                  <a:pt x="254780" y="3312296"/>
                  <a:pt x="268848" y="3312296"/>
                  <a:pt x="281509" y="3312296"/>
                </a:cubicBezTo>
                <a:cubicBezTo>
                  <a:pt x="298390" y="3313698"/>
                  <a:pt x="312457" y="3312296"/>
                  <a:pt x="326525" y="3308091"/>
                </a:cubicBezTo>
                <a:cubicBezTo>
                  <a:pt x="318084" y="3306689"/>
                  <a:pt x="311051" y="3306689"/>
                  <a:pt x="304017" y="3305287"/>
                </a:cubicBezTo>
                <a:cubicBezTo>
                  <a:pt x="306830" y="3303886"/>
                  <a:pt x="311051" y="3301082"/>
                  <a:pt x="315271" y="3298279"/>
                </a:cubicBezTo>
                <a:cubicBezTo>
                  <a:pt x="316678" y="3296877"/>
                  <a:pt x="319491" y="3295475"/>
                  <a:pt x="319491" y="3294074"/>
                </a:cubicBezTo>
                <a:cubicBezTo>
                  <a:pt x="319491" y="3291270"/>
                  <a:pt x="319491" y="3289868"/>
                  <a:pt x="318084" y="3287065"/>
                </a:cubicBezTo>
                <a:cubicBezTo>
                  <a:pt x="298390" y="3296877"/>
                  <a:pt x="270254" y="3291270"/>
                  <a:pt x="240712" y="3298279"/>
                </a:cubicBezTo>
                <a:cubicBezTo>
                  <a:pt x="240712" y="3295475"/>
                  <a:pt x="240712" y="3292672"/>
                  <a:pt x="242119" y="3289868"/>
                </a:cubicBezTo>
                <a:cubicBezTo>
                  <a:pt x="242119" y="3288467"/>
                  <a:pt x="247746" y="3287065"/>
                  <a:pt x="247746" y="3285663"/>
                </a:cubicBezTo>
                <a:cubicBezTo>
                  <a:pt x="246339" y="3282860"/>
                  <a:pt x="243526" y="3280056"/>
                  <a:pt x="239306" y="3280056"/>
                </a:cubicBezTo>
                <a:cubicBezTo>
                  <a:pt x="232272" y="3280056"/>
                  <a:pt x="223831" y="3282860"/>
                  <a:pt x="212577" y="3285663"/>
                </a:cubicBezTo>
                <a:cubicBezTo>
                  <a:pt x="204136" y="3284261"/>
                  <a:pt x="202730" y="3281458"/>
                  <a:pt x="216797" y="3277253"/>
                </a:cubicBezTo>
                <a:cubicBezTo>
                  <a:pt x="251966" y="3267441"/>
                  <a:pt x="267441" y="3256227"/>
                  <a:pt x="271661" y="3243611"/>
                </a:cubicBezTo>
                <a:cubicBezTo>
                  <a:pt x="271661" y="3240808"/>
                  <a:pt x="266034" y="3238004"/>
                  <a:pt x="263221" y="3235201"/>
                </a:cubicBezTo>
                <a:cubicBezTo>
                  <a:pt x="264627" y="3233799"/>
                  <a:pt x="266034" y="3233799"/>
                  <a:pt x="268848" y="3232397"/>
                </a:cubicBezTo>
                <a:cubicBezTo>
                  <a:pt x="273068" y="3233799"/>
                  <a:pt x="277288" y="3233799"/>
                  <a:pt x="281509" y="3233799"/>
                </a:cubicBezTo>
                <a:cubicBezTo>
                  <a:pt x="282915" y="3233799"/>
                  <a:pt x="284322" y="3233799"/>
                  <a:pt x="285729" y="3233799"/>
                </a:cubicBezTo>
                <a:cubicBezTo>
                  <a:pt x="282915" y="3230996"/>
                  <a:pt x="280102" y="3228192"/>
                  <a:pt x="275881" y="3225389"/>
                </a:cubicBezTo>
                <a:cubicBezTo>
                  <a:pt x="273068" y="3223987"/>
                  <a:pt x="270254" y="3221183"/>
                  <a:pt x="266034" y="3219782"/>
                </a:cubicBezTo>
                <a:cubicBezTo>
                  <a:pt x="260407" y="3218380"/>
                  <a:pt x="254780" y="3216978"/>
                  <a:pt x="249153" y="3215577"/>
                </a:cubicBezTo>
                <a:cubicBezTo>
                  <a:pt x="246339" y="3214175"/>
                  <a:pt x="244933" y="3212773"/>
                  <a:pt x="243526" y="3211371"/>
                </a:cubicBezTo>
                <a:cubicBezTo>
                  <a:pt x="260407" y="3208568"/>
                  <a:pt x="253373" y="3204363"/>
                  <a:pt x="261814" y="3198756"/>
                </a:cubicBezTo>
                <a:cubicBezTo>
                  <a:pt x="244933" y="3201559"/>
                  <a:pt x="230865" y="3202961"/>
                  <a:pt x="216797" y="3202961"/>
                </a:cubicBezTo>
                <a:cubicBezTo>
                  <a:pt x="232272" y="3197354"/>
                  <a:pt x="263221" y="3191747"/>
                  <a:pt x="247746" y="3184738"/>
                </a:cubicBezTo>
                <a:cubicBezTo>
                  <a:pt x="264627" y="3172123"/>
                  <a:pt x="301203" y="3167918"/>
                  <a:pt x="332152" y="3162311"/>
                </a:cubicBezTo>
                <a:cubicBezTo>
                  <a:pt x="367321" y="3155302"/>
                  <a:pt x="403897" y="3148293"/>
                  <a:pt x="439066" y="3142686"/>
                </a:cubicBezTo>
                <a:cubicBezTo>
                  <a:pt x="446100" y="3141285"/>
                  <a:pt x="453134" y="3138481"/>
                  <a:pt x="461574" y="3135678"/>
                </a:cubicBezTo>
                <a:cubicBezTo>
                  <a:pt x="436253" y="3131473"/>
                  <a:pt x="419371" y="3142686"/>
                  <a:pt x="398270" y="3144088"/>
                </a:cubicBezTo>
                <a:cubicBezTo>
                  <a:pt x="422185" y="3134276"/>
                  <a:pt x="451727" y="3130071"/>
                  <a:pt x="484083" y="3127267"/>
                </a:cubicBezTo>
                <a:cubicBezTo>
                  <a:pt x="485489" y="3138481"/>
                  <a:pt x="516438" y="3128669"/>
                  <a:pt x="530506" y="3131473"/>
                </a:cubicBezTo>
                <a:cubicBezTo>
                  <a:pt x="540353" y="3117455"/>
                  <a:pt x="575522" y="3117455"/>
                  <a:pt x="599437" y="3111848"/>
                </a:cubicBezTo>
                <a:cubicBezTo>
                  <a:pt x="600844" y="3109045"/>
                  <a:pt x="602251" y="3106241"/>
                  <a:pt x="603658" y="3102036"/>
                </a:cubicBezTo>
                <a:cubicBezTo>
                  <a:pt x="600844" y="3103438"/>
                  <a:pt x="598031" y="3103438"/>
                  <a:pt x="596624" y="3103438"/>
                </a:cubicBezTo>
                <a:cubicBezTo>
                  <a:pt x="583963" y="3107643"/>
                  <a:pt x="565675" y="3107643"/>
                  <a:pt x="558641" y="3106241"/>
                </a:cubicBezTo>
                <a:cubicBezTo>
                  <a:pt x="551607" y="3103438"/>
                  <a:pt x="544574" y="3102036"/>
                  <a:pt x="534726" y="3100634"/>
                </a:cubicBezTo>
                <a:cubicBezTo>
                  <a:pt x="534726" y="3100634"/>
                  <a:pt x="534726" y="3100634"/>
                  <a:pt x="536133" y="3100634"/>
                </a:cubicBezTo>
                <a:cubicBezTo>
                  <a:pt x="574116" y="3093626"/>
                  <a:pt x="613505" y="3088019"/>
                  <a:pt x="650081" y="3089421"/>
                </a:cubicBezTo>
                <a:cubicBezTo>
                  <a:pt x="652894" y="3090822"/>
                  <a:pt x="651488" y="3095027"/>
                  <a:pt x="651488" y="3097831"/>
                </a:cubicBezTo>
                <a:cubicBezTo>
                  <a:pt x="652894" y="3097831"/>
                  <a:pt x="659928" y="3097831"/>
                  <a:pt x="665555" y="3097831"/>
                </a:cubicBezTo>
                <a:cubicBezTo>
                  <a:pt x="669776" y="3093626"/>
                  <a:pt x="673996" y="3090822"/>
                  <a:pt x="673996" y="3088019"/>
                </a:cubicBezTo>
                <a:cubicBezTo>
                  <a:pt x="673996" y="3085215"/>
                  <a:pt x="672589" y="3081010"/>
                  <a:pt x="665555" y="3079608"/>
                </a:cubicBezTo>
                <a:cubicBezTo>
                  <a:pt x="652894" y="3078207"/>
                  <a:pt x="634607" y="3076805"/>
                  <a:pt x="619132" y="3075403"/>
                </a:cubicBezTo>
                <a:cubicBezTo>
                  <a:pt x="603658" y="3074001"/>
                  <a:pt x="589590" y="3069796"/>
                  <a:pt x="567082" y="3078207"/>
                </a:cubicBezTo>
                <a:cubicBezTo>
                  <a:pt x="565675" y="3068395"/>
                  <a:pt x="586777" y="3065591"/>
                  <a:pt x="605064" y="3062788"/>
                </a:cubicBezTo>
                <a:cubicBezTo>
                  <a:pt x="606471" y="3061386"/>
                  <a:pt x="607878" y="3061386"/>
                  <a:pt x="607878" y="3061386"/>
                </a:cubicBezTo>
                <a:cubicBezTo>
                  <a:pt x="603658" y="3058582"/>
                  <a:pt x="598031" y="3055779"/>
                  <a:pt x="593810" y="3054377"/>
                </a:cubicBezTo>
                <a:cubicBezTo>
                  <a:pt x="598031" y="3052975"/>
                  <a:pt x="603658" y="3052975"/>
                  <a:pt x="609285" y="3052975"/>
                </a:cubicBezTo>
                <a:cubicBezTo>
                  <a:pt x="614912" y="3051574"/>
                  <a:pt x="620539" y="3051574"/>
                  <a:pt x="626166" y="3051574"/>
                </a:cubicBezTo>
                <a:cubicBezTo>
                  <a:pt x="619132" y="3044565"/>
                  <a:pt x="568489" y="3044565"/>
                  <a:pt x="526286" y="3051574"/>
                </a:cubicBezTo>
                <a:cubicBezTo>
                  <a:pt x="513625" y="3054377"/>
                  <a:pt x="493930" y="3055779"/>
                  <a:pt x="491117" y="3064189"/>
                </a:cubicBezTo>
                <a:cubicBezTo>
                  <a:pt x="482676" y="3064189"/>
                  <a:pt x="472829" y="3065591"/>
                  <a:pt x="461574" y="3066993"/>
                </a:cubicBezTo>
                <a:cubicBezTo>
                  <a:pt x="461574" y="3065591"/>
                  <a:pt x="460168" y="3065591"/>
                  <a:pt x="458761" y="3064189"/>
                </a:cubicBezTo>
                <a:cubicBezTo>
                  <a:pt x="464388" y="3062788"/>
                  <a:pt x="468608" y="3061386"/>
                  <a:pt x="474235" y="3058582"/>
                </a:cubicBezTo>
                <a:cubicBezTo>
                  <a:pt x="475642" y="3058582"/>
                  <a:pt x="478456" y="3058582"/>
                  <a:pt x="479862" y="3058582"/>
                </a:cubicBezTo>
                <a:cubicBezTo>
                  <a:pt x="493930" y="3055779"/>
                  <a:pt x="512218" y="3054377"/>
                  <a:pt x="512218" y="3048770"/>
                </a:cubicBezTo>
                <a:cubicBezTo>
                  <a:pt x="512218" y="3047369"/>
                  <a:pt x="496744" y="3047369"/>
                  <a:pt x="486896" y="3045967"/>
                </a:cubicBezTo>
                <a:cubicBezTo>
                  <a:pt x="485489" y="3045967"/>
                  <a:pt x="482676" y="3045967"/>
                  <a:pt x="477049" y="3044565"/>
                </a:cubicBezTo>
                <a:cubicBezTo>
                  <a:pt x="492523" y="3041762"/>
                  <a:pt x="505184" y="3040360"/>
                  <a:pt x="513625" y="3037556"/>
                </a:cubicBezTo>
                <a:cubicBezTo>
                  <a:pt x="523472" y="3034753"/>
                  <a:pt x="529099" y="3030548"/>
                  <a:pt x="540353" y="3024941"/>
                </a:cubicBezTo>
                <a:cubicBezTo>
                  <a:pt x="493930" y="3026343"/>
                  <a:pt x="451727" y="3033351"/>
                  <a:pt x="410931" y="3040360"/>
                </a:cubicBezTo>
                <a:cubicBezTo>
                  <a:pt x="406711" y="3038958"/>
                  <a:pt x="402490" y="3037556"/>
                  <a:pt x="395456" y="3036155"/>
                </a:cubicBezTo>
                <a:cubicBezTo>
                  <a:pt x="415151" y="3030548"/>
                  <a:pt x="434846" y="3026343"/>
                  <a:pt x="457354" y="3019334"/>
                </a:cubicBezTo>
                <a:cubicBezTo>
                  <a:pt x="444693" y="3019334"/>
                  <a:pt x="437659" y="3019334"/>
                  <a:pt x="424999" y="3019334"/>
                </a:cubicBezTo>
                <a:cubicBezTo>
                  <a:pt x="437659" y="3016530"/>
                  <a:pt x="444693" y="3015129"/>
                  <a:pt x="451727" y="3013727"/>
                </a:cubicBezTo>
                <a:cubicBezTo>
                  <a:pt x="468608" y="3009522"/>
                  <a:pt x="471422" y="3006718"/>
                  <a:pt x="458761" y="3003915"/>
                </a:cubicBezTo>
                <a:cubicBezTo>
                  <a:pt x="454541" y="3002513"/>
                  <a:pt x="451727" y="3001111"/>
                  <a:pt x="446100" y="3001111"/>
                </a:cubicBezTo>
                <a:cubicBezTo>
                  <a:pt x="441880" y="2999710"/>
                  <a:pt x="436253" y="2999710"/>
                  <a:pt x="433439" y="2999710"/>
                </a:cubicBezTo>
                <a:cubicBezTo>
                  <a:pt x="454541" y="2992701"/>
                  <a:pt x="472829" y="2985692"/>
                  <a:pt x="492523" y="2980085"/>
                </a:cubicBezTo>
                <a:cubicBezTo>
                  <a:pt x="499557" y="2978684"/>
                  <a:pt x="507998" y="2978684"/>
                  <a:pt x="516438" y="2978684"/>
                </a:cubicBezTo>
                <a:cubicBezTo>
                  <a:pt x="522065" y="2974478"/>
                  <a:pt x="527692" y="2970273"/>
                  <a:pt x="533319" y="2967470"/>
                </a:cubicBezTo>
                <a:cubicBezTo>
                  <a:pt x="516438" y="2970273"/>
                  <a:pt x="496744" y="2974478"/>
                  <a:pt x="477049" y="2977282"/>
                </a:cubicBezTo>
                <a:cubicBezTo>
                  <a:pt x="446100" y="2984291"/>
                  <a:pt x="416558" y="2982889"/>
                  <a:pt x="387016" y="2984291"/>
                </a:cubicBezTo>
                <a:cubicBezTo>
                  <a:pt x="381389" y="2984291"/>
                  <a:pt x="375762" y="2985692"/>
                  <a:pt x="370135" y="2987094"/>
                </a:cubicBezTo>
                <a:cubicBezTo>
                  <a:pt x="363101" y="2987094"/>
                  <a:pt x="357474" y="2987094"/>
                  <a:pt x="344813" y="2988496"/>
                </a:cubicBezTo>
                <a:cubicBezTo>
                  <a:pt x="357474" y="2985692"/>
                  <a:pt x="364508" y="2982889"/>
                  <a:pt x="371541" y="2981487"/>
                </a:cubicBezTo>
                <a:cubicBezTo>
                  <a:pt x="370135" y="2980085"/>
                  <a:pt x="370135" y="2980085"/>
                  <a:pt x="368728" y="2978684"/>
                </a:cubicBezTo>
                <a:cubicBezTo>
                  <a:pt x="260407" y="2992701"/>
                  <a:pt x="260407" y="2992701"/>
                  <a:pt x="260407" y="2992701"/>
                </a:cubicBezTo>
                <a:cubicBezTo>
                  <a:pt x="259000" y="2991299"/>
                  <a:pt x="257594" y="2991299"/>
                  <a:pt x="257594" y="2989897"/>
                </a:cubicBezTo>
                <a:cubicBezTo>
                  <a:pt x="271661" y="2984291"/>
                  <a:pt x="285729" y="2977282"/>
                  <a:pt x="301203" y="2968871"/>
                </a:cubicBezTo>
                <a:cubicBezTo>
                  <a:pt x="289949" y="2968871"/>
                  <a:pt x="280102" y="2968871"/>
                  <a:pt x="271661" y="2967470"/>
                </a:cubicBezTo>
                <a:cubicBezTo>
                  <a:pt x="254780" y="2966068"/>
                  <a:pt x="240712" y="2964666"/>
                  <a:pt x="223831" y="2963265"/>
                </a:cubicBezTo>
                <a:cubicBezTo>
                  <a:pt x="213984" y="2963265"/>
                  <a:pt x="202730" y="2964666"/>
                  <a:pt x="192882" y="2964666"/>
                </a:cubicBezTo>
                <a:cubicBezTo>
                  <a:pt x="185849" y="2966068"/>
                  <a:pt x="178815" y="2966068"/>
                  <a:pt x="164747" y="2967470"/>
                </a:cubicBezTo>
                <a:cubicBezTo>
                  <a:pt x="174594" y="2963265"/>
                  <a:pt x="180221" y="2961863"/>
                  <a:pt x="188662" y="2959059"/>
                </a:cubicBezTo>
                <a:cubicBezTo>
                  <a:pt x="174594" y="2957658"/>
                  <a:pt x="163340" y="2957658"/>
                  <a:pt x="152086" y="2957658"/>
                </a:cubicBezTo>
                <a:cubicBezTo>
                  <a:pt x="160527" y="2950649"/>
                  <a:pt x="168967" y="2947845"/>
                  <a:pt x="185849" y="2952051"/>
                </a:cubicBezTo>
                <a:cubicBezTo>
                  <a:pt x="190069" y="2953452"/>
                  <a:pt x="195696" y="2952051"/>
                  <a:pt x="199916" y="2953452"/>
                </a:cubicBezTo>
                <a:cubicBezTo>
                  <a:pt x="208357" y="2945042"/>
                  <a:pt x="208357" y="2945042"/>
                  <a:pt x="219611" y="2943640"/>
                </a:cubicBezTo>
                <a:cubicBezTo>
                  <a:pt x="225238" y="2945042"/>
                  <a:pt x="228051" y="2947845"/>
                  <a:pt x="232272" y="2946444"/>
                </a:cubicBezTo>
                <a:cubicBezTo>
                  <a:pt x="240712" y="2946444"/>
                  <a:pt x="250560" y="2945042"/>
                  <a:pt x="250560" y="2940837"/>
                </a:cubicBezTo>
                <a:cubicBezTo>
                  <a:pt x="249153" y="2935230"/>
                  <a:pt x="256187" y="2931025"/>
                  <a:pt x="275881" y="2931025"/>
                </a:cubicBezTo>
                <a:cubicBezTo>
                  <a:pt x="278695" y="2931025"/>
                  <a:pt x="282915" y="2931025"/>
                  <a:pt x="285729" y="2929623"/>
                </a:cubicBezTo>
                <a:cubicBezTo>
                  <a:pt x="291356" y="2928221"/>
                  <a:pt x="296983" y="2928221"/>
                  <a:pt x="302610" y="2926819"/>
                </a:cubicBezTo>
                <a:cubicBezTo>
                  <a:pt x="299796" y="2925418"/>
                  <a:pt x="298390" y="2924016"/>
                  <a:pt x="295576" y="2922614"/>
                </a:cubicBezTo>
                <a:cubicBezTo>
                  <a:pt x="291356" y="2921213"/>
                  <a:pt x="287136" y="2919811"/>
                  <a:pt x="280102" y="2918409"/>
                </a:cubicBezTo>
                <a:cubicBezTo>
                  <a:pt x="273068" y="2922614"/>
                  <a:pt x="266034" y="2925418"/>
                  <a:pt x="256187" y="2929623"/>
                </a:cubicBezTo>
                <a:cubicBezTo>
                  <a:pt x="253373" y="2926819"/>
                  <a:pt x="251966" y="2925418"/>
                  <a:pt x="250560" y="2924016"/>
                </a:cubicBezTo>
                <a:cubicBezTo>
                  <a:pt x="233679" y="2925418"/>
                  <a:pt x="218204" y="2926819"/>
                  <a:pt x="204136" y="2929623"/>
                </a:cubicBezTo>
                <a:cubicBezTo>
                  <a:pt x="176001" y="2933828"/>
                  <a:pt x="163340" y="2933828"/>
                  <a:pt x="150679" y="2928221"/>
                </a:cubicBezTo>
                <a:cubicBezTo>
                  <a:pt x="145052" y="2925418"/>
                  <a:pt x="142239" y="2922614"/>
                  <a:pt x="128171" y="2928221"/>
                </a:cubicBezTo>
                <a:cubicBezTo>
                  <a:pt x="123951" y="2929623"/>
                  <a:pt x="115510" y="2931025"/>
                  <a:pt x="105663" y="2931025"/>
                </a:cubicBezTo>
                <a:cubicBezTo>
                  <a:pt x="114103" y="2928221"/>
                  <a:pt x="121137" y="2924016"/>
                  <a:pt x="130985" y="2919811"/>
                </a:cubicBezTo>
                <a:cubicBezTo>
                  <a:pt x="146459" y="2922614"/>
                  <a:pt x="163340" y="2924016"/>
                  <a:pt x="180221" y="2914204"/>
                </a:cubicBezTo>
                <a:cubicBezTo>
                  <a:pt x="176001" y="2914204"/>
                  <a:pt x="168967" y="2915606"/>
                  <a:pt x="167561" y="2915606"/>
                </a:cubicBezTo>
                <a:cubicBezTo>
                  <a:pt x="163340" y="2914204"/>
                  <a:pt x="160527" y="2911400"/>
                  <a:pt x="157713" y="2909999"/>
                </a:cubicBezTo>
                <a:cubicBezTo>
                  <a:pt x="164747" y="2908597"/>
                  <a:pt x="171781" y="2907195"/>
                  <a:pt x="178815" y="2905793"/>
                </a:cubicBezTo>
                <a:cubicBezTo>
                  <a:pt x="184442" y="2904392"/>
                  <a:pt x="195696" y="2905793"/>
                  <a:pt x="197103" y="2904392"/>
                </a:cubicBezTo>
                <a:cubicBezTo>
                  <a:pt x="201323" y="2901588"/>
                  <a:pt x="202730" y="2898785"/>
                  <a:pt x="206950" y="2893178"/>
                </a:cubicBezTo>
                <a:cubicBezTo>
                  <a:pt x="228051" y="2887571"/>
                  <a:pt x="229458" y="2886169"/>
                  <a:pt x="219611" y="2874955"/>
                </a:cubicBezTo>
                <a:cubicBezTo>
                  <a:pt x="219611" y="2873554"/>
                  <a:pt x="219611" y="2870750"/>
                  <a:pt x="222424" y="2870750"/>
                </a:cubicBezTo>
                <a:cubicBezTo>
                  <a:pt x="226645" y="2869348"/>
                  <a:pt x="233679" y="2869348"/>
                  <a:pt x="237899" y="2869348"/>
                </a:cubicBezTo>
                <a:cubicBezTo>
                  <a:pt x="266034" y="2872152"/>
                  <a:pt x="268848" y="2872152"/>
                  <a:pt x="281509" y="2859536"/>
                </a:cubicBezTo>
                <a:cubicBezTo>
                  <a:pt x="264627" y="2855331"/>
                  <a:pt x="251966" y="2862340"/>
                  <a:pt x="236492" y="2866545"/>
                </a:cubicBezTo>
                <a:cubicBezTo>
                  <a:pt x="236492" y="2858135"/>
                  <a:pt x="222424" y="2859536"/>
                  <a:pt x="201323" y="2863741"/>
                </a:cubicBezTo>
                <a:cubicBezTo>
                  <a:pt x="191476" y="2865143"/>
                  <a:pt x="177408" y="2865143"/>
                  <a:pt x="166154" y="2865143"/>
                </a:cubicBezTo>
                <a:cubicBezTo>
                  <a:pt x="149273" y="2865143"/>
                  <a:pt x="133798" y="2865143"/>
                  <a:pt x="116917" y="2865143"/>
                </a:cubicBezTo>
                <a:cubicBezTo>
                  <a:pt x="140832" y="2860938"/>
                  <a:pt x="163340" y="2856733"/>
                  <a:pt x="187255" y="2852528"/>
                </a:cubicBezTo>
                <a:cubicBezTo>
                  <a:pt x="188662" y="2853929"/>
                  <a:pt x="191476" y="2855331"/>
                  <a:pt x="194289" y="2856733"/>
                </a:cubicBezTo>
                <a:cubicBezTo>
                  <a:pt x="209764" y="2852528"/>
                  <a:pt x="226645" y="2848322"/>
                  <a:pt x="244933" y="2842715"/>
                </a:cubicBezTo>
                <a:cubicBezTo>
                  <a:pt x="249153" y="2839912"/>
                  <a:pt x="254780" y="2835707"/>
                  <a:pt x="259000" y="2831502"/>
                </a:cubicBezTo>
                <a:cubicBezTo>
                  <a:pt x="259000" y="2830100"/>
                  <a:pt x="250560" y="2827296"/>
                  <a:pt x="246339" y="2828698"/>
                </a:cubicBezTo>
                <a:cubicBezTo>
                  <a:pt x="230865" y="2830100"/>
                  <a:pt x="230865" y="2830100"/>
                  <a:pt x="219611" y="2825895"/>
                </a:cubicBezTo>
                <a:cubicBezTo>
                  <a:pt x="254780" y="2821689"/>
                  <a:pt x="254780" y="2821689"/>
                  <a:pt x="254780" y="2821689"/>
                </a:cubicBezTo>
                <a:cubicBezTo>
                  <a:pt x="259000" y="2817484"/>
                  <a:pt x="261814" y="2813279"/>
                  <a:pt x="264627" y="2807672"/>
                </a:cubicBezTo>
                <a:cubicBezTo>
                  <a:pt x="257594" y="2809074"/>
                  <a:pt x="251966" y="2809074"/>
                  <a:pt x="249153" y="2809074"/>
                </a:cubicBezTo>
                <a:cubicBezTo>
                  <a:pt x="247746" y="2802065"/>
                  <a:pt x="247746" y="2802065"/>
                  <a:pt x="247746" y="2802065"/>
                </a:cubicBezTo>
                <a:cubicBezTo>
                  <a:pt x="236492" y="2807672"/>
                  <a:pt x="225238" y="2811877"/>
                  <a:pt x="215391" y="2816083"/>
                </a:cubicBezTo>
                <a:cubicBezTo>
                  <a:pt x="206950" y="2811877"/>
                  <a:pt x="198509" y="2809074"/>
                  <a:pt x="188662" y="2803467"/>
                </a:cubicBezTo>
                <a:cubicBezTo>
                  <a:pt x="184442" y="2806270"/>
                  <a:pt x="177408" y="2809074"/>
                  <a:pt x="177408" y="2810476"/>
                </a:cubicBezTo>
                <a:cubicBezTo>
                  <a:pt x="178815" y="2814681"/>
                  <a:pt x="170374" y="2817484"/>
                  <a:pt x="159120" y="2817484"/>
                </a:cubicBezTo>
                <a:cubicBezTo>
                  <a:pt x="153493" y="2817484"/>
                  <a:pt x="149273" y="2814681"/>
                  <a:pt x="149273" y="2811877"/>
                </a:cubicBezTo>
                <a:cubicBezTo>
                  <a:pt x="143646" y="2811877"/>
                  <a:pt x="136612" y="2810476"/>
                  <a:pt x="130985" y="2810476"/>
                </a:cubicBezTo>
                <a:cubicBezTo>
                  <a:pt x="107070" y="2816083"/>
                  <a:pt x="97222" y="2814681"/>
                  <a:pt x="91595" y="2807672"/>
                </a:cubicBezTo>
                <a:cubicBezTo>
                  <a:pt x="87375" y="2800663"/>
                  <a:pt x="88782" y="2795057"/>
                  <a:pt x="101443" y="2785244"/>
                </a:cubicBezTo>
                <a:cubicBezTo>
                  <a:pt x="85968" y="2788048"/>
                  <a:pt x="73307" y="2789450"/>
                  <a:pt x="66273" y="2790851"/>
                </a:cubicBezTo>
                <a:cubicBezTo>
                  <a:pt x="50799" y="2788048"/>
                  <a:pt x="38138" y="2786646"/>
                  <a:pt x="26884" y="2785244"/>
                </a:cubicBezTo>
                <a:cubicBezTo>
                  <a:pt x="59240" y="2782441"/>
                  <a:pt x="88782" y="2783843"/>
                  <a:pt x="125358" y="2775432"/>
                </a:cubicBezTo>
                <a:cubicBezTo>
                  <a:pt x="114103" y="2775432"/>
                  <a:pt x="108476" y="2775432"/>
                  <a:pt x="104256" y="2775432"/>
                </a:cubicBezTo>
                <a:cubicBezTo>
                  <a:pt x="109883" y="2771227"/>
                  <a:pt x="114103" y="2767022"/>
                  <a:pt x="118324" y="2762817"/>
                </a:cubicBezTo>
                <a:cubicBezTo>
                  <a:pt x="116917" y="2762817"/>
                  <a:pt x="114103" y="2762817"/>
                  <a:pt x="112697" y="2762817"/>
                </a:cubicBezTo>
                <a:cubicBezTo>
                  <a:pt x="109883" y="2765620"/>
                  <a:pt x="108476" y="2768424"/>
                  <a:pt x="105663" y="2769825"/>
                </a:cubicBezTo>
                <a:cubicBezTo>
                  <a:pt x="94409" y="2776834"/>
                  <a:pt x="74714" y="2775432"/>
                  <a:pt x="56426" y="2778236"/>
                </a:cubicBezTo>
                <a:cubicBezTo>
                  <a:pt x="67680" y="2772629"/>
                  <a:pt x="80341" y="2767022"/>
                  <a:pt x="91595" y="2762817"/>
                </a:cubicBezTo>
                <a:cubicBezTo>
                  <a:pt x="90188" y="2761415"/>
                  <a:pt x="90188" y="2761415"/>
                  <a:pt x="90188" y="2761415"/>
                </a:cubicBezTo>
                <a:cubicBezTo>
                  <a:pt x="63460" y="2767022"/>
                  <a:pt x="36731" y="2774031"/>
                  <a:pt x="5783" y="2781039"/>
                </a:cubicBezTo>
                <a:cubicBezTo>
                  <a:pt x="5783" y="2779637"/>
                  <a:pt x="156" y="2779637"/>
                  <a:pt x="156" y="2776834"/>
                </a:cubicBezTo>
                <a:cubicBezTo>
                  <a:pt x="-1251" y="2776834"/>
                  <a:pt x="7189" y="2774031"/>
                  <a:pt x="11410" y="2772629"/>
                </a:cubicBezTo>
                <a:cubicBezTo>
                  <a:pt x="19850" y="2769825"/>
                  <a:pt x="28291" y="2765620"/>
                  <a:pt x="38138" y="2762817"/>
                </a:cubicBezTo>
                <a:cubicBezTo>
                  <a:pt x="46579" y="2760013"/>
                  <a:pt x="56426" y="2757210"/>
                  <a:pt x="66273" y="2754406"/>
                </a:cubicBezTo>
                <a:cubicBezTo>
                  <a:pt x="88782" y="2750201"/>
                  <a:pt x="95816" y="2747398"/>
                  <a:pt x="93002" y="2740389"/>
                </a:cubicBezTo>
                <a:cubicBezTo>
                  <a:pt x="93002" y="2738987"/>
                  <a:pt x="91595" y="2738987"/>
                  <a:pt x="90188" y="2736184"/>
                </a:cubicBezTo>
                <a:cubicBezTo>
                  <a:pt x="77528" y="2738987"/>
                  <a:pt x="66273" y="2741791"/>
                  <a:pt x="49392" y="2744594"/>
                </a:cubicBezTo>
                <a:cubicBezTo>
                  <a:pt x="63460" y="2738987"/>
                  <a:pt x="73307" y="2734782"/>
                  <a:pt x="85968" y="2730577"/>
                </a:cubicBezTo>
                <a:cubicBezTo>
                  <a:pt x="66273" y="2729175"/>
                  <a:pt x="59240" y="2736184"/>
                  <a:pt x="47986" y="2738987"/>
                </a:cubicBezTo>
                <a:cubicBezTo>
                  <a:pt x="36731" y="2741791"/>
                  <a:pt x="24071" y="2745996"/>
                  <a:pt x="12816" y="2750201"/>
                </a:cubicBezTo>
                <a:cubicBezTo>
                  <a:pt x="10003" y="2748799"/>
                  <a:pt x="8596" y="2748799"/>
                  <a:pt x="5783" y="2747398"/>
                </a:cubicBezTo>
                <a:cubicBezTo>
                  <a:pt x="21257" y="2741791"/>
                  <a:pt x="35325" y="2736184"/>
                  <a:pt x="52206" y="2730577"/>
                </a:cubicBezTo>
                <a:cubicBezTo>
                  <a:pt x="45172" y="2727773"/>
                  <a:pt x="60646" y="2723568"/>
                  <a:pt x="69087" y="2720765"/>
                </a:cubicBezTo>
                <a:cubicBezTo>
                  <a:pt x="76121" y="2717961"/>
                  <a:pt x="85968" y="2716559"/>
                  <a:pt x="95816" y="2713756"/>
                </a:cubicBezTo>
                <a:cubicBezTo>
                  <a:pt x="108476" y="2710953"/>
                  <a:pt x="112697" y="2708149"/>
                  <a:pt x="109883" y="2705346"/>
                </a:cubicBezTo>
                <a:cubicBezTo>
                  <a:pt x="109883" y="2703944"/>
                  <a:pt x="109883" y="2703944"/>
                  <a:pt x="109883" y="2703944"/>
                </a:cubicBezTo>
                <a:cubicBezTo>
                  <a:pt x="109883" y="2702542"/>
                  <a:pt x="109883" y="2702542"/>
                  <a:pt x="109883" y="2701140"/>
                </a:cubicBezTo>
                <a:cubicBezTo>
                  <a:pt x="118324" y="2696935"/>
                  <a:pt x="126764" y="2692730"/>
                  <a:pt x="135205" y="2688525"/>
                </a:cubicBezTo>
                <a:cubicBezTo>
                  <a:pt x="139425" y="2685721"/>
                  <a:pt x="143646" y="2684320"/>
                  <a:pt x="147866" y="2681516"/>
                </a:cubicBezTo>
                <a:cubicBezTo>
                  <a:pt x="152086" y="2678713"/>
                  <a:pt x="153493" y="2675909"/>
                  <a:pt x="159120" y="2673106"/>
                </a:cubicBezTo>
                <a:cubicBezTo>
                  <a:pt x="171781" y="2667499"/>
                  <a:pt x="171781" y="2664695"/>
                  <a:pt x="156306" y="2663294"/>
                </a:cubicBezTo>
                <a:cubicBezTo>
                  <a:pt x="161933" y="2660490"/>
                  <a:pt x="166154" y="2659088"/>
                  <a:pt x="171781" y="2656285"/>
                </a:cubicBezTo>
                <a:cubicBezTo>
                  <a:pt x="174594" y="2659088"/>
                  <a:pt x="176001" y="2660490"/>
                  <a:pt x="178815" y="2663294"/>
                </a:cubicBezTo>
                <a:cubicBezTo>
                  <a:pt x="187255" y="2659088"/>
                  <a:pt x="195696" y="2656285"/>
                  <a:pt x="197103" y="2654883"/>
                </a:cubicBezTo>
                <a:cubicBezTo>
                  <a:pt x="197103" y="2649276"/>
                  <a:pt x="204136" y="2645071"/>
                  <a:pt x="222424" y="2642268"/>
                </a:cubicBezTo>
                <a:cubicBezTo>
                  <a:pt x="199916" y="2643669"/>
                  <a:pt x="187255" y="2650678"/>
                  <a:pt x="170374" y="2653481"/>
                </a:cubicBezTo>
                <a:cubicBezTo>
                  <a:pt x="168967" y="2653481"/>
                  <a:pt x="166154" y="2653481"/>
                  <a:pt x="166154" y="2653481"/>
                </a:cubicBezTo>
                <a:cubicBezTo>
                  <a:pt x="163340" y="2649276"/>
                  <a:pt x="183035" y="2635259"/>
                  <a:pt x="195696" y="2633857"/>
                </a:cubicBezTo>
                <a:cubicBezTo>
                  <a:pt x="225238" y="2628250"/>
                  <a:pt x="254780" y="2622643"/>
                  <a:pt x="285729" y="2618438"/>
                </a:cubicBezTo>
                <a:cubicBezTo>
                  <a:pt x="284322" y="2614233"/>
                  <a:pt x="281509" y="2611429"/>
                  <a:pt x="281509" y="2607224"/>
                </a:cubicBezTo>
                <a:cubicBezTo>
                  <a:pt x="280102" y="2605823"/>
                  <a:pt x="285729" y="2603019"/>
                  <a:pt x="287136" y="2600216"/>
                </a:cubicBezTo>
                <a:cubicBezTo>
                  <a:pt x="291356" y="2601617"/>
                  <a:pt x="295576" y="2603019"/>
                  <a:pt x="299796" y="2604421"/>
                </a:cubicBezTo>
                <a:cubicBezTo>
                  <a:pt x="299796" y="2604421"/>
                  <a:pt x="299796" y="2605823"/>
                  <a:pt x="301203" y="2605823"/>
                </a:cubicBezTo>
                <a:cubicBezTo>
                  <a:pt x="315271" y="2604421"/>
                  <a:pt x="329339" y="2603019"/>
                  <a:pt x="344813" y="2601617"/>
                </a:cubicBezTo>
                <a:cubicBezTo>
                  <a:pt x="363101" y="2598814"/>
                  <a:pt x="375762" y="2597412"/>
                  <a:pt x="378575" y="2589002"/>
                </a:cubicBezTo>
                <a:cubicBezTo>
                  <a:pt x="379982" y="2586198"/>
                  <a:pt x="389829" y="2583395"/>
                  <a:pt x="395456" y="2579190"/>
                </a:cubicBezTo>
                <a:cubicBezTo>
                  <a:pt x="398270" y="2579190"/>
                  <a:pt x="399677" y="2579190"/>
                  <a:pt x="401084" y="2579190"/>
                </a:cubicBezTo>
                <a:cubicBezTo>
                  <a:pt x="396863" y="2584797"/>
                  <a:pt x="392643" y="2589002"/>
                  <a:pt x="388423" y="2594609"/>
                </a:cubicBezTo>
                <a:cubicBezTo>
                  <a:pt x="410931" y="2593207"/>
                  <a:pt x="434846" y="2583395"/>
                  <a:pt x="461574" y="2565172"/>
                </a:cubicBezTo>
                <a:cubicBezTo>
                  <a:pt x="437659" y="2565172"/>
                  <a:pt x="415151" y="2567976"/>
                  <a:pt x="394050" y="2572181"/>
                </a:cubicBezTo>
                <a:cubicBezTo>
                  <a:pt x="385609" y="2574984"/>
                  <a:pt x="375762" y="2579190"/>
                  <a:pt x="371541" y="2579190"/>
                </a:cubicBezTo>
                <a:cubicBezTo>
                  <a:pt x="361694" y="2577788"/>
                  <a:pt x="349033" y="2576386"/>
                  <a:pt x="344813" y="2574984"/>
                </a:cubicBezTo>
                <a:cubicBezTo>
                  <a:pt x="337779" y="2570779"/>
                  <a:pt x="332152" y="2573583"/>
                  <a:pt x="323711" y="2576386"/>
                </a:cubicBezTo>
                <a:cubicBezTo>
                  <a:pt x="323711" y="2569377"/>
                  <a:pt x="323711" y="2563771"/>
                  <a:pt x="325118" y="2558164"/>
                </a:cubicBezTo>
                <a:cubicBezTo>
                  <a:pt x="325118" y="2552557"/>
                  <a:pt x="326525" y="2545548"/>
                  <a:pt x="332152" y="2539941"/>
                </a:cubicBezTo>
                <a:cubicBezTo>
                  <a:pt x="333559" y="2560967"/>
                  <a:pt x="333559" y="2560967"/>
                  <a:pt x="333559" y="2560967"/>
                </a:cubicBezTo>
                <a:cubicBezTo>
                  <a:pt x="377169" y="2544146"/>
                  <a:pt x="416558" y="2530129"/>
                  <a:pt x="457354" y="2514710"/>
                </a:cubicBezTo>
                <a:cubicBezTo>
                  <a:pt x="453134" y="2514710"/>
                  <a:pt x="451727" y="2513308"/>
                  <a:pt x="450320" y="2513308"/>
                </a:cubicBezTo>
                <a:cubicBezTo>
                  <a:pt x="440473" y="2514710"/>
                  <a:pt x="424999" y="2518915"/>
                  <a:pt x="424999" y="2514710"/>
                </a:cubicBezTo>
                <a:cubicBezTo>
                  <a:pt x="423592" y="2511906"/>
                  <a:pt x="437659" y="2506299"/>
                  <a:pt x="447507" y="2504898"/>
                </a:cubicBezTo>
                <a:cubicBezTo>
                  <a:pt x="467202" y="2500693"/>
                  <a:pt x="470015" y="2497889"/>
                  <a:pt x="458761" y="2493684"/>
                </a:cubicBezTo>
                <a:cubicBezTo>
                  <a:pt x="455947" y="2492282"/>
                  <a:pt x="465795" y="2488077"/>
                  <a:pt x="471422" y="2483872"/>
                </a:cubicBezTo>
                <a:cubicBezTo>
                  <a:pt x="470015" y="2483872"/>
                  <a:pt x="465795" y="2482470"/>
                  <a:pt x="460168" y="2482470"/>
                </a:cubicBezTo>
                <a:cubicBezTo>
                  <a:pt x="474235" y="2478265"/>
                  <a:pt x="488303" y="2478265"/>
                  <a:pt x="493930" y="2471256"/>
                </a:cubicBezTo>
                <a:cubicBezTo>
                  <a:pt x="498150" y="2465649"/>
                  <a:pt x="495337" y="2462846"/>
                  <a:pt x="484083" y="2461444"/>
                </a:cubicBezTo>
                <a:cubicBezTo>
                  <a:pt x="471422" y="2460042"/>
                  <a:pt x="465795" y="2464247"/>
                  <a:pt x="457354" y="2467051"/>
                </a:cubicBezTo>
                <a:cubicBezTo>
                  <a:pt x="437659" y="2472658"/>
                  <a:pt x="434846" y="2478265"/>
                  <a:pt x="426405" y="2485273"/>
                </a:cubicBezTo>
                <a:cubicBezTo>
                  <a:pt x="416558" y="2493684"/>
                  <a:pt x="412338" y="2504898"/>
                  <a:pt x="374355" y="2510505"/>
                </a:cubicBezTo>
                <a:cubicBezTo>
                  <a:pt x="367321" y="2510505"/>
                  <a:pt x="370135" y="2514710"/>
                  <a:pt x="356067" y="2516112"/>
                </a:cubicBezTo>
                <a:cubicBezTo>
                  <a:pt x="339186" y="2518915"/>
                  <a:pt x="336372" y="2516112"/>
                  <a:pt x="325118" y="2516112"/>
                </a:cubicBezTo>
                <a:cubicBezTo>
                  <a:pt x="329339" y="2513308"/>
                  <a:pt x="333559" y="2511906"/>
                  <a:pt x="337779" y="2510505"/>
                </a:cubicBezTo>
                <a:cubicBezTo>
                  <a:pt x="295576" y="2504898"/>
                  <a:pt x="237899" y="2517513"/>
                  <a:pt x="191476" y="2514710"/>
                </a:cubicBezTo>
                <a:cubicBezTo>
                  <a:pt x="201323" y="2507701"/>
                  <a:pt x="198509" y="2504898"/>
                  <a:pt x="183035" y="2503496"/>
                </a:cubicBezTo>
                <a:cubicBezTo>
                  <a:pt x="176001" y="2502094"/>
                  <a:pt x="181628" y="2495086"/>
                  <a:pt x="183035" y="2490880"/>
                </a:cubicBezTo>
                <a:cubicBezTo>
                  <a:pt x="185849" y="2490880"/>
                  <a:pt x="187255" y="2490880"/>
                  <a:pt x="190069" y="2490880"/>
                </a:cubicBezTo>
                <a:cubicBezTo>
                  <a:pt x="190069" y="2492282"/>
                  <a:pt x="188662" y="2493684"/>
                  <a:pt x="190069" y="2495086"/>
                </a:cubicBezTo>
                <a:cubicBezTo>
                  <a:pt x="194289" y="2496487"/>
                  <a:pt x="198509" y="2500693"/>
                  <a:pt x="205543" y="2500693"/>
                </a:cubicBezTo>
                <a:cubicBezTo>
                  <a:pt x="216797" y="2500693"/>
                  <a:pt x="232272" y="2499291"/>
                  <a:pt x="243526" y="2496487"/>
                </a:cubicBezTo>
                <a:cubicBezTo>
                  <a:pt x="271661" y="2490880"/>
                  <a:pt x="296983" y="2483872"/>
                  <a:pt x="326525" y="2476863"/>
                </a:cubicBezTo>
                <a:cubicBezTo>
                  <a:pt x="339186" y="2476863"/>
                  <a:pt x="339186" y="2478265"/>
                  <a:pt x="323711" y="2483872"/>
                </a:cubicBezTo>
                <a:cubicBezTo>
                  <a:pt x="320898" y="2483872"/>
                  <a:pt x="316678" y="2485273"/>
                  <a:pt x="315271" y="2486675"/>
                </a:cubicBezTo>
                <a:cubicBezTo>
                  <a:pt x="306830" y="2492282"/>
                  <a:pt x="301203" y="2497889"/>
                  <a:pt x="292763" y="2504898"/>
                </a:cubicBezTo>
                <a:cubicBezTo>
                  <a:pt x="306830" y="2503496"/>
                  <a:pt x="326525" y="2503496"/>
                  <a:pt x="339186" y="2502094"/>
                </a:cubicBezTo>
                <a:cubicBezTo>
                  <a:pt x="347626" y="2500693"/>
                  <a:pt x="356067" y="2497889"/>
                  <a:pt x="363101" y="2496487"/>
                </a:cubicBezTo>
                <a:cubicBezTo>
                  <a:pt x="361694" y="2496487"/>
                  <a:pt x="360287" y="2495086"/>
                  <a:pt x="358881" y="2495086"/>
                </a:cubicBezTo>
                <a:cubicBezTo>
                  <a:pt x="347626" y="2495086"/>
                  <a:pt x="334966" y="2496487"/>
                  <a:pt x="322305" y="2496487"/>
                </a:cubicBezTo>
                <a:cubicBezTo>
                  <a:pt x="322305" y="2495086"/>
                  <a:pt x="322305" y="2495086"/>
                  <a:pt x="323711" y="2493684"/>
                </a:cubicBezTo>
                <a:cubicBezTo>
                  <a:pt x="333559" y="2492282"/>
                  <a:pt x="344813" y="2492282"/>
                  <a:pt x="356067" y="2489479"/>
                </a:cubicBezTo>
                <a:cubicBezTo>
                  <a:pt x="360287" y="2489479"/>
                  <a:pt x="370135" y="2486675"/>
                  <a:pt x="370135" y="2486675"/>
                </a:cubicBezTo>
                <a:cubicBezTo>
                  <a:pt x="364508" y="2479667"/>
                  <a:pt x="387016" y="2472658"/>
                  <a:pt x="392643" y="2467051"/>
                </a:cubicBezTo>
                <a:cubicBezTo>
                  <a:pt x="395456" y="2464247"/>
                  <a:pt x="399677" y="2461444"/>
                  <a:pt x="403897" y="2457239"/>
                </a:cubicBezTo>
                <a:cubicBezTo>
                  <a:pt x="396863" y="2458641"/>
                  <a:pt x="392643" y="2458641"/>
                  <a:pt x="387016" y="2458641"/>
                </a:cubicBezTo>
                <a:cubicBezTo>
                  <a:pt x="388423" y="2457239"/>
                  <a:pt x="388423" y="2457239"/>
                  <a:pt x="389829" y="2457239"/>
                </a:cubicBezTo>
                <a:cubicBezTo>
                  <a:pt x="401084" y="2453034"/>
                  <a:pt x="412338" y="2448828"/>
                  <a:pt x="420778" y="2443221"/>
                </a:cubicBezTo>
                <a:cubicBezTo>
                  <a:pt x="423592" y="2441820"/>
                  <a:pt x="423592" y="2439016"/>
                  <a:pt x="419371" y="2437615"/>
                </a:cubicBezTo>
                <a:cubicBezTo>
                  <a:pt x="415151" y="2436213"/>
                  <a:pt x="402490" y="2436213"/>
                  <a:pt x="396863" y="2436213"/>
                </a:cubicBezTo>
                <a:cubicBezTo>
                  <a:pt x="372948" y="2441820"/>
                  <a:pt x="349033" y="2447427"/>
                  <a:pt x="326525" y="2453034"/>
                </a:cubicBezTo>
                <a:cubicBezTo>
                  <a:pt x="320898" y="2454435"/>
                  <a:pt x="315271" y="2458641"/>
                  <a:pt x="313864" y="2460042"/>
                </a:cubicBezTo>
                <a:cubicBezTo>
                  <a:pt x="313864" y="2461444"/>
                  <a:pt x="322305" y="2462846"/>
                  <a:pt x="325118" y="2462846"/>
                </a:cubicBezTo>
                <a:cubicBezTo>
                  <a:pt x="322305" y="2465649"/>
                  <a:pt x="319491" y="2469854"/>
                  <a:pt x="315271" y="2474060"/>
                </a:cubicBezTo>
                <a:cubicBezTo>
                  <a:pt x="285729" y="2476863"/>
                  <a:pt x="282915" y="2464247"/>
                  <a:pt x="250560" y="2467051"/>
                </a:cubicBezTo>
                <a:cubicBezTo>
                  <a:pt x="250560" y="2465649"/>
                  <a:pt x="250560" y="2465649"/>
                  <a:pt x="250560" y="2464247"/>
                </a:cubicBezTo>
                <a:cubicBezTo>
                  <a:pt x="259000" y="2462846"/>
                  <a:pt x="266034" y="2460042"/>
                  <a:pt x="274475" y="2458641"/>
                </a:cubicBezTo>
                <a:cubicBezTo>
                  <a:pt x="275881" y="2457239"/>
                  <a:pt x="278695" y="2457239"/>
                  <a:pt x="278695" y="2457239"/>
                </a:cubicBezTo>
                <a:cubicBezTo>
                  <a:pt x="306830" y="2447427"/>
                  <a:pt x="346220" y="2444623"/>
                  <a:pt x="374355" y="2434811"/>
                </a:cubicBezTo>
                <a:cubicBezTo>
                  <a:pt x="375762" y="2433409"/>
                  <a:pt x="377169" y="2433409"/>
                  <a:pt x="379982" y="2433409"/>
                </a:cubicBezTo>
                <a:cubicBezTo>
                  <a:pt x="396863" y="2427802"/>
                  <a:pt x="410931" y="2419392"/>
                  <a:pt x="437659" y="2423597"/>
                </a:cubicBezTo>
                <a:cubicBezTo>
                  <a:pt x="437659" y="2422195"/>
                  <a:pt x="437659" y="2420794"/>
                  <a:pt x="437659" y="2420794"/>
                </a:cubicBezTo>
                <a:cubicBezTo>
                  <a:pt x="433439" y="2419392"/>
                  <a:pt x="427812" y="2417990"/>
                  <a:pt x="423592" y="2419392"/>
                </a:cubicBezTo>
                <a:cubicBezTo>
                  <a:pt x="402490" y="2422195"/>
                  <a:pt x="381389" y="2424999"/>
                  <a:pt x="363101" y="2427802"/>
                </a:cubicBezTo>
                <a:cubicBezTo>
                  <a:pt x="340593" y="2433409"/>
                  <a:pt x="319491" y="2440418"/>
                  <a:pt x="296983" y="2446025"/>
                </a:cubicBezTo>
                <a:cubicBezTo>
                  <a:pt x="289949" y="2447427"/>
                  <a:pt x="280102" y="2448828"/>
                  <a:pt x="274475" y="2450230"/>
                </a:cubicBezTo>
                <a:cubicBezTo>
                  <a:pt x="274475" y="2446025"/>
                  <a:pt x="275881" y="2443221"/>
                  <a:pt x="274475" y="2441820"/>
                </a:cubicBezTo>
                <a:cubicBezTo>
                  <a:pt x="267441" y="2437615"/>
                  <a:pt x="271661" y="2434811"/>
                  <a:pt x="289949" y="2432008"/>
                </a:cubicBezTo>
                <a:cubicBezTo>
                  <a:pt x="296983" y="2430606"/>
                  <a:pt x="304017" y="2429204"/>
                  <a:pt x="312457" y="2429204"/>
                </a:cubicBezTo>
                <a:cubicBezTo>
                  <a:pt x="322305" y="2427802"/>
                  <a:pt x="334966" y="2422195"/>
                  <a:pt x="346220" y="2424999"/>
                </a:cubicBezTo>
                <a:cubicBezTo>
                  <a:pt x="347626" y="2426401"/>
                  <a:pt x="371541" y="2420794"/>
                  <a:pt x="375762" y="2417990"/>
                </a:cubicBezTo>
                <a:cubicBezTo>
                  <a:pt x="382796" y="2412383"/>
                  <a:pt x="367321" y="2413785"/>
                  <a:pt x="357474" y="2413785"/>
                </a:cubicBezTo>
                <a:cubicBezTo>
                  <a:pt x="350440" y="2415187"/>
                  <a:pt x="343406" y="2415187"/>
                  <a:pt x="336372" y="2415187"/>
                </a:cubicBezTo>
                <a:cubicBezTo>
                  <a:pt x="344813" y="2410982"/>
                  <a:pt x="351847" y="2408178"/>
                  <a:pt x="358881" y="2403973"/>
                </a:cubicBezTo>
                <a:cubicBezTo>
                  <a:pt x="371541" y="2403973"/>
                  <a:pt x="379982" y="2409580"/>
                  <a:pt x="396863" y="2403973"/>
                </a:cubicBezTo>
                <a:cubicBezTo>
                  <a:pt x="399677" y="2402571"/>
                  <a:pt x="405304" y="2402571"/>
                  <a:pt x="406711" y="2401169"/>
                </a:cubicBezTo>
                <a:cubicBezTo>
                  <a:pt x="417965" y="2395562"/>
                  <a:pt x="423592" y="2375938"/>
                  <a:pt x="415151" y="2373135"/>
                </a:cubicBezTo>
                <a:cubicBezTo>
                  <a:pt x="412338" y="2371733"/>
                  <a:pt x="409524" y="2371733"/>
                  <a:pt x="409524" y="2371733"/>
                </a:cubicBezTo>
                <a:cubicBezTo>
                  <a:pt x="415151" y="2367528"/>
                  <a:pt x="423592" y="2363323"/>
                  <a:pt x="420778" y="2361921"/>
                </a:cubicBezTo>
                <a:cubicBezTo>
                  <a:pt x="416558" y="2356314"/>
                  <a:pt x="402490" y="2356314"/>
                  <a:pt x="385609" y="2359117"/>
                </a:cubicBezTo>
                <a:cubicBezTo>
                  <a:pt x="379982" y="2360519"/>
                  <a:pt x="377169" y="2363323"/>
                  <a:pt x="374355" y="2366126"/>
                </a:cubicBezTo>
                <a:cubicBezTo>
                  <a:pt x="368728" y="2366126"/>
                  <a:pt x="361694" y="2367528"/>
                  <a:pt x="350440" y="2368930"/>
                </a:cubicBezTo>
                <a:cubicBezTo>
                  <a:pt x="357474" y="2371733"/>
                  <a:pt x="361694" y="2373135"/>
                  <a:pt x="368728" y="2373135"/>
                </a:cubicBezTo>
                <a:cubicBezTo>
                  <a:pt x="387016" y="2375938"/>
                  <a:pt x="384202" y="2381545"/>
                  <a:pt x="377169" y="2387152"/>
                </a:cubicBezTo>
                <a:cubicBezTo>
                  <a:pt x="375762" y="2388554"/>
                  <a:pt x="370135" y="2389956"/>
                  <a:pt x="365914" y="2391357"/>
                </a:cubicBezTo>
                <a:cubicBezTo>
                  <a:pt x="360287" y="2391357"/>
                  <a:pt x="356067" y="2389956"/>
                  <a:pt x="351847" y="2389956"/>
                </a:cubicBezTo>
                <a:cubicBezTo>
                  <a:pt x="346220" y="2388554"/>
                  <a:pt x="340593" y="2387152"/>
                  <a:pt x="334966" y="2385750"/>
                </a:cubicBezTo>
                <a:cubicBezTo>
                  <a:pt x="334966" y="2381545"/>
                  <a:pt x="333559" y="2375938"/>
                  <a:pt x="333559" y="2370331"/>
                </a:cubicBezTo>
                <a:cubicBezTo>
                  <a:pt x="291356" y="2373135"/>
                  <a:pt x="308237" y="2360519"/>
                  <a:pt x="313864" y="2349305"/>
                </a:cubicBezTo>
                <a:cubicBezTo>
                  <a:pt x="301203" y="2352109"/>
                  <a:pt x="289949" y="2353510"/>
                  <a:pt x="278695" y="2353510"/>
                </a:cubicBezTo>
                <a:cubicBezTo>
                  <a:pt x="274475" y="2354912"/>
                  <a:pt x="270254" y="2353510"/>
                  <a:pt x="267441" y="2353510"/>
                </a:cubicBezTo>
                <a:cubicBezTo>
                  <a:pt x="264627" y="2352109"/>
                  <a:pt x="264627" y="2350707"/>
                  <a:pt x="260407" y="2349305"/>
                </a:cubicBezTo>
                <a:cubicBezTo>
                  <a:pt x="251966" y="2347904"/>
                  <a:pt x="243526" y="2347904"/>
                  <a:pt x="235085" y="2346502"/>
                </a:cubicBezTo>
                <a:cubicBezTo>
                  <a:pt x="235085" y="2345100"/>
                  <a:pt x="236492" y="2343698"/>
                  <a:pt x="236492" y="2343698"/>
                </a:cubicBezTo>
                <a:cubicBezTo>
                  <a:pt x="309644" y="2333886"/>
                  <a:pt x="309644" y="2333886"/>
                  <a:pt x="309644" y="2333886"/>
                </a:cubicBezTo>
                <a:cubicBezTo>
                  <a:pt x="305424" y="2331083"/>
                  <a:pt x="304017" y="2329681"/>
                  <a:pt x="299796" y="2326878"/>
                </a:cubicBezTo>
                <a:cubicBezTo>
                  <a:pt x="318084" y="2322672"/>
                  <a:pt x="336372" y="2318467"/>
                  <a:pt x="358881" y="2312860"/>
                </a:cubicBezTo>
                <a:cubicBezTo>
                  <a:pt x="361694" y="2308655"/>
                  <a:pt x="340593" y="2310057"/>
                  <a:pt x="334966" y="2310057"/>
                </a:cubicBezTo>
                <a:cubicBezTo>
                  <a:pt x="320898" y="2311458"/>
                  <a:pt x="305424" y="2315664"/>
                  <a:pt x="291356" y="2319869"/>
                </a:cubicBezTo>
                <a:cubicBezTo>
                  <a:pt x="291356" y="2319869"/>
                  <a:pt x="291356" y="2319869"/>
                  <a:pt x="292763" y="2321271"/>
                </a:cubicBezTo>
                <a:cubicBezTo>
                  <a:pt x="289949" y="2321271"/>
                  <a:pt x="285729" y="2321271"/>
                  <a:pt x="282915" y="2319869"/>
                </a:cubicBezTo>
                <a:cubicBezTo>
                  <a:pt x="254780" y="2318467"/>
                  <a:pt x="239306" y="2322672"/>
                  <a:pt x="261814" y="2304450"/>
                </a:cubicBezTo>
                <a:cubicBezTo>
                  <a:pt x="266034" y="2301646"/>
                  <a:pt x="267441" y="2297441"/>
                  <a:pt x="273068" y="2294638"/>
                </a:cubicBezTo>
                <a:cubicBezTo>
                  <a:pt x="275881" y="2291834"/>
                  <a:pt x="288542" y="2289031"/>
                  <a:pt x="291356" y="2290432"/>
                </a:cubicBezTo>
                <a:cubicBezTo>
                  <a:pt x="309644" y="2293236"/>
                  <a:pt x="330745" y="2289031"/>
                  <a:pt x="350440" y="2286227"/>
                </a:cubicBezTo>
                <a:cubicBezTo>
                  <a:pt x="360287" y="2284826"/>
                  <a:pt x="370135" y="2283424"/>
                  <a:pt x="387016" y="2280620"/>
                </a:cubicBezTo>
                <a:cubicBezTo>
                  <a:pt x="365914" y="2280620"/>
                  <a:pt x="350440" y="2279219"/>
                  <a:pt x="333559" y="2279219"/>
                </a:cubicBezTo>
                <a:cubicBezTo>
                  <a:pt x="344813" y="2272210"/>
                  <a:pt x="354660" y="2266603"/>
                  <a:pt x="379982" y="2263800"/>
                </a:cubicBezTo>
                <a:cubicBezTo>
                  <a:pt x="453134" y="2255389"/>
                  <a:pt x="524879" y="2245577"/>
                  <a:pt x="596624" y="2237167"/>
                </a:cubicBezTo>
                <a:cubicBezTo>
                  <a:pt x="602251" y="2235765"/>
                  <a:pt x="607878" y="2235765"/>
                  <a:pt x="613505" y="2234363"/>
                </a:cubicBezTo>
                <a:cubicBezTo>
                  <a:pt x="616319" y="2227354"/>
                  <a:pt x="619132" y="2220346"/>
                  <a:pt x="621946" y="2213337"/>
                </a:cubicBezTo>
                <a:cubicBezTo>
                  <a:pt x="641640" y="2207730"/>
                  <a:pt x="641640" y="2206328"/>
                  <a:pt x="620539" y="2203525"/>
                </a:cubicBezTo>
                <a:cubicBezTo>
                  <a:pt x="610692" y="2202123"/>
                  <a:pt x="609285" y="2196516"/>
                  <a:pt x="620539" y="2192311"/>
                </a:cubicBezTo>
                <a:cubicBezTo>
                  <a:pt x="626166" y="2190909"/>
                  <a:pt x="634607" y="2188106"/>
                  <a:pt x="641640" y="2186704"/>
                </a:cubicBezTo>
                <a:cubicBezTo>
                  <a:pt x="638827" y="2186704"/>
                  <a:pt x="636013" y="2185302"/>
                  <a:pt x="633200" y="2185302"/>
                </a:cubicBezTo>
                <a:cubicBezTo>
                  <a:pt x="627573" y="2183901"/>
                  <a:pt x="621946" y="2182499"/>
                  <a:pt x="616319" y="2181097"/>
                </a:cubicBezTo>
                <a:cubicBezTo>
                  <a:pt x="624759" y="2179696"/>
                  <a:pt x="634607" y="2179696"/>
                  <a:pt x="643047" y="2178294"/>
                </a:cubicBezTo>
                <a:cubicBezTo>
                  <a:pt x="650081" y="2176892"/>
                  <a:pt x="659928" y="2175490"/>
                  <a:pt x="662742" y="2172687"/>
                </a:cubicBezTo>
                <a:cubicBezTo>
                  <a:pt x="676810" y="2165678"/>
                  <a:pt x="696504" y="2158670"/>
                  <a:pt x="717606" y="2151661"/>
                </a:cubicBezTo>
                <a:cubicBezTo>
                  <a:pt x="742927" y="2144652"/>
                  <a:pt x="764029" y="2136242"/>
                  <a:pt x="787944" y="2127831"/>
                </a:cubicBezTo>
                <a:cubicBezTo>
                  <a:pt x="796385" y="2125028"/>
                  <a:pt x="806232" y="2122224"/>
                  <a:pt x="814672" y="2119421"/>
                </a:cubicBezTo>
                <a:cubicBezTo>
                  <a:pt x="821706" y="2118019"/>
                  <a:pt x="827333" y="2115216"/>
                  <a:pt x="834367" y="2112412"/>
                </a:cubicBezTo>
                <a:cubicBezTo>
                  <a:pt x="838587" y="2111011"/>
                  <a:pt x="844215" y="2109609"/>
                  <a:pt x="851248" y="2106805"/>
                </a:cubicBezTo>
                <a:cubicBezTo>
                  <a:pt x="847028" y="2112412"/>
                  <a:pt x="844215" y="2115216"/>
                  <a:pt x="841401" y="2118019"/>
                </a:cubicBezTo>
                <a:cubicBezTo>
                  <a:pt x="799198" y="2125028"/>
                  <a:pt x="771063" y="2137644"/>
                  <a:pt x="738707" y="2148857"/>
                </a:cubicBezTo>
                <a:cubicBezTo>
                  <a:pt x="738707" y="2150259"/>
                  <a:pt x="740114" y="2150259"/>
                  <a:pt x="740114" y="2150259"/>
                </a:cubicBezTo>
                <a:cubicBezTo>
                  <a:pt x="756995" y="2147456"/>
                  <a:pt x="772470" y="2144652"/>
                  <a:pt x="789351" y="2143250"/>
                </a:cubicBezTo>
                <a:cubicBezTo>
                  <a:pt x="820300" y="2139045"/>
                  <a:pt x="849842" y="2136242"/>
                  <a:pt x="880790" y="2132037"/>
                </a:cubicBezTo>
                <a:cubicBezTo>
                  <a:pt x="901892" y="2129233"/>
                  <a:pt x="922993" y="2126430"/>
                  <a:pt x="942688" y="2122224"/>
                </a:cubicBezTo>
                <a:cubicBezTo>
                  <a:pt x="948315" y="2120823"/>
                  <a:pt x="949722" y="2118019"/>
                  <a:pt x="955349" y="2113814"/>
                </a:cubicBezTo>
                <a:cubicBezTo>
                  <a:pt x="945502" y="2115216"/>
                  <a:pt x="939875" y="2115216"/>
                  <a:pt x="934247" y="2116618"/>
                </a:cubicBezTo>
                <a:cubicBezTo>
                  <a:pt x="934247" y="2115216"/>
                  <a:pt x="934247" y="2113814"/>
                  <a:pt x="935654" y="2113814"/>
                </a:cubicBezTo>
                <a:cubicBezTo>
                  <a:pt x="948315" y="2111011"/>
                  <a:pt x="952535" y="2106805"/>
                  <a:pt x="945502" y="2104002"/>
                </a:cubicBezTo>
                <a:cubicBezTo>
                  <a:pt x="939875" y="2102600"/>
                  <a:pt x="930027" y="2102600"/>
                  <a:pt x="920180" y="2101198"/>
                </a:cubicBezTo>
                <a:cubicBezTo>
                  <a:pt x="910332" y="2101198"/>
                  <a:pt x="900485" y="2101198"/>
                  <a:pt x="886417" y="2101198"/>
                </a:cubicBezTo>
                <a:cubicBezTo>
                  <a:pt x="893451" y="2098395"/>
                  <a:pt x="897672" y="2098395"/>
                  <a:pt x="903299" y="2095592"/>
                </a:cubicBezTo>
                <a:cubicBezTo>
                  <a:pt x="894858" y="2095592"/>
                  <a:pt x="889231" y="2096993"/>
                  <a:pt x="885011" y="2096993"/>
                </a:cubicBezTo>
                <a:cubicBezTo>
                  <a:pt x="883604" y="2096993"/>
                  <a:pt x="883604" y="2096993"/>
                  <a:pt x="882197" y="2095592"/>
                </a:cubicBezTo>
                <a:cubicBezTo>
                  <a:pt x="896265" y="2092788"/>
                  <a:pt x="910332" y="2089985"/>
                  <a:pt x="925807" y="2087181"/>
                </a:cubicBezTo>
                <a:cubicBezTo>
                  <a:pt x="918773" y="2084378"/>
                  <a:pt x="911739" y="2082976"/>
                  <a:pt x="904705" y="2081574"/>
                </a:cubicBezTo>
                <a:cubicBezTo>
                  <a:pt x="890638" y="2078771"/>
                  <a:pt x="907519" y="2073164"/>
                  <a:pt x="913146" y="2070360"/>
                </a:cubicBezTo>
                <a:cubicBezTo>
                  <a:pt x="918773" y="2066155"/>
                  <a:pt x="925807" y="2064753"/>
                  <a:pt x="937061" y="2064753"/>
                </a:cubicBezTo>
                <a:cubicBezTo>
                  <a:pt x="949722" y="2064753"/>
                  <a:pt x="962383" y="2063352"/>
                  <a:pt x="975044" y="2061950"/>
                </a:cubicBezTo>
                <a:cubicBezTo>
                  <a:pt x="976450" y="2061950"/>
                  <a:pt x="976450" y="2063352"/>
                  <a:pt x="976450" y="2063352"/>
                </a:cubicBezTo>
                <a:cubicBezTo>
                  <a:pt x="970823" y="2064753"/>
                  <a:pt x="965196" y="2067557"/>
                  <a:pt x="958163" y="2067557"/>
                </a:cubicBezTo>
                <a:cubicBezTo>
                  <a:pt x="939875" y="2071762"/>
                  <a:pt x="925807" y="2074566"/>
                  <a:pt x="935654" y="2080173"/>
                </a:cubicBezTo>
                <a:cubicBezTo>
                  <a:pt x="937061" y="2081574"/>
                  <a:pt x="934247" y="2082976"/>
                  <a:pt x="934247" y="2082976"/>
                </a:cubicBezTo>
                <a:cubicBezTo>
                  <a:pt x="949722" y="2082976"/>
                  <a:pt x="963790" y="2087181"/>
                  <a:pt x="980671" y="2080173"/>
                </a:cubicBezTo>
                <a:cubicBezTo>
                  <a:pt x="989111" y="2077369"/>
                  <a:pt x="994738" y="2073164"/>
                  <a:pt x="1003179" y="2070360"/>
                </a:cubicBezTo>
                <a:cubicBezTo>
                  <a:pt x="1010213" y="2067557"/>
                  <a:pt x="1017247" y="2064753"/>
                  <a:pt x="1025687" y="2061950"/>
                </a:cubicBezTo>
                <a:cubicBezTo>
                  <a:pt x="1028501" y="2061950"/>
                  <a:pt x="1035535" y="2063352"/>
                  <a:pt x="1041162" y="2064753"/>
                </a:cubicBezTo>
                <a:cubicBezTo>
                  <a:pt x="1041162" y="2064753"/>
                  <a:pt x="1042568" y="2063352"/>
                  <a:pt x="1045382" y="2060548"/>
                </a:cubicBezTo>
                <a:cubicBezTo>
                  <a:pt x="1051009" y="2064753"/>
                  <a:pt x="1055229" y="2068959"/>
                  <a:pt x="1067890" y="2060548"/>
                </a:cubicBezTo>
                <a:cubicBezTo>
                  <a:pt x="1069297" y="2060548"/>
                  <a:pt x="1074924" y="2060548"/>
                  <a:pt x="1079144" y="2059147"/>
                </a:cubicBezTo>
                <a:cubicBezTo>
                  <a:pt x="1079144" y="2060548"/>
                  <a:pt x="1079144" y="2063352"/>
                  <a:pt x="1077738" y="2063352"/>
                </a:cubicBezTo>
                <a:cubicBezTo>
                  <a:pt x="1069297" y="2067557"/>
                  <a:pt x="1059450" y="2070360"/>
                  <a:pt x="1052416" y="2074566"/>
                </a:cubicBezTo>
                <a:cubicBezTo>
                  <a:pt x="1060856" y="2073164"/>
                  <a:pt x="1070704" y="2073164"/>
                  <a:pt x="1080551" y="2071762"/>
                </a:cubicBezTo>
                <a:cubicBezTo>
                  <a:pt x="1084771" y="2068959"/>
                  <a:pt x="1086178" y="2064753"/>
                  <a:pt x="1091805" y="2063352"/>
                </a:cubicBezTo>
                <a:cubicBezTo>
                  <a:pt x="1112907" y="2057745"/>
                  <a:pt x="1134008" y="2053540"/>
                  <a:pt x="1156516" y="2049334"/>
                </a:cubicBezTo>
                <a:cubicBezTo>
                  <a:pt x="1169177" y="2047933"/>
                  <a:pt x="1183245" y="2046531"/>
                  <a:pt x="1198719" y="2045129"/>
                </a:cubicBezTo>
                <a:cubicBezTo>
                  <a:pt x="1201533" y="2040924"/>
                  <a:pt x="1207160" y="2038121"/>
                  <a:pt x="1211380" y="2033915"/>
                </a:cubicBezTo>
                <a:cubicBezTo>
                  <a:pt x="1209973" y="2033915"/>
                  <a:pt x="1208567" y="2033915"/>
                  <a:pt x="1207160" y="2033915"/>
                </a:cubicBezTo>
                <a:cubicBezTo>
                  <a:pt x="1198719" y="2036719"/>
                  <a:pt x="1191686" y="2040924"/>
                  <a:pt x="1183245" y="2042326"/>
                </a:cubicBezTo>
                <a:cubicBezTo>
                  <a:pt x="1177618" y="2043727"/>
                  <a:pt x="1170584" y="2043727"/>
                  <a:pt x="1163550" y="2045129"/>
                </a:cubicBezTo>
                <a:cubicBezTo>
                  <a:pt x="1166364" y="2042326"/>
                  <a:pt x="1167771" y="2040924"/>
                  <a:pt x="1170584" y="2038121"/>
                </a:cubicBezTo>
                <a:cubicBezTo>
                  <a:pt x="1167771" y="2039522"/>
                  <a:pt x="1164957" y="2039522"/>
                  <a:pt x="1160737" y="2039522"/>
                </a:cubicBezTo>
                <a:cubicBezTo>
                  <a:pt x="1153703" y="2040924"/>
                  <a:pt x="1146669" y="2040924"/>
                  <a:pt x="1139635" y="2042326"/>
                </a:cubicBezTo>
                <a:cubicBezTo>
                  <a:pt x="1142449" y="2038121"/>
                  <a:pt x="1143856" y="2035317"/>
                  <a:pt x="1148076" y="2032514"/>
                </a:cubicBezTo>
                <a:cubicBezTo>
                  <a:pt x="1150889" y="2029710"/>
                  <a:pt x="1160737" y="2028308"/>
                  <a:pt x="1166364" y="2028308"/>
                </a:cubicBezTo>
                <a:cubicBezTo>
                  <a:pt x="1181838" y="2026907"/>
                  <a:pt x="1197313" y="2026907"/>
                  <a:pt x="1211380" y="2026907"/>
                </a:cubicBezTo>
                <a:cubicBezTo>
                  <a:pt x="1217007" y="2026907"/>
                  <a:pt x="1221228" y="2028308"/>
                  <a:pt x="1225448" y="2029710"/>
                </a:cubicBezTo>
                <a:cubicBezTo>
                  <a:pt x="1228261" y="2026907"/>
                  <a:pt x="1228261" y="2026907"/>
                  <a:pt x="1200126" y="2022701"/>
                </a:cubicBezTo>
                <a:cubicBezTo>
                  <a:pt x="1211380" y="2019898"/>
                  <a:pt x="1225448" y="2015693"/>
                  <a:pt x="1232482" y="2012889"/>
                </a:cubicBezTo>
                <a:cubicBezTo>
                  <a:pt x="1243736" y="2005881"/>
                  <a:pt x="1253583" y="2000274"/>
                  <a:pt x="1270464" y="1993265"/>
                </a:cubicBezTo>
                <a:cubicBezTo>
                  <a:pt x="1276091" y="1991863"/>
                  <a:pt x="1271871" y="1986256"/>
                  <a:pt x="1271871" y="1982051"/>
                </a:cubicBezTo>
                <a:cubicBezTo>
                  <a:pt x="1271871" y="1975043"/>
                  <a:pt x="1269058" y="1968034"/>
                  <a:pt x="1271871" y="1961025"/>
                </a:cubicBezTo>
                <a:cubicBezTo>
                  <a:pt x="1232482" y="1954017"/>
                  <a:pt x="1194499" y="1948410"/>
                  <a:pt x="1148076" y="1956820"/>
                </a:cubicBezTo>
                <a:cubicBezTo>
                  <a:pt x="1148076" y="1955418"/>
                  <a:pt x="1146669" y="1954017"/>
                  <a:pt x="1146669" y="1954017"/>
                </a:cubicBezTo>
                <a:cubicBezTo>
                  <a:pt x="1159330" y="1951213"/>
                  <a:pt x="1170584" y="1949811"/>
                  <a:pt x="1187465" y="1947008"/>
                </a:cubicBezTo>
                <a:cubicBezTo>
                  <a:pt x="1171991" y="1942803"/>
                  <a:pt x="1159330" y="1939999"/>
                  <a:pt x="1143856" y="1935794"/>
                </a:cubicBezTo>
                <a:cubicBezTo>
                  <a:pt x="1139635" y="1938597"/>
                  <a:pt x="1138228" y="1941401"/>
                  <a:pt x="1135415" y="1944204"/>
                </a:cubicBezTo>
                <a:cubicBezTo>
                  <a:pt x="1128381" y="1942803"/>
                  <a:pt x="1122754" y="1941401"/>
                  <a:pt x="1115720" y="1939999"/>
                </a:cubicBezTo>
                <a:cubicBezTo>
                  <a:pt x="1110093" y="1944204"/>
                  <a:pt x="1104466" y="1948410"/>
                  <a:pt x="1098839" y="1951213"/>
                </a:cubicBezTo>
                <a:cubicBezTo>
                  <a:pt x="1110093" y="1952615"/>
                  <a:pt x="1122754" y="1954017"/>
                  <a:pt x="1135415" y="1955418"/>
                </a:cubicBezTo>
                <a:cubicBezTo>
                  <a:pt x="1124161" y="1958222"/>
                  <a:pt x="1117127" y="1966632"/>
                  <a:pt x="1094619" y="1961025"/>
                </a:cubicBezTo>
                <a:cubicBezTo>
                  <a:pt x="1090398" y="1959623"/>
                  <a:pt x="1083365" y="1961025"/>
                  <a:pt x="1077738" y="1961025"/>
                </a:cubicBezTo>
                <a:cubicBezTo>
                  <a:pt x="1070704" y="1961025"/>
                  <a:pt x="1063670" y="1959623"/>
                  <a:pt x="1058043" y="1959623"/>
                </a:cubicBezTo>
                <a:cubicBezTo>
                  <a:pt x="1062263" y="1958222"/>
                  <a:pt x="1067890" y="1956820"/>
                  <a:pt x="1072110" y="1955418"/>
                </a:cubicBezTo>
                <a:cubicBezTo>
                  <a:pt x="1073517" y="1955418"/>
                  <a:pt x="1076331" y="1954017"/>
                  <a:pt x="1079144" y="1954017"/>
                </a:cubicBezTo>
                <a:cubicBezTo>
                  <a:pt x="1070704" y="1948410"/>
                  <a:pt x="1063670" y="1941401"/>
                  <a:pt x="1055229" y="1934392"/>
                </a:cubicBezTo>
                <a:cubicBezTo>
                  <a:pt x="1065077" y="1935794"/>
                  <a:pt x="1077738" y="1935794"/>
                  <a:pt x="1090398" y="1937196"/>
                </a:cubicBezTo>
                <a:cubicBezTo>
                  <a:pt x="1090398" y="1935794"/>
                  <a:pt x="1091805" y="1934392"/>
                  <a:pt x="1091805" y="1934392"/>
                </a:cubicBezTo>
                <a:cubicBezTo>
                  <a:pt x="1081958" y="1932991"/>
                  <a:pt x="1072110" y="1930187"/>
                  <a:pt x="1060856" y="1930187"/>
                </a:cubicBezTo>
                <a:cubicBezTo>
                  <a:pt x="1018653" y="1928785"/>
                  <a:pt x="973637" y="1927384"/>
                  <a:pt x="931434" y="1930187"/>
                </a:cubicBezTo>
                <a:cubicBezTo>
                  <a:pt x="885011" y="1932991"/>
                  <a:pt x="838587" y="1932991"/>
                  <a:pt x="793571" y="1937196"/>
                </a:cubicBezTo>
                <a:cubicBezTo>
                  <a:pt x="785130" y="1937196"/>
                  <a:pt x="775283" y="1935794"/>
                  <a:pt x="766842" y="1935794"/>
                </a:cubicBezTo>
                <a:cubicBezTo>
                  <a:pt x="761215" y="1937196"/>
                  <a:pt x="754182" y="1938597"/>
                  <a:pt x="745741" y="1941401"/>
                </a:cubicBezTo>
                <a:cubicBezTo>
                  <a:pt x="742927" y="1937196"/>
                  <a:pt x="742927" y="1935794"/>
                  <a:pt x="741521" y="1932991"/>
                </a:cubicBezTo>
                <a:cubicBezTo>
                  <a:pt x="740114" y="1932991"/>
                  <a:pt x="738707" y="1932991"/>
                  <a:pt x="735894" y="1932991"/>
                </a:cubicBezTo>
                <a:cubicBezTo>
                  <a:pt x="731673" y="1934392"/>
                  <a:pt x="727453" y="1937196"/>
                  <a:pt x="723233" y="1939999"/>
                </a:cubicBezTo>
                <a:cubicBezTo>
                  <a:pt x="724640" y="1939999"/>
                  <a:pt x="726046" y="1939999"/>
                  <a:pt x="727453" y="1941401"/>
                </a:cubicBezTo>
                <a:cubicBezTo>
                  <a:pt x="714792" y="1941401"/>
                  <a:pt x="702131" y="1942803"/>
                  <a:pt x="690877" y="1941401"/>
                </a:cubicBezTo>
                <a:cubicBezTo>
                  <a:pt x="681030" y="1941401"/>
                  <a:pt x="672589" y="1937196"/>
                  <a:pt x="664149" y="1934392"/>
                </a:cubicBezTo>
                <a:cubicBezTo>
                  <a:pt x="662742" y="1934392"/>
                  <a:pt x="661335" y="1935794"/>
                  <a:pt x="659928" y="1935794"/>
                </a:cubicBezTo>
                <a:cubicBezTo>
                  <a:pt x="665555" y="1938597"/>
                  <a:pt x="672589" y="1941401"/>
                  <a:pt x="679623" y="1942803"/>
                </a:cubicBezTo>
                <a:cubicBezTo>
                  <a:pt x="679623" y="1942803"/>
                  <a:pt x="679623" y="1944204"/>
                  <a:pt x="678216" y="1944204"/>
                </a:cubicBezTo>
                <a:cubicBezTo>
                  <a:pt x="669776" y="1944204"/>
                  <a:pt x="659928" y="1942803"/>
                  <a:pt x="651488" y="1942803"/>
                </a:cubicBezTo>
                <a:cubicBezTo>
                  <a:pt x="638827" y="1942803"/>
                  <a:pt x="624759" y="1942803"/>
                  <a:pt x="612098" y="1942803"/>
                </a:cubicBezTo>
                <a:cubicBezTo>
                  <a:pt x="603658" y="1942803"/>
                  <a:pt x="596624" y="1939999"/>
                  <a:pt x="589590" y="1938597"/>
                </a:cubicBezTo>
                <a:cubicBezTo>
                  <a:pt x="593810" y="1937196"/>
                  <a:pt x="596624" y="1934392"/>
                  <a:pt x="600844" y="1932991"/>
                </a:cubicBezTo>
                <a:cubicBezTo>
                  <a:pt x="607878" y="1928785"/>
                  <a:pt x="616319" y="1925982"/>
                  <a:pt x="623352" y="1923178"/>
                </a:cubicBezTo>
                <a:cubicBezTo>
                  <a:pt x="634607" y="1917571"/>
                  <a:pt x="631793" y="1913366"/>
                  <a:pt x="613505" y="1911965"/>
                </a:cubicBezTo>
                <a:cubicBezTo>
                  <a:pt x="609285" y="1910563"/>
                  <a:pt x="603658" y="1910563"/>
                  <a:pt x="593810" y="1909161"/>
                </a:cubicBezTo>
                <a:cubicBezTo>
                  <a:pt x="603658" y="1907759"/>
                  <a:pt x="607878" y="1907759"/>
                  <a:pt x="612098" y="1907759"/>
                </a:cubicBezTo>
                <a:cubicBezTo>
                  <a:pt x="616319" y="1907759"/>
                  <a:pt x="620539" y="1906358"/>
                  <a:pt x="626166" y="1904956"/>
                </a:cubicBezTo>
                <a:cubicBezTo>
                  <a:pt x="582556" y="1895144"/>
                  <a:pt x="524879" y="1896545"/>
                  <a:pt x="496744" y="1876921"/>
                </a:cubicBezTo>
                <a:cubicBezTo>
                  <a:pt x="498150" y="1876921"/>
                  <a:pt x="499557" y="1876921"/>
                  <a:pt x="500964" y="1875519"/>
                </a:cubicBezTo>
                <a:cubicBezTo>
                  <a:pt x="503777" y="1875519"/>
                  <a:pt x="507998" y="1874118"/>
                  <a:pt x="507998" y="1874118"/>
                </a:cubicBezTo>
                <a:cubicBezTo>
                  <a:pt x="527692" y="1878323"/>
                  <a:pt x="547387" y="1882528"/>
                  <a:pt x="565675" y="1885332"/>
                </a:cubicBezTo>
                <a:cubicBezTo>
                  <a:pt x="569895" y="1882528"/>
                  <a:pt x="572709" y="1881126"/>
                  <a:pt x="576929" y="1878323"/>
                </a:cubicBezTo>
                <a:cubicBezTo>
                  <a:pt x="564268" y="1868511"/>
                  <a:pt x="537540" y="1871314"/>
                  <a:pt x="517845" y="1867109"/>
                </a:cubicBezTo>
                <a:cubicBezTo>
                  <a:pt x="534726" y="1868511"/>
                  <a:pt x="553014" y="1868511"/>
                  <a:pt x="568489" y="1869913"/>
                </a:cubicBezTo>
                <a:cubicBezTo>
                  <a:pt x="569895" y="1865707"/>
                  <a:pt x="571302" y="1862904"/>
                  <a:pt x="574116" y="1858699"/>
                </a:cubicBezTo>
                <a:cubicBezTo>
                  <a:pt x="568489" y="1857297"/>
                  <a:pt x="561455" y="1855895"/>
                  <a:pt x="553014" y="1853092"/>
                </a:cubicBezTo>
                <a:cubicBezTo>
                  <a:pt x="561455" y="1850288"/>
                  <a:pt x="567082" y="1848887"/>
                  <a:pt x="575522" y="1846083"/>
                </a:cubicBezTo>
                <a:cubicBezTo>
                  <a:pt x="527692" y="1834869"/>
                  <a:pt x="481269" y="1825057"/>
                  <a:pt x="433439" y="1813843"/>
                </a:cubicBezTo>
                <a:cubicBezTo>
                  <a:pt x="439066" y="1811040"/>
                  <a:pt x="443287" y="1806835"/>
                  <a:pt x="446100" y="1804031"/>
                </a:cubicBezTo>
                <a:cubicBezTo>
                  <a:pt x="470015" y="1802629"/>
                  <a:pt x="495337" y="1801228"/>
                  <a:pt x="517845" y="1798424"/>
                </a:cubicBezTo>
                <a:cubicBezTo>
                  <a:pt x="526286" y="1797022"/>
                  <a:pt x="537540" y="1794219"/>
                  <a:pt x="537540" y="1791415"/>
                </a:cubicBezTo>
                <a:cubicBezTo>
                  <a:pt x="538947" y="1787210"/>
                  <a:pt x="529099" y="1784407"/>
                  <a:pt x="522065" y="1778800"/>
                </a:cubicBezTo>
                <a:cubicBezTo>
                  <a:pt x="537540" y="1774595"/>
                  <a:pt x="534726" y="1766184"/>
                  <a:pt x="515032" y="1761979"/>
                </a:cubicBezTo>
                <a:cubicBezTo>
                  <a:pt x="503777" y="1760577"/>
                  <a:pt x="484083" y="1763381"/>
                  <a:pt x="468608" y="1763381"/>
                </a:cubicBezTo>
                <a:cubicBezTo>
                  <a:pt x="468608" y="1768988"/>
                  <a:pt x="467202" y="1771791"/>
                  <a:pt x="467202" y="1773193"/>
                </a:cubicBezTo>
                <a:cubicBezTo>
                  <a:pt x="465795" y="1774595"/>
                  <a:pt x="464388" y="1774595"/>
                  <a:pt x="462981" y="1774595"/>
                </a:cubicBezTo>
                <a:cubicBezTo>
                  <a:pt x="461574" y="1767586"/>
                  <a:pt x="460168" y="1761979"/>
                  <a:pt x="458761" y="1756372"/>
                </a:cubicBezTo>
                <a:cubicBezTo>
                  <a:pt x="468608" y="1745158"/>
                  <a:pt x="478456" y="1735346"/>
                  <a:pt x="485489" y="1724132"/>
                </a:cubicBezTo>
                <a:cubicBezTo>
                  <a:pt x="488303" y="1719927"/>
                  <a:pt x="491117" y="1717124"/>
                  <a:pt x="505184" y="1717124"/>
                </a:cubicBezTo>
                <a:cubicBezTo>
                  <a:pt x="515032" y="1717124"/>
                  <a:pt x="526286" y="1715722"/>
                  <a:pt x="536133" y="1715722"/>
                </a:cubicBezTo>
                <a:cubicBezTo>
                  <a:pt x="540353" y="1715722"/>
                  <a:pt x="544574" y="1717124"/>
                  <a:pt x="548794" y="1718525"/>
                </a:cubicBezTo>
                <a:cubicBezTo>
                  <a:pt x="551607" y="1718525"/>
                  <a:pt x="554421" y="1719927"/>
                  <a:pt x="558641" y="1721329"/>
                </a:cubicBezTo>
                <a:cubicBezTo>
                  <a:pt x="560048" y="1715722"/>
                  <a:pt x="564268" y="1708713"/>
                  <a:pt x="543167" y="1705910"/>
                </a:cubicBezTo>
                <a:cubicBezTo>
                  <a:pt x="524879" y="1704508"/>
                  <a:pt x="515032" y="1708713"/>
                  <a:pt x="512218" y="1715722"/>
                </a:cubicBezTo>
                <a:cubicBezTo>
                  <a:pt x="491117" y="1710115"/>
                  <a:pt x="489710" y="1705910"/>
                  <a:pt x="505184" y="1698901"/>
                </a:cubicBezTo>
                <a:cubicBezTo>
                  <a:pt x="500964" y="1697499"/>
                  <a:pt x="496744" y="1697499"/>
                  <a:pt x="492523" y="1696098"/>
                </a:cubicBezTo>
                <a:cubicBezTo>
                  <a:pt x="488303" y="1696098"/>
                  <a:pt x="482676" y="1696098"/>
                  <a:pt x="477049" y="1693294"/>
                </a:cubicBezTo>
                <a:cubicBezTo>
                  <a:pt x="486896" y="1691892"/>
                  <a:pt x="495337" y="1691892"/>
                  <a:pt x="505184" y="1690491"/>
                </a:cubicBezTo>
                <a:cubicBezTo>
                  <a:pt x="495337" y="1677875"/>
                  <a:pt x="493930" y="1675072"/>
                  <a:pt x="502371" y="1670866"/>
                </a:cubicBezTo>
                <a:cubicBezTo>
                  <a:pt x="493930" y="1670866"/>
                  <a:pt x="488303" y="1669465"/>
                  <a:pt x="482676" y="1670866"/>
                </a:cubicBezTo>
                <a:cubicBezTo>
                  <a:pt x="474235" y="1670866"/>
                  <a:pt x="465795" y="1672268"/>
                  <a:pt x="457354" y="1673670"/>
                </a:cubicBezTo>
                <a:cubicBezTo>
                  <a:pt x="443287" y="1676473"/>
                  <a:pt x="436253" y="1675072"/>
                  <a:pt x="430626" y="1669465"/>
                </a:cubicBezTo>
                <a:cubicBezTo>
                  <a:pt x="432032" y="1669465"/>
                  <a:pt x="432032" y="1668063"/>
                  <a:pt x="433439" y="1668063"/>
                </a:cubicBezTo>
                <a:cubicBezTo>
                  <a:pt x="439066" y="1666661"/>
                  <a:pt x="444693" y="1663858"/>
                  <a:pt x="450320" y="1662456"/>
                </a:cubicBezTo>
                <a:cubicBezTo>
                  <a:pt x="444693" y="1659653"/>
                  <a:pt x="439066" y="1658251"/>
                  <a:pt x="432032" y="1656849"/>
                </a:cubicBezTo>
                <a:cubicBezTo>
                  <a:pt x="415151" y="1654046"/>
                  <a:pt x="398270" y="1651242"/>
                  <a:pt x="381389" y="1648439"/>
                </a:cubicBezTo>
                <a:cubicBezTo>
                  <a:pt x="382796" y="1647037"/>
                  <a:pt x="384202" y="1645635"/>
                  <a:pt x="384202" y="1645635"/>
                </a:cubicBezTo>
                <a:cubicBezTo>
                  <a:pt x="398270" y="1647037"/>
                  <a:pt x="413744" y="1649840"/>
                  <a:pt x="426405" y="1652644"/>
                </a:cubicBezTo>
                <a:cubicBezTo>
                  <a:pt x="441880" y="1655447"/>
                  <a:pt x="455947" y="1656849"/>
                  <a:pt x="471422" y="1652644"/>
                </a:cubicBezTo>
                <a:cubicBezTo>
                  <a:pt x="461574" y="1651242"/>
                  <a:pt x="454541" y="1648439"/>
                  <a:pt x="447507" y="1647037"/>
                </a:cubicBezTo>
                <a:cubicBezTo>
                  <a:pt x="451727" y="1644233"/>
                  <a:pt x="455947" y="1642832"/>
                  <a:pt x="460168" y="1640028"/>
                </a:cubicBezTo>
                <a:cubicBezTo>
                  <a:pt x="462981" y="1638627"/>
                  <a:pt x="464388" y="1637225"/>
                  <a:pt x="464388" y="1634421"/>
                </a:cubicBezTo>
                <a:cubicBezTo>
                  <a:pt x="465795" y="1631618"/>
                  <a:pt x="465795" y="1628814"/>
                  <a:pt x="465795" y="1626011"/>
                </a:cubicBezTo>
                <a:cubicBezTo>
                  <a:pt x="444693" y="1634421"/>
                  <a:pt x="417965" y="1624609"/>
                  <a:pt x="385609" y="1627413"/>
                </a:cubicBezTo>
                <a:cubicBezTo>
                  <a:pt x="387016" y="1624609"/>
                  <a:pt x="387016" y="1620404"/>
                  <a:pt x="388423" y="1617601"/>
                </a:cubicBezTo>
                <a:cubicBezTo>
                  <a:pt x="389829" y="1616199"/>
                  <a:pt x="395456" y="1614797"/>
                  <a:pt x="395456" y="1613395"/>
                </a:cubicBezTo>
                <a:cubicBezTo>
                  <a:pt x="394050" y="1610592"/>
                  <a:pt x="391236" y="1606387"/>
                  <a:pt x="388423" y="1604985"/>
                </a:cubicBezTo>
                <a:cubicBezTo>
                  <a:pt x="381389" y="1604985"/>
                  <a:pt x="372948" y="1606387"/>
                  <a:pt x="360287" y="1607788"/>
                </a:cubicBezTo>
                <a:cubicBezTo>
                  <a:pt x="351847" y="1604985"/>
                  <a:pt x="351847" y="1602181"/>
                  <a:pt x="365914" y="1599378"/>
                </a:cubicBezTo>
                <a:cubicBezTo>
                  <a:pt x="402490" y="1592369"/>
                  <a:pt x="417965" y="1579754"/>
                  <a:pt x="423592" y="1565736"/>
                </a:cubicBezTo>
                <a:cubicBezTo>
                  <a:pt x="424999" y="1561531"/>
                  <a:pt x="419371" y="1555924"/>
                  <a:pt x="416558" y="1551719"/>
                </a:cubicBezTo>
                <a:cubicBezTo>
                  <a:pt x="417965" y="1551719"/>
                  <a:pt x="420778" y="1551719"/>
                  <a:pt x="422185" y="1551719"/>
                </a:cubicBezTo>
                <a:cubicBezTo>
                  <a:pt x="426405" y="1551719"/>
                  <a:pt x="430626" y="1553121"/>
                  <a:pt x="434846" y="1554523"/>
                </a:cubicBezTo>
                <a:cubicBezTo>
                  <a:pt x="436253" y="1554523"/>
                  <a:pt x="439066" y="1554523"/>
                  <a:pt x="440473" y="1554523"/>
                </a:cubicBezTo>
                <a:cubicBezTo>
                  <a:pt x="437659" y="1550317"/>
                  <a:pt x="434846" y="1547514"/>
                  <a:pt x="430626" y="1543309"/>
                </a:cubicBezTo>
                <a:cubicBezTo>
                  <a:pt x="427812" y="1540505"/>
                  <a:pt x="424999" y="1537702"/>
                  <a:pt x="420778" y="1534898"/>
                </a:cubicBezTo>
                <a:cubicBezTo>
                  <a:pt x="416558" y="1532095"/>
                  <a:pt x="410931" y="1529291"/>
                  <a:pt x="405304" y="1525086"/>
                </a:cubicBezTo>
                <a:cubicBezTo>
                  <a:pt x="402490" y="1523684"/>
                  <a:pt x="401084" y="1522283"/>
                  <a:pt x="399677" y="1519479"/>
                </a:cubicBezTo>
                <a:cubicBezTo>
                  <a:pt x="416558" y="1519479"/>
                  <a:pt x="410931" y="1513872"/>
                  <a:pt x="419371" y="1508265"/>
                </a:cubicBezTo>
                <a:cubicBezTo>
                  <a:pt x="402490" y="1508265"/>
                  <a:pt x="389829" y="1506864"/>
                  <a:pt x="375762" y="1506864"/>
                </a:cubicBezTo>
                <a:cubicBezTo>
                  <a:pt x="391236" y="1501257"/>
                  <a:pt x="422185" y="1498453"/>
                  <a:pt x="406711" y="1487239"/>
                </a:cubicBezTo>
                <a:cubicBezTo>
                  <a:pt x="426405" y="1473222"/>
                  <a:pt x="461574" y="1474624"/>
                  <a:pt x="493930" y="1471820"/>
                </a:cubicBezTo>
                <a:cubicBezTo>
                  <a:pt x="530506" y="1469017"/>
                  <a:pt x="565675" y="1467615"/>
                  <a:pt x="602251" y="1463410"/>
                </a:cubicBezTo>
                <a:cubicBezTo>
                  <a:pt x="609285" y="1463410"/>
                  <a:pt x="616319" y="1460606"/>
                  <a:pt x="624759" y="1459205"/>
                </a:cubicBezTo>
                <a:cubicBezTo>
                  <a:pt x="600844" y="1450794"/>
                  <a:pt x="582556" y="1460606"/>
                  <a:pt x="561455" y="1460606"/>
                </a:cubicBezTo>
                <a:cubicBezTo>
                  <a:pt x="586777" y="1452196"/>
                  <a:pt x="616319" y="1452196"/>
                  <a:pt x="647267" y="1453598"/>
                </a:cubicBezTo>
                <a:cubicBezTo>
                  <a:pt x="648674" y="1466213"/>
                  <a:pt x="679623" y="1459205"/>
                  <a:pt x="693691" y="1463410"/>
                </a:cubicBezTo>
                <a:cubicBezTo>
                  <a:pt x="704945" y="1449393"/>
                  <a:pt x="740114" y="1453598"/>
                  <a:pt x="764029" y="1450794"/>
                </a:cubicBezTo>
                <a:cubicBezTo>
                  <a:pt x="766842" y="1447991"/>
                  <a:pt x="768249" y="1443786"/>
                  <a:pt x="771063" y="1439580"/>
                </a:cubicBezTo>
                <a:cubicBezTo>
                  <a:pt x="766842" y="1439580"/>
                  <a:pt x="764029" y="1439580"/>
                  <a:pt x="762622" y="1439580"/>
                </a:cubicBezTo>
                <a:cubicBezTo>
                  <a:pt x="749961" y="1442384"/>
                  <a:pt x="731673" y="1440982"/>
                  <a:pt x="724640" y="1436777"/>
                </a:cubicBezTo>
                <a:cubicBezTo>
                  <a:pt x="719012" y="1433973"/>
                  <a:pt x="710572" y="1429768"/>
                  <a:pt x="702131" y="1426965"/>
                </a:cubicBezTo>
                <a:cubicBezTo>
                  <a:pt x="741521" y="1424161"/>
                  <a:pt x="780910" y="1424161"/>
                  <a:pt x="817486" y="1431170"/>
                </a:cubicBezTo>
                <a:cubicBezTo>
                  <a:pt x="820300" y="1432572"/>
                  <a:pt x="817486" y="1436777"/>
                  <a:pt x="817486" y="1440982"/>
                </a:cubicBezTo>
                <a:cubicBezTo>
                  <a:pt x="818893" y="1440982"/>
                  <a:pt x="827333" y="1442384"/>
                  <a:pt x="831554" y="1442384"/>
                </a:cubicBezTo>
                <a:cubicBezTo>
                  <a:pt x="835774" y="1438179"/>
                  <a:pt x="841401" y="1435375"/>
                  <a:pt x="841401" y="1432572"/>
                </a:cubicBezTo>
                <a:cubicBezTo>
                  <a:pt x="841401" y="1429768"/>
                  <a:pt x="839994" y="1424161"/>
                  <a:pt x="834367" y="1421358"/>
                </a:cubicBezTo>
                <a:cubicBezTo>
                  <a:pt x="820300" y="1415751"/>
                  <a:pt x="803418" y="1412947"/>
                  <a:pt x="787944" y="1408742"/>
                </a:cubicBezTo>
                <a:cubicBezTo>
                  <a:pt x="772470" y="1404537"/>
                  <a:pt x="759809" y="1396127"/>
                  <a:pt x="735894" y="1403135"/>
                </a:cubicBezTo>
                <a:cubicBezTo>
                  <a:pt x="737300" y="1390520"/>
                  <a:pt x="758402" y="1390520"/>
                  <a:pt x="776690" y="1389118"/>
                </a:cubicBezTo>
                <a:cubicBezTo>
                  <a:pt x="776690" y="1389118"/>
                  <a:pt x="778097" y="1389118"/>
                  <a:pt x="779503" y="1389118"/>
                </a:cubicBezTo>
                <a:cubicBezTo>
                  <a:pt x="773876" y="1384913"/>
                  <a:pt x="769656" y="1382109"/>
                  <a:pt x="765436" y="1377904"/>
                </a:cubicBezTo>
                <a:cubicBezTo>
                  <a:pt x="771063" y="1377904"/>
                  <a:pt x="776690" y="1377904"/>
                  <a:pt x="780910" y="1377904"/>
                </a:cubicBezTo>
                <a:cubicBezTo>
                  <a:pt x="786537" y="1377904"/>
                  <a:pt x="792164" y="1379306"/>
                  <a:pt x="797791" y="1379306"/>
                </a:cubicBezTo>
                <a:cubicBezTo>
                  <a:pt x="792164" y="1369494"/>
                  <a:pt x="741521" y="1362485"/>
                  <a:pt x="700725" y="1365289"/>
                </a:cubicBezTo>
                <a:cubicBezTo>
                  <a:pt x="686657" y="1365289"/>
                  <a:pt x="666962" y="1365289"/>
                  <a:pt x="662742" y="1373699"/>
                </a:cubicBezTo>
                <a:cubicBezTo>
                  <a:pt x="654301" y="1373699"/>
                  <a:pt x="644454" y="1373699"/>
                  <a:pt x="634607" y="1373699"/>
                </a:cubicBezTo>
                <a:cubicBezTo>
                  <a:pt x="633200" y="1372297"/>
                  <a:pt x="631793" y="1370895"/>
                  <a:pt x="630386" y="1370895"/>
                </a:cubicBezTo>
                <a:cubicBezTo>
                  <a:pt x="636013" y="1369494"/>
                  <a:pt x="641640" y="1368092"/>
                  <a:pt x="647267" y="1366690"/>
                </a:cubicBezTo>
                <a:cubicBezTo>
                  <a:pt x="648674" y="1365289"/>
                  <a:pt x="651488" y="1366690"/>
                  <a:pt x="652894" y="1366690"/>
                </a:cubicBezTo>
                <a:cubicBezTo>
                  <a:pt x="666962" y="1365289"/>
                  <a:pt x="683843" y="1365289"/>
                  <a:pt x="686657" y="1358280"/>
                </a:cubicBezTo>
                <a:cubicBezTo>
                  <a:pt x="686657" y="1356878"/>
                  <a:pt x="669776" y="1354075"/>
                  <a:pt x="661335" y="1351271"/>
                </a:cubicBezTo>
                <a:cubicBezTo>
                  <a:pt x="659928" y="1351271"/>
                  <a:pt x="657115" y="1349869"/>
                  <a:pt x="651488" y="1348468"/>
                </a:cubicBezTo>
                <a:cubicBezTo>
                  <a:pt x="666962" y="1347066"/>
                  <a:pt x="679623" y="1347066"/>
                  <a:pt x="688064" y="1345664"/>
                </a:cubicBezTo>
                <a:cubicBezTo>
                  <a:pt x="699318" y="1342861"/>
                  <a:pt x="704945" y="1338656"/>
                  <a:pt x="716199" y="1333049"/>
                </a:cubicBezTo>
                <a:cubicBezTo>
                  <a:pt x="669776" y="1328843"/>
                  <a:pt x="628979" y="1331647"/>
                  <a:pt x="586777" y="1333049"/>
                </a:cubicBezTo>
                <a:cubicBezTo>
                  <a:pt x="582556" y="1330245"/>
                  <a:pt x="578336" y="1328843"/>
                  <a:pt x="572709" y="1326040"/>
                </a:cubicBezTo>
                <a:cubicBezTo>
                  <a:pt x="592404" y="1321835"/>
                  <a:pt x="612098" y="1319031"/>
                  <a:pt x="634607" y="1314826"/>
                </a:cubicBezTo>
                <a:cubicBezTo>
                  <a:pt x="621946" y="1312023"/>
                  <a:pt x="614912" y="1310621"/>
                  <a:pt x="603658" y="1307817"/>
                </a:cubicBezTo>
                <a:cubicBezTo>
                  <a:pt x="614912" y="1307817"/>
                  <a:pt x="623352" y="1306416"/>
                  <a:pt x="628979" y="1306416"/>
                </a:cubicBezTo>
                <a:cubicBezTo>
                  <a:pt x="647267" y="1303612"/>
                  <a:pt x="650081" y="1300809"/>
                  <a:pt x="637420" y="1295202"/>
                </a:cubicBezTo>
                <a:cubicBezTo>
                  <a:pt x="633200" y="1293800"/>
                  <a:pt x="631793" y="1290997"/>
                  <a:pt x="626166" y="1289595"/>
                </a:cubicBezTo>
                <a:cubicBezTo>
                  <a:pt x="621946" y="1288193"/>
                  <a:pt x="616319" y="1286791"/>
                  <a:pt x="613505" y="1286791"/>
                </a:cubicBezTo>
                <a:cubicBezTo>
                  <a:pt x="636013" y="1279783"/>
                  <a:pt x="654301" y="1275578"/>
                  <a:pt x="675403" y="1269971"/>
                </a:cubicBezTo>
                <a:cubicBezTo>
                  <a:pt x="681030" y="1269971"/>
                  <a:pt x="690877" y="1271372"/>
                  <a:pt x="697911" y="1271372"/>
                </a:cubicBezTo>
                <a:cubicBezTo>
                  <a:pt x="704945" y="1267167"/>
                  <a:pt x="710572" y="1264364"/>
                  <a:pt x="717606" y="1260159"/>
                </a:cubicBezTo>
                <a:cubicBezTo>
                  <a:pt x="699318" y="1262962"/>
                  <a:pt x="679623" y="1264364"/>
                  <a:pt x="659928" y="1265765"/>
                </a:cubicBezTo>
                <a:cubicBezTo>
                  <a:pt x="628979" y="1268569"/>
                  <a:pt x="599437" y="1262962"/>
                  <a:pt x="569895" y="1260159"/>
                </a:cubicBezTo>
                <a:cubicBezTo>
                  <a:pt x="564268" y="1260159"/>
                  <a:pt x="558641" y="1260159"/>
                  <a:pt x="553014" y="1260159"/>
                </a:cubicBezTo>
                <a:cubicBezTo>
                  <a:pt x="545980" y="1260159"/>
                  <a:pt x="538947" y="1258757"/>
                  <a:pt x="527692" y="1258757"/>
                </a:cubicBezTo>
                <a:cubicBezTo>
                  <a:pt x="540353" y="1255953"/>
                  <a:pt x="547387" y="1254552"/>
                  <a:pt x="554421" y="1253150"/>
                </a:cubicBezTo>
                <a:cubicBezTo>
                  <a:pt x="554421" y="1251748"/>
                  <a:pt x="553014" y="1251748"/>
                  <a:pt x="553014" y="1250346"/>
                </a:cubicBezTo>
                <a:cubicBezTo>
                  <a:pt x="443287" y="1250346"/>
                  <a:pt x="443287" y="1250346"/>
                  <a:pt x="443287" y="1250346"/>
                </a:cubicBezTo>
                <a:cubicBezTo>
                  <a:pt x="441880" y="1248945"/>
                  <a:pt x="441880" y="1248945"/>
                  <a:pt x="440473" y="1247543"/>
                </a:cubicBezTo>
                <a:cubicBezTo>
                  <a:pt x="455947" y="1241936"/>
                  <a:pt x="470015" y="1234927"/>
                  <a:pt x="486896" y="1227919"/>
                </a:cubicBezTo>
                <a:cubicBezTo>
                  <a:pt x="475642" y="1225115"/>
                  <a:pt x="467202" y="1223713"/>
                  <a:pt x="457354" y="1220910"/>
                </a:cubicBezTo>
                <a:cubicBezTo>
                  <a:pt x="441880" y="1216705"/>
                  <a:pt x="426405" y="1212500"/>
                  <a:pt x="410931" y="1209696"/>
                </a:cubicBezTo>
                <a:cubicBezTo>
                  <a:pt x="401084" y="1206893"/>
                  <a:pt x="389829" y="1206893"/>
                  <a:pt x="379982" y="1205491"/>
                </a:cubicBezTo>
                <a:cubicBezTo>
                  <a:pt x="372948" y="1205491"/>
                  <a:pt x="365914" y="1205491"/>
                  <a:pt x="351847" y="1205491"/>
                </a:cubicBezTo>
                <a:cubicBezTo>
                  <a:pt x="363101" y="1201286"/>
                  <a:pt x="367321" y="1199884"/>
                  <a:pt x="377169" y="1197081"/>
                </a:cubicBezTo>
                <a:cubicBezTo>
                  <a:pt x="363101" y="1194277"/>
                  <a:pt x="351847" y="1192875"/>
                  <a:pt x="340593" y="1191474"/>
                </a:cubicBezTo>
                <a:cubicBezTo>
                  <a:pt x="350440" y="1181661"/>
                  <a:pt x="358881" y="1181661"/>
                  <a:pt x="375762" y="1188670"/>
                </a:cubicBezTo>
                <a:cubicBezTo>
                  <a:pt x="378575" y="1190072"/>
                  <a:pt x="384202" y="1191474"/>
                  <a:pt x="388423" y="1191474"/>
                </a:cubicBezTo>
                <a:cubicBezTo>
                  <a:pt x="398270" y="1183063"/>
                  <a:pt x="398270" y="1183063"/>
                  <a:pt x="409524" y="1183063"/>
                </a:cubicBezTo>
                <a:cubicBezTo>
                  <a:pt x="413744" y="1185867"/>
                  <a:pt x="416558" y="1188670"/>
                  <a:pt x="420778" y="1190072"/>
                </a:cubicBezTo>
                <a:cubicBezTo>
                  <a:pt x="430626" y="1190072"/>
                  <a:pt x="440473" y="1190072"/>
                  <a:pt x="439066" y="1184465"/>
                </a:cubicBezTo>
                <a:cubicBezTo>
                  <a:pt x="439066" y="1177456"/>
                  <a:pt x="446100" y="1173251"/>
                  <a:pt x="465795" y="1176055"/>
                </a:cubicBezTo>
                <a:cubicBezTo>
                  <a:pt x="468608" y="1176055"/>
                  <a:pt x="472829" y="1176055"/>
                  <a:pt x="475642" y="1176055"/>
                </a:cubicBezTo>
                <a:cubicBezTo>
                  <a:pt x="481269" y="1176055"/>
                  <a:pt x="486896" y="1174653"/>
                  <a:pt x="492523" y="1174653"/>
                </a:cubicBezTo>
                <a:cubicBezTo>
                  <a:pt x="491117" y="1171849"/>
                  <a:pt x="489710" y="1170448"/>
                  <a:pt x="486896" y="1169046"/>
                </a:cubicBezTo>
                <a:cubicBezTo>
                  <a:pt x="484083" y="1166242"/>
                  <a:pt x="478456" y="1163439"/>
                  <a:pt x="472829" y="1160635"/>
                </a:cubicBezTo>
                <a:cubicBezTo>
                  <a:pt x="464388" y="1164841"/>
                  <a:pt x="457354" y="1167644"/>
                  <a:pt x="447507" y="1171849"/>
                </a:cubicBezTo>
                <a:cubicBezTo>
                  <a:pt x="444693" y="1167644"/>
                  <a:pt x="443287" y="1166242"/>
                  <a:pt x="441880" y="1163439"/>
                </a:cubicBezTo>
                <a:cubicBezTo>
                  <a:pt x="426405" y="1163439"/>
                  <a:pt x="410931" y="1162037"/>
                  <a:pt x="395456" y="1163439"/>
                </a:cubicBezTo>
                <a:cubicBezTo>
                  <a:pt x="367321" y="1164841"/>
                  <a:pt x="354660" y="1163439"/>
                  <a:pt x="343406" y="1153627"/>
                </a:cubicBezTo>
                <a:cubicBezTo>
                  <a:pt x="337779" y="1149421"/>
                  <a:pt x="334966" y="1146618"/>
                  <a:pt x="320898" y="1150823"/>
                </a:cubicBezTo>
                <a:cubicBezTo>
                  <a:pt x="316678" y="1152225"/>
                  <a:pt x="306830" y="1152225"/>
                  <a:pt x="298390" y="1150823"/>
                </a:cubicBezTo>
                <a:cubicBezTo>
                  <a:pt x="306830" y="1148020"/>
                  <a:pt x="315271" y="1143815"/>
                  <a:pt x="323711" y="1139609"/>
                </a:cubicBezTo>
                <a:cubicBezTo>
                  <a:pt x="339186" y="1145216"/>
                  <a:pt x="356067" y="1149421"/>
                  <a:pt x="374355" y="1141011"/>
                </a:cubicBezTo>
                <a:cubicBezTo>
                  <a:pt x="368728" y="1141011"/>
                  <a:pt x="363101" y="1141011"/>
                  <a:pt x="361694" y="1139609"/>
                </a:cubicBezTo>
                <a:cubicBezTo>
                  <a:pt x="357474" y="1136806"/>
                  <a:pt x="354660" y="1134002"/>
                  <a:pt x="351847" y="1132601"/>
                </a:cubicBezTo>
                <a:cubicBezTo>
                  <a:pt x="358881" y="1131199"/>
                  <a:pt x="365914" y="1129797"/>
                  <a:pt x="372948" y="1129797"/>
                </a:cubicBezTo>
                <a:cubicBezTo>
                  <a:pt x="379982" y="1129797"/>
                  <a:pt x="389829" y="1132601"/>
                  <a:pt x="391236" y="1131199"/>
                </a:cubicBezTo>
                <a:cubicBezTo>
                  <a:pt x="396863" y="1128396"/>
                  <a:pt x="398270" y="1124190"/>
                  <a:pt x="403897" y="1119985"/>
                </a:cubicBezTo>
                <a:cubicBezTo>
                  <a:pt x="424999" y="1114378"/>
                  <a:pt x="426405" y="1112976"/>
                  <a:pt x="417965" y="1097557"/>
                </a:cubicBezTo>
                <a:cubicBezTo>
                  <a:pt x="416558" y="1096156"/>
                  <a:pt x="417965" y="1093352"/>
                  <a:pt x="420778" y="1091950"/>
                </a:cubicBezTo>
                <a:cubicBezTo>
                  <a:pt x="424999" y="1091950"/>
                  <a:pt x="433439" y="1091950"/>
                  <a:pt x="436253" y="1093352"/>
                </a:cubicBezTo>
                <a:cubicBezTo>
                  <a:pt x="464388" y="1101762"/>
                  <a:pt x="467202" y="1101762"/>
                  <a:pt x="481269" y="1087745"/>
                </a:cubicBezTo>
                <a:cubicBezTo>
                  <a:pt x="464388" y="1080736"/>
                  <a:pt x="450320" y="1086343"/>
                  <a:pt x="434846" y="1090549"/>
                </a:cubicBezTo>
                <a:cubicBezTo>
                  <a:pt x="436253" y="1079335"/>
                  <a:pt x="422185" y="1079335"/>
                  <a:pt x="401084" y="1080736"/>
                </a:cubicBezTo>
                <a:cubicBezTo>
                  <a:pt x="391236" y="1082138"/>
                  <a:pt x="377169" y="1079335"/>
                  <a:pt x="365914" y="1077933"/>
                </a:cubicBezTo>
                <a:cubicBezTo>
                  <a:pt x="349033" y="1075130"/>
                  <a:pt x="333559" y="1073728"/>
                  <a:pt x="318084" y="1069523"/>
                </a:cubicBezTo>
                <a:cubicBezTo>
                  <a:pt x="340593" y="1068121"/>
                  <a:pt x="363101" y="1066719"/>
                  <a:pt x="388423" y="1065317"/>
                </a:cubicBezTo>
                <a:cubicBezTo>
                  <a:pt x="389829" y="1066719"/>
                  <a:pt x="391236" y="1069523"/>
                  <a:pt x="394050" y="1072326"/>
                </a:cubicBezTo>
                <a:cubicBezTo>
                  <a:pt x="410931" y="1068121"/>
                  <a:pt x="427812" y="1065317"/>
                  <a:pt x="447507" y="1062514"/>
                </a:cubicBezTo>
                <a:cubicBezTo>
                  <a:pt x="450320" y="1058309"/>
                  <a:pt x="457354" y="1054104"/>
                  <a:pt x="461574" y="1048496"/>
                </a:cubicBezTo>
                <a:cubicBezTo>
                  <a:pt x="461574" y="1048496"/>
                  <a:pt x="454541" y="1044291"/>
                  <a:pt x="450320" y="1044291"/>
                </a:cubicBezTo>
                <a:cubicBezTo>
                  <a:pt x="433439" y="1044291"/>
                  <a:pt x="433439" y="1044291"/>
                  <a:pt x="423592" y="1037283"/>
                </a:cubicBezTo>
                <a:cubicBezTo>
                  <a:pt x="458761" y="1037283"/>
                  <a:pt x="458761" y="1037283"/>
                  <a:pt x="458761" y="1037283"/>
                </a:cubicBezTo>
                <a:cubicBezTo>
                  <a:pt x="462981" y="1031676"/>
                  <a:pt x="467202" y="1027470"/>
                  <a:pt x="471422" y="1021864"/>
                </a:cubicBezTo>
                <a:cubicBezTo>
                  <a:pt x="462981" y="1021864"/>
                  <a:pt x="457354" y="1020462"/>
                  <a:pt x="454541" y="1020462"/>
                </a:cubicBezTo>
                <a:cubicBezTo>
                  <a:pt x="454541" y="1012051"/>
                  <a:pt x="454541" y="1012051"/>
                  <a:pt x="454541" y="1012051"/>
                </a:cubicBezTo>
                <a:cubicBezTo>
                  <a:pt x="441880" y="1016257"/>
                  <a:pt x="432032" y="1020462"/>
                  <a:pt x="420778" y="1024667"/>
                </a:cubicBezTo>
                <a:cubicBezTo>
                  <a:pt x="412338" y="1017659"/>
                  <a:pt x="405304" y="1012051"/>
                  <a:pt x="395456" y="1005043"/>
                </a:cubicBezTo>
                <a:cubicBezTo>
                  <a:pt x="391236" y="1007846"/>
                  <a:pt x="384202" y="1009248"/>
                  <a:pt x="384202" y="1010650"/>
                </a:cubicBezTo>
                <a:cubicBezTo>
                  <a:pt x="385609" y="1017659"/>
                  <a:pt x="375762" y="1019060"/>
                  <a:pt x="364508" y="1017659"/>
                </a:cubicBezTo>
                <a:cubicBezTo>
                  <a:pt x="358881" y="1016257"/>
                  <a:pt x="356067" y="1012051"/>
                  <a:pt x="356067" y="1009248"/>
                </a:cubicBezTo>
                <a:cubicBezTo>
                  <a:pt x="350440" y="1007846"/>
                  <a:pt x="343406" y="1005043"/>
                  <a:pt x="337779" y="1003641"/>
                </a:cubicBezTo>
                <a:cubicBezTo>
                  <a:pt x="313864" y="1006445"/>
                  <a:pt x="304017" y="1005043"/>
                  <a:pt x="299796" y="995231"/>
                </a:cubicBezTo>
                <a:cubicBezTo>
                  <a:pt x="295576" y="985419"/>
                  <a:pt x="298390" y="977008"/>
                  <a:pt x="311051" y="968598"/>
                </a:cubicBezTo>
                <a:cubicBezTo>
                  <a:pt x="296983" y="968598"/>
                  <a:pt x="282915" y="970000"/>
                  <a:pt x="275881" y="970000"/>
                </a:cubicBezTo>
                <a:cubicBezTo>
                  <a:pt x="260407" y="964393"/>
                  <a:pt x="249153" y="960187"/>
                  <a:pt x="237899" y="955982"/>
                </a:cubicBezTo>
                <a:cubicBezTo>
                  <a:pt x="270254" y="958786"/>
                  <a:pt x="298390" y="964393"/>
                  <a:pt x="336372" y="960187"/>
                </a:cubicBezTo>
                <a:cubicBezTo>
                  <a:pt x="326525" y="958786"/>
                  <a:pt x="320898" y="957384"/>
                  <a:pt x="316678" y="957384"/>
                </a:cubicBezTo>
                <a:cubicBezTo>
                  <a:pt x="320898" y="951777"/>
                  <a:pt x="326525" y="947572"/>
                  <a:pt x="330745" y="943366"/>
                </a:cubicBezTo>
                <a:cubicBezTo>
                  <a:pt x="329339" y="943366"/>
                  <a:pt x="327932" y="943366"/>
                  <a:pt x="325118" y="943366"/>
                </a:cubicBezTo>
                <a:cubicBezTo>
                  <a:pt x="322305" y="944768"/>
                  <a:pt x="320898" y="947572"/>
                  <a:pt x="316678" y="948974"/>
                </a:cubicBezTo>
                <a:cubicBezTo>
                  <a:pt x="305424" y="957384"/>
                  <a:pt x="285729" y="951777"/>
                  <a:pt x="268848" y="951777"/>
                </a:cubicBezTo>
                <a:cubicBezTo>
                  <a:pt x="280102" y="947572"/>
                  <a:pt x="292763" y="941965"/>
                  <a:pt x="304017" y="937760"/>
                </a:cubicBezTo>
                <a:cubicBezTo>
                  <a:pt x="304017" y="937760"/>
                  <a:pt x="302610" y="937760"/>
                  <a:pt x="302610" y="936358"/>
                </a:cubicBezTo>
                <a:cubicBezTo>
                  <a:pt x="275881" y="940563"/>
                  <a:pt x="249153" y="943366"/>
                  <a:pt x="218204" y="947572"/>
                </a:cubicBezTo>
                <a:cubicBezTo>
                  <a:pt x="216797" y="947572"/>
                  <a:pt x="211170" y="944768"/>
                  <a:pt x="211170" y="943366"/>
                </a:cubicBezTo>
                <a:cubicBezTo>
                  <a:pt x="211170" y="941965"/>
                  <a:pt x="219611" y="939161"/>
                  <a:pt x="223831" y="939161"/>
                </a:cubicBezTo>
                <a:cubicBezTo>
                  <a:pt x="233679" y="936358"/>
                  <a:pt x="242119" y="933555"/>
                  <a:pt x="251966" y="930751"/>
                </a:cubicBezTo>
                <a:cubicBezTo>
                  <a:pt x="260407" y="927948"/>
                  <a:pt x="270254" y="926546"/>
                  <a:pt x="280102" y="925144"/>
                </a:cubicBezTo>
                <a:cubicBezTo>
                  <a:pt x="304017" y="923742"/>
                  <a:pt x="311051" y="920939"/>
                  <a:pt x="308237" y="911127"/>
                </a:cubicBezTo>
                <a:cubicBezTo>
                  <a:pt x="308237" y="909725"/>
                  <a:pt x="306830" y="908323"/>
                  <a:pt x="306830" y="905520"/>
                </a:cubicBezTo>
                <a:cubicBezTo>
                  <a:pt x="294169" y="906921"/>
                  <a:pt x="281509" y="908323"/>
                  <a:pt x="266034" y="909725"/>
                </a:cubicBezTo>
                <a:cubicBezTo>
                  <a:pt x="280102" y="905520"/>
                  <a:pt x="289949" y="901315"/>
                  <a:pt x="302610" y="898511"/>
                </a:cubicBezTo>
                <a:cubicBezTo>
                  <a:pt x="282915" y="892904"/>
                  <a:pt x="275881" y="899913"/>
                  <a:pt x="264627" y="902716"/>
                </a:cubicBezTo>
                <a:cubicBezTo>
                  <a:pt x="251966" y="905520"/>
                  <a:pt x="240712" y="906921"/>
                  <a:pt x="228051" y="909725"/>
                </a:cubicBezTo>
                <a:cubicBezTo>
                  <a:pt x="226645" y="909725"/>
                  <a:pt x="223831" y="908323"/>
                  <a:pt x="222424" y="906921"/>
                </a:cubicBezTo>
                <a:cubicBezTo>
                  <a:pt x="237899" y="902716"/>
                  <a:pt x="253373" y="897109"/>
                  <a:pt x="270254" y="891502"/>
                </a:cubicBezTo>
                <a:cubicBezTo>
                  <a:pt x="263221" y="887297"/>
                  <a:pt x="278695" y="885895"/>
                  <a:pt x="287136" y="883092"/>
                </a:cubicBezTo>
                <a:cubicBezTo>
                  <a:pt x="295576" y="880289"/>
                  <a:pt x="305424" y="878887"/>
                  <a:pt x="313864" y="878887"/>
                </a:cubicBezTo>
                <a:cubicBezTo>
                  <a:pt x="327932" y="877485"/>
                  <a:pt x="332152" y="873280"/>
                  <a:pt x="330745" y="869075"/>
                </a:cubicBezTo>
                <a:cubicBezTo>
                  <a:pt x="330745" y="869075"/>
                  <a:pt x="329339" y="867673"/>
                  <a:pt x="329339" y="867673"/>
                </a:cubicBezTo>
                <a:cubicBezTo>
                  <a:pt x="329339" y="866271"/>
                  <a:pt x="329339" y="866271"/>
                  <a:pt x="330745" y="864870"/>
                </a:cubicBezTo>
                <a:cubicBezTo>
                  <a:pt x="339186" y="860664"/>
                  <a:pt x="347626" y="856459"/>
                  <a:pt x="357474" y="852254"/>
                </a:cubicBezTo>
                <a:cubicBezTo>
                  <a:pt x="361694" y="850852"/>
                  <a:pt x="365914" y="848049"/>
                  <a:pt x="370135" y="846647"/>
                </a:cubicBezTo>
                <a:cubicBezTo>
                  <a:pt x="374355" y="843844"/>
                  <a:pt x="375762" y="839638"/>
                  <a:pt x="382796" y="836835"/>
                </a:cubicBezTo>
                <a:cubicBezTo>
                  <a:pt x="395456" y="832630"/>
                  <a:pt x="395456" y="828425"/>
                  <a:pt x="381389" y="824219"/>
                </a:cubicBezTo>
                <a:cubicBezTo>
                  <a:pt x="387016" y="822818"/>
                  <a:pt x="391236" y="821416"/>
                  <a:pt x="396863" y="818612"/>
                </a:cubicBezTo>
                <a:cubicBezTo>
                  <a:pt x="399677" y="821416"/>
                  <a:pt x="401084" y="824219"/>
                  <a:pt x="403897" y="827023"/>
                </a:cubicBezTo>
                <a:cubicBezTo>
                  <a:pt x="410931" y="824219"/>
                  <a:pt x="420778" y="822818"/>
                  <a:pt x="422185" y="820014"/>
                </a:cubicBezTo>
                <a:cubicBezTo>
                  <a:pt x="423592" y="813005"/>
                  <a:pt x="430626" y="810202"/>
                  <a:pt x="448914" y="808800"/>
                </a:cubicBezTo>
                <a:cubicBezTo>
                  <a:pt x="426405" y="805997"/>
                  <a:pt x="413744" y="813005"/>
                  <a:pt x="395456" y="814407"/>
                </a:cubicBezTo>
                <a:cubicBezTo>
                  <a:pt x="395456" y="814407"/>
                  <a:pt x="392643" y="814407"/>
                  <a:pt x="391236" y="813005"/>
                </a:cubicBezTo>
                <a:cubicBezTo>
                  <a:pt x="389829" y="808800"/>
                  <a:pt x="410931" y="794783"/>
                  <a:pt x="423592" y="793381"/>
                </a:cubicBezTo>
                <a:cubicBezTo>
                  <a:pt x="453134" y="791979"/>
                  <a:pt x="484083" y="789176"/>
                  <a:pt x="515032" y="787774"/>
                </a:cubicBezTo>
                <a:cubicBezTo>
                  <a:pt x="513625" y="783569"/>
                  <a:pt x="510811" y="777962"/>
                  <a:pt x="510811" y="773757"/>
                </a:cubicBezTo>
                <a:cubicBezTo>
                  <a:pt x="510811" y="770953"/>
                  <a:pt x="515032" y="769552"/>
                  <a:pt x="517845" y="766748"/>
                </a:cubicBezTo>
                <a:cubicBezTo>
                  <a:pt x="522065" y="769552"/>
                  <a:pt x="526286" y="770953"/>
                  <a:pt x="529099" y="772355"/>
                </a:cubicBezTo>
                <a:cubicBezTo>
                  <a:pt x="530506" y="773757"/>
                  <a:pt x="530506" y="775159"/>
                  <a:pt x="530506" y="775159"/>
                </a:cubicBezTo>
                <a:cubicBezTo>
                  <a:pt x="545980" y="775159"/>
                  <a:pt x="560048" y="775159"/>
                  <a:pt x="574116" y="775159"/>
                </a:cubicBezTo>
                <a:cubicBezTo>
                  <a:pt x="592404" y="776560"/>
                  <a:pt x="606471" y="775159"/>
                  <a:pt x="610692" y="766748"/>
                </a:cubicBezTo>
                <a:cubicBezTo>
                  <a:pt x="612098" y="762543"/>
                  <a:pt x="621946" y="759740"/>
                  <a:pt x="628979" y="756936"/>
                </a:cubicBezTo>
                <a:cubicBezTo>
                  <a:pt x="630386" y="756936"/>
                  <a:pt x="631793" y="756936"/>
                  <a:pt x="633200" y="758338"/>
                </a:cubicBezTo>
                <a:cubicBezTo>
                  <a:pt x="628979" y="763945"/>
                  <a:pt x="623352" y="769552"/>
                  <a:pt x="617725" y="773757"/>
                </a:cubicBezTo>
                <a:cubicBezTo>
                  <a:pt x="640234" y="775159"/>
                  <a:pt x="666962" y="766748"/>
                  <a:pt x="693691" y="748526"/>
                </a:cubicBezTo>
                <a:cubicBezTo>
                  <a:pt x="671182" y="745722"/>
                  <a:pt x="648674" y="745722"/>
                  <a:pt x="626166" y="748526"/>
                </a:cubicBezTo>
                <a:cubicBezTo>
                  <a:pt x="617725" y="748526"/>
                  <a:pt x="607878" y="752731"/>
                  <a:pt x="603658" y="752731"/>
                </a:cubicBezTo>
                <a:cubicBezTo>
                  <a:pt x="593810" y="749927"/>
                  <a:pt x="582556" y="747124"/>
                  <a:pt x="578336" y="742919"/>
                </a:cubicBezTo>
                <a:cubicBezTo>
                  <a:pt x="571302" y="737312"/>
                  <a:pt x="565675" y="738714"/>
                  <a:pt x="557234" y="742919"/>
                </a:cubicBezTo>
                <a:cubicBezTo>
                  <a:pt x="558641" y="734508"/>
                  <a:pt x="558641" y="727500"/>
                  <a:pt x="560048" y="719089"/>
                </a:cubicBezTo>
                <a:cubicBezTo>
                  <a:pt x="561455" y="712080"/>
                  <a:pt x="564268" y="705072"/>
                  <a:pt x="568489" y="698063"/>
                </a:cubicBezTo>
                <a:cubicBezTo>
                  <a:pt x="568489" y="723295"/>
                  <a:pt x="568489" y="723295"/>
                  <a:pt x="568489" y="723295"/>
                </a:cubicBezTo>
                <a:cubicBezTo>
                  <a:pt x="614912" y="710679"/>
                  <a:pt x="654301" y="698063"/>
                  <a:pt x="696504" y="685448"/>
                </a:cubicBezTo>
                <a:cubicBezTo>
                  <a:pt x="692284" y="684046"/>
                  <a:pt x="690877" y="684046"/>
                  <a:pt x="690877" y="684046"/>
                </a:cubicBezTo>
                <a:cubicBezTo>
                  <a:pt x="679623" y="684046"/>
                  <a:pt x="664149" y="686849"/>
                  <a:pt x="664149" y="679841"/>
                </a:cubicBezTo>
                <a:cubicBezTo>
                  <a:pt x="664149" y="677037"/>
                  <a:pt x="678216" y="672832"/>
                  <a:pt x="688064" y="671430"/>
                </a:cubicBezTo>
                <a:cubicBezTo>
                  <a:pt x="709165" y="668627"/>
                  <a:pt x="711979" y="667225"/>
                  <a:pt x="700725" y="660216"/>
                </a:cubicBezTo>
                <a:cubicBezTo>
                  <a:pt x="697911" y="657413"/>
                  <a:pt x="707758" y="653208"/>
                  <a:pt x="713385" y="649003"/>
                </a:cubicBezTo>
                <a:cubicBezTo>
                  <a:pt x="713385" y="649003"/>
                  <a:pt x="709165" y="647601"/>
                  <a:pt x="703538" y="646199"/>
                </a:cubicBezTo>
                <a:cubicBezTo>
                  <a:pt x="717606" y="643396"/>
                  <a:pt x="731673" y="643396"/>
                  <a:pt x="738707" y="636387"/>
                </a:cubicBezTo>
                <a:cubicBezTo>
                  <a:pt x="744334" y="629378"/>
                  <a:pt x="740114" y="627977"/>
                  <a:pt x="728860" y="623771"/>
                </a:cubicBezTo>
                <a:cubicBezTo>
                  <a:pt x="717606" y="619566"/>
                  <a:pt x="710572" y="623771"/>
                  <a:pt x="702131" y="625173"/>
                </a:cubicBezTo>
                <a:cubicBezTo>
                  <a:pt x="682437" y="629378"/>
                  <a:pt x="678216" y="636387"/>
                  <a:pt x="669776" y="643396"/>
                </a:cubicBezTo>
                <a:cubicBezTo>
                  <a:pt x="659928" y="653208"/>
                  <a:pt x="652894" y="665823"/>
                  <a:pt x="614912" y="667225"/>
                </a:cubicBezTo>
                <a:cubicBezTo>
                  <a:pt x="609285" y="667225"/>
                  <a:pt x="610692" y="671430"/>
                  <a:pt x="596624" y="671430"/>
                </a:cubicBezTo>
                <a:cubicBezTo>
                  <a:pt x="579743" y="672832"/>
                  <a:pt x="576929" y="668627"/>
                  <a:pt x="565675" y="665823"/>
                </a:cubicBezTo>
                <a:cubicBezTo>
                  <a:pt x="571302" y="664422"/>
                  <a:pt x="575522" y="663020"/>
                  <a:pt x="578336" y="661618"/>
                </a:cubicBezTo>
                <a:cubicBezTo>
                  <a:pt x="537540" y="647601"/>
                  <a:pt x="479862" y="654609"/>
                  <a:pt x="433439" y="644797"/>
                </a:cubicBezTo>
                <a:cubicBezTo>
                  <a:pt x="443287" y="637789"/>
                  <a:pt x="441880" y="633584"/>
                  <a:pt x="426405" y="629378"/>
                </a:cubicBezTo>
                <a:cubicBezTo>
                  <a:pt x="420778" y="626575"/>
                  <a:pt x="426405" y="619566"/>
                  <a:pt x="427812" y="615361"/>
                </a:cubicBezTo>
                <a:cubicBezTo>
                  <a:pt x="430626" y="615361"/>
                  <a:pt x="433439" y="615361"/>
                  <a:pt x="436253" y="615361"/>
                </a:cubicBezTo>
                <a:cubicBezTo>
                  <a:pt x="434846" y="616763"/>
                  <a:pt x="433439" y="618165"/>
                  <a:pt x="434846" y="619566"/>
                </a:cubicBezTo>
                <a:cubicBezTo>
                  <a:pt x="439066" y="623771"/>
                  <a:pt x="441880" y="627977"/>
                  <a:pt x="450320" y="629378"/>
                </a:cubicBezTo>
                <a:cubicBezTo>
                  <a:pt x="461574" y="630780"/>
                  <a:pt x="477049" y="630780"/>
                  <a:pt x="488303" y="629378"/>
                </a:cubicBezTo>
                <a:cubicBezTo>
                  <a:pt x="515032" y="626575"/>
                  <a:pt x="541760" y="622370"/>
                  <a:pt x="572709" y="618165"/>
                </a:cubicBezTo>
                <a:cubicBezTo>
                  <a:pt x="583963" y="620968"/>
                  <a:pt x="583963" y="622370"/>
                  <a:pt x="568489" y="626575"/>
                </a:cubicBezTo>
                <a:cubicBezTo>
                  <a:pt x="565675" y="626575"/>
                  <a:pt x="561455" y="627977"/>
                  <a:pt x="560048" y="629378"/>
                </a:cubicBezTo>
                <a:cubicBezTo>
                  <a:pt x="551607" y="634985"/>
                  <a:pt x="543167" y="640592"/>
                  <a:pt x="534726" y="647601"/>
                </a:cubicBezTo>
                <a:cubicBezTo>
                  <a:pt x="550201" y="649003"/>
                  <a:pt x="568489" y="650404"/>
                  <a:pt x="581149" y="651806"/>
                </a:cubicBezTo>
                <a:cubicBezTo>
                  <a:pt x="589590" y="650404"/>
                  <a:pt x="598031" y="650404"/>
                  <a:pt x="605064" y="649003"/>
                </a:cubicBezTo>
                <a:cubicBezTo>
                  <a:pt x="605064" y="647601"/>
                  <a:pt x="603658" y="646199"/>
                  <a:pt x="602251" y="646199"/>
                </a:cubicBezTo>
                <a:cubicBezTo>
                  <a:pt x="589590" y="644797"/>
                  <a:pt x="578336" y="643396"/>
                  <a:pt x="565675" y="641994"/>
                </a:cubicBezTo>
                <a:cubicBezTo>
                  <a:pt x="565675" y="641994"/>
                  <a:pt x="565675" y="640592"/>
                  <a:pt x="567082" y="639190"/>
                </a:cubicBezTo>
                <a:cubicBezTo>
                  <a:pt x="576929" y="639190"/>
                  <a:pt x="588183" y="640592"/>
                  <a:pt x="599437" y="639190"/>
                </a:cubicBezTo>
                <a:cubicBezTo>
                  <a:pt x="605064" y="639190"/>
                  <a:pt x="613505" y="637789"/>
                  <a:pt x="613505" y="636387"/>
                </a:cubicBezTo>
                <a:cubicBezTo>
                  <a:pt x="609285" y="627977"/>
                  <a:pt x="631793" y="623771"/>
                  <a:pt x="638827" y="615361"/>
                </a:cubicBezTo>
                <a:cubicBezTo>
                  <a:pt x="641640" y="612558"/>
                  <a:pt x="645861" y="609754"/>
                  <a:pt x="651488" y="606950"/>
                </a:cubicBezTo>
                <a:cubicBezTo>
                  <a:pt x="644454" y="605549"/>
                  <a:pt x="638827" y="605549"/>
                  <a:pt x="634607" y="605549"/>
                </a:cubicBezTo>
                <a:cubicBezTo>
                  <a:pt x="636013" y="604147"/>
                  <a:pt x="636013" y="602745"/>
                  <a:pt x="637420" y="602745"/>
                </a:cubicBezTo>
                <a:cubicBezTo>
                  <a:pt x="648674" y="599942"/>
                  <a:pt x="659928" y="595737"/>
                  <a:pt x="668369" y="591532"/>
                </a:cubicBezTo>
                <a:cubicBezTo>
                  <a:pt x="672589" y="590130"/>
                  <a:pt x="672589" y="585924"/>
                  <a:pt x="668369" y="583121"/>
                </a:cubicBezTo>
                <a:cubicBezTo>
                  <a:pt x="664149" y="581719"/>
                  <a:pt x="652894" y="578916"/>
                  <a:pt x="647267" y="578916"/>
                </a:cubicBezTo>
                <a:cubicBezTo>
                  <a:pt x="621946" y="581719"/>
                  <a:pt x="598031" y="585924"/>
                  <a:pt x="575522" y="590130"/>
                </a:cubicBezTo>
                <a:cubicBezTo>
                  <a:pt x="569895" y="590130"/>
                  <a:pt x="562862" y="592933"/>
                  <a:pt x="561455" y="595737"/>
                </a:cubicBezTo>
                <a:cubicBezTo>
                  <a:pt x="561455" y="597139"/>
                  <a:pt x="568489" y="599942"/>
                  <a:pt x="572709" y="601344"/>
                </a:cubicBezTo>
                <a:cubicBezTo>
                  <a:pt x="569895" y="604147"/>
                  <a:pt x="565675" y="608352"/>
                  <a:pt x="561455" y="612558"/>
                </a:cubicBezTo>
                <a:cubicBezTo>
                  <a:pt x="531913" y="612558"/>
                  <a:pt x="530506" y="595737"/>
                  <a:pt x="498150" y="594335"/>
                </a:cubicBezTo>
                <a:cubicBezTo>
                  <a:pt x="498150" y="594335"/>
                  <a:pt x="498150" y="592933"/>
                  <a:pt x="498150" y="591532"/>
                </a:cubicBezTo>
                <a:cubicBezTo>
                  <a:pt x="506591" y="590130"/>
                  <a:pt x="515032" y="588728"/>
                  <a:pt x="523472" y="587326"/>
                </a:cubicBezTo>
                <a:cubicBezTo>
                  <a:pt x="524879" y="587326"/>
                  <a:pt x="526286" y="587326"/>
                  <a:pt x="527692" y="587326"/>
                </a:cubicBezTo>
                <a:cubicBezTo>
                  <a:pt x="555828" y="578916"/>
                  <a:pt x="595217" y="580318"/>
                  <a:pt x="624759" y="573309"/>
                </a:cubicBezTo>
                <a:cubicBezTo>
                  <a:pt x="626166" y="571907"/>
                  <a:pt x="627573" y="571907"/>
                  <a:pt x="630386" y="571907"/>
                </a:cubicBezTo>
                <a:cubicBezTo>
                  <a:pt x="648674" y="569104"/>
                  <a:pt x="661335" y="559292"/>
                  <a:pt x="688064" y="569104"/>
                </a:cubicBezTo>
                <a:cubicBezTo>
                  <a:pt x="689470" y="567702"/>
                  <a:pt x="689470" y="566300"/>
                  <a:pt x="689470" y="564899"/>
                </a:cubicBezTo>
                <a:cubicBezTo>
                  <a:pt x="683843" y="563497"/>
                  <a:pt x="679623" y="560693"/>
                  <a:pt x="673996" y="560693"/>
                </a:cubicBezTo>
                <a:cubicBezTo>
                  <a:pt x="654301" y="562095"/>
                  <a:pt x="633200" y="562095"/>
                  <a:pt x="614912" y="563497"/>
                </a:cubicBezTo>
                <a:cubicBezTo>
                  <a:pt x="590997" y="566300"/>
                  <a:pt x="569895" y="571907"/>
                  <a:pt x="545980" y="574711"/>
                </a:cubicBezTo>
                <a:cubicBezTo>
                  <a:pt x="538947" y="576113"/>
                  <a:pt x="530506" y="576113"/>
                  <a:pt x="523472" y="577514"/>
                </a:cubicBezTo>
                <a:cubicBezTo>
                  <a:pt x="523472" y="573309"/>
                  <a:pt x="526286" y="570505"/>
                  <a:pt x="523472" y="567702"/>
                </a:cubicBezTo>
                <a:cubicBezTo>
                  <a:pt x="517845" y="560693"/>
                  <a:pt x="523472" y="557890"/>
                  <a:pt x="540353" y="557890"/>
                </a:cubicBezTo>
                <a:cubicBezTo>
                  <a:pt x="548794" y="556488"/>
                  <a:pt x="555828" y="556488"/>
                  <a:pt x="562862" y="556488"/>
                </a:cubicBezTo>
                <a:cubicBezTo>
                  <a:pt x="574116" y="556488"/>
                  <a:pt x="586777" y="550881"/>
                  <a:pt x="598031" y="557890"/>
                </a:cubicBezTo>
                <a:cubicBezTo>
                  <a:pt x="598031" y="557890"/>
                  <a:pt x="623352" y="555086"/>
                  <a:pt x="627573" y="552283"/>
                </a:cubicBezTo>
                <a:cubicBezTo>
                  <a:pt x="634607" y="548078"/>
                  <a:pt x="620539" y="546676"/>
                  <a:pt x="610692" y="545274"/>
                </a:cubicBezTo>
                <a:cubicBezTo>
                  <a:pt x="603658" y="545274"/>
                  <a:pt x="596624" y="543873"/>
                  <a:pt x="589590" y="543873"/>
                </a:cubicBezTo>
                <a:cubicBezTo>
                  <a:pt x="598031" y="539667"/>
                  <a:pt x="605064" y="536864"/>
                  <a:pt x="613505" y="534060"/>
                </a:cubicBezTo>
                <a:cubicBezTo>
                  <a:pt x="624759" y="534060"/>
                  <a:pt x="633200" y="542471"/>
                  <a:pt x="651488" y="538266"/>
                </a:cubicBezTo>
                <a:cubicBezTo>
                  <a:pt x="654301" y="538266"/>
                  <a:pt x="658522" y="538266"/>
                  <a:pt x="659928" y="536864"/>
                </a:cubicBezTo>
                <a:cubicBezTo>
                  <a:pt x="672589" y="532659"/>
                  <a:pt x="681030" y="508829"/>
                  <a:pt x="672589" y="501820"/>
                </a:cubicBezTo>
                <a:cubicBezTo>
                  <a:pt x="669776" y="500419"/>
                  <a:pt x="666962" y="499017"/>
                  <a:pt x="666962" y="499017"/>
                </a:cubicBezTo>
                <a:cubicBezTo>
                  <a:pt x="672589" y="496214"/>
                  <a:pt x="681030" y="492009"/>
                  <a:pt x="679623" y="489205"/>
                </a:cubicBezTo>
                <a:cubicBezTo>
                  <a:pt x="676810" y="483598"/>
                  <a:pt x="661335" y="480794"/>
                  <a:pt x="644454" y="480794"/>
                </a:cubicBezTo>
                <a:cubicBezTo>
                  <a:pt x="638827" y="482196"/>
                  <a:pt x="634607" y="485000"/>
                  <a:pt x="633200" y="487803"/>
                </a:cubicBezTo>
                <a:cubicBezTo>
                  <a:pt x="626166" y="487803"/>
                  <a:pt x="619132" y="487803"/>
                  <a:pt x="607878" y="487803"/>
                </a:cubicBezTo>
                <a:cubicBezTo>
                  <a:pt x="616319" y="492009"/>
                  <a:pt x="620539" y="494812"/>
                  <a:pt x="626166" y="496214"/>
                </a:cubicBezTo>
                <a:cubicBezTo>
                  <a:pt x="644454" y="501820"/>
                  <a:pt x="640234" y="507428"/>
                  <a:pt x="633200" y="514436"/>
                </a:cubicBezTo>
                <a:cubicBezTo>
                  <a:pt x="631793" y="515838"/>
                  <a:pt x="624759" y="517240"/>
                  <a:pt x="620539" y="517240"/>
                </a:cubicBezTo>
                <a:cubicBezTo>
                  <a:pt x="616319" y="517240"/>
                  <a:pt x="612098" y="515838"/>
                  <a:pt x="607878" y="514436"/>
                </a:cubicBezTo>
                <a:cubicBezTo>
                  <a:pt x="602251" y="511633"/>
                  <a:pt x="596624" y="508829"/>
                  <a:pt x="590997" y="507428"/>
                </a:cubicBezTo>
                <a:cubicBezTo>
                  <a:pt x="590997" y="500419"/>
                  <a:pt x="590997" y="494812"/>
                  <a:pt x="590997" y="487803"/>
                </a:cubicBezTo>
                <a:cubicBezTo>
                  <a:pt x="550201" y="483598"/>
                  <a:pt x="567082" y="470982"/>
                  <a:pt x="574116" y="458367"/>
                </a:cubicBezTo>
                <a:cubicBezTo>
                  <a:pt x="561455" y="458367"/>
                  <a:pt x="550201" y="458367"/>
                  <a:pt x="538947" y="458367"/>
                </a:cubicBezTo>
                <a:cubicBezTo>
                  <a:pt x="534726" y="458367"/>
                  <a:pt x="530506" y="456965"/>
                  <a:pt x="529099" y="455563"/>
                </a:cubicBezTo>
                <a:cubicBezTo>
                  <a:pt x="526286" y="454162"/>
                  <a:pt x="524879" y="451358"/>
                  <a:pt x="522065" y="449956"/>
                </a:cubicBezTo>
                <a:cubicBezTo>
                  <a:pt x="515032" y="447153"/>
                  <a:pt x="505184" y="444349"/>
                  <a:pt x="496744" y="441546"/>
                </a:cubicBezTo>
                <a:cubicBezTo>
                  <a:pt x="498150" y="440144"/>
                  <a:pt x="498150" y="438743"/>
                  <a:pt x="499557" y="438743"/>
                </a:cubicBezTo>
                <a:cubicBezTo>
                  <a:pt x="572709" y="438743"/>
                  <a:pt x="572709" y="438743"/>
                  <a:pt x="572709" y="438743"/>
                </a:cubicBezTo>
                <a:cubicBezTo>
                  <a:pt x="569895" y="434537"/>
                  <a:pt x="567082" y="431734"/>
                  <a:pt x="564268" y="427529"/>
                </a:cubicBezTo>
                <a:cubicBezTo>
                  <a:pt x="582556" y="424725"/>
                  <a:pt x="600844" y="421922"/>
                  <a:pt x="623352" y="419118"/>
                </a:cubicBezTo>
                <a:cubicBezTo>
                  <a:pt x="627573" y="413511"/>
                  <a:pt x="606471" y="412110"/>
                  <a:pt x="600844" y="412110"/>
                </a:cubicBezTo>
                <a:cubicBezTo>
                  <a:pt x="585370" y="412110"/>
                  <a:pt x="571302" y="414913"/>
                  <a:pt x="555828" y="416315"/>
                </a:cubicBezTo>
                <a:cubicBezTo>
                  <a:pt x="557234" y="419118"/>
                  <a:pt x="557234" y="419118"/>
                  <a:pt x="557234" y="419118"/>
                </a:cubicBezTo>
                <a:cubicBezTo>
                  <a:pt x="554421" y="419118"/>
                  <a:pt x="551607" y="417717"/>
                  <a:pt x="548794" y="417717"/>
                </a:cubicBezTo>
                <a:cubicBezTo>
                  <a:pt x="520659" y="410708"/>
                  <a:pt x="503777" y="412110"/>
                  <a:pt x="529099" y="393887"/>
                </a:cubicBezTo>
                <a:cubicBezTo>
                  <a:pt x="534726" y="391084"/>
                  <a:pt x="536133" y="386878"/>
                  <a:pt x="541760" y="382673"/>
                </a:cubicBezTo>
                <a:cubicBezTo>
                  <a:pt x="544574" y="381272"/>
                  <a:pt x="557234" y="379870"/>
                  <a:pt x="560048" y="379870"/>
                </a:cubicBezTo>
                <a:cubicBezTo>
                  <a:pt x="576929" y="386878"/>
                  <a:pt x="599437" y="385477"/>
                  <a:pt x="619132" y="385477"/>
                </a:cubicBezTo>
                <a:cubicBezTo>
                  <a:pt x="628979" y="385477"/>
                  <a:pt x="638827" y="384075"/>
                  <a:pt x="655708" y="382673"/>
                </a:cubicBezTo>
                <a:cubicBezTo>
                  <a:pt x="634607" y="379870"/>
                  <a:pt x="619132" y="377066"/>
                  <a:pt x="602251" y="374263"/>
                </a:cubicBezTo>
                <a:cubicBezTo>
                  <a:pt x="614912" y="365852"/>
                  <a:pt x="626166" y="360245"/>
                  <a:pt x="651488" y="361647"/>
                </a:cubicBezTo>
                <a:cubicBezTo>
                  <a:pt x="723233" y="361647"/>
                  <a:pt x="794978" y="361647"/>
                  <a:pt x="868130" y="361647"/>
                </a:cubicBezTo>
                <a:cubicBezTo>
                  <a:pt x="873757" y="361647"/>
                  <a:pt x="880790" y="360245"/>
                  <a:pt x="886417" y="360245"/>
                </a:cubicBezTo>
                <a:cubicBezTo>
                  <a:pt x="889231" y="351835"/>
                  <a:pt x="892045" y="343425"/>
                  <a:pt x="896265" y="335014"/>
                </a:cubicBezTo>
                <a:cubicBezTo>
                  <a:pt x="915960" y="330809"/>
                  <a:pt x="917366" y="329407"/>
                  <a:pt x="896265" y="322399"/>
                </a:cubicBezTo>
                <a:cubicBezTo>
                  <a:pt x="886417" y="319595"/>
                  <a:pt x="886417" y="312587"/>
                  <a:pt x="897672" y="309783"/>
                </a:cubicBezTo>
                <a:cubicBezTo>
                  <a:pt x="903299" y="306980"/>
                  <a:pt x="911739" y="306980"/>
                  <a:pt x="918773" y="305578"/>
                </a:cubicBezTo>
                <a:cubicBezTo>
                  <a:pt x="915960" y="304176"/>
                  <a:pt x="913146" y="302774"/>
                  <a:pt x="910332" y="302774"/>
                </a:cubicBezTo>
                <a:cubicBezTo>
                  <a:pt x="904705" y="299971"/>
                  <a:pt x="900485" y="297168"/>
                  <a:pt x="894858" y="294364"/>
                </a:cubicBezTo>
                <a:cubicBezTo>
                  <a:pt x="903299" y="294364"/>
                  <a:pt x="913146" y="294364"/>
                  <a:pt x="921587" y="294364"/>
                </a:cubicBezTo>
                <a:cubicBezTo>
                  <a:pt x="928620" y="294364"/>
                  <a:pt x="938468" y="292962"/>
                  <a:pt x="941281" y="291561"/>
                </a:cubicBezTo>
                <a:cubicBezTo>
                  <a:pt x="956756" y="283150"/>
                  <a:pt x="976450" y="278945"/>
                  <a:pt x="998959" y="273338"/>
                </a:cubicBezTo>
                <a:cubicBezTo>
                  <a:pt x="1024280" y="267731"/>
                  <a:pt x="1046789" y="260722"/>
                  <a:pt x="1070704" y="255115"/>
                </a:cubicBezTo>
                <a:cubicBezTo>
                  <a:pt x="1079144" y="252312"/>
                  <a:pt x="1090398" y="250910"/>
                  <a:pt x="1098839" y="248107"/>
                </a:cubicBezTo>
                <a:cubicBezTo>
                  <a:pt x="1105873" y="246705"/>
                  <a:pt x="1111500" y="243902"/>
                  <a:pt x="1118534" y="241098"/>
                </a:cubicBezTo>
                <a:cubicBezTo>
                  <a:pt x="1122754" y="239696"/>
                  <a:pt x="1128381" y="239696"/>
                  <a:pt x="1135415" y="238295"/>
                </a:cubicBezTo>
                <a:cubicBezTo>
                  <a:pt x="1131195" y="243902"/>
                  <a:pt x="1128381" y="248107"/>
                  <a:pt x="1125568" y="250910"/>
                </a:cubicBezTo>
                <a:cubicBezTo>
                  <a:pt x="1081958" y="253714"/>
                  <a:pt x="1052416" y="264928"/>
                  <a:pt x="1018653" y="273338"/>
                </a:cubicBezTo>
                <a:cubicBezTo>
                  <a:pt x="1020060" y="273338"/>
                  <a:pt x="1020060" y="274740"/>
                  <a:pt x="1021467" y="274740"/>
                </a:cubicBezTo>
                <a:cubicBezTo>
                  <a:pt x="1038348" y="274740"/>
                  <a:pt x="1053823" y="273338"/>
                  <a:pt x="1070704" y="273338"/>
                </a:cubicBezTo>
                <a:cubicBezTo>
                  <a:pt x="1101653" y="273338"/>
                  <a:pt x="1131195" y="274740"/>
                  <a:pt x="1162143" y="274740"/>
                </a:cubicBezTo>
                <a:cubicBezTo>
                  <a:pt x="1183245" y="273338"/>
                  <a:pt x="1204346" y="271936"/>
                  <a:pt x="1225448" y="270534"/>
                </a:cubicBezTo>
                <a:cubicBezTo>
                  <a:pt x="1229668" y="270534"/>
                  <a:pt x="1232482" y="266329"/>
                  <a:pt x="1238109" y="262124"/>
                </a:cubicBezTo>
                <a:cubicBezTo>
                  <a:pt x="1228261" y="262124"/>
                  <a:pt x="1222634" y="262124"/>
                  <a:pt x="1217007" y="262124"/>
                </a:cubicBezTo>
                <a:cubicBezTo>
                  <a:pt x="1217007" y="260722"/>
                  <a:pt x="1217007" y="259321"/>
                  <a:pt x="1218414" y="259321"/>
                </a:cubicBezTo>
                <a:cubicBezTo>
                  <a:pt x="1231075" y="256517"/>
                  <a:pt x="1236702" y="252312"/>
                  <a:pt x="1229668" y="248107"/>
                </a:cubicBezTo>
                <a:cubicBezTo>
                  <a:pt x="1224041" y="245303"/>
                  <a:pt x="1214194" y="243902"/>
                  <a:pt x="1205753" y="242500"/>
                </a:cubicBezTo>
                <a:cubicBezTo>
                  <a:pt x="1195906" y="239696"/>
                  <a:pt x="1184652" y="238295"/>
                  <a:pt x="1171991" y="236893"/>
                </a:cubicBezTo>
                <a:cubicBezTo>
                  <a:pt x="1179025" y="234089"/>
                  <a:pt x="1183245" y="234089"/>
                  <a:pt x="1188872" y="231286"/>
                </a:cubicBezTo>
                <a:cubicBezTo>
                  <a:pt x="1180431" y="231286"/>
                  <a:pt x="1176211" y="231286"/>
                  <a:pt x="1170584" y="231286"/>
                </a:cubicBezTo>
                <a:cubicBezTo>
                  <a:pt x="1169177" y="229884"/>
                  <a:pt x="1169177" y="229884"/>
                  <a:pt x="1169177" y="228483"/>
                </a:cubicBezTo>
                <a:cubicBezTo>
                  <a:pt x="1183245" y="227081"/>
                  <a:pt x="1195906" y="225679"/>
                  <a:pt x="1212787" y="224277"/>
                </a:cubicBezTo>
                <a:cubicBezTo>
                  <a:pt x="1205753" y="221474"/>
                  <a:pt x="1198719" y="217269"/>
                  <a:pt x="1191686" y="214465"/>
                </a:cubicBezTo>
                <a:cubicBezTo>
                  <a:pt x="1177618" y="208858"/>
                  <a:pt x="1195906" y="204653"/>
                  <a:pt x="1202940" y="200448"/>
                </a:cubicBezTo>
                <a:cubicBezTo>
                  <a:pt x="1207160" y="197644"/>
                  <a:pt x="1214194" y="196243"/>
                  <a:pt x="1226855" y="197644"/>
                </a:cubicBezTo>
                <a:cubicBezTo>
                  <a:pt x="1238109" y="200448"/>
                  <a:pt x="1252176" y="200448"/>
                  <a:pt x="1264837" y="200448"/>
                </a:cubicBezTo>
                <a:cubicBezTo>
                  <a:pt x="1264837" y="201850"/>
                  <a:pt x="1264837" y="201850"/>
                  <a:pt x="1266244" y="203251"/>
                </a:cubicBezTo>
                <a:cubicBezTo>
                  <a:pt x="1259210" y="204653"/>
                  <a:pt x="1253583" y="206055"/>
                  <a:pt x="1246549" y="206055"/>
                </a:cubicBezTo>
                <a:cubicBezTo>
                  <a:pt x="1228261" y="207457"/>
                  <a:pt x="1214194" y="208858"/>
                  <a:pt x="1222634" y="218670"/>
                </a:cubicBezTo>
                <a:cubicBezTo>
                  <a:pt x="1224041" y="218670"/>
                  <a:pt x="1221228" y="220072"/>
                  <a:pt x="1221228" y="221474"/>
                </a:cubicBezTo>
                <a:cubicBezTo>
                  <a:pt x="1236702" y="224277"/>
                  <a:pt x="1250770" y="229884"/>
                  <a:pt x="1267651" y="224277"/>
                </a:cubicBezTo>
                <a:cubicBezTo>
                  <a:pt x="1276091" y="221474"/>
                  <a:pt x="1283125" y="218670"/>
                  <a:pt x="1290159" y="215867"/>
                </a:cubicBezTo>
                <a:cubicBezTo>
                  <a:pt x="1298600" y="213063"/>
                  <a:pt x="1305633" y="210260"/>
                  <a:pt x="1315481" y="208858"/>
                </a:cubicBezTo>
                <a:cubicBezTo>
                  <a:pt x="1316888" y="207457"/>
                  <a:pt x="1323921" y="213063"/>
                  <a:pt x="1329548" y="214465"/>
                </a:cubicBezTo>
                <a:cubicBezTo>
                  <a:pt x="1329548" y="214465"/>
                  <a:pt x="1330955" y="213063"/>
                  <a:pt x="1333769" y="210260"/>
                </a:cubicBezTo>
                <a:cubicBezTo>
                  <a:pt x="1339396" y="215867"/>
                  <a:pt x="1342209" y="221474"/>
                  <a:pt x="1356277" y="214465"/>
                </a:cubicBezTo>
                <a:cubicBezTo>
                  <a:pt x="1357684" y="213063"/>
                  <a:pt x="1363311" y="214465"/>
                  <a:pt x="1367531" y="214465"/>
                </a:cubicBezTo>
                <a:cubicBezTo>
                  <a:pt x="1366124" y="215867"/>
                  <a:pt x="1367531" y="217269"/>
                  <a:pt x="1364718" y="218670"/>
                </a:cubicBezTo>
                <a:cubicBezTo>
                  <a:pt x="1356277" y="221474"/>
                  <a:pt x="1346430" y="224277"/>
                  <a:pt x="1337989" y="228483"/>
                </a:cubicBezTo>
                <a:cubicBezTo>
                  <a:pt x="1347836" y="228483"/>
                  <a:pt x="1357684" y="228483"/>
                  <a:pt x="1367531" y="228483"/>
                </a:cubicBezTo>
                <a:cubicBezTo>
                  <a:pt x="1371751" y="225679"/>
                  <a:pt x="1373158" y="220072"/>
                  <a:pt x="1378785" y="220072"/>
                </a:cubicBezTo>
                <a:cubicBezTo>
                  <a:pt x="1399887" y="217269"/>
                  <a:pt x="1422395" y="214465"/>
                  <a:pt x="1444903" y="213063"/>
                </a:cubicBezTo>
                <a:cubicBezTo>
                  <a:pt x="1457564" y="213063"/>
                  <a:pt x="1471632" y="213063"/>
                  <a:pt x="1487106" y="213063"/>
                </a:cubicBezTo>
                <a:cubicBezTo>
                  <a:pt x="1491326" y="210260"/>
                  <a:pt x="1495547" y="206055"/>
                  <a:pt x="1501174" y="201850"/>
                </a:cubicBezTo>
                <a:cubicBezTo>
                  <a:pt x="1499767" y="201850"/>
                  <a:pt x="1498360" y="201850"/>
                  <a:pt x="1496954" y="201850"/>
                </a:cubicBezTo>
                <a:cubicBezTo>
                  <a:pt x="1488513" y="204653"/>
                  <a:pt x="1481479" y="207457"/>
                  <a:pt x="1471632" y="208858"/>
                </a:cubicBezTo>
                <a:cubicBezTo>
                  <a:pt x="1467411" y="208858"/>
                  <a:pt x="1458971" y="208858"/>
                  <a:pt x="1453344" y="208858"/>
                </a:cubicBezTo>
                <a:cubicBezTo>
                  <a:pt x="1454751" y="206055"/>
                  <a:pt x="1457564" y="204653"/>
                  <a:pt x="1460378" y="201850"/>
                </a:cubicBezTo>
                <a:cubicBezTo>
                  <a:pt x="1457564" y="201850"/>
                  <a:pt x="1454751" y="201850"/>
                  <a:pt x="1450530" y="201850"/>
                </a:cubicBezTo>
                <a:cubicBezTo>
                  <a:pt x="1443496" y="201850"/>
                  <a:pt x="1436463" y="201850"/>
                  <a:pt x="1429429" y="200448"/>
                </a:cubicBezTo>
                <a:cubicBezTo>
                  <a:pt x="1432242" y="197644"/>
                  <a:pt x="1433649" y="193439"/>
                  <a:pt x="1439276" y="189234"/>
                </a:cubicBezTo>
                <a:cubicBezTo>
                  <a:pt x="1440683" y="187832"/>
                  <a:pt x="1451937" y="187832"/>
                  <a:pt x="1457564" y="187832"/>
                </a:cubicBezTo>
                <a:cubicBezTo>
                  <a:pt x="1473039" y="189234"/>
                  <a:pt x="1487106" y="190636"/>
                  <a:pt x="1502581" y="193439"/>
                </a:cubicBezTo>
                <a:cubicBezTo>
                  <a:pt x="1508208" y="193439"/>
                  <a:pt x="1511021" y="196243"/>
                  <a:pt x="1515241" y="199046"/>
                </a:cubicBezTo>
                <a:cubicBezTo>
                  <a:pt x="1519462" y="194841"/>
                  <a:pt x="1519462" y="194841"/>
                  <a:pt x="1491326" y="186431"/>
                </a:cubicBezTo>
                <a:cubicBezTo>
                  <a:pt x="1502581" y="183627"/>
                  <a:pt x="1518055" y="182225"/>
                  <a:pt x="1525089" y="178020"/>
                </a:cubicBezTo>
                <a:cubicBezTo>
                  <a:pt x="1536343" y="172413"/>
                  <a:pt x="1546190" y="165404"/>
                  <a:pt x="1564478" y="161199"/>
                </a:cubicBezTo>
                <a:cubicBezTo>
                  <a:pt x="1570105" y="159798"/>
                  <a:pt x="1565885" y="151387"/>
                  <a:pt x="1567292" y="145780"/>
                </a:cubicBezTo>
                <a:cubicBezTo>
                  <a:pt x="1567292" y="137370"/>
                  <a:pt x="1565885" y="128959"/>
                  <a:pt x="1568699" y="120549"/>
                </a:cubicBezTo>
                <a:cubicBezTo>
                  <a:pt x="1571512" y="114942"/>
                  <a:pt x="1578546" y="107933"/>
                  <a:pt x="1585580" y="100925"/>
                </a:cubicBezTo>
                <a:cubicBezTo>
                  <a:pt x="1586986" y="99523"/>
                  <a:pt x="1601054" y="100925"/>
                  <a:pt x="1609495" y="100925"/>
                </a:cubicBezTo>
                <a:cubicBezTo>
                  <a:pt x="1617935" y="102327"/>
                  <a:pt x="1626376" y="103728"/>
                  <a:pt x="1632003" y="102327"/>
                </a:cubicBezTo>
                <a:cubicBezTo>
                  <a:pt x="1643257" y="100925"/>
                  <a:pt x="1653104" y="98121"/>
                  <a:pt x="1667172" y="95318"/>
                </a:cubicBezTo>
                <a:cubicBezTo>
                  <a:pt x="1667172" y="91113"/>
                  <a:pt x="1668579" y="86908"/>
                  <a:pt x="1667172" y="81301"/>
                </a:cubicBezTo>
                <a:cubicBezTo>
                  <a:pt x="1665765" y="77095"/>
                  <a:pt x="1661545" y="71488"/>
                  <a:pt x="1658731" y="67283"/>
                </a:cubicBezTo>
                <a:cubicBezTo>
                  <a:pt x="1662952" y="65882"/>
                  <a:pt x="1665765" y="65882"/>
                  <a:pt x="1669986" y="65882"/>
                </a:cubicBezTo>
                <a:cubicBezTo>
                  <a:pt x="1682646" y="71488"/>
                  <a:pt x="1696714" y="75694"/>
                  <a:pt x="1712189" y="82702"/>
                </a:cubicBezTo>
                <a:cubicBezTo>
                  <a:pt x="1726256" y="81301"/>
                  <a:pt x="1736104" y="65882"/>
                  <a:pt x="1720629" y="60275"/>
                </a:cubicBezTo>
                <a:cubicBezTo>
                  <a:pt x="1713595" y="58873"/>
                  <a:pt x="1705155" y="57471"/>
                  <a:pt x="1699528" y="54668"/>
                </a:cubicBezTo>
                <a:cubicBezTo>
                  <a:pt x="1702341" y="54668"/>
                  <a:pt x="1703748" y="54668"/>
                  <a:pt x="1706562" y="54668"/>
                </a:cubicBezTo>
                <a:cubicBezTo>
                  <a:pt x="1712189" y="54668"/>
                  <a:pt x="1717816" y="54668"/>
                  <a:pt x="1723443" y="53266"/>
                </a:cubicBezTo>
                <a:cubicBezTo>
                  <a:pt x="1722036" y="51864"/>
                  <a:pt x="1720629" y="49061"/>
                  <a:pt x="1717816" y="47659"/>
                </a:cubicBezTo>
                <a:cubicBezTo>
                  <a:pt x="1715002" y="44856"/>
                  <a:pt x="1707968" y="44856"/>
                  <a:pt x="1705155" y="43454"/>
                </a:cubicBezTo>
                <a:cubicBezTo>
                  <a:pt x="1702341" y="42052"/>
                  <a:pt x="1702341" y="39249"/>
                  <a:pt x="1703748" y="39249"/>
                </a:cubicBezTo>
                <a:cubicBezTo>
                  <a:pt x="1712189" y="37847"/>
                  <a:pt x="1722036" y="36445"/>
                  <a:pt x="1731883" y="36445"/>
                </a:cubicBezTo>
                <a:cubicBezTo>
                  <a:pt x="1741731" y="35043"/>
                  <a:pt x="1751578" y="35043"/>
                  <a:pt x="1764239" y="33642"/>
                </a:cubicBezTo>
                <a:cubicBezTo>
                  <a:pt x="1774086" y="46257"/>
                  <a:pt x="1786747" y="61676"/>
                  <a:pt x="1799408" y="77095"/>
                </a:cubicBezTo>
                <a:cubicBezTo>
                  <a:pt x="1799408" y="77095"/>
                  <a:pt x="1796594" y="79899"/>
                  <a:pt x="1792374" y="81301"/>
                </a:cubicBezTo>
                <a:cubicBezTo>
                  <a:pt x="1793781" y="82702"/>
                  <a:pt x="1795188" y="82702"/>
                  <a:pt x="1795188" y="84104"/>
                </a:cubicBezTo>
                <a:cubicBezTo>
                  <a:pt x="1810662" y="81301"/>
                  <a:pt x="1826137" y="79899"/>
                  <a:pt x="1841611" y="77095"/>
                </a:cubicBezTo>
                <a:cubicBezTo>
                  <a:pt x="1847238" y="77095"/>
                  <a:pt x="1855679" y="75694"/>
                  <a:pt x="1861306" y="75694"/>
                </a:cubicBezTo>
                <a:cubicBezTo>
                  <a:pt x="1875373" y="78497"/>
                  <a:pt x="1882407" y="75694"/>
                  <a:pt x="1890848" y="70087"/>
                </a:cubicBezTo>
                <a:cubicBezTo>
                  <a:pt x="1885221" y="70087"/>
                  <a:pt x="1881000" y="70087"/>
                  <a:pt x="1878187" y="68685"/>
                </a:cubicBezTo>
                <a:cubicBezTo>
                  <a:pt x="1875373" y="68685"/>
                  <a:pt x="1871153" y="65882"/>
                  <a:pt x="1871153" y="64480"/>
                </a:cubicBezTo>
                <a:cubicBezTo>
                  <a:pt x="1872560" y="64480"/>
                  <a:pt x="1876780" y="61676"/>
                  <a:pt x="1881000" y="61676"/>
                </a:cubicBezTo>
                <a:cubicBezTo>
                  <a:pt x="1899288" y="60275"/>
                  <a:pt x="1917576" y="58873"/>
                  <a:pt x="1934457" y="56069"/>
                </a:cubicBezTo>
                <a:cubicBezTo>
                  <a:pt x="1937271" y="56069"/>
                  <a:pt x="1940084" y="53266"/>
                  <a:pt x="1941491" y="51864"/>
                </a:cubicBezTo>
                <a:cubicBezTo>
                  <a:pt x="1965406" y="53266"/>
                  <a:pt x="1987915" y="53266"/>
                  <a:pt x="2011830" y="54668"/>
                </a:cubicBezTo>
                <a:cubicBezTo>
                  <a:pt x="2009016" y="63078"/>
                  <a:pt x="1994948" y="61676"/>
                  <a:pt x="1983694" y="61676"/>
                </a:cubicBezTo>
                <a:cubicBezTo>
                  <a:pt x="1973847" y="61676"/>
                  <a:pt x="1958372" y="60275"/>
                  <a:pt x="1959779" y="65882"/>
                </a:cubicBezTo>
                <a:cubicBezTo>
                  <a:pt x="1961186" y="70087"/>
                  <a:pt x="1975254" y="74292"/>
                  <a:pt x="1983694" y="75694"/>
                </a:cubicBezTo>
                <a:cubicBezTo>
                  <a:pt x="1999169" y="75694"/>
                  <a:pt x="2016050" y="74292"/>
                  <a:pt x="2032931" y="74292"/>
                </a:cubicBezTo>
                <a:cubicBezTo>
                  <a:pt x="2041372" y="74292"/>
                  <a:pt x="2049812" y="72890"/>
                  <a:pt x="2056846" y="74292"/>
                </a:cubicBezTo>
                <a:cubicBezTo>
                  <a:pt x="2073727" y="77095"/>
                  <a:pt x="2089202" y="77095"/>
                  <a:pt x="2104676" y="72890"/>
                </a:cubicBezTo>
                <a:cubicBezTo>
                  <a:pt x="2108896" y="71488"/>
                  <a:pt x="2115930" y="72890"/>
                  <a:pt x="2121557" y="71488"/>
                </a:cubicBezTo>
                <a:cubicBezTo>
                  <a:pt x="2131405" y="70087"/>
                  <a:pt x="2142659" y="70087"/>
                  <a:pt x="2149693" y="67283"/>
                </a:cubicBezTo>
                <a:cubicBezTo>
                  <a:pt x="2152506" y="65882"/>
                  <a:pt x="2146879" y="61676"/>
                  <a:pt x="2142659" y="58873"/>
                </a:cubicBezTo>
                <a:cubicBezTo>
                  <a:pt x="2141252" y="57471"/>
                  <a:pt x="2138438" y="56069"/>
                  <a:pt x="2135625" y="53266"/>
                </a:cubicBezTo>
                <a:cubicBezTo>
                  <a:pt x="2137032" y="53266"/>
                  <a:pt x="2137032" y="51864"/>
                  <a:pt x="2138438" y="51864"/>
                </a:cubicBezTo>
                <a:cubicBezTo>
                  <a:pt x="2144065" y="51864"/>
                  <a:pt x="2153913" y="51864"/>
                  <a:pt x="2155320" y="53266"/>
                </a:cubicBezTo>
                <a:cubicBezTo>
                  <a:pt x="2166574" y="60275"/>
                  <a:pt x="2177828" y="63078"/>
                  <a:pt x="2196116" y="60275"/>
                </a:cubicBezTo>
                <a:cubicBezTo>
                  <a:pt x="2203150" y="60275"/>
                  <a:pt x="2208777" y="58873"/>
                  <a:pt x="2215810" y="60275"/>
                </a:cubicBezTo>
                <a:cubicBezTo>
                  <a:pt x="2205963" y="63078"/>
                  <a:pt x="2194709" y="65882"/>
                  <a:pt x="2184862" y="67283"/>
                </a:cubicBezTo>
                <a:cubicBezTo>
                  <a:pt x="2187675" y="68685"/>
                  <a:pt x="2190489" y="70087"/>
                  <a:pt x="2193302" y="71488"/>
                </a:cubicBezTo>
                <a:cubicBezTo>
                  <a:pt x="2198929" y="71488"/>
                  <a:pt x="2204556" y="70087"/>
                  <a:pt x="2210183" y="70087"/>
                </a:cubicBezTo>
                <a:cubicBezTo>
                  <a:pt x="2218624" y="70087"/>
                  <a:pt x="2232692" y="70087"/>
                  <a:pt x="2234098" y="72890"/>
                </a:cubicBezTo>
                <a:cubicBezTo>
                  <a:pt x="2245353" y="85506"/>
                  <a:pt x="2280522" y="85506"/>
                  <a:pt x="2304437" y="91113"/>
                </a:cubicBezTo>
                <a:cubicBezTo>
                  <a:pt x="2305843" y="89711"/>
                  <a:pt x="2307250" y="89711"/>
                  <a:pt x="2308657" y="88309"/>
                </a:cubicBezTo>
                <a:cubicBezTo>
                  <a:pt x="2273488" y="72890"/>
                  <a:pt x="2238319" y="56069"/>
                  <a:pt x="2203150" y="40650"/>
                </a:cubicBezTo>
                <a:cubicBezTo>
                  <a:pt x="2231285" y="36445"/>
                  <a:pt x="2255200" y="47659"/>
                  <a:pt x="2283335" y="49061"/>
                </a:cubicBezTo>
                <a:cubicBezTo>
                  <a:pt x="2286149" y="44856"/>
                  <a:pt x="2287556" y="42052"/>
                  <a:pt x="2290369" y="39249"/>
                </a:cubicBezTo>
                <a:cubicBezTo>
                  <a:pt x="2297403" y="40650"/>
                  <a:pt x="2304437" y="43454"/>
                  <a:pt x="2312877" y="43454"/>
                </a:cubicBezTo>
                <a:cubicBezTo>
                  <a:pt x="2336792" y="46257"/>
                  <a:pt x="2362114" y="47659"/>
                  <a:pt x="2387436" y="49061"/>
                </a:cubicBezTo>
                <a:cubicBezTo>
                  <a:pt x="2387436" y="49061"/>
                  <a:pt x="2388843" y="47659"/>
                  <a:pt x="2390249" y="46257"/>
                </a:cubicBezTo>
                <a:cubicBezTo>
                  <a:pt x="2386029" y="46257"/>
                  <a:pt x="2380402" y="44856"/>
                  <a:pt x="2376182" y="44856"/>
                </a:cubicBezTo>
                <a:cubicBezTo>
                  <a:pt x="2376182" y="43454"/>
                  <a:pt x="2376182" y="43454"/>
                  <a:pt x="2376182" y="42052"/>
                </a:cubicBezTo>
                <a:cubicBezTo>
                  <a:pt x="2383216" y="42052"/>
                  <a:pt x="2391656" y="42052"/>
                  <a:pt x="2398690" y="42052"/>
                </a:cubicBezTo>
                <a:cubicBezTo>
                  <a:pt x="2412758" y="43454"/>
                  <a:pt x="2425418" y="44856"/>
                  <a:pt x="2432453" y="36445"/>
                </a:cubicBezTo>
                <a:cubicBezTo>
                  <a:pt x="2436673" y="32240"/>
                  <a:pt x="2453554" y="28035"/>
                  <a:pt x="2467622" y="25231"/>
                </a:cubicBezTo>
                <a:cubicBezTo>
                  <a:pt x="2495757" y="21026"/>
                  <a:pt x="2502791" y="12616"/>
                  <a:pt x="2515452" y="4205"/>
                </a:cubicBezTo>
                <a:cubicBezTo>
                  <a:pt x="2537960" y="4205"/>
                  <a:pt x="2543587" y="11214"/>
                  <a:pt x="2543587" y="18223"/>
                </a:cubicBezTo>
                <a:cubicBezTo>
                  <a:pt x="2543587" y="23829"/>
                  <a:pt x="2550621" y="28035"/>
                  <a:pt x="2567502" y="26633"/>
                </a:cubicBezTo>
                <a:cubicBezTo>
                  <a:pt x="2590010" y="25231"/>
                  <a:pt x="2587197" y="35043"/>
                  <a:pt x="2599858" y="37847"/>
                </a:cubicBezTo>
                <a:cubicBezTo>
                  <a:pt x="2601264" y="37847"/>
                  <a:pt x="2605485" y="37847"/>
                  <a:pt x="2605485" y="37847"/>
                </a:cubicBezTo>
                <a:cubicBezTo>
                  <a:pt x="2615332" y="29436"/>
                  <a:pt x="2629400" y="25231"/>
                  <a:pt x="2651908" y="22428"/>
                </a:cubicBezTo>
                <a:cubicBezTo>
                  <a:pt x="2658942" y="22428"/>
                  <a:pt x="2658942" y="12616"/>
                  <a:pt x="2663162" y="8410"/>
                </a:cubicBezTo>
                <a:cubicBezTo>
                  <a:pt x="2675823" y="5607"/>
                  <a:pt x="2689891" y="2803"/>
                  <a:pt x="27039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4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3C67B9D-7800-4E90-834E-7B149501A7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8" y="858838"/>
            <a:ext cx="11058525" cy="35448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5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2550695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11D427D-1871-4E7E-935B-38D7AE70C3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918698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646354-B73C-4CEA-B3CE-6B6B5BCB04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6FE45-E716-4C96-972A-DDDCA43583BD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0F23B7F-1BCA-4855-8B2D-3A01CD66AF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4738" y="1380855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F1967E-0906-491D-B32A-79F2507E6E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55456" y="1380856"/>
            <a:ext cx="3232441" cy="3263993"/>
          </a:xfrm>
          <a:custGeom>
            <a:avLst/>
            <a:gdLst>
              <a:gd name="connsiteX0" fmla="*/ 1616221 w 3232441"/>
              <a:gd name="connsiteY0" fmla="*/ 0 h 3263993"/>
              <a:gd name="connsiteX1" fmla="*/ 3232441 w 3232441"/>
              <a:gd name="connsiteY1" fmla="*/ 3263993 h 3263993"/>
              <a:gd name="connsiteX2" fmla="*/ 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1616221" y="0"/>
                </a:moveTo>
                <a:lnTo>
                  <a:pt x="3232441" y="3263993"/>
                </a:lnTo>
                <a:lnTo>
                  <a:pt x="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A002752-455D-4D82-AEE9-53FAFE3F6A3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77298" y="1380856"/>
            <a:ext cx="3232441" cy="3263993"/>
          </a:xfrm>
          <a:custGeom>
            <a:avLst/>
            <a:gdLst>
              <a:gd name="connsiteX0" fmla="*/ 0 w 3232441"/>
              <a:gd name="connsiteY0" fmla="*/ 0 h 3263993"/>
              <a:gd name="connsiteX1" fmla="*/ 3232441 w 3232441"/>
              <a:gd name="connsiteY1" fmla="*/ 0 h 3263993"/>
              <a:gd name="connsiteX2" fmla="*/ 161622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0" y="0"/>
                </a:moveTo>
                <a:lnTo>
                  <a:pt x="3232441" y="0"/>
                </a:lnTo>
                <a:lnTo>
                  <a:pt x="161622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5B9692B-CB67-4B00-A4EF-029991A6FB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26580" y="1380856"/>
            <a:ext cx="3232441" cy="3263993"/>
          </a:xfrm>
          <a:custGeom>
            <a:avLst/>
            <a:gdLst>
              <a:gd name="connsiteX0" fmla="*/ 0 w 3232441"/>
              <a:gd name="connsiteY0" fmla="*/ 0 h 3263993"/>
              <a:gd name="connsiteX1" fmla="*/ 3232441 w 3232441"/>
              <a:gd name="connsiteY1" fmla="*/ 0 h 3263993"/>
              <a:gd name="connsiteX2" fmla="*/ 1616220 w 3232441"/>
              <a:gd name="connsiteY2" fmla="*/ 3263993 h 326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2441" h="3263993">
                <a:moveTo>
                  <a:pt x="0" y="0"/>
                </a:moveTo>
                <a:lnTo>
                  <a:pt x="3232441" y="0"/>
                </a:lnTo>
                <a:lnTo>
                  <a:pt x="1616220" y="32639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4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15573E-6D88-4D43-BF1E-5EDDE4DD877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0A03C23-BC89-4A55-91AD-EF8EE6A0470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A702B5-C16C-4615-8B88-7393BE9DEFD6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0A0400-0637-4B4F-85C2-B0E92FE42EC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151E30-36E0-47E2-AE85-A922163D5B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9C69B-11F6-4B96-9863-65C395249CA9}"/>
              </a:ext>
            </a:extLst>
          </p:cNvPr>
          <p:cNvSpPr/>
          <p:nvPr userDrawn="1"/>
        </p:nvSpPr>
        <p:spPr>
          <a:xfrm rot="18634748">
            <a:off x="-2026779" y="-549787"/>
            <a:ext cx="5954348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CC317D-3C9C-46D5-9657-11D09481BFA9}"/>
              </a:ext>
            </a:extLst>
          </p:cNvPr>
          <p:cNvSpPr/>
          <p:nvPr userDrawn="1"/>
        </p:nvSpPr>
        <p:spPr>
          <a:xfrm rot="19110152">
            <a:off x="-3667960" y="-159198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854047-B294-41C5-A639-63E0557660E0}"/>
              </a:ext>
            </a:extLst>
          </p:cNvPr>
          <p:cNvSpPr/>
          <p:nvPr userDrawn="1"/>
        </p:nvSpPr>
        <p:spPr>
          <a:xfrm rot="17204759">
            <a:off x="-4459676" y="545485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4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5FD39-27A2-4767-BA46-B388B0E9603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-3641530" y="153207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-4363426" y="1047134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9683165">
            <a:off x="-3641531" y="-1206011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19683165">
            <a:off x="-3088078" y="-721072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776A-4905-47CC-BEF8-563D7CD4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3736-82C2-4304-9F11-EB602EDA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16B9-2832-495D-B51C-82188675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EE47-942A-416C-94B0-7C505AB0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4996-28EC-4894-8C7B-9D0F65B6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7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35FD39-27A2-4767-BA46-B388B0E96032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-3641530" y="153207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-4363426" y="1047134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9683165">
            <a:off x="-3641531" y="-1206011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19683165">
            <a:off x="-3088078" y="-721072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F24F1D-02F2-4925-B995-FEE7028B8D2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F8B9-9308-45A6-8201-A899D44488B3}"/>
              </a:ext>
            </a:extLst>
          </p:cNvPr>
          <p:cNvSpPr/>
          <p:nvPr userDrawn="1"/>
        </p:nvSpPr>
        <p:spPr>
          <a:xfrm rot="17204759">
            <a:off x="8678807" y="3408999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62340A-16D7-4800-B695-41F857227A9F}"/>
              </a:ext>
            </a:extLst>
          </p:cNvPr>
          <p:cNvSpPr/>
          <p:nvPr userDrawn="1"/>
        </p:nvSpPr>
        <p:spPr>
          <a:xfrm rot="17204759">
            <a:off x="8678806" y="4704733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96DF04-82EE-46BA-AE36-03C17B06EFB7}"/>
              </a:ext>
            </a:extLst>
          </p:cNvPr>
          <p:cNvSpPr/>
          <p:nvPr userDrawn="1"/>
        </p:nvSpPr>
        <p:spPr>
          <a:xfrm rot="1771197">
            <a:off x="7902776" y="-1479885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A44382-E8DB-4604-9243-C14993FC0171}"/>
              </a:ext>
            </a:extLst>
          </p:cNvPr>
          <p:cNvSpPr/>
          <p:nvPr userDrawn="1"/>
        </p:nvSpPr>
        <p:spPr>
          <a:xfrm rot="2959818">
            <a:off x="8365986" y="273570"/>
            <a:ext cx="8155007" cy="2959769"/>
          </a:xfrm>
          <a:prstGeom prst="rect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0000"/>
                </a:srgbClr>
              </a:gs>
              <a:gs pos="100000">
                <a:srgbClr val="C5B64F">
                  <a:alpha val="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A3E7932-5F7A-467B-8E5D-39FA890AA0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361900" y="-45150"/>
            <a:ext cx="10201872" cy="6903150"/>
          </a:xfrm>
          <a:custGeom>
            <a:avLst/>
            <a:gdLst>
              <a:gd name="connsiteX0" fmla="*/ 5542083 w 10201872"/>
              <a:gd name="connsiteY0" fmla="*/ 45150 h 6903150"/>
              <a:gd name="connsiteX1" fmla="*/ 10201872 w 10201872"/>
              <a:gd name="connsiteY1" fmla="*/ 45150 h 6903150"/>
              <a:gd name="connsiteX2" fmla="*/ 7871977 w 10201872"/>
              <a:gd name="connsiteY2" fmla="*/ 6903148 h 6903150"/>
              <a:gd name="connsiteX3" fmla="*/ 0 w 10201872"/>
              <a:gd name="connsiteY3" fmla="*/ 13868 h 6903150"/>
              <a:gd name="connsiteX4" fmla="*/ 4681045 w 10201872"/>
              <a:gd name="connsiteY4" fmla="*/ 13868 h 6903150"/>
              <a:gd name="connsiteX5" fmla="*/ 2340522 w 10201872"/>
              <a:gd name="connsiteY5" fmla="*/ 6903148 h 6903150"/>
              <a:gd name="connsiteX6" fmla="*/ 5092145 w 10201872"/>
              <a:gd name="connsiteY6" fmla="*/ 0 h 6903150"/>
              <a:gd name="connsiteX7" fmla="*/ 7437379 w 10201872"/>
              <a:gd name="connsiteY7" fmla="*/ 6903150 h 6903150"/>
              <a:gd name="connsiteX8" fmla="*/ 2746910 w 10201872"/>
              <a:gd name="connsiteY8" fmla="*/ 6903150 h 690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01872" h="6903150">
                <a:moveTo>
                  <a:pt x="5542083" y="45150"/>
                </a:moveTo>
                <a:lnTo>
                  <a:pt x="10201872" y="45150"/>
                </a:lnTo>
                <a:lnTo>
                  <a:pt x="7871977" y="6903148"/>
                </a:lnTo>
                <a:close/>
                <a:moveTo>
                  <a:pt x="0" y="13868"/>
                </a:moveTo>
                <a:lnTo>
                  <a:pt x="4681045" y="13868"/>
                </a:lnTo>
                <a:lnTo>
                  <a:pt x="2340522" y="6903148"/>
                </a:lnTo>
                <a:close/>
                <a:moveTo>
                  <a:pt x="5092145" y="0"/>
                </a:moveTo>
                <a:lnTo>
                  <a:pt x="7437379" y="6903150"/>
                </a:lnTo>
                <a:lnTo>
                  <a:pt x="2746910" y="6903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96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3718-9423-47DD-A63A-0E590E24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53BE-24C4-439B-BCEF-D239EF8C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6FF39-6F51-4BFA-9B03-ACBD46F9D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96A5-DEB5-4EBC-BCC1-9DE684B5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F2DE5-DD0B-44B6-9C7D-A456D873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DE96B-59C2-4363-AFE5-D4EB30F7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2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30FF-FB38-497B-A92A-1192E4F5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380D-D3B3-43E6-B13C-43FE56701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B7E70-7256-4AC2-9874-9BCD10CD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F2F15-3599-4F27-8F92-2F3B05A3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59255-C85C-4CBC-992B-8FB8F68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1C651-68DF-428C-971F-3DCEB4B3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4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FFA6-DC87-4AA9-B442-C0C21DA5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2EA31-C402-4E36-B8FE-BAED8132A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D596-16A4-403B-A0C5-73B64ADE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D1B4-0673-4581-A6DC-1F2E6998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C42E-A93C-4A4A-AFB0-0FBE0902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3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511F9-0BA0-4D30-B1F0-BB67378E1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9FDA1-8981-4917-940F-ECA0919B2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8D19-3311-4978-90C0-4B71A05F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0C7A-F469-44C3-9E7B-D43B3AFA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D778-21F8-47F5-A456-6BAB4682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3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8E-224C-40B8-9EB4-A77249D8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A7EF-0F6F-4358-B32A-2D25F400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8576-14FC-4E59-8A8A-3F4244DF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A245-FB10-487A-99CA-F2A97B67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F726-D561-4E6E-A3E5-D2235E6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637B-6CD3-418E-A626-33110A18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D2E8-E138-40E0-BB9C-7F8047348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DE542-CC1D-418A-BFF0-D6F83F0C6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0B5EA-7E07-4AA6-BF31-7E6269EC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004F9-6561-4939-84A6-8C3A66C9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79D2-AA7D-4E3C-AD99-B7F73D9F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2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3780-CB10-4826-A3FD-2C18456A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174E7-E9C2-416F-8425-20D3FBEB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6A6A8-218B-4BFB-A0EB-D5327FBB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965EE-169D-4867-B666-46745A555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95FF8-7DF2-4A0B-B5D2-92AB9ECDB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36EF1-F0D9-497B-8C0E-5125F0A5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927A2-2DA6-45F2-B60A-8AC292F6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268C2-EF5C-4D19-B80A-5DDA5ABD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76FC-A697-41C1-AC92-39944090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8EDF5-1498-4F0B-9F3A-926F22D9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50276-1455-44FB-9C62-436522A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231C7-3A34-42BD-854E-87486AD8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7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AC82F-3297-4D86-8B47-5158F7CB35E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A5DC70D-4B99-4483-BC12-21907B9CF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032" y="812325"/>
            <a:ext cx="10929937" cy="37703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AC82F-3297-4D86-8B47-5158F7CB35E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01CC8-9AB1-4B76-A055-3A9AE12F1879}"/>
              </a:ext>
            </a:extLst>
          </p:cNvPr>
          <p:cNvSpPr/>
          <p:nvPr userDrawn="1"/>
        </p:nvSpPr>
        <p:spPr>
          <a:xfrm>
            <a:off x="0" y="2096086"/>
            <a:ext cx="12192000" cy="2686929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450CFB-A9BA-4C1C-B8D0-96B046AE53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076556"/>
            <a:ext cx="4211638" cy="47259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2856A-0E2A-4DAC-98C1-83BA2E5082E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5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FE9E7-D8B8-45FF-8321-A4A4C752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D960C-C2B3-4C25-B3A2-A181082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316EB-CBB3-4E19-91BB-4137EC10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6FD5C0D-67A7-4EE6-ABED-D1E153F4B110}"/>
              </a:ext>
            </a:extLst>
          </p:cNvPr>
          <p:cNvSpPr/>
          <p:nvPr userDrawn="1"/>
        </p:nvSpPr>
        <p:spPr>
          <a:xfrm>
            <a:off x="-913255" y="3284621"/>
            <a:ext cx="2141621" cy="380197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801F8CD-07AA-446A-B79E-B68223198CA9}"/>
              </a:ext>
            </a:extLst>
          </p:cNvPr>
          <p:cNvSpPr/>
          <p:nvPr userDrawn="1"/>
        </p:nvSpPr>
        <p:spPr>
          <a:xfrm>
            <a:off x="-2003258" y="-288758"/>
            <a:ext cx="4006516" cy="7146758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539A825-3FFB-41DB-934E-CA61974D09F5}"/>
              </a:ext>
            </a:extLst>
          </p:cNvPr>
          <p:cNvSpPr/>
          <p:nvPr userDrawn="1"/>
        </p:nvSpPr>
        <p:spPr>
          <a:xfrm rot="11498656">
            <a:off x="-1587167" y="-1065046"/>
            <a:ext cx="3849104" cy="5203909"/>
          </a:xfrm>
          <a:prstGeom prst="triangle">
            <a:avLst/>
          </a:prstGeom>
          <a:gradFill>
            <a:gsLst>
              <a:gs pos="0">
                <a:srgbClr val="C5B64F"/>
              </a:gs>
              <a:gs pos="50000">
                <a:srgbClr val="C5B64F">
                  <a:alpha val="55000"/>
                </a:srgbClr>
              </a:gs>
              <a:gs pos="100000">
                <a:srgbClr val="C5B64F">
                  <a:alpha val="23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87C79-301A-4CC7-AB27-3EF48726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4AAF-76E3-4404-865E-2F785C1B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29CE-E2C6-4CE1-8285-48DBC2C3F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02B5-C16C-4615-8B88-7393BE9DEF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7B88E-1C30-4D7E-9723-B0AAF7C8F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1A902-6D1E-4E6E-8FFA-6DB76FFA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1E30-36E0-47E2-AE85-A922163D5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0" r:id="rId8"/>
    <p:sldLayoutId id="2147483663" r:id="rId9"/>
    <p:sldLayoutId id="2147483664" r:id="rId10"/>
    <p:sldLayoutId id="2147483662" r:id="rId11"/>
    <p:sldLayoutId id="2147483673" r:id="rId12"/>
    <p:sldLayoutId id="2147483672" r:id="rId13"/>
    <p:sldLayoutId id="2147483668" r:id="rId14"/>
    <p:sldLayoutId id="2147483669" r:id="rId15"/>
    <p:sldLayoutId id="2147483667" r:id="rId16"/>
    <p:sldLayoutId id="2147483671" r:id="rId17"/>
    <p:sldLayoutId id="2147483660" r:id="rId18"/>
    <p:sldLayoutId id="2147483661" r:id="rId19"/>
    <p:sldLayoutId id="2147483666" r:id="rId20"/>
    <p:sldLayoutId id="2147483665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4.wdp"/><Relationship Id="rId2" Type="http://schemas.openxmlformats.org/officeDocument/2006/relationships/hyperlink" Target="https://nmap.org/download.html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map Project (@nmap) | Twitter">
            <a:extLst>
              <a:ext uri="{FF2B5EF4-FFF2-40B4-BE49-F238E27FC236}">
                <a16:creationId xmlns:a16="http://schemas.microsoft.com/office/drawing/2014/main" id="{8D8A6824-47D8-4613-92D1-D5A948E47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33" b="7866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75" r="-1202" b="23940"/>
          <a:stretch/>
        </p:blipFill>
        <p:spPr bwMode="auto">
          <a:xfrm>
            <a:off x="3398741" y="2695037"/>
            <a:ext cx="1759890" cy="8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8E7904-BA56-4490-A2A3-999B982AD86E}"/>
              </a:ext>
            </a:extLst>
          </p:cNvPr>
          <p:cNvSpPr txBox="1"/>
          <p:nvPr/>
        </p:nvSpPr>
        <p:spPr>
          <a:xfrm>
            <a:off x="4893528" y="2782668"/>
            <a:ext cx="199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30778B"/>
                </a:solidFill>
                <a:latin typeface="Times New Roman" panose="02020603050405020304" pitchFamily="18" charset="0"/>
                <a:ea typeface="Roboto Black" panose="02000000000000000000" pitchFamily="2" charset="0"/>
                <a:cs typeface="Times New Roman" panose="02020603050405020304" pitchFamily="18" charset="0"/>
              </a:rPr>
              <a:t>NMAP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748FEAD-3A70-4345-88CA-E7A8D53DA98D}"/>
              </a:ext>
            </a:extLst>
          </p:cNvPr>
          <p:cNvSpPr/>
          <p:nvPr/>
        </p:nvSpPr>
        <p:spPr>
          <a:xfrm rot="10800000">
            <a:off x="7177250" y="3989692"/>
            <a:ext cx="1079109" cy="15881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11827A2-47A6-4A9E-9341-64D43CEA7F31}"/>
              </a:ext>
            </a:extLst>
          </p:cNvPr>
          <p:cNvSpPr/>
          <p:nvPr/>
        </p:nvSpPr>
        <p:spPr>
          <a:xfrm>
            <a:off x="7287131" y="2092082"/>
            <a:ext cx="1079109" cy="1588168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6331B6E-07E8-4416-994F-99C03766E324}"/>
              </a:ext>
            </a:extLst>
          </p:cNvPr>
          <p:cNvSpPr/>
          <p:nvPr/>
        </p:nvSpPr>
        <p:spPr>
          <a:xfrm rot="10800000">
            <a:off x="7244485" y="320082"/>
            <a:ext cx="1079109" cy="1588168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C4D9F90-4376-4618-9D3B-CB2C7D0C67C0}"/>
              </a:ext>
            </a:extLst>
          </p:cNvPr>
          <p:cNvSpPr/>
          <p:nvPr/>
        </p:nvSpPr>
        <p:spPr>
          <a:xfrm>
            <a:off x="7889104" y="4020991"/>
            <a:ext cx="1079109" cy="1588168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22A3A61-8712-41C4-A221-1C1F236882E2}"/>
              </a:ext>
            </a:extLst>
          </p:cNvPr>
          <p:cNvSpPr/>
          <p:nvPr/>
        </p:nvSpPr>
        <p:spPr>
          <a:xfrm>
            <a:off x="6465395" y="4061582"/>
            <a:ext cx="1079109" cy="1588168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5C229DD-CEFE-40C1-9548-C6EBCF891ED0}"/>
              </a:ext>
            </a:extLst>
          </p:cNvPr>
          <p:cNvSpPr/>
          <p:nvPr/>
        </p:nvSpPr>
        <p:spPr>
          <a:xfrm>
            <a:off x="8637492" y="2201779"/>
            <a:ext cx="1079109" cy="1588168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B2C7093-2F92-4A6E-BB3D-930F229CBDB8}"/>
              </a:ext>
            </a:extLst>
          </p:cNvPr>
          <p:cNvSpPr/>
          <p:nvPr/>
        </p:nvSpPr>
        <p:spPr>
          <a:xfrm rot="10800000">
            <a:off x="9320921" y="2076669"/>
            <a:ext cx="1079109" cy="15881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F03E661-689C-4AC0-89A5-D0F821E20E6F}"/>
              </a:ext>
            </a:extLst>
          </p:cNvPr>
          <p:cNvSpPr/>
          <p:nvPr/>
        </p:nvSpPr>
        <p:spPr>
          <a:xfrm>
            <a:off x="10083186" y="2201779"/>
            <a:ext cx="1079109" cy="1588168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EEC0EC7-4C7D-4380-B6CC-FE1B3D0156FB}"/>
              </a:ext>
            </a:extLst>
          </p:cNvPr>
          <p:cNvSpPr/>
          <p:nvPr/>
        </p:nvSpPr>
        <p:spPr>
          <a:xfrm rot="10800000">
            <a:off x="10059123" y="312846"/>
            <a:ext cx="1079109" cy="15881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4F65CFA-A415-4A02-B8A4-547D6FBDC7C2}"/>
              </a:ext>
            </a:extLst>
          </p:cNvPr>
          <p:cNvSpPr/>
          <p:nvPr/>
        </p:nvSpPr>
        <p:spPr>
          <a:xfrm rot="10800000">
            <a:off x="8626685" y="312845"/>
            <a:ext cx="1079109" cy="1588168"/>
          </a:xfrm>
          <a:prstGeom prst="triangle">
            <a:avLst/>
          </a:prstGeom>
          <a:solidFill>
            <a:srgbClr val="F5F7F6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C7819D7-60CA-42CF-9E29-FACD1C18C222}"/>
              </a:ext>
            </a:extLst>
          </p:cNvPr>
          <p:cNvSpPr/>
          <p:nvPr/>
        </p:nvSpPr>
        <p:spPr>
          <a:xfrm>
            <a:off x="10783384" y="360972"/>
            <a:ext cx="1079109" cy="1588168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00A26D1-A96B-4566-8ADD-4ACFFE637FB6}"/>
              </a:ext>
            </a:extLst>
          </p:cNvPr>
          <p:cNvSpPr/>
          <p:nvPr/>
        </p:nvSpPr>
        <p:spPr>
          <a:xfrm>
            <a:off x="11528880" y="2233078"/>
            <a:ext cx="1079109" cy="15881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0610B0AE-E02F-4455-9189-368E20C868D6}"/>
              </a:ext>
            </a:extLst>
          </p:cNvPr>
          <p:cNvSpPr/>
          <p:nvPr/>
        </p:nvSpPr>
        <p:spPr>
          <a:xfrm rot="10800000">
            <a:off x="8626685" y="4020991"/>
            <a:ext cx="1079109" cy="1588168"/>
          </a:xfrm>
          <a:prstGeom prst="triangle">
            <a:avLst/>
          </a:prstGeom>
          <a:solidFill>
            <a:srgbClr val="F5F7F6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8617230-A746-4BA9-8520-9636A8D64767}"/>
              </a:ext>
            </a:extLst>
          </p:cNvPr>
          <p:cNvSpPr/>
          <p:nvPr/>
        </p:nvSpPr>
        <p:spPr>
          <a:xfrm rot="10800000">
            <a:off x="11505324" y="3989693"/>
            <a:ext cx="1079109" cy="1588168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正方形/長方形 9">
            <a:extLst>
              <a:ext uri="{FF2B5EF4-FFF2-40B4-BE49-F238E27FC236}">
                <a16:creationId xmlns:a16="http://schemas.microsoft.com/office/drawing/2014/main" id="{4C66D3A2-479A-4D50-9DB6-EB14E4422433}"/>
              </a:ext>
            </a:extLst>
          </p:cNvPr>
          <p:cNvSpPr/>
          <p:nvPr/>
        </p:nvSpPr>
        <p:spPr>
          <a:xfrm>
            <a:off x="5150558" y="3396727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12D94AB-8AE1-4A83-8F17-AD377E680448}"/>
              </a:ext>
            </a:extLst>
          </p:cNvPr>
          <p:cNvSpPr/>
          <p:nvPr/>
        </p:nvSpPr>
        <p:spPr>
          <a:xfrm>
            <a:off x="8637492" y="5902716"/>
            <a:ext cx="1079109" cy="1588168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AA7A8DD-B997-4BD9-8592-D549893E9756}"/>
              </a:ext>
            </a:extLst>
          </p:cNvPr>
          <p:cNvSpPr/>
          <p:nvPr/>
        </p:nvSpPr>
        <p:spPr>
          <a:xfrm rot="10800000">
            <a:off x="9320921" y="5777606"/>
            <a:ext cx="1079109" cy="15881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A8B0A-5A36-4DC6-860B-43E1A87345B1}"/>
              </a:ext>
            </a:extLst>
          </p:cNvPr>
          <p:cNvSpPr txBox="1"/>
          <p:nvPr/>
        </p:nvSpPr>
        <p:spPr>
          <a:xfrm>
            <a:off x="1690075" y="4608576"/>
            <a:ext cx="6848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– CNTT17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Kiều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   – CNTT17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CNTT17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6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A071BD57-3163-41CB-989F-1B6846596DDC}"/>
              </a:ext>
            </a:extLst>
          </p:cNvPr>
          <p:cNvSpPr txBox="1"/>
          <p:nvPr/>
        </p:nvSpPr>
        <p:spPr>
          <a:xfrm>
            <a:off x="6982434" y="2821650"/>
            <a:ext cx="3658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30778B"/>
                </a:solidFill>
                <a:latin typeface="Times New Roman" panose="02020603050405020304" pitchFamily="18" charset="0"/>
                <a:ea typeface="Roboto Black" panose="02000000000000000000" pitchFamily="2" charset="0"/>
                <a:cs typeface="Times New Roman" panose="02020603050405020304" pitchFamily="18" charset="0"/>
              </a:rPr>
              <a:t>ZENMAP</a:t>
            </a:r>
          </a:p>
        </p:txBody>
      </p:sp>
      <p:sp>
        <p:nvSpPr>
          <p:cNvPr id="32" name="正方形/長方形 9">
            <a:extLst>
              <a:ext uri="{FF2B5EF4-FFF2-40B4-BE49-F238E27FC236}">
                <a16:creationId xmlns:a16="http://schemas.microsoft.com/office/drawing/2014/main" id="{082BBBD9-BC23-4F47-A2AE-D0CA92F7E2B7}"/>
              </a:ext>
            </a:extLst>
          </p:cNvPr>
          <p:cNvSpPr/>
          <p:nvPr/>
        </p:nvSpPr>
        <p:spPr>
          <a:xfrm>
            <a:off x="8848346" y="3334417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7318117-6ED4-4F8C-BAE3-7468C4D2BD17}"/>
              </a:ext>
            </a:extLst>
          </p:cNvPr>
          <p:cNvSpPr/>
          <p:nvPr/>
        </p:nvSpPr>
        <p:spPr>
          <a:xfrm>
            <a:off x="10279920" y="1382396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60386F6-6CC9-4733-9D11-F605E3494794}"/>
              </a:ext>
            </a:extLst>
          </p:cNvPr>
          <p:cNvSpPr/>
          <p:nvPr/>
        </p:nvSpPr>
        <p:spPr>
          <a:xfrm rot="10800000">
            <a:off x="9783861" y="1307142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A3E2F2C-F99B-4B49-9675-2B8E5A8BD1E8}"/>
              </a:ext>
            </a:extLst>
          </p:cNvPr>
          <p:cNvSpPr/>
          <p:nvPr/>
        </p:nvSpPr>
        <p:spPr>
          <a:xfrm rot="10800000">
            <a:off x="9457568" y="383933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7E70052-0605-4EE2-9937-5FC41185F49B}"/>
              </a:ext>
            </a:extLst>
          </p:cNvPr>
          <p:cNvSpPr/>
          <p:nvPr/>
        </p:nvSpPr>
        <p:spPr>
          <a:xfrm rot="10800000">
            <a:off x="10539225" y="872496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7E736-88C2-4432-90AD-A12A9302EDDF}"/>
              </a:ext>
            </a:extLst>
          </p:cNvPr>
          <p:cNvSpPr txBox="1"/>
          <p:nvPr/>
        </p:nvSpPr>
        <p:spPr>
          <a:xfrm>
            <a:off x="748054" y="225759"/>
            <a:ext cx="757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https://nmap.org/download.html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00FDC-A3D1-4DCC-9CDC-DCD7534D5857}"/>
              </a:ext>
            </a:extLst>
          </p:cNvPr>
          <p:cNvSpPr txBox="1"/>
          <p:nvPr/>
        </p:nvSpPr>
        <p:spPr>
          <a:xfrm>
            <a:off x="748054" y="592692"/>
            <a:ext cx="7578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AFA60-CC69-4EE3-A993-D98C4EE60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69" y="966942"/>
            <a:ext cx="3248025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4B0BE-95AB-46D9-8357-421B0097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466" y="1281267"/>
            <a:ext cx="4596203" cy="846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B4F7CB-7CBD-4357-97E6-E3D212DAF61A}"/>
              </a:ext>
            </a:extLst>
          </p:cNvPr>
          <p:cNvSpPr txBox="1"/>
          <p:nvPr/>
        </p:nvSpPr>
        <p:spPr>
          <a:xfrm>
            <a:off x="748054" y="2071137"/>
            <a:ext cx="7543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exe.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B353ED7-6FAD-437B-AF9E-B7D153EFCB17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64" y="2416064"/>
            <a:ext cx="7334708" cy="43519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A53A10-BB2F-4193-8636-4E41488E2E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753" l="4000" r="98667">
                        <a14:foregroundMark x1="54667" y1="76404" x2="54667" y2="76404"/>
                        <a14:foregroundMark x1="57333" y1="57303" x2="57333" y2="57303"/>
                        <a14:foregroundMark x1="18667" y1="20225" x2="17333" y2="64045"/>
                        <a14:foregroundMark x1="44000" y1="49438" x2="50667" y2="98876"/>
                        <a14:foregroundMark x1="68000" y1="42697" x2="97333" y2="98876"/>
                        <a14:foregroundMark x1="78667" y1="34831" x2="98667" y2="0"/>
                        <a14:foregroundMark x1="68000" y1="31461" x2="64000" y2="3371"/>
                        <a14:foregroundMark x1="48000" y1="41573" x2="36000" y2="0"/>
                        <a14:foregroundMark x1="37333" y1="35955" x2="4000" y2="6742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13697" y="3478321"/>
            <a:ext cx="1327860" cy="15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03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03C7AE-33E0-48FA-9FA7-DACB2DACC708}"/>
              </a:ext>
            </a:extLst>
          </p:cNvPr>
          <p:cNvSpPr/>
          <p:nvPr/>
        </p:nvSpPr>
        <p:spPr>
          <a:xfrm>
            <a:off x="803069" y="1494312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12828D5-C9E5-453D-AFC8-97BC49199879}"/>
              </a:ext>
            </a:extLst>
          </p:cNvPr>
          <p:cNvSpPr/>
          <p:nvPr/>
        </p:nvSpPr>
        <p:spPr>
          <a:xfrm>
            <a:off x="10806720" y="5503128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BF6EC1-29BC-4622-AABE-2FB000B50922}"/>
              </a:ext>
            </a:extLst>
          </p:cNvPr>
          <p:cNvSpPr/>
          <p:nvPr/>
        </p:nvSpPr>
        <p:spPr>
          <a:xfrm rot="10800000">
            <a:off x="10529536" y="5144110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AC5B2FC-AB72-46A3-934B-D63F293C8173}"/>
              </a:ext>
            </a:extLst>
          </p:cNvPr>
          <p:cNvSpPr/>
          <p:nvPr/>
        </p:nvSpPr>
        <p:spPr>
          <a:xfrm rot="10800000">
            <a:off x="471719" y="1006651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67D957-325C-4047-A43E-679945DF4981}"/>
              </a:ext>
            </a:extLst>
          </p:cNvPr>
          <p:cNvSpPr txBox="1"/>
          <p:nvPr/>
        </p:nvSpPr>
        <p:spPr>
          <a:xfrm>
            <a:off x="6459021" y="0"/>
            <a:ext cx="602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 NMAP TRÊN LINUX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F40E606-F80F-4828-B99A-21BC7443CFBA}"/>
              </a:ext>
            </a:extLst>
          </p:cNvPr>
          <p:cNvSpPr txBox="1">
            <a:spLocks/>
          </p:cNvSpPr>
          <p:nvPr/>
        </p:nvSpPr>
        <p:spPr>
          <a:xfrm>
            <a:off x="1321680" y="738852"/>
            <a:ext cx="5827723" cy="4392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428F474-142A-47FE-B8EF-113D13ED323D}"/>
              </a:ext>
            </a:extLst>
          </p:cNvPr>
          <p:cNvSpPr txBox="1">
            <a:spLocks/>
          </p:cNvSpPr>
          <p:nvPr/>
        </p:nvSpPr>
        <p:spPr>
          <a:xfrm>
            <a:off x="1183152" y="1002026"/>
            <a:ext cx="8473478" cy="439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Nmap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160"/>
              </a:lnSpc>
              <a:buNone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AF7A2E65-D1B4-49AB-BBBF-356803B6F2C5}"/>
              </a:ext>
            </a:extLst>
          </p:cNvPr>
          <p:cNvSpPr txBox="1">
            <a:spLocks/>
          </p:cNvSpPr>
          <p:nvPr/>
        </p:nvSpPr>
        <p:spPr>
          <a:xfrm>
            <a:off x="5634090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2718D-2434-4295-A04B-20CCFB39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34" y="1941304"/>
            <a:ext cx="8301818" cy="411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8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A9614-F8EA-4564-9483-A3EA0E23E2F2}"/>
              </a:ext>
            </a:extLst>
          </p:cNvPr>
          <p:cNvSpPr/>
          <p:nvPr/>
        </p:nvSpPr>
        <p:spPr>
          <a:xfrm>
            <a:off x="0" y="0"/>
            <a:ext cx="12226330" cy="685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642F1A7-FFAD-46C5-99B4-4EBB4C8EE128}"/>
              </a:ext>
            </a:extLst>
          </p:cNvPr>
          <p:cNvSpPr/>
          <p:nvPr/>
        </p:nvSpPr>
        <p:spPr>
          <a:xfrm rot="10800000" flipH="1">
            <a:off x="9437666" y="5028933"/>
            <a:ext cx="570105" cy="839047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2B7ADBE-5B2F-4E4A-B97C-18045D374722}"/>
              </a:ext>
            </a:extLst>
          </p:cNvPr>
          <p:cNvSpPr/>
          <p:nvPr/>
        </p:nvSpPr>
        <p:spPr>
          <a:xfrm rot="10800000" flipH="1">
            <a:off x="9703278" y="922019"/>
            <a:ext cx="608986" cy="896269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7AD625F-7A7D-4D89-ADC4-09CEE5462E5E}"/>
              </a:ext>
            </a:extLst>
          </p:cNvPr>
          <p:cNvSpPr/>
          <p:nvPr/>
        </p:nvSpPr>
        <p:spPr>
          <a:xfrm rot="10800000" flipH="1">
            <a:off x="710521" y="1226482"/>
            <a:ext cx="608986" cy="896269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F49C473-972C-4557-AEB5-116B475C53BF}"/>
              </a:ext>
            </a:extLst>
          </p:cNvPr>
          <p:cNvSpPr/>
          <p:nvPr/>
        </p:nvSpPr>
        <p:spPr>
          <a:xfrm rot="10800000" flipH="1">
            <a:off x="419823" y="5671347"/>
            <a:ext cx="581396" cy="855664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14CF9-5551-4979-8C05-0667DD237A86}"/>
              </a:ext>
            </a:extLst>
          </p:cNvPr>
          <p:cNvSpPr txBox="1"/>
          <p:nvPr/>
        </p:nvSpPr>
        <p:spPr>
          <a:xfrm>
            <a:off x="824459" y="330989"/>
            <a:ext cx="6564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CÁCH SỬ DỤNG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E22AE-65D9-480D-9C43-2E3A2213F927}"/>
              </a:ext>
            </a:extLst>
          </p:cNvPr>
          <p:cNvSpPr txBox="1"/>
          <p:nvPr/>
        </p:nvSpPr>
        <p:spPr>
          <a:xfrm>
            <a:off x="1296233" y="1367184"/>
            <a:ext cx="710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24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 số lệnh scan cơ bản với </a:t>
            </a:r>
            <a:r>
              <a:rPr lang="en-US" sz="24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4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83C98-F988-4C3A-9466-22CC7F0B6772}"/>
              </a:ext>
            </a:extLst>
          </p:cNvPr>
          <p:cNvSpPr txBox="1"/>
          <p:nvPr/>
        </p:nvSpPr>
        <p:spPr>
          <a:xfrm>
            <a:off x="1015014" y="2263453"/>
            <a:ext cx="11067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 tra xem host còn alive không </a:t>
            </a:r>
            <a:r>
              <a:rPr lang="vi-VN" sz="2000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#nmap -sn [IP_của_mục tiêu]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 tra hệ điều hành của server : </a:t>
            </a:r>
            <a:r>
              <a:rPr lang="vi-V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#nmap -O [IP_của_mục tiêu] </a:t>
            </a:r>
            <a:endParaRPr lang="en-US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Quét một port cụ thể : </a:t>
            </a:r>
            <a:r>
              <a:rPr lang="vi-V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#nmap -p [số_cổng] [IP_của_mục tiêu] </a:t>
            </a:r>
            <a:endParaRPr lang="en-US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Quét kết nối TCP, Nmap sẽ thực hiện việc quét bắt tay 3 bước : </a:t>
            </a:r>
            <a:r>
              <a:rPr lang="vi-V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#nmap -sT [IP_của_mục tiêu] </a:t>
            </a:r>
            <a:endParaRPr lang="en-US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Quét kết nối UDP : </a:t>
            </a:r>
            <a:r>
              <a:rPr lang="vi-V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#nmap -sU [IP_của_mục tiêu]</a:t>
            </a:r>
            <a:endParaRPr lang="en-US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vi-V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Quét xác định phiên bản của dịch vụ đang chạy trên host : </a:t>
            </a:r>
            <a:r>
              <a:rPr lang="vi-VN" sz="2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#nmap -PN -p [số_cổng] -sV [IP_của_mục tiêu]</a:t>
            </a:r>
            <a:endParaRPr lang="en-US" sz="20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465FC-537E-4399-8179-713F24BC6758}"/>
              </a:ext>
            </a:extLst>
          </p:cNvPr>
          <p:cNvSpPr txBox="1"/>
          <p:nvPr/>
        </p:nvSpPr>
        <p:spPr>
          <a:xfrm>
            <a:off x="1319507" y="5072016"/>
            <a:ext cx="3312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Demo</a:t>
            </a:r>
          </a:p>
        </p:txBody>
      </p:sp>
    </p:spTree>
    <p:extLst>
      <p:ext uri="{BB962C8B-B14F-4D97-AF65-F5344CB8AC3E}">
        <p14:creationId xmlns:p14="http://schemas.microsoft.com/office/powerpoint/2010/main" val="79332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822239-4172-4EEB-96B0-407E6FB1A943}"/>
              </a:ext>
            </a:extLst>
          </p:cNvPr>
          <p:cNvSpPr/>
          <p:nvPr/>
        </p:nvSpPr>
        <p:spPr>
          <a:xfrm>
            <a:off x="0" y="5212080"/>
            <a:ext cx="12192000" cy="1645920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6BFC2-5FEE-4E66-9B2C-36E66FA39698}"/>
              </a:ext>
            </a:extLst>
          </p:cNvPr>
          <p:cNvSpPr/>
          <p:nvPr/>
        </p:nvSpPr>
        <p:spPr>
          <a:xfrm>
            <a:off x="8721923" y="6217060"/>
            <a:ext cx="3440725" cy="600692"/>
          </a:xfrm>
          <a:prstGeom prst="rect">
            <a:avLst/>
          </a:prstGeom>
          <a:solidFill>
            <a:srgbClr val="307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END!!!!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88739D3-FC6D-4E38-B84F-8DB7E4591760}"/>
              </a:ext>
            </a:extLst>
          </p:cNvPr>
          <p:cNvSpPr/>
          <p:nvPr/>
        </p:nvSpPr>
        <p:spPr>
          <a:xfrm rot="1216793">
            <a:off x="1317578" y="5969104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9F00679-6A33-4EC2-A3E3-36BFE38A2DB0}"/>
              </a:ext>
            </a:extLst>
          </p:cNvPr>
          <p:cNvSpPr/>
          <p:nvPr/>
        </p:nvSpPr>
        <p:spPr>
          <a:xfrm rot="5400000">
            <a:off x="383747" y="6031302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5F2C098-B67A-406F-9D3E-98BC1FBF58D3}"/>
              </a:ext>
            </a:extLst>
          </p:cNvPr>
          <p:cNvSpPr/>
          <p:nvPr/>
        </p:nvSpPr>
        <p:spPr>
          <a:xfrm rot="11976884">
            <a:off x="1137747" y="5508386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3DB791A-6C97-467B-A514-1DAB29A2EFFA}"/>
              </a:ext>
            </a:extLst>
          </p:cNvPr>
          <p:cNvSpPr/>
          <p:nvPr/>
        </p:nvSpPr>
        <p:spPr>
          <a:xfrm rot="16200000">
            <a:off x="287438" y="5487086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1D7A28-D6C7-4D4D-913F-6FA49669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145"/>
            <a:ext cx="12192000" cy="53226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213B1F-0B34-4355-8A93-CB0F9B627FED}"/>
              </a:ext>
            </a:extLst>
          </p:cNvPr>
          <p:cNvSpPr txBox="1"/>
          <p:nvPr/>
        </p:nvSpPr>
        <p:spPr>
          <a:xfrm>
            <a:off x="2593600" y="5738128"/>
            <a:ext cx="3440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  M   A   P</a:t>
            </a:r>
          </a:p>
        </p:txBody>
      </p:sp>
      <p:pic>
        <p:nvPicPr>
          <p:cNvPr id="22" name="Picture 4" descr="Nmap Project (@nmap) | Twitter">
            <a:extLst>
              <a:ext uri="{FF2B5EF4-FFF2-40B4-BE49-F238E27FC236}">
                <a16:creationId xmlns:a16="http://schemas.microsoft.com/office/drawing/2014/main" id="{2BE52227-B1B6-4B9C-AB31-041760FE9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00" b="7955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275" r="-1202" b="23940"/>
          <a:stretch/>
        </p:blipFill>
        <p:spPr bwMode="auto">
          <a:xfrm>
            <a:off x="6347436" y="5712052"/>
            <a:ext cx="1759890" cy="8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838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AF7E922-3621-403B-87D5-3853EAFCAB67}"/>
              </a:ext>
            </a:extLst>
          </p:cNvPr>
          <p:cNvSpPr/>
          <p:nvPr/>
        </p:nvSpPr>
        <p:spPr>
          <a:xfrm rot="10800000">
            <a:off x="8548044" y="2003620"/>
            <a:ext cx="1308910" cy="1926376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0D8E577-4A7A-4538-9951-5A727D26EF8C}"/>
              </a:ext>
            </a:extLst>
          </p:cNvPr>
          <p:cNvSpPr/>
          <p:nvPr/>
        </p:nvSpPr>
        <p:spPr>
          <a:xfrm rot="10800000">
            <a:off x="3869426" y="2037054"/>
            <a:ext cx="1308912" cy="1926377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A47E97F-D917-43FE-B21E-B80AAE8BF31E}"/>
              </a:ext>
            </a:extLst>
          </p:cNvPr>
          <p:cNvSpPr/>
          <p:nvPr/>
        </p:nvSpPr>
        <p:spPr>
          <a:xfrm rot="10800000">
            <a:off x="6132412" y="2656821"/>
            <a:ext cx="1249610" cy="183910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B31ED-71E4-4D09-A028-24789DC1A35A}"/>
              </a:ext>
            </a:extLst>
          </p:cNvPr>
          <p:cNvSpPr txBox="1"/>
          <p:nvPr/>
        </p:nvSpPr>
        <p:spPr>
          <a:xfrm>
            <a:off x="5795183" y="283730"/>
            <a:ext cx="602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30778B"/>
                </a:solidFill>
                <a:latin typeface="Times New Roman" panose="02020603050405020304" pitchFamily="18" charset="0"/>
                <a:ea typeface="Roboto Black" panose="02000000000000000000" pitchFamily="2" charset="0"/>
                <a:cs typeface="Times New Roman" panose="02020603050405020304" pitchFamily="18" charset="0"/>
              </a:rPr>
              <a:t>NMAP</a:t>
            </a:r>
          </a:p>
          <a:p>
            <a:pPr algn="r"/>
            <a:r>
              <a:rPr lang="en-US" sz="3600" dirty="0" err="1">
                <a:solidFill>
                  <a:srgbClr val="30778B"/>
                </a:solidFill>
                <a:latin typeface="Times New Roman" panose="02020603050405020304" pitchFamily="18" charset="0"/>
                <a:ea typeface="Roboto Black" panose="02000000000000000000" pitchFamily="2" charset="0"/>
                <a:cs typeface="Times New Roman" panose="02020603050405020304" pitchFamily="18" charset="0"/>
              </a:rPr>
              <a:t>Phụ</a:t>
            </a:r>
            <a:r>
              <a:rPr lang="en-US" sz="3600" dirty="0">
                <a:solidFill>
                  <a:srgbClr val="30778B"/>
                </a:solidFill>
                <a:latin typeface="Times New Roman" panose="02020603050405020304" pitchFamily="18" charset="0"/>
                <a:ea typeface="Roboto Black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30778B"/>
                </a:solidFill>
                <a:latin typeface="Times New Roman" panose="02020603050405020304" pitchFamily="18" charset="0"/>
                <a:ea typeface="Roboto Black" panose="02000000000000000000" pitchFamily="2" charset="0"/>
                <a:cs typeface="Times New Roman" panose="02020603050405020304" pitchFamily="18" charset="0"/>
              </a:rPr>
              <a:t>lục</a:t>
            </a:r>
            <a:endParaRPr lang="en-US" sz="3600" dirty="0">
              <a:solidFill>
                <a:srgbClr val="30778B"/>
              </a:solidFill>
              <a:latin typeface="Times New Roman" panose="02020603050405020304" pitchFamily="18" charset="0"/>
              <a:ea typeface="Roboto Black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正方形/長方形 9">
            <a:extLst>
              <a:ext uri="{FF2B5EF4-FFF2-40B4-BE49-F238E27FC236}">
                <a16:creationId xmlns:a16="http://schemas.microsoft.com/office/drawing/2014/main" id="{C4E01237-14C1-4584-ACE6-395ED4C64E1F}"/>
              </a:ext>
            </a:extLst>
          </p:cNvPr>
          <p:cNvSpPr/>
          <p:nvPr/>
        </p:nvSpPr>
        <p:spPr>
          <a:xfrm>
            <a:off x="10014392" y="865718"/>
            <a:ext cx="1611212" cy="72008"/>
          </a:xfrm>
          <a:prstGeom prst="rect">
            <a:avLst/>
          </a:prstGeom>
          <a:solidFill>
            <a:srgbClr val="C5B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B61282F-BB8B-4B77-AF2E-8F5E60C5C6D3}"/>
              </a:ext>
            </a:extLst>
          </p:cNvPr>
          <p:cNvSpPr txBox="1">
            <a:spLocks/>
          </p:cNvSpPr>
          <p:nvPr/>
        </p:nvSpPr>
        <p:spPr>
          <a:xfrm>
            <a:off x="5353774" y="1678032"/>
            <a:ext cx="28068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60"/>
              </a:lnSpc>
            </a:pPr>
            <a:r>
              <a:rPr lang="en-US" altLang="ja-JP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Môi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trường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làm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việc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với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Nmap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492579-4382-44FE-A91D-02B54BE21AF3}"/>
              </a:ext>
            </a:extLst>
          </p:cNvPr>
          <p:cNvSpPr txBox="1">
            <a:spLocks/>
          </p:cNvSpPr>
          <p:nvPr/>
        </p:nvSpPr>
        <p:spPr>
          <a:xfrm>
            <a:off x="3142761" y="4208987"/>
            <a:ext cx="2428355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60"/>
              </a:lnSpc>
            </a:pPr>
            <a:r>
              <a:rPr lang="en-US" altLang="ja-JP" sz="2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Tính</a:t>
            </a:r>
            <a:r>
              <a:rPr lang="en-US" altLang="ja-JP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năng</a:t>
            </a:r>
            <a:r>
              <a:rPr lang="en-US" altLang="ja-JP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ja-JP" sz="2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của</a:t>
            </a:r>
            <a:r>
              <a:rPr lang="en-US" altLang="ja-JP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 Nmap</a:t>
            </a:r>
            <a:endParaRPr kumimoji="1" lang="ja-JP" alt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160"/>
              </a:lnSpc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70131EF-9CC1-49DF-B44B-1390AB80B63D}"/>
              </a:ext>
            </a:extLst>
          </p:cNvPr>
          <p:cNvSpPr txBox="1">
            <a:spLocks/>
          </p:cNvSpPr>
          <p:nvPr/>
        </p:nvSpPr>
        <p:spPr>
          <a:xfrm>
            <a:off x="1060782" y="1705894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Chung</a:t>
            </a:r>
          </a:p>
          <a:p>
            <a:pPr marL="0" indent="0" algn="ctr">
              <a:lnSpc>
                <a:spcPts val="2160"/>
              </a:lnSpc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01DA060-5537-46E2-BA45-6FB7D1E18BEE}"/>
              </a:ext>
            </a:extLst>
          </p:cNvPr>
          <p:cNvSpPr/>
          <p:nvPr/>
        </p:nvSpPr>
        <p:spPr>
          <a:xfrm rot="10800000">
            <a:off x="1839470" y="2723211"/>
            <a:ext cx="1225343" cy="1803387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CD534-C154-4C84-8CA2-691E06FC9438}"/>
              </a:ext>
            </a:extLst>
          </p:cNvPr>
          <p:cNvSpPr txBox="1"/>
          <p:nvPr/>
        </p:nvSpPr>
        <p:spPr>
          <a:xfrm>
            <a:off x="8085978" y="4054857"/>
            <a:ext cx="193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C5ECB-F056-42C1-8031-C07E6D0D6735}"/>
              </a:ext>
            </a:extLst>
          </p:cNvPr>
          <p:cNvSpPr txBox="1"/>
          <p:nvPr/>
        </p:nvSpPr>
        <p:spPr>
          <a:xfrm>
            <a:off x="2280428" y="3105834"/>
            <a:ext cx="36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2FEC7-5F8C-46C2-8945-A0408F9E0FC3}"/>
              </a:ext>
            </a:extLst>
          </p:cNvPr>
          <p:cNvSpPr txBox="1"/>
          <p:nvPr/>
        </p:nvSpPr>
        <p:spPr>
          <a:xfrm>
            <a:off x="4235222" y="2282609"/>
            <a:ext cx="65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36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6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427FB-D179-4511-8BB6-7DB6F3138B7E}"/>
              </a:ext>
            </a:extLst>
          </p:cNvPr>
          <p:cNvSpPr txBox="1"/>
          <p:nvPr/>
        </p:nvSpPr>
        <p:spPr>
          <a:xfrm>
            <a:off x="6400897" y="2882773"/>
            <a:ext cx="97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6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9611E-EF08-4A5B-90F9-A25F28DC4176}"/>
              </a:ext>
            </a:extLst>
          </p:cNvPr>
          <p:cNvSpPr txBox="1"/>
          <p:nvPr/>
        </p:nvSpPr>
        <p:spPr>
          <a:xfrm>
            <a:off x="8826864" y="2166151"/>
            <a:ext cx="130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06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3" grpId="0"/>
      <p:bldP spid="4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098DB5B-D18C-468B-8335-C2CB3FB39049}"/>
              </a:ext>
            </a:extLst>
          </p:cNvPr>
          <p:cNvSpPr/>
          <p:nvPr/>
        </p:nvSpPr>
        <p:spPr>
          <a:xfrm rot="10800000">
            <a:off x="209792" y="2186303"/>
            <a:ext cx="1479751" cy="2177809"/>
          </a:xfrm>
          <a:prstGeom prst="triangle">
            <a:avLst/>
          </a:prstGeom>
          <a:solidFill>
            <a:srgbClr val="C1DDDE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816178B-586E-4935-8C8C-92009275EA7A}"/>
              </a:ext>
            </a:extLst>
          </p:cNvPr>
          <p:cNvSpPr/>
          <p:nvPr/>
        </p:nvSpPr>
        <p:spPr>
          <a:xfrm rot="10800000">
            <a:off x="1476827" y="975986"/>
            <a:ext cx="1580668" cy="2326333"/>
          </a:xfrm>
          <a:prstGeom prst="triangle">
            <a:avLst/>
          </a:prstGeom>
          <a:solidFill>
            <a:srgbClr val="7EB4B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5B12B86-2CC0-42E7-98DE-A389BD0BE072}"/>
              </a:ext>
            </a:extLst>
          </p:cNvPr>
          <p:cNvSpPr/>
          <p:nvPr/>
        </p:nvSpPr>
        <p:spPr>
          <a:xfrm rot="10800000">
            <a:off x="376563" y="437180"/>
            <a:ext cx="1509056" cy="2220938"/>
          </a:xfrm>
          <a:prstGeom prst="triangle">
            <a:avLst/>
          </a:prstGeom>
          <a:solidFill>
            <a:srgbClr val="30778B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895E57C-38E6-4200-BDAF-4F80E31E7410}"/>
              </a:ext>
            </a:extLst>
          </p:cNvPr>
          <p:cNvSpPr/>
          <p:nvPr/>
        </p:nvSpPr>
        <p:spPr>
          <a:xfrm rot="10800000">
            <a:off x="1022301" y="2658118"/>
            <a:ext cx="1580670" cy="2326334"/>
          </a:xfrm>
          <a:prstGeom prst="triangle">
            <a:avLst/>
          </a:prstGeom>
          <a:solidFill>
            <a:srgbClr val="C5B64F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894454-D332-4AB0-829E-83E8CE6601EE}"/>
              </a:ext>
            </a:extLst>
          </p:cNvPr>
          <p:cNvSpPr txBox="1"/>
          <p:nvPr/>
        </p:nvSpPr>
        <p:spPr>
          <a:xfrm>
            <a:off x="2981445" y="188876"/>
            <a:ext cx="602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 Black" panose="02000000000000000000" pitchFamily="2" charset="0"/>
                <a:cs typeface="Times New Roman" panose="02020603050405020304" pitchFamily="18" charset="0"/>
              </a:rPr>
              <a:t>I.GIỚI THIỆU CHUNG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2A4431-8FD1-4028-8DEC-000D4EBEF7F6}"/>
              </a:ext>
            </a:extLst>
          </p:cNvPr>
          <p:cNvSpPr/>
          <p:nvPr/>
        </p:nvSpPr>
        <p:spPr>
          <a:xfrm>
            <a:off x="4446500" y="1175833"/>
            <a:ext cx="5339486" cy="45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1. </a:t>
            </a:r>
            <a:r>
              <a:rPr lang="en-US" sz="2400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Mục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đích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ra </a:t>
            </a:r>
            <a:r>
              <a:rPr lang="en-US" sz="2400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đời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86A0F9-A8E7-4F28-8FA8-39ABC3D5D35E}"/>
              </a:ext>
            </a:extLst>
          </p:cNvPr>
          <p:cNvSpPr/>
          <p:nvPr/>
        </p:nvSpPr>
        <p:spPr>
          <a:xfrm>
            <a:off x="2637205" y="3686749"/>
            <a:ext cx="6432292" cy="45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2. Nmap </a:t>
            </a:r>
            <a:r>
              <a:rPr lang="en-US" sz="2400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và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con </a:t>
            </a:r>
            <a:r>
              <a:rPr lang="en-US" sz="2400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đường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dẫn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tới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thành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công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F31648-2F21-4B4F-B20E-CFFCC32712D3}"/>
              </a:ext>
            </a:extLst>
          </p:cNvPr>
          <p:cNvSpPr/>
          <p:nvPr/>
        </p:nvSpPr>
        <p:spPr>
          <a:xfrm>
            <a:off x="2405396" y="4470489"/>
            <a:ext cx="5339486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Nmap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giả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Gordon Lyon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17F931-5930-42EA-9CFF-93D63A812357}"/>
              </a:ext>
            </a:extLst>
          </p:cNvPr>
          <p:cNvSpPr txBox="1"/>
          <p:nvPr/>
        </p:nvSpPr>
        <p:spPr>
          <a:xfrm>
            <a:off x="3945365" y="1704772"/>
            <a:ext cx="7230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FF5F87-7E1D-428B-ACEB-04EE12D5E806}"/>
              </a:ext>
            </a:extLst>
          </p:cNvPr>
          <p:cNvSpPr txBox="1"/>
          <p:nvPr/>
        </p:nvSpPr>
        <p:spPr>
          <a:xfrm>
            <a:off x="3938954" y="2528883"/>
            <a:ext cx="6928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E8F3E-5685-4DFE-A5C7-0FDA011D0950}"/>
              </a:ext>
            </a:extLst>
          </p:cNvPr>
          <p:cNvSpPr txBox="1"/>
          <p:nvPr/>
        </p:nvSpPr>
        <p:spPr>
          <a:xfrm>
            <a:off x="2405396" y="5151046"/>
            <a:ext cx="75775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nển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C++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1997,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C, Perl, Python.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GUI (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Zenmap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0CF7F-16C3-424A-81E7-38497B3B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924" y="3821285"/>
            <a:ext cx="2209076" cy="24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4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" grpId="0"/>
      <p:bldP spid="3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03C7AE-33E0-48FA-9FA7-DACB2DACC708}"/>
              </a:ext>
            </a:extLst>
          </p:cNvPr>
          <p:cNvSpPr/>
          <p:nvPr/>
        </p:nvSpPr>
        <p:spPr>
          <a:xfrm>
            <a:off x="250678" y="5998263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12828D5-C9E5-453D-AFC8-97BC49199879}"/>
              </a:ext>
            </a:extLst>
          </p:cNvPr>
          <p:cNvSpPr/>
          <p:nvPr/>
        </p:nvSpPr>
        <p:spPr>
          <a:xfrm>
            <a:off x="11457260" y="2049860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EBF6EC1-29BC-4622-AABE-2FB000B50922}"/>
              </a:ext>
            </a:extLst>
          </p:cNvPr>
          <p:cNvSpPr/>
          <p:nvPr/>
        </p:nvSpPr>
        <p:spPr>
          <a:xfrm rot="10800000">
            <a:off x="1391478" y="327146"/>
            <a:ext cx="518611" cy="763261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AC5B2FC-AB72-46A3-934B-D63F293C8173}"/>
              </a:ext>
            </a:extLst>
          </p:cNvPr>
          <p:cNvSpPr/>
          <p:nvPr/>
        </p:nvSpPr>
        <p:spPr>
          <a:xfrm rot="10800000">
            <a:off x="10243085" y="5769222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AF7A2E65-D1B4-49AB-BBBF-356803B6F2C5}"/>
              </a:ext>
            </a:extLst>
          </p:cNvPr>
          <p:cNvSpPr txBox="1">
            <a:spLocks/>
          </p:cNvSpPr>
          <p:nvPr/>
        </p:nvSpPr>
        <p:spPr>
          <a:xfrm>
            <a:off x="5634090" y="5283493"/>
            <a:ext cx="2470484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160"/>
              </a:lnSpc>
            </a:pPr>
            <a:endParaRPr lang="en-US" sz="1400" dirty="0">
              <a:solidFill>
                <a:srgbClr val="30778B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3DE9C-74F4-4931-B378-DA31F2C43839}"/>
              </a:ext>
            </a:extLst>
          </p:cNvPr>
          <p:cNvSpPr txBox="1"/>
          <p:nvPr/>
        </p:nvSpPr>
        <p:spPr>
          <a:xfrm>
            <a:off x="3496101" y="177421"/>
            <a:ext cx="5199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30778B"/>
                </a:solidFill>
                <a:latin typeface="Times New Roman" panose="02020603050405020304" pitchFamily="18" charset="0"/>
                <a:ea typeface="Roboto Black" panose="02000000000000000000" pitchFamily="2" charset="0"/>
                <a:cs typeface="Times New Roman" panose="02020603050405020304" pitchFamily="18" charset="0"/>
              </a:rPr>
              <a:t>II. TÍNH NĂNG CỦA NMAP</a:t>
            </a:r>
          </a:p>
          <a:p>
            <a:pPr algn="l"/>
            <a:endParaRPr lang="en-US" sz="32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4A77C-D692-4943-A5CC-116EAB506405}"/>
              </a:ext>
            </a:extLst>
          </p:cNvPr>
          <p:cNvSpPr txBox="1"/>
          <p:nvPr/>
        </p:nvSpPr>
        <p:spPr>
          <a:xfrm>
            <a:off x="488210" y="1201169"/>
            <a:ext cx="9797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(Host discovery) -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TCP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ICMP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79819-7B6E-464B-A718-1FCEA5E4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957" y="266499"/>
            <a:ext cx="2017914" cy="174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14CB81-618F-4118-BA5F-40BF6DF812E3}"/>
              </a:ext>
            </a:extLst>
          </p:cNvPr>
          <p:cNvSpPr txBox="1"/>
          <p:nvPr/>
        </p:nvSpPr>
        <p:spPr>
          <a:xfrm>
            <a:off x="418860" y="1974261"/>
            <a:ext cx="9935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(Port scanning) -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3C6E7-D412-4DA7-8933-C8DF8F3A4D01}"/>
              </a:ext>
            </a:extLst>
          </p:cNvPr>
          <p:cNvSpPr txBox="1"/>
          <p:nvPr/>
        </p:nvSpPr>
        <p:spPr>
          <a:xfrm>
            <a:off x="446049" y="2571849"/>
            <a:ext cx="1076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(Version detection) -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34477-0179-46D7-821B-CC1B65F65D60}"/>
              </a:ext>
            </a:extLst>
          </p:cNvPr>
          <p:cNvSpPr txBox="1"/>
          <p:nvPr/>
        </p:nvSpPr>
        <p:spPr>
          <a:xfrm>
            <a:off x="446049" y="3443945"/>
            <a:ext cx="1085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(OS detection) -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C2B22-7F45-4167-B631-168D7E2EEE29}"/>
              </a:ext>
            </a:extLst>
          </p:cNvPr>
          <p:cNvSpPr txBox="1"/>
          <p:nvPr/>
        </p:nvSpPr>
        <p:spPr>
          <a:xfrm>
            <a:off x="446049" y="4209153"/>
            <a:ext cx="1106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lệnh với mục tiêu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(Scriptable interaction with the target)</a:t>
            </a:r>
            <a:r>
              <a:rPr lang="vi-V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sử dụng Nmap Scripting Engine (NSE) và ngôn ngữ lập trình Lua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2E95-33DD-41FF-857A-A19AF2E67582}"/>
              </a:ext>
            </a:extLst>
          </p:cNvPr>
          <p:cNvSpPr txBox="1"/>
          <p:nvPr/>
        </p:nvSpPr>
        <p:spPr>
          <a:xfrm>
            <a:off x="602165" y="5073805"/>
            <a:ext cx="11062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DNS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MAC.</a:t>
            </a:r>
          </a:p>
        </p:txBody>
      </p:sp>
    </p:spTree>
    <p:extLst>
      <p:ext uri="{BB962C8B-B14F-4D97-AF65-F5344CB8AC3E}">
        <p14:creationId xmlns:p14="http://schemas.microsoft.com/office/powerpoint/2010/main" val="1961644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2111C9-C006-4781-B67E-5DEC5E001B42}"/>
              </a:ext>
            </a:extLst>
          </p:cNvPr>
          <p:cNvSpPr/>
          <p:nvPr/>
        </p:nvSpPr>
        <p:spPr>
          <a:xfrm>
            <a:off x="2504217" y="1008162"/>
            <a:ext cx="6044087" cy="645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 Scripting Engine (NSE)</a:t>
            </a:r>
            <a:endParaRPr lang="en-US" sz="3600" b="1" dirty="0">
              <a:solidFill>
                <a:srgbClr val="F5F7F6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A3D5E-8830-460C-B551-2DE52136986F}"/>
              </a:ext>
            </a:extLst>
          </p:cNvPr>
          <p:cNvSpPr/>
          <p:nvPr/>
        </p:nvSpPr>
        <p:spPr>
          <a:xfrm>
            <a:off x="1958153" y="3387497"/>
            <a:ext cx="9353003" cy="2462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Mỗi một NSE là một kịch bản do người dùng lập trình cho Nmap với các mục đích khác nhau như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: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tự động hoá các tính năng như quét mạng,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tấn công DoS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, 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lấy mật khảu và tên người dùng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, 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thu thập thông tin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,… và cả </a:t>
            </a:r>
            <a:r>
              <a:rPr lang="vi-VN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quét lỗ hổng bảo mật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E32D81-4625-499E-9173-0FE22824CB1D}"/>
              </a:ext>
            </a:extLst>
          </p:cNvPr>
          <p:cNvSpPr/>
          <p:nvPr/>
        </p:nvSpPr>
        <p:spPr>
          <a:xfrm>
            <a:off x="2024531" y="2604679"/>
            <a:ext cx="9220249" cy="728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NSE 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phép người dùng viết và chia sẻ những đoạn </a:t>
            </a:r>
            <a:r>
              <a:rPr lang="vi-VN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vi-V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đơn giản để thực hiện những công việc khác nhau trong lĩnh vực networking một cách tự động. 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F4EE470-5160-4CF9-9E4D-0576F85EC569}"/>
              </a:ext>
            </a:extLst>
          </p:cNvPr>
          <p:cNvSpPr/>
          <p:nvPr/>
        </p:nvSpPr>
        <p:spPr>
          <a:xfrm rot="10800000">
            <a:off x="345155" y="2604679"/>
            <a:ext cx="716681" cy="10547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851B8DD-AC02-436A-B181-8FCF4EDAA0D5}"/>
              </a:ext>
            </a:extLst>
          </p:cNvPr>
          <p:cNvSpPr/>
          <p:nvPr/>
        </p:nvSpPr>
        <p:spPr>
          <a:xfrm rot="10800000">
            <a:off x="345155" y="3816767"/>
            <a:ext cx="716681" cy="1054768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C4A2405-CA10-474C-B03F-CB20CA510A8B}"/>
              </a:ext>
            </a:extLst>
          </p:cNvPr>
          <p:cNvSpPr/>
          <p:nvPr/>
        </p:nvSpPr>
        <p:spPr>
          <a:xfrm>
            <a:off x="768670" y="2604679"/>
            <a:ext cx="716681" cy="1054768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FF1DDF6-8F28-42CA-98A1-E4BC0C80B48B}"/>
              </a:ext>
            </a:extLst>
          </p:cNvPr>
          <p:cNvSpPr/>
          <p:nvPr/>
        </p:nvSpPr>
        <p:spPr>
          <a:xfrm>
            <a:off x="587455" y="3854496"/>
            <a:ext cx="1079109" cy="1588168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09A6D89-9DCA-4C3B-9C90-3AF7F57A534F}"/>
              </a:ext>
            </a:extLst>
          </p:cNvPr>
          <p:cNvSpPr/>
          <p:nvPr/>
        </p:nvSpPr>
        <p:spPr>
          <a:xfrm>
            <a:off x="353640" y="859191"/>
            <a:ext cx="1079109" cy="15881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C1992F-3E6A-4ACC-9C59-977F9DD4EC7D}"/>
              </a:ext>
            </a:extLst>
          </p:cNvPr>
          <p:cNvSpPr txBox="1"/>
          <p:nvPr/>
        </p:nvSpPr>
        <p:spPr>
          <a:xfrm>
            <a:off x="1958153" y="5849838"/>
            <a:ext cx="10717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Nmap,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--script 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NSE] 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đằng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endParaRPr lang="en-US" sz="2000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3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8FF16A7C-ABA5-4DAF-BD34-07B7AF843515}"/>
              </a:ext>
            </a:extLst>
          </p:cNvPr>
          <p:cNvSpPr txBox="1">
            <a:spLocks/>
          </p:cNvSpPr>
          <p:nvPr/>
        </p:nvSpPr>
        <p:spPr>
          <a:xfrm>
            <a:off x="3362090" y="4805560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C5B64F"/>
              </a:solidFill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11340F2-3A5E-41A2-A7FE-7355AD0A90A8}"/>
              </a:ext>
            </a:extLst>
          </p:cNvPr>
          <p:cNvSpPr/>
          <p:nvPr/>
        </p:nvSpPr>
        <p:spPr>
          <a:xfrm>
            <a:off x="471816" y="2392764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985B8DF-7AD1-40AA-BE54-1BA5D546006B}"/>
              </a:ext>
            </a:extLst>
          </p:cNvPr>
          <p:cNvSpPr/>
          <p:nvPr/>
        </p:nvSpPr>
        <p:spPr>
          <a:xfrm rot="10800000">
            <a:off x="133732" y="2056324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E677D91-A5A0-4D0A-8A20-AB8EFFFFD774}"/>
              </a:ext>
            </a:extLst>
          </p:cNvPr>
          <p:cNvSpPr/>
          <p:nvPr/>
        </p:nvSpPr>
        <p:spPr>
          <a:xfrm rot="10800000">
            <a:off x="1033762" y="2518673"/>
            <a:ext cx="397952" cy="585682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EAB4A17-ABC7-4BDE-8127-6AE4DD4DBB13}"/>
              </a:ext>
            </a:extLst>
          </p:cNvPr>
          <p:cNvSpPr/>
          <p:nvPr/>
        </p:nvSpPr>
        <p:spPr>
          <a:xfrm rot="10800000">
            <a:off x="660939" y="1681077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E7D8FBF-E6C7-4FB5-B015-D6DA2B5ABCE5}"/>
              </a:ext>
            </a:extLst>
          </p:cNvPr>
          <p:cNvSpPr/>
          <p:nvPr/>
        </p:nvSpPr>
        <p:spPr>
          <a:xfrm>
            <a:off x="418399" y="4423929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E02E685-0250-4673-B177-4935C48F6438}"/>
              </a:ext>
            </a:extLst>
          </p:cNvPr>
          <p:cNvSpPr/>
          <p:nvPr/>
        </p:nvSpPr>
        <p:spPr>
          <a:xfrm rot="10800000">
            <a:off x="169889" y="4000133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D82B5D6-2589-4771-A527-877937EF63DD}"/>
              </a:ext>
            </a:extLst>
          </p:cNvPr>
          <p:cNvSpPr/>
          <p:nvPr/>
        </p:nvSpPr>
        <p:spPr>
          <a:xfrm rot="10800000">
            <a:off x="1008614" y="4574163"/>
            <a:ext cx="397952" cy="585682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9426F81-DF9B-44FF-843E-B901B25A2FCA}"/>
              </a:ext>
            </a:extLst>
          </p:cNvPr>
          <p:cNvSpPr/>
          <p:nvPr/>
        </p:nvSpPr>
        <p:spPr>
          <a:xfrm rot="10800000">
            <a:off x="647080" y="3573280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F3AF5-33E6-4610-B826-6F197A47FB36}"/>
              </a:ext>
            </a:extLst>
          </p:cNvPr>
          <p:cNvSpPr txBox="1"/>
          <p:nvPr/>
        </p:nvSpPr>
        <p:spPr>
          <a:xfrm>
            <a:off x="2793283" y="388583"/>
            <a:ext cx="900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LỆNH NSE CƠ BẢN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A8E91-0225-4A2A-A28E-016185F8F951}"/>
              </a:ext>
            </a:extLst>
          </p:cNvPr>
          <p:cNvSpPr txBox="1"/>
          <p:nvPr/>
        </p:nvSpPr>
        <p:spPr>
          <a:xfrm>
            <a:off x="1714928" y="1743525"/>
            <a:ext cx="8710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Exploit: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-script exploit &lt;target&gt;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--script vuln &lt;target&gt;</a:t>
            </a: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Vulscan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--script [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&lt;target&gt;</a:t>
            </a:r>
          </a:p>
          <a:p>
            <a:pPr algn="l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NSE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–p [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--script=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ssl-heartbleed.nse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&lt;target&gt;</a:t>
            </a:r>
          </a:p>
          <a:p>
            <a:pPr algn="l"/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OpenSSL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HeartBleed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 </a:t>
            </a:r>
          </a:p>
        </p:txBody>
      </p:sp>
    </p:spTree>
    <p:extLst>
      <p:ext uri="{BB962C8B-B14F-4D97-AF65-F5344CB8AC3E}">
        <p14:creationId xmlns:p14="http://schemas.microsoft.com/office/powerpoint/2010/main" val="67966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 rot="10800000">
            <a:off x="9526673" y="4844042"/>
            <a:ext cx="849634" cy="1250441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8964472" y="5147509"/>
            <a:ext cx="849634" cy="125044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 rot="10800000">
            <a:off x="8729388" y="4783386"/>
            <a:ext cx="570311" cy="839350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6873" y="2154889"/>
            <a:ext cx="8817233" cy="863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Nmap sử dụng các IP trên các gói tin theo những cách đặc biệt khác nhau để có thể xác định các host trên một hệ thống mạng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4A89A-86C9-459E-8481-4244C159C7BF}"/>
              </a:ext>
            </a:extLst>
          </p:cNvPr>
          <p:cNvSpPr txBox="1"/>
          <p:nvPr/>
        </p:nvSpPr>
        <p:spPr>
          <a:xfrm>
            <a:off x="1420902" y="518456"/>
            <a:ext cx="9350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THỨC HOẠT ĐỘNG CỦA NMAP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4070B-9B51-4DA5-835D-3327203C660A}"/>
              </a:ext>
            </a:extLst>
          </p:cNvPr>
          <p:cNvSpPr txBox="1"/>
          <p:nvPr/>
        </p:nvSpPr>
        <p:spPr>
          <a:xfrm>
            <a:off x="996872" y="3423259"/>
            <a:ext cx="9379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ừ đó xác định xem những services đang chạy trên hệ thống đó, hệ điều hành đang chạy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lọc các gói tin cũng như tường lửa đang sủ dụng là gì.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err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8FF16A7C-ABA5-4DAF-BD34-07B7AF843515}"/>
              </a:ext>
            </a:extLst>
          </p:cNvPr>
          <p:cNvSpPr txBox="1">
            <a:spLocks/>
          </p:cNvSpPr>
          <p:nvPr/>
        </p:nvSpPr>
        <p:spPr>
          <a:xfrm>
            <a:off x="3362090" y="4805560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C5B64F"/>
              </a:solidFill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11340F2-3A5E-41A2-A7FE-7355AD0A90A8}"/>
              </a:ext>
            </a:extLst>
          </p:cNvPr>
          <p:cNvSpPr/>
          <p:nvPr/>
        </p:nvSpPr>
        <p:spPr>
          <a:xfrm>
            <a:off x="471816" y="2392764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985B8DF-7AD1-40AA-BE54-1BA5D546006B}"/>
              </a:ext>
            </a:extLst>
          </p:cNvPr>
          <p:cNvSpPr/>
          <p:nvPr/>
        </p:nvSpPr>
        <p:spPr>
          <a:xfrm rot="10800000">
            <a:off x="133732" y="2056324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E677D91-A5A0-4D0A-8A20-AB8EFFFFD774}"/>
              </a:ext>
            </a:extLst>
          </p:cNvPr>
          <p:cNvSpPr/>
          <p:nvPr/>
        </p:nvSpPr>
        <p:spPr>
          <a:xfrm rot="10800000">
            <a:off x="1033762" y="2518673"/>
            <a:ext cx="397952" cy="585682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EAB4A17-ABC7-4BDE-8127-6AE4DD4DBB13}"/>
              </a:ext>
            </a:extLst>
          </p:cNvPr>
          <p:cNvSpPr/>
          <p:nvPr/>
        </p:nvSpPr>
        <p:spPr>
          <a:xfrm rot="10800000">
            <a:off x="660939" y="1681077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E7D8FBF-E6C7-4FB5-B015-D6DA2B5ABCE5}"/>
              </a:ext>
            </a:extLst>
          </p:cNvPr>
          <p:cNvSpPr/>
          <p:nvPr/>
        </p:nvSpPr>
        <p:spPr>
          <a:xfrm>
            <a:off x="418399" y="4423929"/>
            <a:ext cx="518611" cy="763261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E02E685-0250-4673-B177-4935C48F6438}"/>
              </a:ext>
            </a:extLst>
          </p:cNvPr>
          <p:cNvSpPr/>
          <p:nvPr/>
        </p:nvSpPr>
        <p:spPr>
          <a:xfrm rot="10800000">
            <a:off x="169889" y="4000133"/>
            <a:ext cx="518611" cy="763261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D82B5D6-2589-4771-A527-877937EF63DD}"/>
              </a:ext>
            </a:extLst>
          </p:cNvPr>
          <p:cNvSpPr/>
          <p:nvPr/>
        </p:nvSpPr>
        <p:spPr>
          <a:xfrm rot="10800000">
            <a:off x="1008614" y="4574163"/>
            <a:ext cx="397952" cy="585682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9426F81-DF9B-44FF-843E-B901B25A2FCA}"/>
              </a:ext>
            </a:extLst>
          </p:cNvPr>
          <p:cNvSpPr/>
          <p:nvPr/>
        </p:nvSpPr>
        <p:spPr>
          <a:xfrm rot="10800000">
            <a:off x="647080" y="3573280"/>
            <a:ext cx="590656" cy="869292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F3AF5-33E6-4610-B826-6F197A47FB36}"/>
              </a:ext>
            </a:extLst>
          </p:cNvPr>
          <p:cNvSpPr txBox="1"/>
          <p:nvPr/>
        </p:nvSpPr>
        <p:spPr>
          <a:xfrm>
            <a:off x="2655799" y="390840"/>
            <a:ext cx="9005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ỨNG DỤNG CỦA NMAP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A8E91-0225-4A2A-A28E-016185F8F951}"/>
              </a:ext>
            </a:extLst>
          </p:cNvPr>
          <p:cNvSpPr txBox="1"/>
          <p:nvPr/>
        </p:nvSpPr>
        <p:spPr>
          <a:xfrm>
            <a:off x="1706167" y="1535250"/>
            <a:ext cx="6916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59E22-6E79-4A6A-956A-784F6E4C909B}"/>
              </a:ext>
            </a:extLst>
          </p:cNvPr>
          <p:cNvSpPr txBox="1"/>
          <p:nvPr/>
        </p:nvSpPr>
        <p:spPr>
          <a:xfrm>
            <a:off x="1697181" y="2633868"/>
            <a:ext cx="8797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7095C-714B-47CE-8849-53867B9D4ED4}"/>
              </a:ext>
            </a:extLst>
          </p:cNvPr>
          <p:cNvSpPr txBox="1"/>
          <p:nvPr/>
        </p:nvSpPr>
        <p:spPr>
          <a:xfrm>
            <a:off x="2180611" y="4805559"/>
            <a:ext cx="471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hacker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E6FC0-5A05-4363-B6D7-7C79B1B5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5" b="96970" l="0" r="97248">
                        <a14:foregroundMark x1="39908" y1="24242" x2="39908" y2="24242"/>
                        <a14:foregroundMark x1="20183" y1="19913" x2="20183" y2="19913"/>
                        <a14:foregroundMark x1="9633" y1="39394" x2="9633" y2="39394"/>
                        <a14:foregroundMark x1="9633" y1="58009" x2="9633" y2="58009"/>
                        <a14:foregroundMark x1="22018" y1="74892" x2="22018" y2="74892"/>
                        <a14:foregroundMark x1="45413" y1="59740" x2="45413" y2="59740"/>
                        <a14:foregroundMark x1="38991" y1="10823" x2="38991" y2="10823"/>
                        <a14:foregroundMark x1="60550" y1="9957" x2="60550" y2="9957"/>
                        <a14:foregroundMark x1="80275" y1="19048" x2="80275" y2="19048"/>
                        <a14:foregroundMark x1="91284" y1="38528" x2="91284" y2="38528"/>
                        <a14:foregroundMark x1="89450" y1="59740" x2="89450" y2="59740"/>
                        <a14:foregroundMark x1="80275" y1="76623" x2="80275" y2="766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5143" y="358049"/>
            <a:ext cx="710656" cy="753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E0804-1C89-4913-9DFE-3C2FACDDCB30}"/>
              </a:ext>
            </a:extLst>
          </p:cNvPr>
          <p:cNvSpPr txBox="1"/>
          <p:nvPr/>
        </p:nvSpPr>
        <p:spPr>
          <a:xfrm>
            <a:off x="2655799" y="4024500"/>
            <a:ext cx="2335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3496-8600-4DBF-B8C9-5E7C1CCB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9778" r="95556">
                        <a14:foregroundMark x1="42222" y1="71111" x2="42222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1166" y="4024500"/>
            <a:ext cx="518611" cy="5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5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2111C9-C006-4781-B67E-5DEC5E001B42}"/>
              </a:ext>
            </a:extLst>
          </p:cNvPr>
          <p:cNvSpPr/>
          <p:nvPr/>
        </p:nvSpPr>
        <p:spPr>
          <a:xfrm>
            <a:off x="3709513" y="1148240"/>
            <a:ext cx="8482487" cy="58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5F7F6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III.MÔI TRƯỜNG LÀM VIỆC VỚI NMAP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A3D5E-8830-460C-B551-2DE52136986F}"/>
              </a:ext>
            </a:extLst>
          </p:cNvPr>
          <p:cNvSpPr/>
          <p:nvPr/>
        </p:nvSpPr>
        <p:spPr>
          <a:xfrm>
            <a:off x="4081635" y="4202105"/>
            <a:ext cx="8110365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2.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Nmap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Linux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E32D81-4625-499E-9173-0FE22824CB1D}"/>
              </a:ext>
            </a:extLst>
          </p:cNvPr>
          <p:cNvSpPr/>
          <p:nvPr/>
        </p:nvSpPr>
        <p:spPr>
          <a:xfrm>
            <a:off x="4081635" y="3198552"/>
            <a:ext cx="5339486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Nmap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Windows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F4EE470-5160-4CF9-9E4D-0576F85EC569}"/>
              </a:ext>
            </a:extLst>
          </p:cNvPr>
          <p:cNvSpPr/>
          <p:nvPr/>
        </p:nvSpPr>
        <p:spPr>
          <a:xfrm rot="10800000">
            <a:off x="287652" y="2790822"/>
            <a:ext cx="716681" cy="10547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851B8DD-AC02-436A-B181-8FCF4EDAA0D5}"/>
              </a:ext>
            </a:extLst>
          </p:cNvPr>
          <p:cNvSpPr/>
          <p:nvPr/>
        </p:nvSpPr>
        <p:spPr>
          <a:xfrm>
            <a:off x="656985" y="4306309"/>
            <a:ext cx="716681" cy="1054768"/>
          </a:xfrm>
          <a:prstGeom prst="triangle">
            <a:avLst/>
          </a:prstGeom>
          <a:solidFill>
            <a:srgbClr val="C1DDDE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C4A2405-CA10-474C-B03F-CB20CA510A8B}"/>
              </a:ext>
            </a:extLst>
          </p:cNvPr>
          <p:cNvSpPr/>
          <p:nvPr/>
        </p:nvSpPr>
        <p:spPr>
          <a:xfrm>
            <a:off x="2587926" y="1716503"/>
            <a:ext cx="716681" cy="1054768"/>
          </a:xfrm>
          <a:prstGeom prst="triangle">
            <a:avLst/>
          </a:prstGeom>
          <a:solidFill>
            <a:srgbClr val="30778B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FF1DDF6-8F28-42CA-98A1-E4BC0C80B48B}"/>
              </a:ext>
            </a:extLst>
          </p:cNvPr>
          <p:cNvSpPr/>
          <p:nvPr/>
        </p:nvSpPr>
        <p:spPr>
          <a:xfrm>
            <a:off x="2587926" y="3621684"/>
            <a:ext cx="1079109" cy="1588168"/>
          </a:xfrm>
          <a:prstGeom prst="triangle">
            <a:avLst/>
          </a:prstGeom>
          <a:solidFill>
            <a:srgbClr val="C5B64F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09A6D89-9DCA-4C3B-9C90-3AF7F57A534F}"/>
              </a:ext>
            </a:extLst>
          </p:cNvPr>
          <p:cNvSpPr/>
          <p:nvPr/>
        </p:nvSpPr>
        <p:spPr>
          <a:xfrm>
            <a:off x="834112" y="655719"/>
            <a:ext cx="1079109" cy="1588168"/>
          </a:xfrm>
          <a:prstGeom prst="triangle">
            <a:avLst/>
          </a:prstGeom>
          <a:solidFill>
            <a:srgbClr val="7EB4B4"/>
          </a:solidFill>
          <a:ln w="57150"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631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5F7F6"/>
        </a:solidFill>
        <a:ln>
          <a:solidFill>
            <a:srgbClr val="30778B"/>
          </a:solidFill>
        </a:ln>
      </a:spPr>
      <a:bodyPr rtlCol="0" anchor="ctr"/>
      <a:lstStyle>
        <a:defPPr algn="ctr">
          <a:defRPr sz="1400" dirty="0">
            <a:solidFill>
              <a:srgbClr val="30778B"/>
            </a:solidFill>
            <a:latin typeface="Roboto Light" panose="02000000000000000000" pitchFamily="2" charset="0"/>
            <a:ea typeface="Roboto Light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 err="1" smtClean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972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Sun Dang</cp:lastModifiedBy>
  <cp:revision>106</cp:revision>
  <dcterms:created xsi:type="dcterms:W3CDTF">2017-12-06T08:18:38Z</dcterms:created>
  <dcterms:modified xsi:type="dcterms:W3CDTF">2020-11-17T12:23:00Z</dcterms:modified>
</cp:coreProperties>
</file>