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492"/>
    <a:srgbClr val="64B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4854" y="7106202"/>
            <a:ext cx="6557210" cy="2937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852863"/>
            <a:ext cx="5829300" cy="4957122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145142"/>
            <a:ext cx="5143500" cy="19014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52C1-EC74-46D7-ACDD-F973F0DB2089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CF5A-FF80-4E0B-8198-1C0DD398FB0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744581" y="-408801"/>
            <a:ext cx="8758991" cy="105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05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4854" y="7106202"/>
            <a:ext cx="6557210" cy="293775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252C1-EC74-46D7-ACDD-F973F0DB2089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CF5A-FF80-4E0B-8198-1C0DD398FB0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3" name="그림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714500" y="-410400"/>
            <a:ext cx="8758991" cy="105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6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12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91363" cy="148755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-1435100" y="7006442"/>
            <a:ext cx="9791700" cy="3280558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6100" y="7142393"/>
            <a:ext cx="27831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SQUARE-VR</a:t>
            </a:r>
            <a:endParaRPr lang="ko-KR" altLang="en-US" sz="35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29976" y="7142393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조항현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32639" y="7418023"/>
            <a:ext cx="265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 디지텍 고등학교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게임영상과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5488" y="783683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352272" y="8085001"/>
            <a:ext cx="427712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s://www.vuforia.com/-/media/Vuforia/Homepage/Singles/Vuforia%20Logo%20OLx2.png?h=1032&amp;la=en&amp;w=3848&amp;hash=4CC8F0C70C008B5412146B5FEC118FF573389536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26" y="3942159"/>
            <a:ext cx="1669208" cy="44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0" y="2292497"/>
            <a:ext cx="535779" cy="535779"/>
          </a:xfrm>
          <a:prstGeom prst="rect">
            <a:avLst/>
          </a:prstGeom>
        </p:spPr>
      </p:pic>
      <p:pic>
        <p:nvPicPr>
          <p:cNvPr id="1030" name="Picture 6" descr="https://www.vive.com/media/filer_public/ac/85/ac8560e4-8d7f-42b6-9394-8fa6d5064b4e/controller_01.jp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86" y="2122498"/>
            <a:ext cx="1226166" cy="88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/>
          <p:cNvCxnSpPr/>
          <p:nvPr/>
        </p:nvCxnSpPr>
        <p:spPr>
          <a:xfrm>
            <a:off x="1864838" y="2569184"/>
            <a:ext cx="974868" cy="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08519" y="2711977"/>
            <a:ext cx="1287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태그를 사용해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컨트롤러를 대체</a:t>
            </a:r>
            <a:endParaRPr lang="ko-KR" altLang="en-US" sz="1200" dirty="0"/>
          </a:p>
        </p:txBody>
      </p:sp>
      <p:pic>
        <p:nvPicPr>
          <p:cNvPr id="1032" name="Picture 8" descr="gyroscope sensor에 대한 이미지 검색결과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18" y="5445764"/>
            <a:ext cx="1235199" cy="123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/>
          <p:cNvCxnSpPr/>
          <p:nvPr/>
        </p:nvCxnSpPr>
        <p:spPr>
          <a:xfrm>
            <a:off x="1419302" y="2869559"/>
            <a:ext cx="1" cy="92466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56914" y="3414143"/>
            <a:ext cx="1509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Vuforia</a:t>
            </a:r>
            <a:r>
              <a:rPr lang="ko-KR" altLang="en-US" sz="1200" dirty="0" smtClean="0"/>
              <a:t>로 태그 인식</a:t>
            </a:r>
            <a:endParaRPr lang="ko-KR" alt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865404" y="2121517"/>
            <a:ext cx="3573808" cy="2420748"/>
          </a:xfrm>
          <a:custGeom>
            <a:avLst/>
            <a:gdLst>
              <a:gd name="connsiteX0" fmla="*/ 0 w 3573808"/>
              <a:gd name="connsiteY0" fmla="*/ 403466 h 2420748"/>
              <a:gd name="connsiteX1" fmla="*/ 403466 w 3573808"/>
              <a:gd name="connsiteY1" fmla="*/ 0 h 2420748"/>
              <a:gd name="connsiteX2" fmla="*/ 3170342 w 3573808"/>
              <a:gd name="connsiteY2" fmla="*/ 0 h 2420748"/>
              <a:gd name="connsiteX3" fmla="*/ 3573808 w 3573808"/>
              <a:gd name="connsiteY3" fmla="*/ 403466 h 2420748"/>
              <a:gd name="connsiteX4" fmla="*/ 3573808 w 3573808"/>
              <a:gd name="connsiteY4" fmla="*/ 2017282 h 2420748"/>
              <a:gd name="connsiteX5" fmla="*/ 3170342 w 3573808"/>
              <a:gd name="connsiteY5" fmla="*/ 2420748 h 2420748"/>
              <a:gd name="connsiteX6" fmla="*/ 403466 w 3573808"/>
              <a:gd name="connsiteY6" fmla="*/ 2420748 h 2420748"/>
              <a:gd name="connsiteX7" fmla="*/ 0 w 3573808"/>
              <a:gd name="connsiteY7" fmla="*/ 2017282 h 2420748"/>
              <a:gd name="connsiteX8" fmla="*/ 0 w 3573808"/>
              <a:gd name="connsiteY8" fmla="*/ 403466 h 2420748"/>
              <a:gd name="connsiteX0" fmla="*/ 0 w 3573808"/>
              <a:gd name="connsiteY0" fmla="*/ 403466 h 2420748"/>
              <a:gd name="connsiteX1" fmla="*/ 403466 w 3573808"/>
              <a:gd name="connsiteY1" fmla="*/ 0 h 2420748"/>
              <a:gd name="connsiteX2" fmla="*/ 3170342 w 3573808"/>
              <a:gd name="connsiteY2" fmla="*/ 0 h 2420748"/>
              <a:gd name="connsiteX3" fmla="*/ 3573808 w 3573808"/>
              <a:gd name="connsiteY3" fmla="*/ 403466 h 2420748"/>
              <a:gd name="connsiteX4" fmla="*/ 3573808 w 3573808"/>
              <a:gd name="connsiteY4" fmla="*/ 2017282 h 2420748"/>
              <a:gd name="connsiteX5" fmla="*/ 1959059 w 3573808"/>
              <a:gd name="connsiteY5" fmla="*/ 2420748 h 2420748"/>
              <a:gd name="connsiteX6" fmla="*/ 403466 w 3573808"/>
              <a:gd name="connsiteY6" fmla="*/ 2420748 h 2420748"/>
              <a:gd name="connsiteX7" fmla="*/ 0 w 3573808"/>
              <a:gd name="connsiteY7" fmla="*/ 2017282 h 2420748"/>
              <a:gd name="connsiteX8" fmla="*/ 0 w 3573808"/>
              <a:gd name="connsiteY8" fmla="*/ 403466 h 2420748"/>
              <a:gd name="connsiteX0" fmla="*/ 0 w 3573808"/>
              <a:gd name="connsiteY0" fmla="*/ 403466 h 2420748"/>
              <a:gd name="connsiteX1" fmla="*/ 403466 w 3573808"/>
              <a:gd name="connsiteY1" fmla="*/ 0 h 2420748"/>
              <a:gd name="connsiteX2" fmla="*/ 3170342 w 3573808"/>
              <a:gd name="connsiteY2" fmla="*/ 0 h 2420748"/>
              <a:gd name="connsiteX3" fmla="*/ 3573808 w 3573808"/>
              <a:gd name="connsiteY3" fmla="*/ 403466 h 2420748"/>
              <a:gd name="connsiteX4" fmla="*/ 3561932 w 3573808"/>
              <a:gd name="connsiteY4" fmla="*/ 901002 h 2420748"/>
              <a:gd name="connsiteX5" fmla="*/ 1959059 w 3573808"/>
              <a:gd name="connsiteY5" fmla="*/ 2420748 h 2420748"/>
              <a:gd name="connsiteX6" fmla="*/ 403466 w 3573808"/>
              <a:gd name="connsiteY6" fmla="*/ 2420748 h 2420748"/>
              <a:gd name="connsiteX7" fmla="*/ 0 w 3573808"/>
              <a:gd name="connsiteY7" fmla="*/ 2017282 h 2420748"/>
              <a:gd name="connsiteX8" fmla="*/ 0 w 3573808"/>
              <a:gd name="connsiteY8" fmla="*/ 403466 h 2420748"/>
              <a:gd name="connsiteX0" fmla="*/ 0 w 3573808"/>
              <a:gd name="connsiteY0" fmla="*/ 403466 h 2420748"/>
              <a:gd name="connsiteX1" fmla="*/ 403466 w 3573808"/>
              <a:gd name="connsiteY1" fmla="*/ 0 h 2420748"/>
              <a:gd name="connsiteX2" fmla="*/ 3170342 w 3573808"/>
              <a:gd name="connsiteY2" fmla="*/ 0 h 2420748"/>
              <a:gd name="connsiteX3" fmla="*/ 3573808 w 3573808"/>
              <a:gd name="connsiteY3" fmla="*/ 403466 h 2420748"/>
              <a:gd name="connsiteX4" fmla="*/ 3561932 w 3573808"/>
              <a:gd name="connsiteY4" fmla="*/ 901002 h 2420748"/>
              <a:gd name="connsiteX5" fmla="*/ 1959059 w 3573808"/>
              <a:gd name="connsiteY5" fmla="*/ 2420748 h 2420748"/>
              <a:gd name="connsiteX6" fmla="*/ 403466 w 3573808"/>
              <a:gd name="connsiteY6" fmla="*/ 2420748 h 2420748"/>
              <a:gd name="connsiteX7" fmla="*/ 0 w 3573808"/>
              <a:gd name="connsiteY7" fmla="*/ 2017282 h 2420748"/>
              <a:gd name="connsiteX8" fmla="*/ 0 w 3573808"/>
              <a:gd name="connsiteY8" fmla="*/ 403466 h 2420748"/>
              <a:gd name="connsiteX0" fmla="*/ 0 w 3573808"/>
              <a:gd name="connsiteY0" fmla="*/ 403466 h 2420748"/>
              <a:gd name="connsiteX1" fmla="*/ 403466 w 3573808"/>
              <a:gd name="connsiteY1" fmla="*/ 0 h 2420748"/>
              <a:gd name="connsiteX2" fmla="*/ 3170342 w 3573808"/>
              <a:gd name="connsiteY2" fmla="*/ 0 h 2420748"/>
              <a:gd name="connsiteX3" fmla="*/ 3573808 w 3573808"/>
              <a:gd name="connsiteY3" fmla="*/ 403466 h 2420748"/>
              <a:gd name="connsiteX4" fmla="*/ 3561932 w 3573808"/>
              <a:gd name="connsiteY4" fmla="*/ 901002 h 2420748"/>
              <a:gd name="connsiteX5" fmla="*/ 1959059 w 3573808"/>
              <a:gd name="connsiteY5" fmla="*/ 2420748 h 2420748"/>
              <a:gd name="connsiteX6" fmla="*/ 403466 w 3573808"/>
              <a:gd name="connsiteY6" fmla="*/ 2420748 h 2420748"/>
              <a:gd name="connsiteX7" fmla="*/ 0 w 3573808"/>
              <a:gd name="connsiteY7" fmla="*/ 2017282 h 2420748"/>
              <a:gd name="connsiteX8" fmla="*/ 0 w 3573808"/>
              <a:gd name="connsiteY8" fmla="*/ 403466 h 2420748"/>
              <a:gd name="connsiteX0" fmla="*/ 0 w 3573808"/>
              <a:gd name="connsiteY0" fmla="*/ 403466 h 2420748"/>
              <a:gd name="connsiteX1" fmla="*/ 403466 w 3573808"/>
              <a:gd name="connsiteY1" fmla="*/ 0 h 2420748"/>
              <a:gd name="connsiteX2" fmla="*/ 3170342 w 3573808"/>
              <a:gd name="connsiteY2" fmla="*/ 0 h 2420748"/>
              <a:gd name="connsiteX3" fmla="*/ 3573808 w 3573808"/>
              <a:gd name="connsiteY3" fmla="*/ 403466 h 2420748"/>
              <a:gd name="connsiteX4" fmla="*/ 3561932 w 3573808"/>
              <a:gd name="connsiteY4" fmla="*/ 901002 h 2420748"/>
              <a:gd name="connsiteX5" fmla="*/ 2089687 w 3573808"/>
              <a:gd name="connsiteY5" fmla="*/ 2420748 h 2420748"/>
              <a:gd name="connsiteX6" fmla="*/ 403466 w 3573808"/>
              <a:gd name="connsiteY6" fmla="*/ 2420748 h 2420748"/>
              <a:gd name="connsiteX7" fmla="*/ 0 w 3573808"/>
              <a:gd name="connsiteY7" fmla="*/ 2017282 h 2420748"/>
              <a:gd name="connsiteX8" fmla="*/ 0 w 3573808"/>
              <a:gd name="connsiteY8" fmla="*/ 403466 h 2420748"/>
              <a:gd name="connsiteX0" fmla="*/ 0 w 3573808"/>
              <a:gd name="connsiteY0" fmla="*/ 403466 h 2420748"/>
              <a:gd name="connsiteX1" fmla="*/ 403466 w 3573808"/>
              <a:gd name="connsiteY1" fmla="*/ 0 h 2420748"/>
              <a:gd name="connsiteX2" fmla="*/ 3170342 w 3573808"/>
              <a:gd name="connsiteY2" fmla="*/ 0 h 2420748"/>
              <a:gd name="connsiteX3" fmla="*/ 3573808 w 3573808"/>
              <a:gd name="connsiteY3" fmla="*/ 403466 h 2420748"/>
              <a:gd name="connsiteX4" fmla="*/ 3561932 w 3573808"/>
              <a:gd name="connsiteY4" fmla="*/ 901002 h 2420748"/>
              <a:gd name="connsiteX5" fmla="*/ 2172815 w 3573808"/>
              <a:gd name="connsiteY5" fmla="*/ 2420748 h 2420748"/>
              <a:gd name="connsiteX6" fmla="*/ 403466 w 3573808"/>
              <a:gd name="connsiteY6" fmla="*/ 2420748 h 2420748"/>
              <a:gd name="connsiteX7" fmla="*/ 0 w 3573808"/>
              <a:gd name="connsiteY7" fmla="*/ 2017282 h 2420748"/>
              <a:gd name="connsiteX8" fmla="*/ 0 w 3573808"/>
              <a:gd name="connsiteY8" fmla="*/ 403466 h 2420748"/>
              <a:gd name="connsiteX0" fmla="*/ 0 w 3573808"/>
              <a:gd name="connsiteY0" fmla="*/ 403466 h 2420748"/>
              <a:gd name="connsiteX1" fmla="*/ 403466 w 3573808"/>
              <a:gd name="connsiteY1" fmla="*/ 0 h 2420748"/>
              <a:gd name="connsiteX2" fmla="*/ 3170342 w 3573808"/>
              <a:gd name="connsiteY2" fmla="*/ 0 h 2420748"/>
              <a:gd name="connsiteX3" fmla="*/ 3573808 w 3573808"/>
              <a:gd name="connsiteY3" fmla="*/ 403466 h 2420748"/>
              <a:gd name="connsiteX4" fmla="*/ 3561932 w 3573808"/>
              <a:gd name="connsiteY4" fmla="*/ 901002 h 2420748"/>
              <a:gd name="connsiteX5" fmla="*/ 3195957 w 3573808"/>
              <a:gd name="connsiteY5" fmla="*/ 918566 h 2420748"/>
              <a:gd name="connsiteX6" fmla="*/ 2172815 w 3573808"/>
              <a:gd name="connsiteY6" fmla="*/ 2420748 h 2420748"/>
              <a:gd name="connsiteX7" fmla="*/ 403466 w 3573808"/>
              <a:gd name="connsiteY7" fmla="*/ 2420748 h 2420748"/>
              <a:gd name="connsiteX8" fmla="*/ 0 w 3573808"/>
              <a:gd name="connsiteY8" fmla="*/ 2017282 h 2420748"/>
              <a:gd name="connsiteX9" fmla="*/ 0 w 3573808"/>
              <a:gd name="connsiteY9" fmla="*/ 403466 h 2420748"/>
              <a:gd name="connsiteX0" fmla="*/ 0 w 3573808"/>
              <a:gd name="connsiteY0" fmla="*/ 403466 h 2420748"/>
              <a:gd name="connsiteX1" fmla="*/ 403466 w 3573808"/>
              <a:gd name="connsiteY1" fmla="*/ 0 h 2420748"/>
              <a:gd name="connsiteX2" fmla="*/ 3170342 w 3573808"/>
              <a:gd name="connsiteY2" fmla="*/ 0 h 2420748"/>
              <a:gd name="connsiteX3" fmla="*/ 3573808 w 3573808"/>
              <a:gd name="connsiteY3" fmla="*/ 403466 h 2420748"/>
              <a:gd name="connsiteX4" fmla="*/ 3561932 w 3573808"/>
              <a:gd name="connsiteY4" fmla="*/ 901002 h 2420748"/>
              <a:gd name="connsiteX5" fmla="*/ 2459687 w 3573808"/>
              <a:gd name="connsiteY5" fmla="*/ 1013569 h 2420748"/>
              <a:gd name="connsiteX6" fmla="*/ 2172815 w 3573808"/>
              <a:gd name="connsiteY6" fmla="*/ 2420748 h 2420748"/>
              <a:gd name="connsiteX7" fmla="*/ 403466 w 3573808"/>
              <a:gd name="connsiteY7" fmla="*/ 2420748 h 2420748"/>
              <a:gd name="connsiteX8" fmla="*/ 0 w 3573808"/>
              <a:gd name="connsiteY8" fmla="*/ 2017282 h 2420748"/>
              <a:gd name="connsiteX9" fmla="*/ 0 w 3573808"/>
              <a:gd name="connsiteY9" fmla="*/ 403466 h 2420748"/>
              <a:gd name="connsiteX0" fmla="*/ 0 w 3573808"/>
              <a:gd name="connsiteY0" fmla="*/ 403466 h 2420748"/>
              <a:gd name="connsiteX1" fmla="*/ 403466 w 3573808"/>
              <a:gd name="connsiteY1" fmla="*/ 0 h 2420748"/>
              <a:gd name="connsiteX2" fmla="*/ 3170342 w 3573808"/>
              <a:gd name="connsiteY2" fmla="*/ 0 h 2420748"/>
              <a:gd name="connsiteX3" fmla="*/ 3573808 w 3573808"/>
              <a:gd name="connsiteY3" fmla="*/ 403466 h 2420748"/>
              <a:gd name="connsiteX4" fmla="*/ 3561932 w 3573808"/>
              <a:gd name="connsiteY4" fmla="*/ 853501 h 2420748"/>
              <a:gd name="connsiteX5" fmla="*/ 2459687 w 3573808"/>
              <a:gd name="connsiteY5" fmla="*/ 1013569 h 2420748"/>
              <a:gd name="connsiteX6" fmla="*/ 2172815 w 3573808"/>
              <a:gd name="connsiteY6" fmla="*/ 2420748 h 2420748"/>
              <a:gd name="connsiteX7" fmla="*/ 403466 w 3573808"/>
              <a:gd name="connsiteY7" fmla="*/ 2420748 h 2420748"/>
              <a:gd name="connsiteX8" fmla="*/ 0 w 3573808"/>
              <a:gd name="connsiteY8" fmla="*/ 2017282 h 2420748"/>
              <a:gd name="connsiteX9" fmla="*/ 0 w 3573808"/>
              <a:gd name="connsiteY9" fmla="*/ 403466 h 242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73808" h="2420748">
                <a:moveTo>
                  <a:pt x="0" y="403466"/>
                </a:moveTo>
                <a:cubicBezTo>
                  <a:pt x="0" y="180638"/>
                  <a:pt x="180638" y="0"/>
                  <a:pt x="403466" y="0"/>
                </a:cubicBezTo>
                <a:lnTo>
                  <a:pt x="3170342" y="0"/>
                </a:lnTo>
                <a:cubicBezTo>
                  <a:pt x="3393170" y="0"/>
                  <a:pt x="3573808" y="180638"/>
                  <a:pt x="3573808" y="403466"/>
                </a:cubicBezTo>
                <a:lnTo>
                  <a:pt x="3561932" y="853501"/>
                </a:lnTo>
                <a:cubicBezTo>
                  <a:pt x="3498957" y="939351"/>
                  <a:pt x="2691207" y="760278"/>
                  <a:pt x="2459687" y="1013569"/>
                </a:cubicBezTo>
                <a:cubicBezTo>
                  <a:pt x="2228168" y="1266860"/>
                  <a:pt x="2638230" y="2170384"/>
                  <a:pt x="2172815" y="2420748"/>
                </a:cubicBezTo>
                <a:lnTo>
                  <a:pt x="403466" y="2420748"/>
                </a:lnTo>
                <a:cubicBezTo>
                  <a:pt x="180638" y="2420748"/>
                  <a:pt x="0" y="2240110"/>
                  <a:pt x="0" y="2017282"/>
                </a:cubicBezTo>
                <a:lnTo>
                  <a:pt x="0" y="403466"/>
                </a:lnTo>
                <a:close/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4B24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41970" y="1632796"/>
            <a:ext cx="17588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rgbClr val="64B24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Controller</a:t>
            </a:r>
            <a:endParaRPr lang="ko-KR" altLang="en-US" sz="2500" dirty="0">
              <a:solidFill>
                <a:srgbClr val="64B24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34" name="Picture 10" descr="https://s-media-cache-ak0.pinimg.com/236x/7d/7d/45/7d7d45edc8cc853973b8c5f46f27392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31" y="5267173"/>
            <a:ext cx="1707686" cy="167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/>
          <p:cNvCxnSpPr/>
          <p:nvPr/>
        </p:nvCxnSpPr>
        <p:spPr>
          <a:xfrm rot="16200000">
            <a:off x="2534190" y="5644212"/>
            <a:ext cx="1" cy="924663"/>
          </a:xfrm>
          <a:prstGeom prst="straightConnector1">
            <a:avLst/>
          </a:prstGeom>
          <a:ln w="19050">
            <a:solidFill>
              <a:srgbClr val="4F749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50348" y="5625051"/>
            <a:ext cx="1367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디바이스 내장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자이로 센서 사용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5135" y="4563680"/>
            <a:ext cx="23903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rgbClr val="4F74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Head Tracking</a:t>
            </a:r>
            <a:endParaRPr lang="ko-KR" altLang="en-US" sz="2500" dirty="0">
              <a:solidFill>
                <a:srgbClr val="4F749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65404" y="5076493"/>
            <a:ext cx="3799313" cy="1821923"/>
          </a:xfrm>
          <a:custGeom>
            <a:avLst/>
            <a:gdLst>
              <a:gd name="connsiteX0" fmla="*/ 0 w 3799313"/>
              <a:gd name="connsiteY0" fmla="*/ 303660 h 1821923"/>
              <a:gd name="connsiteX1" fmla="*/ 303660 w 3799313"/>
              <a:gd name="connsiteY1" fmla="*/ 0 h 1821923"/>
              <a:gd name="connsiteX2" fmla="*/ 3495653 w 3799313"/>
              <a:gd name="connsiteY2" fmla="*/ 0 h 1821923"/>
              <a:gd name="connsiteX3" fmla="*/ 3799313 w 3799313"/>
              <a:gd name="connsiteY3" fmla="*/ 303660 h 1821923"/>
              <a:gd name="connsiteX4" fmla="*/ 3799313 w 3799313"/>
              <a:gd name="connsiteY4" fmla="*/ 1518263 h 1821923"/>
              <a:gd name="connsiteX5" fmla="*/ 3495653 w 3799313"/>
              <a:gd name="connsiteY5" fmla="*/ 1821923 h 1821923"/>
              <a:gd name="connsiteX6" fmla="*/ 303660 w 3799313"/>
              <a:gd name="connsiteY6" fmla="*/ 1821923 h 1821923"/>
              <a:gd name="connsiteX7" fmla="*/ 0 w 3799313"/>
              <a:gd name="connsiteY7" fmla="*/ 1518263 h 1821923"/>
              <a:gd name="connsiteX8" fmla="*/ 0 w 3799313"/>
              <a:gd name="connsiteY8" fmla="*/ 303660 h 1821923"/>
              <a:gd name="connsiteX0" fmla="*/ 0 w 3799313"/>
              <a:gd name="connsiteY0" fmla="*/ 303660 h 1821923"/>
              <a:gd name="connsiteX1" fmla="*/ 303660 w 3799313"/>
              <a:gd name="connsiteY1" fmla="*/ 0 h 1821923"/>
              <a:gd name="connsiteX2" fmla="*/ 2201243 w 3799313"/>
              <a:gd name="connsiteY2" fmla="*/ 0 h 1821923"/>
              <a:gd name="connsiteX3" fmla="*/ 3799313 w 3799313"/>
              <a:gd name="connsiteY3" fmla="*/ 303660 h 1821923"/>
              <a:gd name="connsiteX4" fmla="*/ 3799313 w 3799313"/>
              <a:gd name="connsiteY4" fmla="*/ 1518263 h 1821923"/>
              <a:gd name="connsiteX5" fmla="*/ 3495653 w 3799313"/>
              <a:gd name="connsiteY5" fmla="*/ 1821923 h 1821923"/>
              <a:gd name="connsiteX6" fmla="*/ 303660 w 3799313"/>
              <a:gd name="connsiteY6" fmla="*/ 1821923 h 1821923"/>
              <a:gd name="connsiteX7" fmla="*/ 0 w 3799313"/>
              <a:gd name="connsiteY7" fmla="*/ 1518263 h 1821923"/>
              <a:gd name="connsiteX8" fmla="*/ 0 w 3799313"/>
              <a:gd name="connsiteY8" fmla="*/ 303660 h 1821923"/>
              <a:gd name="connsiteX0" fmla="*/ 0 w 3799313"/>
              <a:gd name="connsiteY0" fmla="*/ 303660 h 1821923"/>
              <a:gd name="connsiteX1" fmla="*/ 303660 w 3799313"/>
              <a:gd name="connsiteY1" fmla="*/ 0 h 1821923"/>
              <a:gd name="connsiteX2" fmla="*/ 2201243 w 3799313"/>
              <a:gd name="connsiteY2" fmla="*/ 0 h 1821923"/>
              <a:gd name="connsiteX3" fmla="*/ 3799313 w 3799313"/>
              <a:gd name="connsiteY3" fmla="*/ 303660 h 1821923"/>
              <a:gd name="connsiteX4" fmla="*/ 3799313 w 3799313"/>
              <a:gd name="connsiteY4" fmla="*/ 1518263 h 1821923"/>
              <a:gd name="connsiteX5" fmla="*/ 3495653 w 3799313"/>
              <a:gd name="connsiteY5" fmla="*/ 1821923 h 1821923"/>
              <a:gd name="connsiteX6" fmla="*/ 303660 w 3799313"/>
              <a:gd name="connsiteY6" fmla="*/ 1821923 h 1821923"/>
              <a:gd name="connsiteX7" fmla="*/ 0 w 3799313"/>
              <a:gd name="connsiteY7" fmla="*/ 1518263 h 1821923"/>
              <a:gd name="connsiteX8" fmla="*/ 0 w 3799313"/>
              <a:gd name="connsiteY8" fmla="*/ 303660 h 1821923"/>
              <a:gd name="connsiteX0" fmla="*/ 0 w 3799313"/>
              <a:gd name="connsiteY0" fmla="*/ 303660 h 1821923"/>
              <a:gd name="connsiteX1" fmla="*/ 303660 w 3799313"/>
              <a:gd name="connsiteY1" fmla="*/ 0 h 1821923"/>
              <a:gd name="connsiteX2" fmla="*/ 2201243 w 3799313"/>
              <a:gd name="connsiteY2" fmla="*/ 0 h 1821923"/>
              <a:gd name="connsiteX3" fmla="*/ 3799313 w 3799313"/>
              <a:gd name="connsiteY3" fmla="*/ 303660 h 1821923"/>
              <a:gd name="connsiteX4" fmla="*/ 3799313 w 3799313"/>
              <a:gd name="connsiteY4" fmla="*/ 1518263 h 1821923"/>
              <a:gd name="connsiteX5" fmla="*/ 3495653 w 3799313"/>
              <a:gd name="connsiteY5" fmla="*/ 1821923 h 1821923"/>
              <a:gd name="connsiteX6" fmla="*/ 303660 w 3799313"/>
              <a:gd name="connsiteY6" fmla="*/ 1821923 h 1821923"/>
              <a:gd name="connsiteX7" fmla="*/ 0 w 3799313"/>
              <a:gd name="connsiteY7" fmla="*/ 1518263 h 1821923"/>
              <a:gd name="connsiteX8" fmla="*/ 0 w 3799313"/>
              <a:gd name="connsiteY8" fmla="*/ 303660 h 1821923"/>
              <a:gd name="connsiteX0" fmla="*/ 0 w 3799313"/>
              <a:gd name="connsiteY0" fmla="*/ 303660 h 1821923"/>
              <a:gd name="connsiteX1" fmla="*/ 303660 w 3799313"/>
              <a:gd name="connsiteY1" fmla="*/ 0 h 1821923"/>
              <a:gd name="connsiteX2" fmla="*/ 2046864 w 3799313"/>
              <a:gd name="connsiteY2" fmla="*/ 0 h 1821923"/>
              <a:gd name="connsiteX3" fmla="*/ 3799313 w 3799313"/>
              <a:gd name="connsiteY3" fmla="*/ 303660 h 1821923"/>
              <a:gd name="connsiteX4" fmla="*/ 3799313 w 3799313"/>
              <a:gd name="connsiteY4" fmla="*/ 1518263 h 1821923"/>
              <a:gd name="connsiteX5" fmla="*/ 3495653 w 3799313"/>
              <a:gd name="connsiteY5" fmla="*/ 1821923 h 1821923"/>
              <a:gd name="connsiteX6" fmla="*/ 303660 w 3799313"/>
              <a:gd name="connsiteY6" fmla="*/ 1821923 h 1821923"/>
              <a:gd name="connsiteX7" fmla="*/ 0 w 3799313"/>
              <a:gd name="connsiteY7" fmla="*/ 1518263 h 1821923"/>
              <a:gd name="connsiteX8" fmla="*/ 0 w 3799313"/>
              <a:gd name="connsiteY8" fmla="*/ 303660 h 1821923"/>
              <a:gd name="connsiteX0" fmla="*/ 0 w 3799313"/>
              <a:gd name="connsiteY0" fmla="*/ 303660 h 1821923"/>
              <a:gd name="connsiteX1" fmla="*/ 303660 w 3799313"/>
              <a:gd name="connsiteY1" fmla="*/ 0 h 1821923"/>
              <a:gd name="connsiteX2" fmla="*/ 2046864 w 3799313"/>
              <a:gd name="connsiteY2" fmla="*/ 0 h 1821923"/>
              <a:gd name="connsiteX3" fmla="*/ 3799313 w 3799313"/>
              <a:gd name="connsiteY3" fmla="*/ 303660 h 1821923"/>
              <a:gd name="connsiteX4" fmla="*/ 3799313 w 3799313"/>
              <a:gd name="connsiteY4" fmla="*/ 1518263 h 1821923"/>
              <a:gd name="connsiteX5" fmla="*/ 3495653 w 3799313"/>
              <a:gd name="connsiteY5" fmla="*/ 1821923 h 1821923"/>
              <a:gd name="connsiteX6" fmla="*/ 303660 w 3799313"/>
              <a:gd name="connsiteY6" fmla="*/ 1821923 h 1821923"/>
              <a:gd name="connsiteX7" fmla="*/ 0 w 3799313"/>
              <a:gd name="connsiteY7" fmla="*/ 1518263 h 1821923"/>
              <a:gd name="connsiteX8" fmla="*/ 0 w 3799313"/>
              <a:gd name="connsiteY8" fmla="*/ 303660 h 1821923"/>
              <a:gd name="connsiteX0" fmla="*/ 0 w 3799313"/>
              <a:gd name="connsiteY0" fmla="*/ 303660 h 1821923"/>
              <a:gd name="connsiteX1" fmla="*/ 303660 w 3799313"/>
              <a:gd name="connsiteY1" fmla="*/ 0 h 1821923"/>
              <a:gd name="connsiteX2" fmla="*/ 2177492 w 3799313"/>
              <a:gd name="connsiteY2" fmla="*/ 0 h 1821923"/>
              <a:gd name="connsiteX3" fmla="*/ 3799313 w 3799313"/>
              <a:gd name="connsiteY3" fmla="*/ 303660 h 1821923"/>
              <a:gd name="connsiteX4" fmla="*/ 3799313 w 3799313"/>
              <a:gd name="connsiteY4" fmla="*/ 1518263 h 1821923"/>
              <a:gd name="connsiteX5" fmla="*/ 3495653 w 3799313"/>
              <a:gd name="connsiteY5" fmla="*/ 1821923 h 1821923"/>
              <a:gd name="connsiteX6" fmla="*/ 303660 w 3799313"/>
              <a:gd name="connsiteY6" fmla="*/ 1821923 h 1821923"/>
              <a:gd name="connsiteX7" fmla="*/ 0 w 3799313"/>
              <a:gd name="connsiteY7" fmla="*/ 1518263 h 1821923"/>
              <a:gd name="connsiteX8" fmla="*/ 0 w 3799313"/>
              <a:gd name="connsiteY8" fmla="*/ 303660 h 182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9313" h="1821923">
                <a:moveTo>
                  <a:pt x="0" y="303660"/>
                </a:moveTo>
                <a:cubicBezTo>
                  <a:pt x="0" y="135953"/>
                  <a:pt x="135953" y="0"/>
                  <a:pt x="303660" y="0"/>
                </a:cubicBezTo>
                <a:lnTo>
                  <a:pt x="2177492" y="0"/>
                </a:lnTo>
                <a:cubicBezTo>
                  <a:pt x="2321448" y="201880"/>
                  <a:pt x="1923012" y="290332"/>
                  <a:pt x="3799313" y="303660"/>
                </a:cubicBezTo>
                <a:lnTo>
                  <a:pt x="3799313" y="1518263"/>
                </a:lnTo>
                <a:cubicBezTo>
                  <a:pt x="3799313" y="1685970"/>
                  <a:pt x="3663360" y="1821923"/>
                  <a:pt x="3495653" y="1821923"/>
                </a:cubicBezTo>
                <a:lnTo>
                  <a:pt x="303660" y="1821923"/>
                </a:lnTo>
                <a:cubicBezTo>
                  <a:pt x="135953" y="1821923"/>
                  <a:pt x="0" y="1685970"/>
                  <a:pt x="0" y="1518263"/>
                </a:cubicBezTo>
                <a:lnTo>
                  <a:pt x="0" y="30366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F7492"/>
              </a:solidFill>
            </a:endParaRPr>
          </a:p>
        </p:txBody>
      </p:sp>
      <p:pic>
        <p:nvPicPr>
          <p:cNvPr id="1036" name="Picture 12" descr="https://static.giantbomb.com/uploads/scale_small/1/13692/1233670-virtua_cop_2_front.jpg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658" y="4962029"/>
            <a:ext cx="1152746" cy="115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4783324" y="6234704"/>
            <a:ext cx="1935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RailShooter</a:t>
            </a:r>
            <a:r>
              <a:rPr lang="ko-KR" altLang="en-US" sz="1200" dirty="0" smtClean="0"/>
              <a:t> 형식의 플레이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792706" y="1567799"/>
            <a:ext cx="18069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Game Play</a:t>
            </a:r>
            <a:endParaRPr lang="ko-KR" altLang="en-US" sz="25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550538" y="2086017"/>
            <a:ext cx="2133252" cy="4764469"/>
          </a:xfrm>
          <a:custGeom>
            <a:avLst/>
            <a:gdLst>
              <a:gd name="connsiteX0" fmla="*/ 0 w 1892094"/>
              <a:gd name="connsiteY0" fmla="*/ 315355 h 4756419"/>
              <a:gd name="connsiteX1" fmla="*/ 315355 w 1892094"/>
              <a:gd name="connsiteY1" fmla="*/ 0 h 4756419"/>
              <a:gd name="connsiteX2" fmla="*/ 1576739 w 1892094"/>
              <a:gd name="connsiteY2" fmla="*/ 0 h 4756419"/>
              <a:gd name="connsiteX3" fmla="*/ 1892094 w 1892094"/>
              <a:gd name="connsiteY3" fmla="*/ 315355 h 4756419"/>
              <a:gd name="connsiteX4" fmla="*/ 1892094 w 1892094"/>
              <a:gd name="connsiteY4" fmla="*/ 4441064 h 4756419"/>
              <a:gd name="connsiteX5" fmla="*/ 1576739 w 1892094"/>
              <a:gd name="connsiteY5" fmla="*/ 4756419 h 4756419"/>
              <a:gd name="connsiteX6" fmla="*/ 315355 w 1892094"/>
              <a:gd name="connsiteY6" fmla="*/ 4756419 h 4756419"/>
              <a:gd name="connsiteX7" fmla="*/ 0 w 1892094"/>
              <a:gd name="connsiteY7" fmla="*/ 4441064 h 4756419"/>
              <a:gd name="connsiteX8" fmla="*/ 0 w 1892094"/>
              <a:gd name="connsiteY8" fmla="*/ 315355 h 4756419"/>
              <a:gd name="connsiteX0" fmla="*/ 0 w 1892094"/>
              <a:gd name="connsiteY0" fmla="*/ 956623 h 4756419"/>
              <a:gd name="connsiteX1" fmla="*/ 315355 w 1892094"/>
              <a:gd name="connsiteY1" fmla="*/ 0 h 4756419"/>
              <a:gd name="connsiteX2" fmla="*/ 1576739 w 1892094"/>
              <a:gd name="connsiteY2" fmla="*/ 0 h 4756419"/>
              <a:gd name="connsiteX3" fmla="*/ 1892094 w 1892094"/>
              <a:gd name="connsiteY3" fmla="*/ 315355 h 4756419"/>
              <a:gd name="connsiteX4" fmla="*/ 1892094 w 1892094"/>
              <a:gd name="connsiteY4" fmla="*/ 4441064 h 4756419"/>
              <a:gd name="connsiteX5" fmla="*/ 1576739 w 1892094"/>
              <a:gd name="connsiteY5" fmla="*/ 4756419 h 4756419"/>
              <a:gd name="connsiteX6" fmla="*/ 315355 w 1892094"/>
              <a:gd name="connsiteY6" fmla="*/ 4756419 h 4756419"/>
              <a:gd name="connsiteX7" fmla="*/ 0 w 1892094"/>
              <a:gd name="connsiteY7" fmla="*/ 4441064 h 4756419"/>
              <a:gd name="connsiteX8" fmla="*/ 0 w 1892094"/>
              <a:gd name="connsiteY8" fmla="*/ 956623 h 4756419"/>
              <a:gd name="connsiteX0" fmla="*/ 21778 w 1913872"/>
              <a:gd name="connsiteY0" fmla="*/ 958268 h 4758064"/>
              <a:gd name="connsiteX1" fmla="*/ 337133 w 1913872"/>
              <a:gd name="connsiteY1" fmla="*/ 1645 h 4758064"/>
              <a:gd name="connsiteX2" fmla="*/ 1598517 w 1913872"/>
              <a:gd name="connsiteY2" fmla="*/ 1645 h 4758064"/>
              <a:gd name="connsiteX3" fmla="*/ 1913872 w 1913872"/>
              <a:gd name="connsiteY3" fmla="*/ 317000 h 4758064"/>
              <a:gd name="connsiteX4" fmla="*/ 1913872 w 1913872"/>
              <a:gd name="connsiteY4" fmla="*/ 4442709 h 4758064"/>
              <a:gd name="connsiteX5" fmla="*/ 1598517 w 1913872"/>
              <a:gd name="connsiteY5" fmla="*/ 4758064 h 4758064"/>
              <a:gd name="connsiteX6" fmla="*/ 337133 w 1913872"/>
              <a:gd name="connsiteY6" fmla="*/ 4758064 h 4758064"/>
              <a:gd name="connsiteX7" fmla="*/ 21778 w 1913872"/>
              <a:gd name="connsiteY7" fmla="*/ 4442709 h 4758064"/>
              <a:gd name="connsiteX8" fmla="*/ 21778 w 1913872"/>
              <a:gd name="connsiteY8" fmla="*/ 958268 h 4758064"/>
              <a:gd name="connsiteX0" fmla="*/ 21778 w 1913872"/>
              <a:gd name="connsiteY0" fmla="*/ 958268 h 4758064"/>
              <a:gd name="connsiteX1" fmla="*/ 337133 w 1913872"/>
              <a:gd name="connsiteY1" fmla="*/ 1645 h 4758064"/>
              <a:gd name="connsiteX2" fmla="*/ 1598517 w 1913872"/>
              <a:gd name="connsiteY2" fmla="*/ 1645 h 4758064"/>
              <a:gd name="connsiteX3" fmla="*/ 1913872 w 1913872"/>
              <a:gd name="connsiteY3" fmla="*/ 317000 h 4758064"/>
              <a:gd name="connsiteX4" fmla="*/ 1913872 w 1913872"/>
              <a:gd name="connsiteY4" fmla="*/ 4442709 h 4758064"/>
              <a:gd name="connsiteX5" fmla="*/ 1598517 w 1913872"/>
              <a:gd name="connsiteY5" fmla="*/ 4758064 h 4758064"/>
              <a:gd name="connsiteX6" fmla="*/ 337133 w 1913872"/>
              <a:gd name="connsiteY6" fmla="*/ 4758064 h 4758064"/>
              <a:gd name="connsiteX7" fmla="*/ 21778 w 1913872"/>
              <a:gd name="connsiteY7" fmla="*/ 4442709 h 4758064"/>
              <a:gd name="connsiteX8" fmla="*/ 21778 w 1913872"/>
              <a:gd name="connsiteY8" fmla="*/ 958268 h 4758064"/>
              <a:gd name="connsiteX0" fmla="*/ 21778 w 1913872"/>
              <a:gd name="connsiteY0" fmla="*/ 958268 h 4758064"/>
              <a:gd name="connsiteX1" fmla="*/ 337133 w 1913872"/>
              <a:gd name="connsiteY1" fmla="*/ 1645 h 4758064"/>
              <a:gd name="connsiteX2" fmla="*/ 1598517 w 1913872"/>
              <a:gd name="connsiteY2" fmla="*/ 1645 h 4758064"/>
              <a:gd name="connsiteX3" fmla="*/ 1913872 w 1913872"/>
              <a:gd name="connsiteY3" fmla="*/ 317000 h 4758064"/>
              <a:gd name="connsiteX4" fmla="*/ 1913872 w 1913872"/>
              <a:gd name="connsiteY4" fmla="*/ 4442709 h 4758064"/>
              <a:gd name="connsiteX5" fmla="*/ 1598517 w 1913872"/>
              <a:gd name="connsiteY5" fmla="*/ 4758064 h 4758064"/>
              <a:gd name="connsiteX6" fmla="*/ 337133 w 1913872"/>
              <a:gd name="connsiteY6" fmla="*/ 4758064 h 4758064"/>
              <a:gd name="connsiteX7" fmla="*/ 21778 w 1913872"/>
              <a:gd name="connsiteY7" fmla="*/ 3302678 h 4758064"/>
              <a:gd name="connsiteX8" fmla="*/ 21778 w 1913872"/>
              <a:gd name="connsiteY8" fmla="*/ 958268 h 4758064"/>
              <a:gd name="connsiteX0" fmla="*/ 25845 w 1917939"/>
              <a:gd name="connsiteY0" fmla="*/ 958268 h 4767082"/>
              <a:gd name="connsiteX1" fmla="*/ 341200 w 1917939"/>
              <a:gd name="connsiteY1" fmla="*/ 1645 h 4767082"/>
              <a:gd name="connsiteX2" fmla="*/ 1602584 w 1917939"/>
              <a:gd name="connsiteY2" fmla="*/ 1645 h 4767082"/>
              <a:gd name="connsiteX3" fmla="*/ 1917939 w 1917939"/>
              <a:gd name="connsiteY3" fmla="*/ 317000 h 4767082"/>
              <a:gd name="connsiteX4" fmla="*/ 1917939 w 1917939"/>
              <a:gd name="connsiteY4" fmla="*/ 4442709 h 4767082"/>
              <a:gd name="connsiteX5" fmla="*/ 1602584 w 1917939"/>
              <a:gd name="connsiteY5" fmla="*/ 4758064 h 4767082"/>
              <a:gd name="connsiteX6" fmla="*/ 341200 w 1917939"/>
              <a:gd name="connsiteY6" fmla="*/ 4758064 h 4767082"/>
              <a:gd name="connsiteX7" fmla="*/ 25845 w 1917939"/>
              <a:gd name="connsiteY7" fmla="*/ 3302678 h 4767082"/>
              <a:gd name="connsiteX8" fmla="*/ 25845 w 1917939"/>
              <a:gd name="connsiteY8" fmla="*/ 958268 h 4767082"/>
              <a:gd name="connsiteX0" fmla="*/ 25845 w 1917939"/>
              <a:gd name="connsiteY0" fmla="*/ 958268 h 4767082"/>
              <a:gd name="connsiteX1" fmla="*/ 341200 w 1917939"/>
              <a:gd name="connsiteY1" fmla="*/ 1645 h 4767082"/>
              <a:gd name="connsiteX2" fmla="*/ 1602584 w 1917939"/>
              <a:gd name="connsiteY2" fmla="*/ 1645 h 4767082"/>
              <a:gd name="connsiteX3" fmla="*/ 1917939 w 1917939"/>
              <a:gd name="connsiteY3" fmla="*/ 317000 h 4767082"/>
              <a:gd name="connsiteX4" fmla="*/ 1917939 w 1917939"/>
              <a:gd name="connsiteY4" fmla="*/ 4442709 h 4767082"/>
              <a:gd name="connsiteX5" fmla="*/ 1602584 w 1917939"/>
              <a:gd name="connsiteY5" fmla="*/ 4758064 h 4767082"/>
              <a:gd name="connsiteX6" fmla="*/ 341200 w 1917939"/>
              <a:gd name="connsiteY6" fmla="*/ 4758064 h 4767082"/>
              <a:gd name="connsiteX7" fmla="*/ 25845 w 1917939"/>
              <a:gd name="connsiteY7" fmla="*/ 3302678 h 4767082"/>
              <a:gd name="connsiteX8" fmla="*/ 25845 w 1917939"/>
              <a:gd name="connsiteY8" fmla="*/ 958268 h 4767082"/>
              <a:gd name="connsiteX0" fmla="*/ 70208 w 1962302"/>
              <a:gd name="connsiteY0" fmla="*/ 958268 h 4767082"/>
              <a:gd name="connsiteX1" fmla="*/ 385563 w 1962302"/>
              <a:gd name="connsiteY1" fmla="*/ 1645 h 4767082"/>
              <a:gd name="connsiteX2" fmla="*/ 1646947 w 1962302"/>
              <a:gd name="connsiteY2" fmla="*/ 1645 h 4767082"/>
              <a:gd name="connsiteX3" fmla="*/ 1962302 w 1962302"/>
              <a:gd name="connsiteY3" fmla="*/ 317000 h 4767082"/>
              <a:gd name="connsiteX4" fmla="*/ 1962302 w 1962302"/>
              <a:gd name="connsiteY4" fmla="*/ 4442709 h 4767082"/>
              <a:gd name="connsiteX5" fmla="*/ 1646947 w 1962302"/>
              <a:gd name="connsiteY5" fmla="*/ 4758064 h 4767082"/>
              <a:gd name="connsiteX6" fmla="*/ 385563 w 1962302"/>
              <a:gd name="connsiteY6" fmla="*/ 4758064 h 4767082"/>
              <a:gd name="connsiteX7" fmla="*/ 22707 w 1962302"/>
              <a:gd name="connsiteY7" fmla="*/ 3302678 h 4767082"/>
              <a:gd name="connsiteX8" fmla="*/ 70208 w 1962302"/>
              <a:gd name="connsiteY8" fmla="*/ 958268 h 4767082"/>
              <a:gd name="connsiteX0" fmla="*/ 87121 w 1979215"/>
              <a:gd name="connsiteY0" fmla="*/ 958268 h 4758095"/>
              <a:gd name="connsiteX1" fmla="*/ 402476 w 1979215"/>
              <a:gd name="connsiteY1" fmla="*/ 1645 h 4758095"/>
              <a:gd name="connsiteX2" fmla="*/ 1663860 w 1979215"/>
              <a:gd name="connsiteY2" fmla="*/ 1645 h 4758095"/>
              <a:gd name="connsiteX3" fmla="*/ 1979215 w 1979215"/>
              <a:gd name="connsiteY3" fmla="*/ 317000 h 4758095"/>
              <a:gd name="connsiteX4" fmla="*/ 1979215 w 1979215"/>
              <a:gd name="connsiteY4" fmla="*/ 4442709 h 4758095"/>
              <a:gd name="connsiteX5" fmla="*/ 1663860 w 1979215"/>
              <a:gd name="connsiteY5" fmla="*/ 4758064 h 4758095"/>
              <a:gd name="connsiteX6" fmla="*/ 402476 w 1979215"/>
              <a:gd name="connsiteY6" fmla="*/ 4758064 h 4758095"/>
              <a:gd name="connsiteX7" fmla="*/ 39620 w 1979215"/>
              <a:gd name="connsiteY7" fmla="*/ 3302678 h 4758095"/>
              <a:gd name="connsiteX8" fmla="*/ 87121 w 1979215"/>
              <a:gd name="connsiteY8" fmla="*/ 958268 h 4758095"/>
              <a:gd name="connsiteX0" fmla="*/ 87121 w 1979215"/>
              <a:gd name="connsiteY0" fmla="*/ 958268 h 4758095"/>
              <a:gd name="connsiteX1" fmla="*/ 402476 w 1979215"/>
              <a:gd name="connsiteY1" fmla="*/ 1645 h 4758095"/>
              <a:gd name="connsiteX2" fmla="*/ 1663860 w 1979215"/>
              <a:gd name="connsiteY2" fmla="*/ 1645 h 4758095"/>
              <a:gd name="connsiteX3" fmla="*/ 1979215 w 1979215"/>
              <a:gd name="connsiteY3" fmla="*/ 317000 h 4758095"/>
              <a:gd name="connsiteX4" fmla="*/ 1979215 w 1979215"/>
              <a:gd name="connsiteY4" fmla="*/ 4442709 h 4758095"/>
              <a:gd name="connsiteX5" fmla="*/ 1663860 w 1979215"/>
              <a:gd name="connsiteY5" fmla="*/ 4758064 h 4758095"/>
              <a:gd name="connsiteX6" fmla="*/ 402476 w 1979215"/>
              <a:gd name="connsiteY6" fmla="*/ 4758064 h 4758095"/>
              <a:gd name="connsiteX7" fmla="*/ 39620 w 1979215"/>
              <a:gd name="connsiteY7" fmla="*/ 3302678 h 4758095"/>
              <a:gd name="connsiteX8" fmla="*/ 87121 w 1979215"/>
              <a:gd name="connsiteY8" fmla="*/ 958268 h 4758095"/>
              <a:gd name="connsiteX0" fmla="*/ 54159 w 1946253"/>
              <a:gd name="connsiteY0" fmla="*/ 958268 h 4759111"/>
              <a:gd name="connsiteX1" fmla="*/ 369514 w 1946253"/>
              <a:gd name="connsiteY1" fmla="*/ 1645 h 4759111"/>
              <a:gd name="connsiteX2" fmla="*/ 1630898 w 1946253"/>
              <a:gd name="connsiteY2" fmla="*/ 1645 h 4759111"/>
              <a:gd name="connsiteX3" fmla="*/ 1946253 w 1946253"/>
              <a:gd name="connsiteY3" fmla="*/ 317000 h 4759111"/>
              <a:gd name="connsiteX4" fmla="*/ 1946253 w 1946253"/>
              <a:gd name="connsiteY4" fmla="*/ 4442709 h 4759111"/>
              <a:gd name="connsiteX5" fmla="*/ 1630898 w 1946253"/>
              <a:gd name="connsiteY5" fmla="*/ 4758064 h 4759111"/>
              <a:gd name="connsiteX6" fmla="*/ 369514 w 1946253"/>
              <a:gd name="connsiteY6" fmla="*/ 4758064 h 4759111"/>
              <a:gd name="connsiteX7" fmla="*/ 6658 w 1946253"/>
              <a:gd name="connsiteY7" fmla="*/ 3302678 h 4759111"/>
              <a:gd name="connsiteX8" fmla="*/ 54159 w 1946253"/>
              <a:gd name="connsiteY8" fmla="*/ 958268 h 4759111"/>
              <a:gd name="connsiteX0" fmla="*/ 54159 w 1946253"/>
              <a:gd name="connsiteY0" fmla="*/ 958268 h 4759111"/>
              <a:gd name="connsiteX1" fmla="*/ 369514 w 1946253"/>
              <a:gd name="connsiteY1" fmla="*/ 1645 h 4759111"/>
              <a:gd name="connsiteX2" fmla="*/ 1630898 w 1946253"/>
              <a:gd name="connsiteY2" fmla="*/ 1645 h 4759111"/>
              <a:gd name="connsiteX3" fmla="*/ 1946253 w 1946253"/>
              <a:gd name="connsiteY3" fmla="*/ 317000 h 4759111"/>
              <a:gd name="connsiteX4" fmla="*/ 1946253 w 1946253"/>
              <a:gd name="connsiteY4" fmla="*/ 4442709 h 4759111"/>
              <a:gd name="connsiteX5" fmla="*/ 1630898 w 1946253"/>
              <a:gd name="connsiteY5" fmla="*/ 4758064 h 4759111"/>
              <a:gd name="connsiteX6" fmla="*/ 369514 w 1946253"/>
              <a:gd name="connsiteY6" fmla="*/ 4758064 h 4759111"/>
              <a:gd name="connsiteX7" fmla="*/ 6658 w 1946253"/>
              <a:gd name="connsiteY7" fmla="*/ 3302678 h 4759111"/>
              <a:gd name="connsiteX8" fmla="*/ 54159 w 1946253"/>
              <a:gd name="connsiteY8" fmla="*/ 958268 h 4759111"/>
              <a:gd name="connsiteX0" fmla="*/ 54159 w 1946253"/>
              <a:gd name="connsiteY0" fmla="*/ 958268 h 4759111"/>
              <a:gd name="connsiteX1" fmla="*/ 369514 w 1946253"/>
              <a:gd name="connsiteY1" fmla="*/ 1645 h 4759111"/>
              <a:gd name="connsiteX2" fmla="*/ 1630898 w 1946253"/>
              <a:gd name="connsiteY2" fmla="*/ 1645 h 4759111"/>
              <a:gd name="connsiteX3" fmla="*/ 1946253 w 1946253"/>
              <a:gd name="connsiteY3" fmla="*/ 317000 h 4759111"/>
              <a:gd name="connsiteX4" fmla="*/ 1946253 w 1946253"/>
              <a:gd name="connsiteY4" fmla="*/ 4442709 h 4759111"/>
              <a:gd name="connsiteX5" fmla="*/ 1630898 w 1946253"/>
              <a:gd name="connsiteY5" fmla="*/ 4758064 h 4759111"/>
              <a:gd name="connsiteX6" fmla="*/ 369514 w 1946253"/>
              <a:gd name="connsiteY6" fmla="*/ 4758064 h 4759111"/>
              <a:gd name="connsiteX7" fmla="*/ 6658 w 1946253"/>
              <a:gd name="connsiteY7" fmla="*/ 3302678 h 4759111"/>
              <a:gd name="connsiteX8" fmla="*/ 463856 w 1946253"/>
              <a:gd name="connsiteY8" fmla="*/ 2768382 h 4759111"/>
              <a:gd name="connsiteX9" fmla="*/ 54159 w 1946253"/>
              <a:gd name="connsiteY9" fmla="*/ 958268 h 4759111"/>
              <a:gd name="connsiteX0" fmla="*/ 54159 w 1946253"/>
              <a:gd name="connsiteY0" fmla="*/ 958268 h 4759111"/>
              <a:gd name="connsiteX1" fmla="*/ 369514 w 1946253"/>
              <a:gd name="connsiteY1" fmla="*/ 1645 h 4759111"/>
              <a:gd name="connsiteX2" fmla="*/ 1630898 w 1946253"/>
              <a:gd name="connsiteY2" fmla="*/ 1645 h 4759111"/>
              <a:gd name="connsiteX3" fmla="*/ 1946253 w 1946253"/>
              <a:gd name="connsiteY3" fmla="*/ 317000 h 4759111"/>
              <a:gd name="connsiteX4" fmla="*/ 1946253 w 1946253"/>
              <a:gd name="connsiteY4" fmla="*/ 4442709 h 4759111"/>
              <a:gd name="connsiteX5" fmla="*/ 1630898 w 1946253"/>
              <a:gd name="connsiteY5" fmla="*/ 4758064 h 4759111"/>
              <a:gd name="connsiteX6" fmla="*/ 369514 w 1946253"/>
              <a:gd name="connsiteY6" fmla="*/ 4758064 h 4759111"/>
              <a:gd name="connsiteX7" fmla="*/ 6658 w 1946253"/>
              <a:gd name="connsiteY7" fmla="*/ 3302678 h 4759111"/>
              <a:gd name="connsiteX8" fmla="*/ 535108 w 1946253"/>
              <a:gd name="connsiteY8" fmla="*/ 2910886 h 4759111"/>
              <a:gd name="connsiteX9" fmla="*/ 54159 w 1946253"/>
              <a:gd name="connsiteY9" fmla="*/ 958268 h 4759111"/>
              <a:gd name="connsiteX0" fmla="*/ 65227 w 1957321"/>
              <a:gd name="connsiteY0" fmla="*/ 958268 h 4784645"/>
              <a:gd name="connsiteX1" fmla="*/ 380582 w 1957321"/>
              <a:gd name="connsiteY1" fmla="*/ 1645 h 4784645"/>
              <a:gd name="connsiteX2" fmla="*/ 1641966 w 1957321"/>
              <a:gd name="connsiteY2" fmla="*/ 1645 h 4784645"/>
              <a:gd name="connsiteX3" fmla="*/ 1957321 w 1957321"/>
              <a:gd name="connsiteY3" fmla="*/ 317000 h 4784645"/>
              <a:gd name="connsiteX4" fmla="*/ 1957321 w 1957321"/>
              <a:gd name="connsiteY4" fmla="*/ 4442709 h 4784645"/>
              <a:gd name="connsiteX5" fmla="*/ 1641966 w 1957321"/>
              <a:gd name="connsiteY5" fmla="*/ 4758064 h 4784645"/>
              <a:gd name="connsiteX6" fmla="*/ 380582 w 1957321"/>
              <a:gd name="connsiteY6" fmla="*/ 4758064 h 4784645"/>
              <a:gd name="connsiteX7" fmla="*/ 5851 w 1957321"/>
              <a:gd name="connsiteY7" fmla="*/ 3457057 h 4784645"/>
              <a:gd name="connsiteX8" fmla="*/ 546176 w 1957321"/>
              <a:gd name="connsiteY8" fmla="*/ 2910886 h 4784645"/>
              <a:gd name="connsiteX9" fmla="*/ 65227 w 1957321"/>
              <a:gd name="connsiteY9" fmla="*/ 958268 h 4784645"/>
              <a:gd name="connsiteX0" fmla="*/ 59376 w 1951470"/>
              <a:gd name="connsiteY0" fmla="*/ 958268 h 4760401"/>
              <a:gd name="connsiteX1" fmla="*/ 374731 w 1951470"/>
              <a:gd name="connsiteY1" fmla="*/ 1645 h 4760401"/>
              <a:gd name="connsiteX2" fmla="*/ 1636115 w 1951470"/>
              <a:gd name="connsiteY2" fmla="*/ 1645 h 4760401"/>
              <a:gd name="connsiteX3" fmla="*/ 1951470 w 1951470"/>
              <a:gd name="connsiteY3" fmla="*/ 317000 h 4760401"/>
              <a:gd name="connsiteX4" fmla="*/ 1951470 w 1951470"/>
              <a:gd name="connsiteY4" fmla="*/ 4442709 h 4760401"/>
              <a:gd name="connsiteX5" fmla="*/ 1636115 w 1951470"/>
              <a:gd name="connsiteY5" fmla="*/ 4758064 h 4760401"/>
              <a:gd name="connsiteX6" fmla="*/ 374731 w 1951470"/>
              <a:gd name="connsiteY6" fmla="*/ 4758064 h 4760401"/>
              <a:gd name="connsiteX7" fmla="*/ 0 w 1951470"/>
              <a:gd name="connsiteY7" fmla="*/ 3457057 h 4760401"/>
              <a:gd name="connsiteX8" fmla="*/ 540325 w 1951470"/>
              <a:gd name="connsiteY8" fmla="*/ 2910886 h 4760401"/>
              <a:gd name="connsiteX9" fmla="*/ 59376 w 1951470"/>
              <a:gd name="connsiteY9" fmla="*/ 958268 h 4760401"/>
              <a:gd name="connsiteX0" fmla="*/ 59376 w 1951470"/>
              <a:gd name="connsiteY0" fmla="*/ 958268 h 4760401"/>
              <a:gd name="connsiteX1" fmla="*/ 374731 w 1951470"/>
              <a:gd name="connsiteY1" fmla="*/ 1645 h 4760401"/>
              <a:gd name="connsiteX2" fmla="*/ 1636115 w 1951470"/>
              <a:gd name="connsiteY2" fmla="*/ 1645 h 4760401"/>
              <a:gd name="connsiteX3" fmla="*/ 1951470 w 1951470"/>
              <a:gd name="connsiteY3" fmla="*/ 317000 h 4760401"/>
              <a:gd name="connsiteX4" fmla="*/ 1951470 w 1951470"/>
              <a:gd name="connsiteY4" fmla="*/ 4442709 h 4760401"/>
              <a:gd name="connsiteX5" fmla="*/ 1636115 w 1951470"/>
              <a:gd name="connsiteY5" fmla="*/ 4758064 h 4760401"/>
              <a:gd name="connsiteX6" fmla="*/ 374731 w 1951470"/>
              <a:gd name="connsiteY6" fmla="*/ 4758064 h 4760401"/>
              <a:gd name="connsiteX7" fmla="*/ 0 w 1951470"/>
              <a:gd name="connsiteY7" fmla="*/ 3457057 h 4760401"/>
              <a:gd name="connsiteX8" fmla="*/ 540325 w 1951470"/>
              <a:gd name="connsiteY8" fmla="*/ 2910886 h 4760401"/>
              <a:gd name="connsiteX9" fmla="*/ 59376 w 1951470"/>
              <a:gd name="connsiteY9" fmla="*/ 958268 h 4760401"/>
              <a:gd name="connsiteX0" fmla="*/ 59376 w 1951470"/>
              <a:gd name="connsiteY0" fmla="*/ 958268 h 4760401"/>
              <a:gd name="connsiteX1" fmla="*/ 374731 w 1951470"/>
              <a:gd name="connsiteY1" fmla="*/ 1645 h 4760401"/>
              <a:gd name="connsiteX2" fmla="*/ 1636115 w 1951470"/>
              <a:gd name="connsiteY2" fmla="*/ 1645 h 4760401"/>
              <a:gd name="connsiteX3" fmla="*/ 1951470 w 1951470"/>
              <a:gd name="connsiteY3" fmla="*/ 317000 h 4760401"/>
              <a:gd name="connsiteX4" fmla="*/ 1951470 w 1951470"/>
              <a:gd name="connsiteY4" fmla="*/ 4442709 h 4760401"/>
              <a:gd name="connsiteX5" fmla="*/ 1636115 w 1951470"/>
              <a:gd name="connsiteY5" fmla="*/ 4758064 h 4760401"/>
              <a:gd name="connsiteX6" fmla="*/ 374731 w 1951470"/>
              <a:gd name="connsiteY6" fmla="*/ 4758064 h 4760401"/>
              <a:gd name="connsiteX7" fmla="*/ 0 w 1951470"/>
              <a:gd name="connsiteY7" fmla="*/ 3457057 h 4760401"/>
              <a:gd name="connsiteX8" fmla="*/ 385946 w 1951470"/>
              <a:gd name="connsiteY8" fmla="*/ 2910886 h 4760401"/>
              <a:gd name="connsiteX9" fmla="*/ 59376 w 1951470"/>
              <a:gd name="connsiteY9" fmla="*/ 958268 h 4760401"/>
              <a:gd name="connsiteX0" fmla="*/ 59376 w 1951470"/>
              <a:gd name="connsiteY0" fmla="*/ 958268 h 4760401"/>
              <a:gd name="connsiteX1" fmla="*/ 374731 w 1951470"/>
              <a:gd name="connsiteY1" fmla="*/ 1645 h 4760401"/>
              <a:gd name="connsiteX2" fmla="*/ 1636115 w 1951470"/>
              <a:gd name="connsiteY2" fmla="*/ 1645 h 4760401"/>
              <a:gd name="connsiteX3" fmla="*/ 1951470 w 1951470"/>
              <a:gd name="connsiteY3" fmla="*/ 317000 h 4760401"/>
              <a:gd name="connsiteX4" fmla="*/ 1951470 w 1951470"/>
              <a:gd name="connsiteY4" fmla="*/ 4442709 h 4760401"/>
              <a:gd name="connsiteX5" fmla="*/ 1636115 w 1951470"/>
              <a:gd name="connsiteY5" fmla="*/ 4758064 h 4760401"/>
              <a:gd name="connsiteX6" fmla="*/ 374731 w 1951470"/>
              <a:gd name="connsiteY6" fmla="*/ 4758064 h 4760401"/>
              <a:gd name="connsiteX7" fmla="*/ 0 w 1951470"/>
              <a:gd name="connsiteY7" fmla="*/ 3457057 h 4760401"/>
              <a:gd name="connsiteX8" fmla="*/ 385946 w 1951470"/>
              <a:gd name="connsiteY8" fmla="*/ 2910886 h 4760401"/>
              <a:gd name="connsiteX9" fmla="*/ 59376 w 1951470"/>
              <a:gd name="connsiteY9" fmla="*/ 958268 h 4760401"/>
              <a:gd name="connsiteX0" fmla="*/ 21779 w 1913873"/>
              <a:gd name="connsiteY0" fmla="*/ 958268 h 4761860"/>
              <a:gd name="connsiteX1" fmla="*/ 337134 w 1913873"/>
              <a:gd name="connsiteY1" fmla="*/ 1645 h 4761860"/>
              <a:gd name="connsiteX2" fmla="*/ 1598518 w 1913873"/>
              <a:gd name="connsiteY2" fmla="*/ 1645 h 4761860"/>
              <a:gd name="connsiteX3" fmla="*/ 1913873 w 1913873"/>
              <a:gd name="connsiteY3" fmla="*/ 317000 h 4761860"/>
              <a:gd name="connsiteX4" fmla="*/ 1913873 w 1913873"/>
              <a:gd name="connsiteY4" fmla="*/ 4442709 h 4761860"/>
              <a:gd name="connsiteX5" fmla="*/ 1598518 w 1913873"/>
              <a:gd name="connsiteY5" fmla="*/ 4758064 h 4761860"/>
              <a:gd name="connsiteX6" fmla="*/ 337134 w 1913873"/>
              <a:gd name="connsiteY6" fmla="*/ 4758064 h 4761860"/>
              <a:gd name="connsiteX7" fmla="*/ 21779 w 1913873"/>
              <a:gd name="connsiteY7" fmla="*/ 3468932 h 4761860"/>
              <a:gd name="connsiteX8" fmla="*/ 348349 w 1913873"/>
              <a:gd name="connsiteY8" fmla="*/ 2910886 h 4761860"/>
              <a:gd name="connsiteX9" fmla="*/ 21779 w 1913873"/>
              <a:gd name="connsiteY9" fmla="*/ 958268 h 4761860"/>
              <a:gd name="connsiteX0" fmla="*/ 21779 w 1913873"/>
              <a:gd name="connsiteY0" fmla="*/ 958268 h 4761860"/>
              <a:gd name="connsiteX1" fmla="*/ 337134 w 1913873"/>
              <a:gd name="connsiteY1" fmla="*/ 1645 h 4761860"/>
              <a:gd name="connsiteX2" fmla="*/ 1598518 w 1913873"/>
              <a:gd name="connsiteY2" fmla="*/ 1645 h 4761860"/>
              <a:gd name="connsiteX3" fmla="*/ 1913873 w 1913873"/>
              <a:gd name="connsiteY3" fmla="*/ 317000 h 4761860"/>
              <a:gd name="connsiteX4" fmla="*/ 1913873 w 1913873"/>
              <a:gd name="connsiteY4" fmla="*/ 4442709 h 4761860"/>
              <a:gd name="connsiteX5" fmla="*/ 1598518 w 1913873"/>
              <a:gd name="connsiteY5" fmla="*/ 4758064 h 4761860"/>
              <a:gd name="connsiteX6" fmla="*/ 337134 w 1913873"/>
              <a:gd name="connsiteY6" fmla="*/ 4758064 h 4761860"/>
              <a:gd name="connsiteX7" fmla="*/ 21779 w 1913873"/>
              <a:gd name="connsiteY7" fmla="*/ 3468932 h 4761860"/>
              <a:gd name="connsiteX8" fmla="*/ 348349 w 1913873"/>
              <a:gd name="connsiteY8" fmla="*/ 2910886 h 4761860"/>
              <a:gd name="connsiteX9" fmla="*/ 21779 w 1913873"/>
              <a:gd name="connsiteY9" fmla="*/ 958268 h 4761860"/>
              <a:gd name="connsiteX0" fmla="*/ 21779 w 1913873"/>
              <a:gd name="connsiteY0" fmla="*/ 958268 h 4761860"/>
              <a:gd name="connsiteX1" fmla="*/ 337134 w 1913873"/>
              <a:gd name="connsiteY1" fmla="*/ 1645 h 4761860"/>
              <a:gd name="connsiteX2" fmla="*/ 1598518 w 1913873"/>
              <a:gd name="connsiteY2" fmla="*/ 1645 h 4761860"/>
              <a:gd name="connsiteX3" fmla="*/ 1913873 w 1913873"/>
              <a:gd name="connsiteY3" fmla="*/ 317000 h 4761860"/>
              <a:gd name="connsiteX4" fmla="*/ 1913873 w 1913873"/>
              <a:gd name="connsiteY4" fmla="*/ 4442709 h 4761860"/>
              <a:gd name="connsiteX5" fmla="*/ 1598518 w 1913873"/>
              <a:gd name="connsiteY5" fmla="*/ 4758064 h 4761860"/>
              <a:gd name="connsiteX6" fmla="*/ 337134 w 1913873"/>
              <a:gd name="connsiteY6" fmla="*/ 4758064 h 4761860"/>
              <a:gd name="connsiteX7" fmla="*/ 21779 w 1913873"/>
              <a:gd name="connsiteY7" fmla="*/ 3468932 h 4761860"/>
              <a:gd name="connsiteX8" fmla="*/ 348349 w 1913873"/>
              <a:gd name="connsiteY8" fmla="*/ 2910886 h 4761860"/>
              <a:gd name="connsiteX9" fmla="*/ 21779 w 1913873"/>
              <a:gd name="connsiteY9" fmla="*/ 958268 h 4761860"/>
              <a:gd name="connsiteX0" fmla="*/ 21779 w 1913873"/>
              <a:gd name="connsiteY0" fmla="*/ 958268 h 4761860"/>
              <a:gd name="connsiteX1" fmla="*/ 337134 w 1913873"/>
              <a:gd name="connsiteY1" fmla="*/ 1645 h 4761860"/>
              <a:gd name="connsiteX2" fmla="*/ 1598518 w 1913873"/>
              <a:gd name="connsiteY2" fmla="*/ 1645 h 4761860"/>
              <a:gd name="connsiteX3" fmla="*/ 1913873 w 1913873"/>
              <a:gd name="connsiteY3" fmla="*/ 317000 h 4761860"/>
              <a:gd name="connsiteX4" fmla="*/ 1913873 w 1913873"/>
              <a:gd name="connsiteY4" fmla="*/ 4442709 h 4761860"/>
              <a:gd name="connsiteX5" fmla="*/ 1598518 w 1913873"/>
              <a:gd name="connsiteY5" fmla="*/ 4758064 h 4761860"/>
              <a:gd name="connsiteX6" fmla="*/ 337134 w 1913873"/>
              <a:gd name="connsiteY6" fmla="*/ 4758064 h 4761860"/>
              <a:gd name="connsiteX7" fmla="*/ 21779 w 1913873"/>
              <a:gd name="connsiteY7" fmla="*/ 3468932 h 4761860"/>
              <a:gd name="connsiteX8" fmla="*/ 348349 w 1913873"/>
              <a:gd name="connsiteY8" fmla="*/ 2910886 h 4761860"/>
              <a:gd name="connsiteX9" fmla="*/ 21779 w 1913873"/>
              <a:gd name="connsiteY9" fmla="*/ 958268 h 4761860"/>
              <a:gd name="connsiteX0" fmla="*/ 21779 w 1913873"/>
              <a:gd name="connsiteY0" fmla="*/ 958268 h 4761860"/>
              <a:gd name="connsiteX1" fmla="*/ 337134 w 1913873"/>
              <a:gd name="connsiteY1" fmla="*/ 1645 h 4761860"/>
              <a:gd name="connsiteX2" fmla="*/ 1598518 w 1913873"/>
              <a:gd name="connsiteY2" fmla="*/ 1645 h 4761860"/>
              <a:gd name="connsiteX3" fmla="*/ 1913873 w 1913873"/>
              <a:gd name="connsiteY3" fmla="*/ 317000 h 4761860"/>
              <a:gd name="connsiteX4" fmla="*/ 1913873 w 1913873"/>
              <a:gd name="connsiteY4" fmla="*/ 4442709 h 4761860"/>
              <a:gd name="connsiteX5" fmla="*/ 1598518 w 1913873"/>
              <a:gd name="connsiteY5" fmla="*/ 4758064 h 4761860"/>
              <a:gd name="connsiteX6" fmla="*/ 337134 w 1913873"/>
              <a:gd name="connsiteY6" fmla="*/ 4758064 h 4761860"/>
              <a:gd name="connsiteX7" fmla="*/ 21779 w 1913873"/>
              <a:gd name="connsiteY7" fmla="*/ 3468932 h 4761860"/>
              <a:gd name="connsiteX8" fmla="*/ 348349 w 1913873"/>
              <a:gd name="connsiteY8" fmla="*/ 2910886 h 4761860"/>
              <a:gd name="connsiteX9" fmla="*/ 146467 w 1913873"/>
              <a:gd name="connsiteY9" fmla="*/ 1485846 h 4761860"/>
              <a:gd name="connsiteX10" fmla="*/ 21779 w 1913873"/>
              <a:gd name="connsiteY10" fmla="*/ 958268 h 4761860"/>
              <a:gd name="connsiteX0" fmla="*/ 21779 w 1913873"/>
              <a:gd name="connsiteY0" fmla="*/ 958268 h 4761860"/>
              <a:gd name="connsiteX1" fmla="*/ 337134 w 1913873"/>
              <a:gd name="connsiteY1" fmla="*/ 1645 h 4761860"/>
              <a:gd name="connsiteX2" fmla="*/ 1598518 w 1913873"/>
              <a:gd name="connsiteY2" fmla="*/ 1645 h 4761860"/>
              <a:gd name="connsiteX3" fmla="*/ 1913873 w 1913873"/>
              <a:gd name="connsiteY3" fmla="*/ 317000 h 4761860"/>
              <a:gd name="connsiteX4" fmla="*/ 1913873 w 1913873"/>
              <a:gd name="connsiteY4" fmla="*/ 4442709 h 4761860"/>
              <a:gd name="connsiteX5" fmla="*/ 1598518 w 1913873"/>
              <a:gd name="connsiteY5" fmla="*/ 4758064 h 4761860"/>
              <a:gd name="connsiteX6" fmla="*/ 337134 w 1913873"/>
              <a:gd name="connsiteY6" fmla="*/ 4758064 h 4761860"/>
              <a:gd name="connsiteX7" fmla="*/ 21779 w 1913873"/>
              <a:gd name="connsiteY7" fmla="*/ 3468932 h 4761860"/>
              <a:gd name="connsiteX8" fmla="*/ 348349 w 1913873"/>
              <a:gd name="connsiteY8" fmla="*/ 2910886 h 4761860"/>
              <a:gd name="connsiteX9" fmla="*/ 419600 w 1913873"/>
              <a:gd name="connsiteY9" fmla="*/ 1177088 h 4761860"/>
              <a:gd name="connsiteX10" fmla="*/ 21779 w 1913873"/>
              <a:gd name="connsiteY10" fmla="*/ 958268 h 4761860"/>
              <a:gd name="connsiteX0" fmla="*/ 21006 w 1924976"/>
              <a:gd name="connsiteY0" fmla="*/ 808012 h 4789734"/>
              <a:gd name="connsiteX1" fmla="*/ 348237 w 1924976"/>
              <a:gd name="connsiteY1" fmla="*/ 29519 h 4789734"/>
              <a:gd name="connsiteX2" fmla="*/ 1609621 w 1924976"/>
              <a:gd name="connsiteY2" fmla="*/ 29519 h 4789734"/>
              <a:gd name="connsiteX3" fmla="*/ 1924976 w 1924976"/>
              <a:gd name="connsiteY3" fmla="*/ 344874 h 4789734"/>
              <a:gd name="connsiteX4" fmla="*/ 1924976 w 1924976"/>
              <a:gd name="connsiteY4" fmla="*/ 4470583 h 4789734"/>
              <a:gd name="connsiteX5" fmla="*/ 1609621 w 1924976"/>
              <a:gd name="connsiteY5" fmla="*/ 4785938 h 4789734"/>
              <a:gd name="connsiteX6" fmla="*/ 348237 w 1924976"/>
              <a:gd name="connsiteY6" fmla="*/ 4785938 h 4789734"/>
              <a:gd name="connsiteX7" fmla="*/ 32882 w 1924976"/>
              <a:gd name="connsiteY7" fmla="*/ 3496806 h 4789734"/>
              <a:gd name="connsiteX8" fmla="*/ 359452 w 1924976"/>
              <a:gd name="connsiteY8" fmla="*/ 2938760 h 4789734"/>
              <a:gd name="connsiteX9" fmla="*/ 430703 w 1924976"/>
              <a:gd name="connsiteY9" fmla="*/ 1204962 h 4789734"/>
              <a:gd name="connsiteX10" fmla="*/ 21006 w 1924976"/>
              <a:gd name="connsiteY10" fmla="*/ 808012 h 4789734"/>
              <a:gd name="connsiteX0" fmla="*/ 24986 w 1928956"/>
              <a:gd name="connsiteY0" fmla="*/ 781630 h 4763352"/>
              <a:gd name="connsiteX1" fmla="*/ 352217 w 1928956"/>
              <a:gd name="connsiteY1" fmla="*/ 3137 h 4763352"/>
              <a:gd name="connsiteX2" fmla="*/ 1613601 w 1928956"/>
              <a:gd name="connsiteY2" fmla="*/ 3137 h 4763352"/>
              <a:gd name="connsiteX3" fmla="*/ 1928956 w 1928956"/>
              <a:gd name="connsiteY3" fmla="*/ 318492 h 4763352"/>
              <a:gd name="connsiteX4" fmla="*/ 1928956 w 1928956"/>
              <a:gd name="connsiteY4" fmla="*/ 4444201 h 4763352"/>
              <a:gd name="connsiteX5" fmla="*/ 1613601 w 1928956"/>
              <a:gd name="connsiteY5" fmla="*/ 4759556 h 4763352"/>
              <a:gd name="connsiteX6" fmla="*/ 352217 w 1928956"/>
              <a:gd name="connsiteY6" fmla="*/ 4759556 h 4763352"/>
              <a:gd name="connsiteX7" fmla="*/ 36862 w 1928956"/>
              <a:gd name="connsiteY7" fmla="*/ 3470424 h 4763352"/>
              <a:gd name="connsiteX8" fmla="*/ 363432 w 1928956"/>
              <a:gd name="connsiteY8" fmla="*/ 2912378 h 4763352"/>
              <a:gd name="connsiteX9" fmla="*/ 434683 w 1928956"/>
              <a:gd name="connsiteY9" fmla="*/ 1178580 h 4763352"/>
              <a:gd name="connsiteX10" fmla="*/ 24986 w 1928956"/>
              <a:gd name="connsiteY10" fmla="*/ 781630 h 4763352"/>
              <a:gd name="connsiteX0" fmla="*/ 15526 w 2133252"/>
              <a:gd name="connsiteY0" fmla="*/ 770872 h 4764469"/>
              <a:gd name="connsiteX1" fmla="*/ 556513 w 2133252"/>
              <a:gd name="connsiteY1" fmla="*/ 4254 h 4764469"/>
              <a:gd name="connsiteX2" fmla="*/ 1817897 w 2133252"/>
              <a:gd name="connsiteY2" fmla="*/ 4254 h 4764469"/>
              <a:gd name="connsiteX3" fmla="*/ 2133252 w 2133252"/>
              <a:gd name="connsiteY3" fmla="*/ 319609 h 4764469"/>
              <a:gd name="connsiteX4" fmla="*/ 2133252 w 2133252"/>
              <a:gd name="connsiteY4" fmla="*/ 4445318 h 4764469"/>
              <a:gd name="connsiteX5" fmla="*/ 1817897 w 2133252"/>
              <a:gd name="connsiteY5" fmla="*/ 4760673 h 4764469"/>
              <a:gd name="connsiteX6" fmla="*/ 556513 w 2133252"/>
              <a:gd name="connsiteY6" fmla="*/ 4760673 h 4764469"/>
              <a:gd name="connsiteX7" fmla="*/ 241158 w 2133252"/>
              <a:gd name="connsiteY7" fmla="*/ 3471541 h 4764469"/>
              <a:gd name="connsiteX8" fmla="*/ 567728 w 2133252"/>
              <a:gd name="connsiteY8" fmla="*/ 2913495 h 4764469"/>
              <a:gd name="connsiteX9" fmla="*/ 638979 w 2133252"/>
              <a:gd name="connsiteY9" fmla="*/ 1179697 h 4764469"/>
              <a:gd name="connsiteX10" fmla="*/ 15526 w 2133252"/>
              <a:gd name="connsiteY10" fmla="*/ 770872 h 4764469"/>
              <a:gd name="connsiteX0" fmla="*/ 15526 w 2133252"/>
              <a:gd name="connsiteY0" fmla="*/ 770872 h 4764469"/>
              <a:gd name="connsiteX1" fmla="*/ 556513 w 2133252"/>
              <a:gd name="connsiteY1" fmla="*/ 4254 h 4764469"/>
              <a:gd name="connsiteX2" fmla="*/ 1817897 w 2133252"/>
              <a:gd name="connsiteY2" fmla="*/ 4254 h 4764469"/>
              <a:gd name="connsiteX3" fmla="*/ 2133252 w 2133252"/>
              <a:gd name="connsiteY3" fmla="*/ 319609 h 4764469"/>
              <a:gd name="connsiteX4" fmla="*/ 2133252 w 2133252"/>
              <a:gd name="connsiteY4" fmla="*/ 4445318 h 4764469"/>
              <a:gd name="connsiteX5" fmla="*/ 1817897 w 2133252"/>
              <a:gd name="connsiteY5" fmla="*/ 4760673 h 4764469"/>
              <a:gd name="connsiteX6" fmla="*/ 556513 w 2133252"/>
              <a:gd name="connsiteY6" fmla="*/ 4760673 h 4764469"/>
              <a:gd name="connsiteX7" fmla="*/ 241158 w 2133252"/>
              <a:gd name="connsiteY7" fmla="*/ 3471541 h 4764469"/>
              <a:gd name="connsiteX8" fmla="*/ 567728 w 2133252"/>
              <a:gd name="connsiteY8" fmla="*/ 2913495 h 4764469"/>
              <a:gd name="connsiteX9" fmla="*/ 555852 w 2133252"/>
              <a:gd name="connsiteY9" fmla="*/ 1060944 h 4764469"/>
              <a:gd name="connsiteX10" fmla="*/ 15526 w 2133252"/>
              <a:gd name="connsiteY10" fmla="*/ 770872 h 4764469"/>
              <a:gd name="connsiteX0" fmla="*/ 15526 w 2133252"/>
              <a:gd name="connsiteY0" fmla="*/ 770872 h 4764469"/>
              <a:gd name="connsiteX1" fmla="*/ 556513 w 2133252"/>
              <a:gd name="connsiteY1" fmla="*/ 4254 h 4764469"/>
              <a:gd name="connsiteX2" fmla="*/ 1817897 w 2133252"/>
              <a:gd name="connsiteY2" fmla="*/ 4254 h 4764469"/>
              <a:gd name="connsiteX3" fmla="*/ 2133252 w 2133252"/>
              <a:gd name="connsiteY3" fmla="*/ 319609 h 4764469"/>
              <a:gd name="connsiteX4" fmla="*/ 2133252 w 2133252"/>
              <a:gd name="connsiteY4" fmla="*/ 4445318 h 4764469"/>
              <a:gd name="connsiteX5" fmla="*/ 1817897 w 2133252"/>
              <a:gd name="connsiteY5" fmla="*/ 4760673 h 4764469"/>
              <a:gd name="connsiteX6" fmla="*/ 556513 w 2133252"/>
              <a:gd name="connsiteY6" fmla="*/ 4760673 h 4764469"/>
              <a:gd name="connsiteX7" fmla="*/ 241158 w 2133252"/>
              <a:gd name="connsiteY7" fmla="*/ 3471541 h 4764469"/>
              <a:gd name="connsiteX8" fmla="*/ 567728 w 2133252"/>
              <a:gd name="connsiteY8" fmla="*/ 2913495 h 4764469"/>
              <a:gd name="connsiteX9" fmla="*/ 579602 w 2133252"/>
              <a:gd name="connsiteY9" fmla="*/ 1120321 h 4764469"/>
              <a:gd name="connsiteX10" fmla="*/ 15526 w 2133252"/>
              <a:gd name="connsiteY10" fmla="*/ 770872 h 4764469"/>
              <a:gd name="connsiteX0" fmla="*/ 15526 w 2133252"/>
              <a:gd name="connsiteY0" fmla="*/ 770872 h 4764469"/>
              <a:gd name="connsiteX1" fmla="*/ 556513 w 2133252"/>
              <a:gd name="connsiteY1" fmla="*/ 4254 h 4764469"/>
              <a:gd name="connsiteX2" fmla="*/ 1817897 w 2133252"/>
              <a:gd name="connsiteY2" fmla="*/ 4254 h 4764469"/>
              <a:gd name="connsiteX3" fmla="*/ 2133252 w 2133252"/>
              <a:gd name="connsiteY3" fmla="*/ 319609 h 4764469"/>
              <a:gd name="connsiteX4" fmla="*/ 2133252 w 2133252"/>
              <a:gd name="connsiteY4" fmla="*/ 4445318 h 4764469"/>
              <a:gd name="connsiteX5" fmla="*/ 1817897 w 2133252"/>
              <a:gd name="connsiteY5" fmla="*/ 4760673 h 4764469"/>
              <a:gd name="connsiteX6" fmla="*/ 556513 w 2133252"/>
              <a:gd name="connsiteY6" fmla="*/ 4760673 h 4764469"/>
              <a:gd name="connsiteX7" fmla="*/ 241158 w 2133252"/>
              <a:gd name="connsiteY7" fmla="*/ 3471541 h 4764469"/>
              <a:gd name="connsiteX8" fmla="*/ 567728 w 2133252"/>
              <a:gd name="connsiteY8" fmla="*/ 2913495 h 4764469"/>
              <a:gd name="connsiteX9" fmla="*/ 579602 w 2133252"/>
              <a:gd name="connsiteY9" fmla="*/ 1120321 h 4764469"/>
              <a:gd name="connsiteX10" fmla="*/ 15526 w 2133252"/>
              <a:gd name="connsiteY10" fmla="*/ 770872 h 4764469"/>
              <a:gd name="connsiteX0" fmla="*/ 15526 w 2133252"/>
              <a:gd name="connsiteY0" fmla="*/ 770872 h 4764469"/>
              <a:gd name="connsiteX1" fmla="*/ 556513 w 2133252"/>
              <a:gd name="connsiteY1" fmla="*/ 4254 h 4764469"/>
              <a:gd name="connsiteX2" fmla="*/ 1817897 w 2133252"/>
              <a:gd name="connsiteY2" fmla="*/ 4254 h 4764469"/>
              <a:gd name="connsiteX3" fmla="*/ 2133252 w 2133252"/>
              <a:gd name="connsiteY3" fmla="*/ 319609 h 4764469"/>
              <a:gd name="connsiteX4" fmla="*/ 2133252 w 2133252"/>
              <a:gd name="connsiteY4" fmla="*/ 4445318 h 4764469"/>
              <a:gd name="connsiteX5" fmla="*/ 1817897 w 2133252"/>
              <a:gd name="connsiteY5" fmla="*/ 4760673 h 4764469"/>
              <a:gd name="connsiteX6" fmla="*/ 556513 w 2133252"/>
              <a:gd name="connsiteY6" fmla="*/ 4760673 h 4764469"/>
              <a:gd name="connsiteX7" fmla="*/ 241158 w 2133252"/>
              <a:gd name="connsiteY7" fmla="*/ 3471541 h 4764469"/>
              <a:gd name="connsiteX8" fmla="*/ 567728 w 2133252"/>
              <a:gd name="connsiteY8" fmla="*/ 2913495 h 4764469"/>
              <a:gd name="connsiteX9" fmla="*/ 579602 w 2133252"/>
              <a:gd name="connsiteY9" fmla="*/ 1120321 h 4764469"/>
              <a:gd name="connsiteX10" fmla="*/ 15526 w 2133252"/>
              <a:gd name="connsiteY10" fmla="*/ 770872 h 476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3252" h="4764469">
                <a:moveTo>
                  <a:pt x="15526" y="770872"/>
                </a:moveTo>
                <a:cubicBezTo>
                  <a:pt x="-91351" y="-103938"/>
                  <a:pt x="382347" y="4254"/>
                  <a:pt x="556513" y="4254"/>
                </a:cubicBezTo>
                <a:lnTo>
                  <a:pt x="1817897" y="4254"/>
                </a:lnTo>
                <a:cubicBezTo>
                  <a:pt x="1992063" y="4254"/>
                  <a:pt x="2133252" y="145443"/>
                  <a:pt x="2133252" y="319609"/>
                </a:cubicBezTo>
                <a:lnTo>
                  <a:pt x="2133252" y="4445318"/>
                </a:lnTo>
                <a:cubicBezTo>
                  <a:pt x="2133252" y="4619484"/>
                  <a:pt x="1992063" y="4760673"/>
                  <a:pt x="1817897" y="4760673"/>
                </a:cubicBezTo>
                <a:lnTo>
                  <a:pt x="556513" y="4760673"/>
                </a:lnTo>
                <a:cubicBezTo>
                  <a:pt x="192342" y="4736922"/>
                  <a:pt x="217409" y="4999494"/>
                  <a:pt x="241158" y="3471541"/>
                </a:cubicBezTo>
                <a:cubicBezTo>
                  <a:pt x="256882" y="3139927"/>
                  <a:pt x="607312" y="3541736"/>
                  <a:pt x="567728" y="2913495"/>
                </a:cubicBezTo>
                <a:cubicBezTo>
                  <a:pt x="588509" y="2582981"/>
                  <a:pt x="562778" y="2942048"/>
                  <a:pt x="579602" y="1120321"/>
                </a:cubicBezTo>
                <a:cubicBezTo>
                  <a:pt x="525174" y="794885"/>
                  <a:pt x="-28127" y="1113241"/>
                  <a:pt x="15526" y="770872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http://downloadicons.net/sites/default/files/skyscraper-icon-68720.png"/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148" y="2428608"/>
            <a:ext cx="1359799" cy="135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5333360" y="380318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시가지가 배경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 rot="19868056">
            <a:off x="4075428" y="4538441"/>
            <a:ext cx="1131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6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52" y="3396326"/>
            <a:ext cx="1499844" cy="1499844"/>
          </a:xfrm>
          <a:prstGeom prst="rect">
            <a:avLst/>
          </a:prstGeom>
          <a:noFill/>
        </p:spPr>
      </p:pic>
      <p:sp>
        <p:nvSpPr>
          <p:cNvPr id="69" name="TextBox 68"/>
          <p:cNvSpPr txBox="1"/>
          <p:nvPr/>
        </p:nvSpPr>
        <p:spPr>
          <a:xfrm>
            <a:off x="3290639" y="4801249"/>
            <a:ext cx="14654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6685" y="7789434"/>
            <a:ext cx="416733" cy="4167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6099" y="8228821"/>
            <a:ext cx="60535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이미지 태그를 사용하여 총을 조작하고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시가지를 따라 움직이면서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등장하는 경찰을 제압하고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목적지에 죽지 않고 도달하는게 목적인 게임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ts val="24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태그를 인식하기 위해서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툴인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Vuforia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사용했고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자연스러운 헤드트레킹을 구현하기 위해서 구글 카드보드에서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헤드 트레킹 부분을 찾아 수정해 사용했다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76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40</Words>
  <Application>Microsoft Office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나눔스퀘어</vt:lpstr>
      <vt:lpstr>나눔스퀘어 Bold</vt:lpstr>
      <vt:lpstr>나눔스퀘어 ExtraBold</vt:lpstr>
      <vt:lpstr>맑은 고딕</vt:lpstr>
      <vt:lpstr>Arial</vt:lpstr>
      <vt:lpstr>Calibri</vt:lpstr>
      <vt:lpstr>Calibri Light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alvin</dc:creator>
  <cp:lastModifiedBy>Windows 사용자</cp:lastModifiedBy>
  <cp:revision>24</cp:revision>
  <dcterms:created xsi:type="dcterms:W3CDTF">2017-06-01T10:28:46Z</dcterms:created>
  <dcterms:modified xsi:type="dcterms:W3CDTF">2017-06-18T13:37:32Z</dcterms:modified>
</cp:coreProperties>
</file>