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7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58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3E"/>
    <a:srgbClr val="23A8E1"/>
    <a:srgbClr val="33CCFF"/>
    <a:srgbClr val="08397B"/>
    <a:srgbClr val="295896"/>
    <a:srgbClr val="FFC22E"/>
    <a:srgbClr val="5DA428"/>
    <a:srgbClr val="68B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>
      <p:cViewPr varScale="1">
        <p:scale>
          <a:sx n="109" d="100"/>
          <a:sy n="109" d="100"/>
        </p:scale>
        <p:origin x="1026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5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70811-BB17-44EC-93F5-EBED80FC02C9}" type="datetimeFigureOut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2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86" y="5997843"/>
            <a:ext cx="3303229" cy="33573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143864" y="505730"/>
            <a:ext cx="14427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 smtClean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8B00-0776-4BAC-8A9C-01E682A90BE6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ACC-A201-48DF-9CBB-9B8D02E8C8AC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2214-6261-43BB-B6B0-35EC06A61E61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CE96-5DCD-4603-91E1-FC2BD01E76F6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934B-31D0-4308-ACFF-B67849464334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799" y="908720"/>
            <a:ext cx="6243265" cy="614774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2800" y="1700808"/>
            <a:ext cx="6264696" cy="424847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37344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6253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200790"/>
            <a:ext cx="9217024" cy="419898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908719"/>
            <a:ext cx="9217024" cy="54726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09352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85448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6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경기도 성남시 분당구 판교로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253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이로밸리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602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호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02-2558-5180</a:t>
            </a:r>
            <a:r>
              <a:rPr lang="en-US" altLang="ko-KR" sz="11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02-558-5181   E-Mail : ncia@ncia.kr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</a:t>
            </a:r>
            <a:r>
              <a:rPr lang="en-US" altLang="ko-KR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90" y="5877272"/>
            <a:ext cx="3231221" cy="3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CB2-5D5F-4902-8836-B4034B62E743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0FAF-B218-4013-ACB9-644290D95C3B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913-EBC2-4212-8482-F9DBD56EC0FA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53B5-F10D-41F8-BD5A-CDE77EBC4002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8504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D343E2E-D187-44B7-945F-E031827BE040}" type="datetime1">
              <a:rPr lang="ko-KR" altLang="en-US" smtClean="0"/>
              <a:pPr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648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6854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60229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63" y="237192"/>
            <a:ext cx="826957" cy="4101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3360" y="3212976"/>
            <a:ext cx="7200801" cy="864096"/>
          </a:xfrm>
        </p:spPr>
        <p:txBody>
          <a:bodyPr/>
          <a:lstStyle/>
          <a:p>
            <a:r>
              <a:rPr lang="en-US" altLang="ko-KR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063551" y="4365104"/>
            <a:ext cx="3780420" cy="43204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조항현</a:t>
            </a:r>
            <a:r>
              <a:rPr lang="en-US" altLang="ko-KR" dirty="0"/>
              <a:t> </a:t>
            </a:r>
            <a:r>
              <a:rPr lang="ko-KR" altLang="en-US" dirty="0" smtClean="0"/>
              <a:t>수강생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제에목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8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소제목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블라블라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아마도 뷰포리아랑 헤드 트레킹이랑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제작하면서 어려웠던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맵 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 및 초기화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26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목차</a:t>
            </a:r>
            <a:endParaRPr lang="ko-KR" altLang="en-US" sz="26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발표자 소개</a:t>
            </a:r>
            <a:endParaRPr lang="en-US" altLang="ko-KR" dirty="0" smtClean="0"/>
          </a:p>
          <a:p>
            <a:r>
              <a:rPr lang="en-US" altLang="ko-KR" dirty="0" smtClean="0"/>
              <a:t>SQUARE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ko-KR" altLang="en-US" dirty="0" smtClean="0"/>
              <a:t>제작 과정</a:t>
            </a:r>
            <a:endParaRPr lang="en-US" altLang="ko-KR" dirty="0" smtClean="0"/>
          </a:p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4157" y="1639326"/>
            <a:ext cx="5141371" cy="42484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조항현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예비 게임 프로그래머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중수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 디지텍 고등학교 졸업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2088" y="589194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발표자</a:t>
            </a:r>
            <a:r>
              <a:rPr lang="ko-KR" altLang="en-US" sz="2800" b="1" dirty="0" smtClean="0"/>
              <a:t> </a:t>
            </a:r>
            <a:r>
              <a:rPr lang="ko-KR" altLang="en-US" sz="3600" b="1" dirty="0" smtClean="0"/>
              <a:t>소개</a:t>
            </a:r>
            <a:endParaRPr lang="ko-KR" altLang="en-US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632" y="0"/>
            <a:ext cx="5145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664" y="2204864"/>
            <a:ext cx="2887329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&lt;SQUARE&gt;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VR Rail Shooter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게임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유니티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개발 시작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073627"/>
            <a:ext cx="2448272" cy="24482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78894" y="4438853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1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4704"/>
            <a:ext cx="9217025" cy="5191723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9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소제목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블라블라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아마도 뷰포리아랑 헤드 트레킹이랑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제작하면서 어려웠던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맵 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 및 초기화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9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제에목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소제목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블라블라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아마도 뷰포리아랑 헤드 트레킹이랑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제작하면서 어려웠던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맵 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 및 초기화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9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61</Words>
  <Application>Microsoft Office PowerPoint</Application>
  <PresentationFormat>A4 Paper (210x297 mm)</PresentationFormat>
  <Paragraphs>31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HY견고딕</vt:lpstr>
      <vt:lpstr>나눔고딕</vt:lpstr>
      <vt:lpstr>나눔스퀘어 ExtraBold</vt:lpstr>
      <vt:lpstr>맑은 고딕</vt:lpstr>
      <vt:lpstr>Arial</vt:lpstr>
      <vt:lpstr>Office 테마</vt:lpstr>
      <vt:lpstr>SQUARE</vt:lpstr>
      <vt:lpstr>목차</vt:lpstr>
      <vt:lpstr>PowerPoint Presentation</vt:lpstr>
      <vt:lpstr>PowerPoint Presentation</vt:lpstr>
      <vt:lpstr>PowerPoint Presentation</vt:lpstr>
      <vt:lpstr>PowerPoint Presentation</vt:lpstr>
      <vt:lpstr>소제목?</vt:lpstr>
      <vt:lpstr>제에목</vt:lpstr>
      <vt:lpstr>소제목?</vt:lpstr>
      <vt:lpstr>제에목</vt:lpstr>
      <vt:lpstr>소제목?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58</cp:revision>
  <cp:lastPrinted>2016-01-15T05:41:48Z</cp:lastPrinted>
  <dcterms:created xsi:type="dcterms:W3CDTF">2012-10-19T01:35:04Z</dcterms:created>
  <dcterms:modified xsi:type="dcterms:W3CDTF">2017-06-18T13:36:45Z</dcterms:modified>
</cp:coreProperties>
</file>