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67" r:id="rId5"/>
    <p:sldId id="266" r:id="rId6"/>
    <p:sldId id="269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58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3E"/>
    <a:srgbClr val="23A8E1"/>
    <a:srgbClr val="33CCFF"/>
    <a:srgbClr val="08397B"/>
    <a:srgbClr val="295896"/>
    <a:srgbClr val="FFC22E"/>
    <a:srgbClr val="5DA428"/>
    <a:srgbClr val="68B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>
      <p:cViewPr varScale="1">
        <p:scale>
          <a:sx n="109" d="100"/>
          <a:sy n="109" d="100"/>
        </p:scale>
        <p:origin x="1806" y="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195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70811-BB17-44EC-93F5-EBED80FC02C9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815ED-413D-4A02-982A-9455DFA13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15ED-413D-4A02-982A-9455DFA13CE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15ED-413D-4A02-982A-9455DFA13CE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2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2600" y="3212976"/>
            <a:ext cx="7200801" cy="864096"/>
          </a:xfrm>
        </p:spPr>
        <p:txBody>
          <a:bodyPr anchor="t"/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86" y="5997843"/>
            <a:ext cx="3303229" cy="33573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143864" y="505730"/>
            <a:ext cx="14427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0" dirty="0" smtClean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http://www.nica.kr</a:t>
            </a:r>
            <a:endParaRPr lang="ko-KR" altLang="en-US" sz="1200" b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8B00-0776-4BAC-8A9C-01E682A90BE6}" type="datetime1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CACC-A201-48DF-9CBB-9B8D02E8C8AC}" type="datetime1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2214-6261-43BB-B6B0-35EC06A61E61}" type="datetime1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CE96-5DCD-4603-91E1-FC2BD01E76F6}" type="datetime1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934B-31D0-4308-ACFF-B67849464334}" type="datetime1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2435288"/>
            <a:ext cx="6546183" cy="633672"/>
          </a:xfrm>
          <a:noFill/>
          <a:ln>
            <a:noFill/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34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2799" y="908720"/>
            <a:ext cx="6243265" cy="614774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2800" y="1700808"/>
            <a:ext cx="6264696" cy="424847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37344" y="6356351"/>
            <a:ext cx="2311400" cy="365125"/>
          </a:xfrm>
        </p:spPr>
        <p:txBody>
          <a:bodyPr/>
          <a:lstStyle/>
          <a:p>
            <a:fld id="{22B92E89-2433-4E95-A6A9-BE7EB38384C9}" type="datetime1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76253" y="6398580"/>
            <a:ext cx="557267" cy="268139"/>
          </a:xfrm>
        </p:spPr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200790"/>
            <a:ext cx="9217024" cy="419898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908719"/>
            <a:ext cx="9217024" cy="547260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09352" y="6356351"/>
            <a:ext cx="2311400" cy="365125"/>
          </a:xfrm>
        </p:spPr>
        <p:txBody>
          <a:bodyPr/>
          <a:lstStyle/>
          <a:p>
            <a:fld id="{22B92E89-2433-4E95-A6A9-BE7EB38384C9}" type="datetime1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85448" y="6398580"/>
            <a:ext cx="557267" cy="268139"/>
          </a:xfrm>
        </p:spPr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361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856656" y="2640711"/>
            <a:ext cx="61926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경기도 성남시 분당구 판교로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253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이로밸리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동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602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호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TEL : 02-2558-5180</a:t>
            </a:r>
            <a:r>
              <a:rPr lang="en-US" altLang="ko-KR" sz="11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FAX : 02-558-5181   E-Mail : ncia@ncia.kr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0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©(</a:t>
            </a:r>
            <a:r>
              <a:rPr lang="ko-KR" altLang="en-US" sz="10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사</a:t>
            </a:r>
            <a:r>
              <a:rPr lang="en-US" altLang="ko-KR" sz="10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000" kern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차세대융합콘텐츠산업협회</a:t>
            </a:r>
            <a:r>
              <a:rPr lang="en-US" altLang="ko-KR" sz="10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0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ALL</a:t>
            </a:r>
            <a:r>
              <a:rPr lang="en-US" altLang="ko-KR" sz="10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RIGHTS</a:t>
            </a:r>
            <a:r>
              <a:rPr lang="en-US" altLang="ko-KR" sz="10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r>
              <a:rPr lang="en-US" altLang="ko-KR" sz="4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4800" i="1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390" y="5877272"/>
            <a:ext cx="3231221" cy="32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CB2-5D5F-4902-8836-B4034B62E743}" type="datetime1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0FAF-B218-4013-ACB9-644290D95C3B}" type="datetime1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F913-EBC2-4212-8482-F9DBD56EC0FA}" type="datetime1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53B5-F10D-41F8-BD5A-CDE77EBC4002}" type="datetime1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8504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D343E2E-D187-44B7-945F-E031827BE040}" type="datetime1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648" y="908719"/>
            <a:ext cx="8915400" cy="54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6854" y="116632"/>
            <a:ext cx="89154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60229" y="6398580"/>
            <a:ext cx="557267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263" y="237192"/>
            <a:ext cx="826957" cy="4101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3360" y="3212976"/>
            <a:ext cx="7200801" cy="864096"/>
          </a:xfrm>
        </p:spPr>
        <p:txBody>
          <a:bodyPr/>
          <a:lstStyle/>
          <a:p>
            <a:r>
              <a:rPr lang="en-US" altLang="ko-KR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3063551" y="4365104"/>
            <a:ext cx="3780420" cy="43204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조항현</a:t>
            </a:r>
            <a:r>
              <a:rPr lang="en-US" altLang="ko-KR" dirty="0"/>
              <a:t> </a:t>
            </a:r>
            <a:r>
              <a:rPr lang="ko-KR" altLang="en-US" dirty="0" smtClean="0"/>
              <a:t>수강생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제에목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소제목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 블라블라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아마도 뷰포리아랑 헤드 트레킹이랑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제작하면서 어려웠던 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맵 배치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최적화 및 초기화 부분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9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제에목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8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소제목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 블라블라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아마도 뷰포리아랑 헤드 트레킹이랑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제작하면서 어려웠던 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맵 배치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최적화 및 초기화 부분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5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z="26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목차</a:t>
            </a:r>
            <a:endParaRPr lang="ko-KR" altLang="en-US" sz="26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발표자 소개</a:t>
            </a:r>
            <a:endParaRPr lang="en-US" altLang="ko-KR" dirty="0" smtClean="0"/>
          </a:p>
          <a:p>
            <a:r>
              <a:rPr lang="en-US" altLang="ko-KR" dirty="0" smtClean="0"/>
              <a:t>SQUARE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ko-KR" altLang="en-US" dirty="0" smtClean="0"/>
              <a:t>제작 과정</a:t>
            </a:r>
            <a:endParaRPr lang="en-US" altLang="ko-KR" dirty="0" smtClean="0"/>
          </a:p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4157" y="1639326"/>
            <a:ext cx="5141371" cy="424847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조항현</a:t>
            </a: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예비 게임 프로그래머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 중수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 디지텍 고등학교 졸업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광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2088" y="589194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발표자</a:t>
            </a:r>
            <a:r>
              <a:rPr lang="ko-KR" altLang="en-US" sz="2800" b="1" dirty="0" smtClean="0"/>
              <a:t> </a:t>
            </a:r>
            <a:r>
              <a:rPr lang="ko-KR" altLang="en-US" sz="3600" b="1" dirty="0" smtClean="0"/>
              <a:t>소개</a:t>
            </a:r>
            <a:endParaRPr lang="ko-KR" altLang="en-US" sz="28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632" y="0"/>
            <a:ext cx="5145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9274" y="2216641"/>
            <a:ext cx="2887329" cy="254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&lt;SQUARE&gt;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VR Rail Shooter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 게임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유니티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17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17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시작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344488" y="200790"/>
            <a:ext cx="9217024" cy="4198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SQUARE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21" y="2073627"/>
            <a:ext cx="2694666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764704"/>
            <a:ext cx="9217025" cy="5191723"/>
          </a:xfr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29264" y="6093296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9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764704"/>
            <a:ext cx="9217025" cy="5191723"/>
          </a:xfr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29264" y="6093296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0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9274" y="2216641"/>
            <a:ext cx="2887329" cy="254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&lt;SQUARE&gt;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VR Rail Shooter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 게임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유니티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17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17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시작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344488" y="200790"/>
            <a:ext cx="9217024" cy="4198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SQUARE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480" y="6093296"/>
            <a:ext cx="456872" cy="5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소제목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 블라블라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아마도 뷰포리아랑 헤드 트레킹이랑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제작하면서 어려웠던 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맵 배치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최적화 및 초기화 부분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9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83</Words>
  <Application>Microsoft Office PowerPoint</Application>
  <PresentationFormat>A4 Paper (210x297 mm)</PresentationFormat>
  <Paragraphs>39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HY견고딕</vt:lpstr>
      <vt:lpstr>나눔고딕</vt:lpstr>
      <vt:lpstr>나눔스퀘어 ExtraBold</vt:lpstr>
      <vt:lpstr>맑은 고딕</vt:lpstr>
      <vt:lpstr>Arial</vt:lpstr>
      <vt:lpstr>Office 테마</vt:lpstr>
      <vt:lpstr>SQUARE</vt:lpstr>
      <vt:lpstr>목차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소제목?</vt:lpstr>
      <vt:lpstr>제에목</vt:lpstr>
      <vt:lpstr>소제목?</vt:lpstr>
      <vt:lpstr>제에목</vt:lpstr>
      <vt:lpstr>소제목?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63</cp:revision>
  <cp:lastPrinted>2016-01-15T05:41:48Z</cp:lastPrinted>
  <dcterms:created xsi:type="dcterms:W3CDTF">2012-10-19T01:35:04Z</dcterms:created>
  <dcterms:modified xsi:type="dcterms:W3CDTF">2017-06-19T14:51:54Z</dcterms:modified>
</cp:coreProperties>
</file>