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5" r:id="rId4"/>
    <p:sldId id="267" r:id="rId5"/>
    <p:sldId id="289" r:id="rId6"/>
    <p:sldId id="290" r:id="rId7"/>
    <p:sldId id="291" r:id="rId8"/>
    <p:sldId id="292" r:id="rId9"/>
    <p:sldId id="271" r:id="rId10"/>
    <p:sldId id="266" r:id="rId11"/>
    <p:sldId id="269" r:id="rId12"/>
    <p:sldId id="270" r:id="rId13"/>
    <p:sldId id="268" r:id="rId14"/>
    <p:sldId id="274" r:id="rId15"/>
    <p:sldId id="275" r:id="rId16"/>
    <p:sldId id="273" r:id="rId17"/>
    <p:sldId id="276" r:id="rId18"/>
    <p:sldId id="277" r:id="rId19"/>
    <p:sldId id="285" r:id="rId20"/>
    <p:sldId id="281" r:id="rId21"/>
    <p:sldId id="260" r:id="rId22"/>
    <p:sldId id="280" r:id="rId23"/>
    <p:sldId id="278" r:id="rId24"/>
    <p:sldId id="282" r:id="rId25"/>
    <p:sldId id="283" r:id="rId26"/>
    <p:sldId id="284" r:id="rId27"/>
    <p:sldId id="286" r:id="rId28"/>
    <p:sldId id="287" r:id="rId29"/>
    <p:sldId id="279" r:id="rId30"/>
    <p:sldId id="288" r:id="rId31"/>
    <p:sldId id="258" r:id="rId3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F7D"/>
    <a:srgbClr val="8EFF89"/>
    <a:srgbClr val="EBEBEB"/>
    <a:srgbClr val="FFC23E"/>
    <a:srgbClr val="23A8E1"/>
    <a:srgbClr val="33CCFF"/>
    <a:srgbClr val="08397B"/>
    <a:srgbClr val="295896"/>
    <a:srgbClr val="FFC22E"/>
    <a:srgbClr val="5DA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>
      <p:cViewPr>
        <p:scale>
          <a:sx n="75" d="100"/>
          <a:sy n="75" d="100"/>
        </p:scale>
        <p:origin x="1464" y="82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96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70811-BB17-44EC-93F5-EBED80FC02C9}" type="datetimeFigureOut">
              <a:rPr lang="ko-KR" altLang="en-US" smtClean="0"/>
              <a:pPr/>
              <a:t>2017-06-20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815ED-413D-4A02-982A-9455DFA13C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815ED-413D-4A02-982A-9455DFA13CE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815ED-413D-4A02-982A-9455DFA13CE9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42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2600" y="3212976"/>
            <a:ext cx="7200801" cy="864096"/>
          </a:xfrm>
        </p:spPr>
        <p:txBody>
          <a:bodyPr anchor="t"/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386" y="5997843"/>
            <a:ext cx="3303229" cy="33573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8143864" y="505730"/>
            <a:ext cx="14427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0" dirty="0" smtClean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http://www.nica.kr</a:t>
            </a:r>
            <a:endParaRPr lang="ko-KR" altLang="en-US" sz="1200" b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8B00-0776-4BAC-8A9C-01E682A90BE6}" type="datetime1">
              <a:rPr lang="ko-KR" altLang="en-US" smtClean="0"/>
              <a:pPr/>
              <a:t>2017-06-20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CACC-A201-48DF-9CBB-9B8D02E8C8AC}" type="datetime1">
              <a:rPr lang="ko-KR" altLang="en-US" smtClean="0"/>
              <a:pPr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2214-6261-43BB-B6B0-35EC06A61E61}" type="datetime1">
              <a:rPr lang="ko-KR" altLang="en-US" smtClean="0"/>
              <a:pPr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CE96-5DCD-4603-91E1-FC2BD01E76F6}" type="datetime1">
              <a:rPr lang="ko-KR" altLang="en-US" smtClean="0"/>
              <a:pPr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934B-31D0-4308-ACFF-B67849464334}" type="datetime1">
              <a:rPr lang="ko-KR" altLang="en-US" smtClean="0"/>
              <a:pPr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9909" y="2435288"/>
            <a:ext cx="6546183" cy="633672"/>
          </a:xfrm>
          <a:noFill/>
          <a:ln>
            <a:noFill/>
          </a:ln>
          <a:effectLst>
            <a:outerShdw blurRad="88900" dist="38100" dir="5400000" sx="95000" sy="95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26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134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52799" y="908720"/>
            <a:ext cx="6243265" cy="614774"/>
          </a:xfrm>
        </p:spPr>
        <p:txBody>
          <a:bodyPr/>
          <a:lstStyle>
            <a:lvl1pPr>
              <a:defRPr sz="2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52800" y="1700808"/>
            <a:ext cx="6264696" cy="424847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37344" y="6356351"/>
            <a:ext cx="2311400" cy="365125"/>
          </a:xfrm>
        </p:spPr>
        <p:txBody>
          <a:bodyPr/>
          <a:lstStyle/>
          <a:p>
            <a:fld id="{22B92E89-2433-4E95-A6A9-BE7EB38384C9}" type="datetime1">
              <a:rPr lang="ko-KR" altLang="en-US" smtClean="0"/>
              <a:pPr/>
              <a:t>2017-06-20</a:t>
            </a:fld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76253" y="6398580"/>
            <a:ext cx="557267" cy="268139"/>
          </a:xfrm>
        </p:spPr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200790"/>
            <a:ext cx="9217024" cy="419898"/>
          </a:xfrm>
        </p:spPr>
        <p:txBody>
          <a:bodyPr/>
          <a:lstStyle>
            <a:lvl1pPr>
              <a:defRPr sz="2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908719"/>
            <a:ext cx="9217024" cy="5472609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09352" y="6356351"/>
            <a:ext cx="2311400" cy="365125"/>
          </a:xfrm>
        </p:spPr>
        <p:txBody>
          <a:bodyPr/>
          <a:lstStyle/>
          <a:p>
            <a:fld id="{22B92E89-2433-4E95-A6A9-BE7EB38384C9}" type="datetime1">
              <a:rPr lang="ko-KR" altLang="en-US" smtClean="0"/>
              <a:pPr/>
              <a:t>2017-06-20</a:t>
            </a:fld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85448" y="6398580"/>
            <a:ext cx="557267" cy="268139"/>
          </a:xfrm>
        </p:spPr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361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856656" y="2640711"/>
            <a:ext cx="61926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경기도 성남시 분당구 판교로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253 </a:t>
            </a:r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이로밸리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동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602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호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TEL : 02-2558-5180</a:t>
            </a:r>
            <a:r>
              <a:rPr lang="en-US" altLang="ko-KR" sz="1100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FAX : 02-558-5181   E-Mail : ncia@ncia.kr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000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©(</a:t>
            </a:r>
            <a:r>
              <a:rPr lang="ko-KR" altLang="en-US" sz="1000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사</a:t>
            </a:r>
            <a:r>
              <a:rPr lang="en-US" altLang="ko-KR" sz="1000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000" kern="1200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차세대융합콘텐츠산업협회</a:t>
            </a:r>
            <a:r>
              <a:rPr lang="en-US" altLang="ko-KR" sz="1000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altLang="ko-KR" sz="1000" b="0" i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ALL</a:t>
            </a:r>
            <a:r>
              <a:rPr lang="en-US" altLang="ko-KR" sz="1000" b="0" i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RIGHTS</a:t>
            </a:r>
            <a:r>
              <a:rPr lang="en-US" altLang="ko-KR" sz="1000" b="0" i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RESERVED.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856656" y="1484784"/>
            <a:ext cx="6192688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r>
              <a:rPr lang="en-US" altLang="ko-KR" sz="4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sz="4800" i="1" dirty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390" y="5877272"/>
            <a:ext cx="3231221" cy="32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0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CB2-5D5F-4902-8836-B4034B62E743}" type="datetime1">
              <a:rPr lang="ko-KR" altLang="en-US" smtClean="0"/>
              <a:pPr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0FAF-B218-4013-ACB9-644290D95C3B}" type="datetime1">
              <a:rPr lang="ko-KR" altLang="en-US" smtClean="0"/>
              <a:pPr/>
              <a:t>2017-06-20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F913-EBC2-4212-8482-F9DBD56EC0FA}" type="datetime1">
              <a:rPr lang="ko-KR" altLang="en-US" smtClean="0"/>
              <a:pPr/>
              <a:t>2017-06-20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53B5-F10D-41F8-BD5A-CDE77EBC4002}" type="datetime1">
              <a:rPr lang="ko-KR" altLang="en-US" smtClean="0"/>
              <a:pPr/>
              <a:t>2017-06-20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88504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BD343E2E-D187-44B7-945F-E031827BE040}" type="datetime1">
              <a:rPr lang="ko-KR" altLang="en-US" smtClean="0"/>
              <a:pPr/>
              <a:t>2017-06-20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648" y="908719"/>
            <a:ext cx="8915400" cy="540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06854" y="116632"/>
            <a:ext cx="89154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60229" y="6398580"/>
            <a:ext cx="557267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263" y="237192"/>
            <a:ext cx="826957" cy="4101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200" b="1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0.xml"/><Relationship Id="rId5" Type="http://schemas.microsoft.com/office/2007/relationships/hdphoto" Target="../media/hdphoto3.wdp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3360" y="3212976"/>
            <a:ext cx="7200801" cy="864096"/>
          </a:xfrm>
        </p:spPr>
        <p:txBody>
          <a:bodyPr/>
          <a:lstStyle/>
          <a:p>
            <a:r>
              <a:rPr lang="en-US" altLang="ko-KR" sz="4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3063551" y="4365104"/>
            <a:ext cx="3780420" cy="43204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조항현</a:t>
            </a:r>
            <a:r>
              <a:rPr lang="en-US" altLang="ko-KR" dirty="0"/>
              <a:t> </a:t>
            </a:r>
            <a:r>
              <a:rPr lang="ko-KR" altLang="en-US" dirty="0" smtClean="0"/>
              <a:t>수강생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764704"/>
            <a:ext cx="9217025" cy="5191723"/>
          </a:xfr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329264" y="6093296"/>
            <a:ext cx="266429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</a:t>
            </a:r>
            <a:endParaRPr lang="ko-KR" altLang="en-US" sz="4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88504" y="0"/>
            <a:ext cx="295232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플레이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화면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98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768277"/>
            <a:ext cx="9217025" cy="5184576"/>
          </a:xfr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329264" y="6093296"/>
            <a:ext cx="266429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</a:t>
            </a:r>
            <a:endParaRPr lang="ko-KR" altLang="en-US" sz="4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88504" y="0"/>
            <a:ext cx="295232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종료 여부를 묻는 화면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02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768277"/>
            <a:ext cx="9217024" cy="5184576"/>
          </a:xfr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329264" y="6093296"/>
            <a:ext cx="266429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</a:t>
            </a:r>
            <a:endParaRPr lang="ko-KR" altLang="en-US" sz="4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88504" y="0"/>
            <a:ext cx="295232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종료 여부를 묻는 화면 </a:t>
            </a: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40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 txBox="1">
            <a:spLocks/>
          </p:cNvSpPr>
          <p:nvPr/>
        </p:nvSpPr>
        <p:spPr>
          <a:xfrm>
            <a:off x="344488" y="200790"/>
            <a:ext cx="9217024" cy="41989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SQUARE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480" y="6093296"/>
            <a:ext cx="456872" cy="548866"/>
          </a:xfrm>
          <a:prstGeom prst="rect">
            <a:avLst/>
          </a:prstGeom>
        </p:spPr>
      </p:pic>
      <p:pic>
        <p:nvPicPr>
          <p:cNvPr id="1026" name="Picture 2" descr="https://www.vuforia.com/-/media/Vuforia/Homepage/Singles/Vuforia%20Logo%20OLx2.png?h=1032&amp;la=en&amp;w=3848&amp;hash=4CC8F0C70C008B5412146B5FEC118FF5733895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333" y="2670677"/>
            <a:ext cx="4189861" cy="112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70806" y="1991443"/>
            <a:ext cx="136768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기능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821" y="2455533"/>
            <a:ext cx="41630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태그 인식 및 구별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각각의 태그마다 역할 부여</a:t>
            </a:r>
          </a:p>
        </p:txBody>
      </p:sp>
    </p:spTree>
    <p:extLst>
      <p:ext uri="{BB962C8B-B14F-4D97-AF65-F5344CB8AC3E}">
        <p14:creationId xmlns:p14="http://schemas.microsoft.com/office/powerpoint/2010/main" val="41737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90874" y="2871657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</a:t>
            </a:r>
            <a:endParaRPr lang="en-US" altLang="ko-KR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발사를 한다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1716" y="4581128"/>
            <a:ext cx="846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각각의 태그에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키보드의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마우스 왼쪽 버튼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기능을 대응시켰습니다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7971" y="2871656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</a:t>
            </a:r>
            <a:endParaRPr lang="en-US" altLang="ko-KR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재장전을 한다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16717" y="1261993"/>
            <a:ext cx="7272567" cy="1259959"/>
            <a:chOff x="1244648" y="1261993"/>
            <a:chExt cx="7272567" cy="125995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648" y="1351972"/>
              <a:ext cx="1080000" cy="1080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2696" y="1351972"/>
              <a:ext cx="1080000" cy="10800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530960" y="166114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=</a:t>
              </a:r>
              <a:endPara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78867" y="166114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=</a:t>
              </a:r>
              <a:endPara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2050" name="Picture 2" descr="https://image.freepik.com/free-icon/mouse-left-button_318-48280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7256" y="1261993"/>
              <a:ext cx="1259959" cy="1259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Keyboard R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9490" y="1325178"/>
              <a:ext cx="1202421" cy="1133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ctangle 11"/>
          <p:cNvSpPr/>
          <p:nvPr/>
        </p:nvSpPr>
        <p:spPr>
          <a:xfrm>
            <a:off x="1465584" y="2502324"/>
            <a:ext cx="782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Tag 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13632" y="2502324"/>
            <a:ext cx="782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Tag B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81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89988" y="4581128"/>
            <a:ext cx="7326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물론 태그의 일부분을 가려 다른 태그로 인식시키는 것도 가능합니다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4622" y="2817370"/>
            <a:ext cx="1292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Tag A’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발사를 한다</a:t>
            </a:r>
            <a:endParaRPr lang="en-US" altLang="ko-KR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74" y="1351972"/>
            <a:ext cx="1080000" cy="108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041007" y="2817706"/>
            <a:ext cx="15023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Tag </a:t>
            </a:r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재장전을 </a:t>
            </a: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한다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96590" y="908384"/>
            <a:ext cx="1868404" cy="1868404"/>
            <a:chOff x="5601072" y="908720"/>
            <a:chExt cx="1868404" cy="186840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5274" y="1351972"/>
              <a:ext cx="1080000" cy="1080000"/>
            </a:xfrm>
            <a:prstGeom prst="rect">
              <a:avLst/>
            </a:prstGeom>
          </p:spPr>
        </p:pic>
        <p:pic>
          <p:nvPicPr>
            <p:cNvPr id="17" name="Picture 16" descr="http://reximage.com/wp-content/uploads/2016/03/hand-frame-175382118-sm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26" t="24436" r="23668" b="11885"/>
            <a:stretch>
              <a:fillRect/>
            </a:stretch>
          </p:blipFill>
          <p:spPr bwMode="auto">
            <a:xfrm>
              <a:off x="5601072" y="908720"/>
              <a:ext cx="1868404" cy="1868404"/>
            </a:xfrm>
            <a:custGeom>
              <a:avLst/>
              <a:gdLst>
                <a:gd name="connsiteX0" fmla="*/ 0 w 1868404"/>
                <a:gd name="connsiteY0" fmla="*/ 0 h 1868404"/>
                <a:gd name="connsiteX1" fmla="*/ 1868404 w 1868404"/>
                <a:gd name="connsiteY1" fmla="*/ 0 h 1868404"/>
                <a:gd name="connsiteX2" fmla="*/ 1868404 w 1868404"/>
                <a:gd name="connsiteY2" fmla="*/ 1868404 h 1868404"/>
                <a:gd name="connsiteX3" fmla="*/ 0 w 1868404"/>
                <a:gd name="connsiteY3" fmla="*/ 1868404 h 186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8404" h="1868404">
                  <a:moveTo>
                    <a:pt x="0" y="0"/>
                  </a:moveTo>
                  <a:lnTo>
                    <a:pt x="1868404" y="0"/>
                  </a:lnTo>
                  <a:lnTo>
                    <a:pt x="1868404" y="1868404"/>
                  </a:lnTo>
                  <a:lnTo>
                    <a:pt x="0" y="1868404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ight Arrow 12"/>
          <p:cNvSpPr/>
          <p:nvPr/>
        </p:nvSpPr>
        <p:spPr>
          <a:xfrm>
            <a:off x="4175178" y="1988840"/>
            <a:ext cx="978408" cy="48463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3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 txBox="1">
            <a:spLocks/>
          </p:cNvSpPr>
          <p:nvPr/>
        </p:nvSpPr>
        <p:spPr>
          <a:xfrm>
            <a:off x="344488" y="200790"/>
            <a:ext cx="9217024" cy="41989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SQUARE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480" y="6093296"/>
            <a:ext cx="456872" cy="548866"/>
          </a:xfrm>
          <a:prstGeom prst="rect">
            <a:avLst/>
          </a:prstGeom>
        </p:spPr>
      </p:pic>
      <p:pic>
        <p:nvPicPr>
          <p:cNvPr id="1026" name="Picture 2" descr="https://www.vuforia.com/-/media/Vuforia/Homepage/Singles/Vuforia%20Logo%20OLx2.png?h=1032&amp;la=en&amp;w=3848&amp;hash=4CC8F0C70C008B5412146B5FEC118FF5733895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333" y="2670677"/>
            <a:ext cx="4189861" cy="112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70806" y="1991443"/>
            <a:ext cx="1367682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기능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821" y="2455533"/>
            <a:ext cx="41630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태그 인식 및 구별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각각의 태그마다 역할 부여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태그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트래킹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게임과 현실 좌표간 동기화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가능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01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56093" y="4581128"/>
            <a:ext cx="67938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이미지의 거리에 따른 위상차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기울어짐을 카메라를 통해 계산함</a:t>
            </a:r>
            <a:endParaRPr lang="en-US" altLang="ko-KR" sz="20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20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그런데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어떻게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098737" y="2060848"/>
            <a:ext cx="5708526" cy="1258982"/>
            <a:chOff x="2124794" y="2060848"/>
            <a:chExt cx="5708526" cy="125898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4108" y="2239830"/>
              <a:ext cx="1080000" cy="1080000"/>
            </a:xfrm>
            <a:prstGeom prst="rect">
              <a:avLst/>
            </a:prstGeom>
          </p:spPr>
        </p:pic>
        <p:pic>
          <p:nvPicPr>
            <p:cNvPr id="5128" name="Picture 8" descr="https://images.vexels.com/media/users/3/132582/isolated/preview/7219b8450aa254b2d47645e0660295c1-video-camera-icon-or-logo-by-vexels.png"/>
            <p:cNvPicPr>
              <a:picLocks noChangeAspect="1" noChangeArrowheads="1"/>
            </p:cNvPicPr>
            <p:nvPr/>
          </p:nvPicPr>
          <p:blipFill>
            <a:blip r:embed="rId3" cstate="print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78589" y="2060848"/>
              <a:ext cx="1154731" cy="1154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Curved Connector 18"/>
            <p:cNvCxnSpPr/>
            <p:nvPr/>
          </p:nvCxnSpPr>
          <p:spPr>
            <a:xfrm rot="5400000" flipH="1" flipV="1">
              <a:off x="2108613" y="2125190"/>
              <a:ext cx="250990" cy="218627"/>
            </a:xfrm>
            <a:prstGeom prst="curvedConnector3">
              <a:avLst>
                <a:gd name="adj1" fmla="val 95540"/>
              </a:avLst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368824" y="2779830"/>
              <a:ext cx="3312368" cy="1098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282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5307" y="5229200"/>
            <a:ext cx="7635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이미지에 마크를 촘촘히 남겨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카메라에 비춰진 변형된 이미지와 비교해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값을 도출해 냄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72580" y="620688"/>
            <a:ext cx="7560840" cy="3960441"/>
            <a:chOff x="992560" y="620688"/>
            <a:chExt cx="7560840" cy="3960441"/>
          </a:xfrm>
        </p:grpSpPr>
        <p:pic>
          <p:nvPicPr>
            <p:cNvPr id="6146" name="Picture 2" descr="https://guacamole-targetstore-production-targets.s3-us-west-1.amazonaws.com/3475e79a2599402a8766f6635692e827/8c856b3235ac477888d0c761d72d6d09/feature_image.png?X-Amz-Security-Token=FQoDYXdzEHkaDArsFy0tzu%2FPN3wixSK3A1zLt8CSK13cCLyJOpt1nMMrhY%2FiHExm0kJWvc5rleXVbMxfpyDX7bP0YxOLOSVvMFFAqZFX8ZHRPgoJRh3wZWhMNGzJeawAE7qEmvdNEhfZITkYwzE5g3w1hwwJy%2FpvwFBFC6%2Bovb0Z6iZ1w95OIQ2z%2ButOW50KTd5mNc2dbe5%2BSrV8%2BnLohwNR8Ugm6upC8xvfNW%2FdQkVh%2FESO8bN5%2BwlcdmAhYmWDHwMQLt6Nu8LUrhKsBtiB4L75rh%2FejSETewzHepmsWxrPOim8FI0qbQn6L0G%2BeCGafJxN9%2FxzKqy%2Fb1o4U%2FEJVADrdzMN2u6Uug8Yl8CZ6rKLl3ZtBQuz%2F4lVBanKFKbrMS1wdfXJH2AGDoaDOO%2BJFYv027TgDdaZ%2BJyZMZ7BCR6SutJkkn2wWOI8OsohahHW%2FSEotYUV7Vk3JiTx9rlDN0iXpzbhIsqSUykYCNZRH2cqfrN8LoakRioE4MglmDGgRuvHMgO1sJIqb5JNdYtj2lkawgjPR3QKJ%2BmGWkS2s%2FkCY1E3IFJFkFDDxbMnXx8g0NQMAexP1k3OcohC%2F5RekIlv80%2BX3wyHDp6LoWei5Bcov9ufygU%3D&amp;X-Amz-Algorithm=AWS4-HMAC-SHA256&amp;X-Amz-Date=20170619T164742Z&amp;X-Amz-SignedHeaders=host&amp;X-Amz-Expires=86400&amp;X-Amz-Credential=ASIAJLJJVUMUC6NWNUJA%2F20170619%2Fus-west-1%2Fs3%2Faws4_request&amp;X-Amz-Signature=0a5a19e21d2b19a094797c3629dde229df8ea2d8883ab0401174a6a2a66ae26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960" y="620688"/>
              <a:ext cx="3960440" cy="396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s://guacamole-targetstore-production-targets.s3-us-west-1.amazonaws.com/3475e79a2599402a8766f6635692e827/8c856b3235ac477888d0c761d72d6d09/feature_image.png?X-Amz-Security-Token=FQoDYXdzEHkaDArsFy0tzu%2FPN3wixSK3A1zLt8CSK13cCLyJOpt1nMMrhY%2FiHExm0kJWvc5rleXVbMxfpyDX7bP0YxOLOSVvMFFAqZFX8ZHRPgoJRh3wZWhMNGzJeawAE7qEmvdNEhfZITkYwzE5g3w1hwwJy%2FpvwFBFC6%2Bovb0Z6iZ1w95OIQ2z%2ButOW50KTd5mNc2dbe5%2BSrV8%2BnLohwNR8Ugm6upC8xvfNW%2FdQkVh%2FESO8bN5%2BwlcdmAhYmWDHwMQLt6Nu8LUrhKsBtiB4L75rh%2FejSETewzHepmsWxrPOim8FI0qbQn6L0G%2BeCGafJxN9%2FxzKqy%2Fb1o4U%2FEJVADrdzMN2u6Uug8Yl8CZ6rKLl3ZtBQuz%2F4lVBanKFKbrMS1wdfXJH2AGDoaDOO%2BJFYv027TgDdaZ%2BJyZMZ7BCR6SutJkkn2wWOI8OsohahHW%2FSEotYUV7Vk3JiTx9rlDN0iXpzbhIsqSUykYCNZRH2cqfrN8LoakRioE4MglmDGgRuvHMgO1sJIqb5JNdYtj2lkawgjPR3QKJ%2BmGWkS2s%2FkCY1E3IFJFkFDDxbMnXx8g0NQMAexP1k3OcohC%2F5RekIlv80%2BX3wyHDp6LoWei5Bcov9ufygU%3D&amp;X-Amz-Algorithm=AWS4-HMAC-SHA256&amp;X-Amz-Date=20170619T164742Z&amp;X-Amz-SignedHeaders=host&amp;X-Amz-Expires=86400&amp;X-Amz-Credential=ASIAJLJJVUMUC6NWNUJA%2F20170619%2Fus-west-1%2Fs3%2Faws4_request&amp;X-Amz-Signature=0a5a19e21d2b19a094797c3629dde229df8ea2d8883ab0401174a6a2a66ae26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560" y="1340769"/>
              <a:ext cx="2520280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2576736" y="1340769"/>
              <a:ext cx="4536504" cy="432047"/>
            </a:xfrm>
            <a:prstGeom prst="straightConnector1">
              <a:avLst/>
            </a:prstGeom>
            <a:ln w="15240">
              <a:solidFill>
                <a:srgbClr val="FF0000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928664" y="3501009"/>
              <a:ext cx="4104456" cy="450049"/>
            </a:xfrm>
            <a:prstGeom prst="straightConnector1">
              <a:avLst/>
            </a:prstGeom>
            <a:ln w="15240">
              <a:solidFill>
                <a:srgbClr val="FF0000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116796" y="2780928"/>
              <a:ext cx="4752528" cy="90010"/>
            </a:xfrm>
            <a:prstGeom prst="straightConnector1">
              <a:avLst/>
            </a:prstGeom>
            <a:ln w="15240">
              <a:solidFill>
                <a:srgbClr val="FF0000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2" name="Freeform 21"/>
          <p:cNvSpPr/>
          <p:nvPr/>
        </p:nvSpPr>
        <p:spPr>
          <a:xfrm>
            <a:off x="2101362" y="1758462"/>
            <a:ext cx="1195753" cy="1714500"/>
          </a:xfrm>
          <a:custGeom>
            <a:avLst/>
            <a:gdLst>
              <a:gd name="connsiteX0" fmla="*/ 677007 w 1195753"/>
              <a:gd name="connsiteY0" fmla="*/ 0 h 1714500"/>
              <a:gd name="connsiteX1" fmla="*/ 1195753 w 1195753"/>
              <a:gd name="connsiteY1" fmla="*/ 1019907 h 1714500"/>
              <a:gd name="connsiteX2" fmla="*/ 0 w 1195753"/>
              <a:gd name="connsiteY2" fmla="*/ 1714500 h 1714500"/>
              <a:gd name="connsiteX3" fmla="*/ 677007 w 1195753"/>
              <a:gd name="connsiteY3" fmla="*/ 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5753" h="1714500">
                <a:moveTo>
                  <a:pt x="677007" y="0"/>
                </a:moveTo>
                <a:lnTo>
                  <a:pt x="1195753" y="1019907"/>
                </a:lnTo>
                <a:lnTo>
                  <a:pt x="0" y="1714500"/>
                </a:lnTo>
                <a:lnTo>
                  <a:pt x="677007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Freeform 22"/>
          <p:cNvSpPr/>
          <p:nvPr/>
        </p:nvSpPr>
        <p:spPr>
          <a:xfrm>
            <a:off x="6233746" y="1301262"/>
            <a:ext cx="1863969" cy="2646484"/>
          </a:xfrm>
          <a:custGeom>
            <a:avLst/>
            <a:gdLst>
              <a:gd name="connsiteX0" fmla="*/ 1099039 w 1863969"/>
              <a:gd name="connsiteY0" fmla="*/ 0 h 2646484"/>
              <a:gd name="connsiteX1" fmla="*/ 1863969 w 1863969"/>
              <a:gd name="connsiteY1" fmla="*/ 1591407 h 2646484"/>
              <a:gd name="connsiteX2" fmla="*/ 0 w 1863969"/>
              <a:gd name="connsiteY2" fmla="*/ 2646484 h 2646484"/>
              <a:gd name="connsiteX3" fmla="*/ 1099039 w 1863969"/>
              <a:gd name="connsiteY3" fmla="*/ 0 h 264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3969" h="2646484">
                <a:moveTo>
                  <a:pt x="1099039" y="0"/>
                </a:moveTo>
                <a:lnTo>
                  <a:pt x="1863969" y="1591407"/>
                </a:lnTo>
                <a:lnTo>
                  <a:pt x="0" y="2646484"/>
                </a:lnTo>
                <a:lnTo>
                  <a:pt x="1099039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3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55437" y="5229200"/>
            <a:ext cx="5795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도출된 값을 게임 오브젝트에 대응시켜주면 트래킹 끝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grpSp>
        <p:nvGrpSpPr>
          <p:cNvPr id="3" name="Group 2"/>
          <p:cNvGrpSpPr/>
          <p:nvPr/>
        </p:nvGrpSpPr>
        <p:grpSpPr>
          <a:xfrm rot="2235281">
            <a:off x="2918026" y="2109009"/>
            <a:ext cx="1189314" cy="1210821"/>
            <a:chOff x="2098737" y="2109009"/>
            <a:chExt cx="1189314" cy="12108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8051" y="2239830"/>
              <a:ext cx="1080000" cy="1080000"/>
            </a:xfrm>
            <a:prstGeom prst="rect">
              <a:avLst/>
            </a:prstGeom>
          </p:spPr>
        </p:pic>
        <p:cxnSp>
          <p:nvCxnSpPr>
            <p:cNvPr id="5" name="Curved Connector 4"/>
            <p:cNvCxnSpPr/>
            <p:nvPr/>
          </p:nvCxnSpPr>
          <p:spPr>
            <a:xfrm rot="5400000" flipH="1" flipV="1">
              <a:off x="2082556" y="2125190"/>
              <a:ext cx="250990" cy="218627"/>
            </a:xfrm>
            <a:prstGeom prst="curvedConnector3">
              <a:avLst>
                <a:gd name="adj1" fmla="val 95540"/>
              </a:avLst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220000">
            <a:off x="5799974" y="2252405"/>
            <a:ext cx="1188000" cy="142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sz="2600" spc="-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목차</a:t>
            </a:r>
            <a:endParaRPr lang="ko-KR" altLang="en-US" sz="2600" spc="-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발표자 소개</a:t>
            </a:r>
            <a:endParaRPr lang="en-US" altLang="ko-KR" dirty="0" smtClean="0"/>
          </a:p>
          <a:p>
            <a:r>
              <a:rPr lang="en-US" altLang="ko-KR" dirty="0" smtClean="0"/>
              <a:t>SQUARE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ko-KR" altLang="en-US" dirty="0" smtClean="0"/>
              <a:t>제작 과정</a:t>
            </a:r>
            <a:endParaRPr lang="en-US" altLang="ko-KR" dirty="0" smtClean="0"/>
          </a:p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제작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7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 과정</a:t>
            </a:r>
            <a:endParaRPr lang="en-US" altLang="ko-KR" dirty="0"/>
          </a:p>
        </p:txBody>
      </p:sp>
      <p:sp>
        <p:nvSpPr>
          <p:cNvPr id="8" name="Rectangle 7"/>
          <p:cNvSpPr/>
          <p:nvPr/>
        </p:nvSpPr>
        <p:spPr>
          <a:xfrm>
            <a:off x="1537767" y="1992615"/>
            <a:ext cx="68304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타겟의 상태를 받아서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Reload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여부를 알려주는 스크립트를 작성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모든 이미지 타겟들은 동일하게 처리했습니다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0806" y="1484784"/>
            <a:ext cx="205537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타겟 처리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767" y="3356992"/>
            <a:ext cx="2659717" cy="21602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155" y="4581128"/>
            <a:ext cx="3800475" cy="5524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879155" y="3621410"/>
            <a:ext cx="3800475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Detected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이상일 경우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Mesh Render.enabled=true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됨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24425" y="5589240"/>
            <a:ext cx="3919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Vuforia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네임스페이스 안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타겟의 상태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9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 과정</a:t>
            </a:r>
            <a:endParaRPr lang="en-US" altLang="ko-KR" dirty="0"/>
          </a:p>
        </p:txBody>
      </p:sp>
      <p:sp>
        <p:nvSpPr>
          <p:cNvPr id="10" name="Rectangle 9"/>
          <p:cNvSpPr/>
          <p:nvPr/>
        </p:nvSpPr>
        <p:spPr>
          <a:xfrm>
            <a:off x="1537767" y="1992615"/>
            <a:ext cx="6830467" cy="88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List&lt;Node&gt;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순회하는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Mover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만듦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노드마다 옵션을 둬서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맵을 제작할 때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편하게 작업 할 수 있었다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806" y="1484784"/>
            <a:ext cx="15776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레일 만들기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77132" y="3191222"/>
            <a:ext cx="7333021" cy="3040184"/>
            <a:chOff x="991060" y="3191222"/>
            <a:chExt cx="7333021" cy="304018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7056" y="3191222"/>
              <a:ext cx="2867025" cy="268605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6205" y="3284984"/>
              <a:ext cx="1771650" cy="1876425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991060" y="5062563"/>
              <a:ext cx="39619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Mover</a:t>
              </a:r>
              <a:r>
                <a:rPr lang="ko-KR" altLang="en-US" sz="16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는 </a:t>
              </a:r>
              <a:r>
                <a:rPr lang="en-US" altLang="ko-KR" sz="16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RailManager</a:t>
              </a:r>
              <a:r>
                <a:rPr lang="ko-KR" altLang="en-US" sz="16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속</a:t>
              </a:r>
              <a:endPara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6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List&lt;Node&gt;</a:t>
              </a:r>
              <a:r>
                <a:rPr lang="ko-KR" altLang="en-US" sz="16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의 </a:t>
              </a:r>
              <a:r>
                <a:rPr lang="en-US" altLang="ko-KR" sz="16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transform</a:t>
              </a:r>
              <a:r>
                <a:rPr lang="ko-KR" altLang="en-US" sz="16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값을 따라옴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1832" y="5805264"/>
              <a:ext cx="159747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Node </a:t>
              </a:r>
              <a:r>
                <a:rPr lang="ko-KR" altLang="en-US" sz="16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클래스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56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347790" y="492641"/>
            <a:ext cx="7210421" cy="5872718"/>
            <a:chOff x="1347790" y="260648"/>
            <a:chExt cx="7210421" cy="5872718"/>
          </a:xfrm>
        </p:grpSpPr>
        <p:sp>
          <p:nvSpPr>
            <p:cNvPr id="7" name="TextBox 6"/>
            <p:cNvSpPr txBox="1"/>
            <p:nvPr/>
          </p:nvSpPr>
          <p:spPr>
            <a:xfrm>
              <a:off x="1763698" y="5733256"/>
              <a:ext cx="6378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초록색 선은 </a:t>
              </a:r>
              <a:r>
                <a:rPr lang="ko-KR" altLang="en-US" sz="2000" dirty="0" smtClean="0">
                  <a:solidFill>
                    <a:srgbClr val="8EFF8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동선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빨강 선은 희망하는 </a:t>
              </a:r>
              <a:r>
                <a:rPr lang="ko-KR" altLang="en-US" sz="2000" dirty="0" smtClean="0">
                  <a:solidFill>
                    <a:srgbClr val="FF8F7D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시선의 방향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을 나타냄</a:t>
              </a:r>
              <a:endPara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7790" y="260648"/>
              <a:ext cx="7210421" cy="5368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272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 과정</a:t>
            </a:r>
            <a:endParaRPr lang="en-US" altLang="ko-KR" dirty="0"/>
          </a:p>
        </p:txBody>
      </p:sp>
      <p:sp>
        <p:nvSpPr>
          <p:cNvPr id="10" name="Rectangle 9"/>
          <p:cNvSpPr/>
          <p:nvPr/>
        </p:nvSpPr>
        <p:spPr>
          <a:xfrm>
            <a:off x="1537767" y="1992615"/>
            <a:ext cx="68304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구글 카드보드 속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gyro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코드에 기능을 하나 추가했는데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태그를 인식할 때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초기 포지션으로 돌아가는 기능을 넣었다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806" y="1484784"/>
            <a:ext cx="163538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헤드 트래킹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3304870"/>
            <a:ext cx="3019425" cy="266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3559209"/>
            <a:ext cx="8924925" cy="14573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506909" y="5013176"/>
            <a:ext cx="6830467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이게 보정하는 코드인데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이거 하나로 자이로를 무척 편하게 할 수 있다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...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93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3293" y="3292968"/>
            <a:ext cx="950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작동 전</a:t>
            </a:r>
            <a:endParaRPr lang="en-US" altLang="ko-KR" sz="20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1805" y="3292968"/>
            <a:ext cx="950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작동 후</a:t>
            </a:r>
            <a:endParaRPr lang="en-US" altLang="ko-KR" sz="20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829" y="934207"/>
            <a:ext cx="3636000" cy="2045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16" y="908720"/>
            <a:ext cx="3636000" cy="2045250"/>
          </a:xfrm>
          <a:prstGeom prst="rect">
            <a:avLst/>
          </a:prstGeom>
        </p:spPr>
      </p:pic>
      <p:pic>
        <p:nvPicPr>
          <p:cNvPr id="7170" name="Picture 2" descr="https://s-media-cache-ak0.pinimg.com/736x/ce/0b/06/ce0b06e7202e3e17018a6bca63ed17c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256" y="508518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H="1" flipV="1">
            <a:off x="6759256" y="4149080"/>
            <a:ext cx="465024" cy="12961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224280" y="4149080"/>
            <a:ext cx="465024" cy="12961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flipH="1">
            <a:off x="2117105" y="4939615"/>
            <a:ext cx="1080000" cy="1080000"/>
            <a:chOff x="1954870" y="5108202"/>
            <a:chExt cx="1080000" cy="1080000"/>
          </a:xfrm>
        </p:grpSpPr>
        <p:pic>
          <p:nvPicPr>
            <p:cNvPr id="28" name="Picture 27" descr="https://s-media-cache-ak0.pinimg.com/736x/ce/0b/06/ce0b06e7202e3e17018a6bca63ed17cd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870" y="5108202"/>
              <a:ext cx="1080000" cy="1080000"/>
            </a:xfrm>
            <a:custGeom>
              <a:avLst/>
              <a:gdLst>
                <a:gd name="connsiteX0" fmla="*/ 514230 w 1080000"/>
                <a:gd name="connsiteY0" fmla="*/ 329136 h 1080000"/>
                <a:gd name="connsiteX1" fmla="*/ 490417 w 1080000"/>
                <a:gd name="connsiteY1" fmla="*/ 331517 h 1080000"/>
                <a:gd name="connsiteX2" fmla="*/ 483273 w 1080000"/>
                <a:gd name="connsiteY2" fmla="*/ 333898 h 1080000"/>
                <a:gd name="connsiteX3" fmla="*/ 478511 w 1080000"/>
                <a:gd name="connsiteY3" fmla="*/ 348186 h 1080000"/>
                <a:gd name="connsiteX4" fmla="*/ 476130 w 1080000"/>
                <a:gd name="connsiteY4" fmla="*/ 355329 h 1080000"/>
                <a:gd name="connsiteX5" fmla="*/ 473748 w 1080000"/>
                <a:gd name="connsiteY5" fmla="*/ 362473 h 1080000"/>
                <a:gd name="connsiteX6" fmla="*/ 466605 w 1080000"/>
                <a:gd name="connsiteY6" fmla="*/ 364854 h 1080000"/>
                <a:gd name="connsiteX7" fmla="*/ 423742 w 1080000"/>
                <a:gd name="connsiteY7" fmla="*/ 369617 h 1080000"/>
                <a:gd name="connsiteX8" fmla="*/ 414217 w 1080000"/>
                <a:gd name="connsiteY8" fmla="*/ 371998 h 1080000"/>
                <a:gd name="connsiteX9" fmla="*/ 397548 w 1080000"/>
                <a:gd name="connsiteY9" fmla="*/ 376761 h 1080000"/>
                <a:gd name="connsiteX10" fmla="*/ 383261 w 1080000"/>
                <a:gd name="connsiteY10" fmla="*/ 379142 h 1080000"/>
                <a:gd name="connsiteX11" fmla="*/ 380880 w 1080000"/>
                <a:gd name="connsiteY11" fmla="*/ 388667 h 1080000"/>
                <a:gd name="connsiteX12" fmla="*/ 378498 w 1080000"/>
                <a:gd name="connsiteY12" fmla="*/ 395811 h 1080000"/>
                <a:gd name="connsiteX13" fmla="*/ 397548 w 1080000"/>
                <a:gd name="connsiteY13" fmla="*/ 402954 h 1080000"/>
                <a:gd name="connsiteX14" fmla="*/ 352305 w 1080000"/>
                <a:gd name="connsiteY14" fmla="*/ 464867 h 1080000"/>
                <a:gd name="connsiteX15" fmla="*/ 347542 w 1080000"/>
                <a:gd name="connsiteY15" fmla="*/ 479154 h 1080000"/>
                <a:gd name="connsiteX16" fmla="*/ 340398 w 1080000"/>
                <a:gd name="connsiteY16" fmla="*/ 493442 h 1080000"/>
                <a:gd name="connsiteX17" fmla="*/ 335636 w 1080000"/>
                <a:gd name="connsiteY17" fmla="*/ 519636 h 1080000"/>
                <a:gd name="connsiteX18" fmla="*/ 333255 w 1080000"/>
                <a:gd name="connsiteY18" fmla="*/ 567261 h 1080000"/>
                <a:gd name="connsiteX19" fmla="*/ 335636 w 1080000"/>
                <a:gd name="connsiteY19" fmla="*/ 600598 h 1080000"/>
                <a:gd name="connsiteX20" fmla="*/ 342780 w 1080000"/>
                <a:gd name="connsiteY20" fmla="*/ 626792 h 1080000"/>
                <a:gd name="connsiteX21" fmla="*/ 345161 w 1080000"/>
                <a:gd name="connsiteY21" fmla="*/ 633936 h 1080000"/>
                <a:gd name="connsiteX22" fmla="*/ 368973 w 1080000"/>
                <a:gd name="connsiteY22" fmla="*/ 669654 h 1080000"/>
                <a:gd name="connsiteX23" fmla="*/ 373736 w 1080000"/>
                <a:gd name="connsiteY23" fmla="*/ 676798 h 1080000"/>
                <a:gd name="connsiteX24" fmla="*/ 385642 w 1080000"/>
                <a:gd name="connsiteY24" fmla="*/ 691086 h 1080000"/>
                <a:gd name="connsiteX25" fmla="*/ 390405 w 1080000"/>
                <a:gd name="connsiteY25" fmla="*/ 705373 h 1080000"/>
                <a:gd name="connsiteX26" fmla="*/ 392786 w 1080000"/>
                <a:gd name="connsiteY26" fmla="*/ 712517 h 1080000"/>
                <a:gd name="connsiteX27" fmla="*/ 395167 w 1080000"/>
                <a:gd name="connsiteY27" fmla="*/ 719661 h 1080000"/>
                <a:gd name="connsiteX28" fmla="*/ 397548 w 1080000"/>
                <a:gd name="connsiteY28" fmla="*/ 788717 h 1080000"/>
                <a:gd name="connsiteX29" fmla="*/ 404692 w 1080000"/>
                <a:gd name="connsiteY29" fmla="*/ 803004 h 1080000"/>
                <a:gd name="connsiteX30" fmla="*/ 418980 w 1080000"/>
                <a:gd name="connsiteY30" fmla="*/ 812529 h 1080000"/>
                <a:gd name="connsiteX31" fmla="*/ 440411 w 1080000"/>
                <a:gd name="connsiteY31" fmla="*/ 819673 h 1080000"/>
                <a:gd name="connsiteX32" fmla="*/ 454698 w 1080000"/>
                <a:gd name="connsiteY32" fmla="*/ 824436 h 1080000"/>
                <a:gd name="connsiteX33" fmla="*/ 461842 w 1080000"/>
                <a:gd name="connsiteY33" fmla="*/ 826817 h 1080000"/>
                <a:gd name="connsiteX34" fmla="*/ 485655 w 1080000"/>
                <a:gd name="connsiteY34" fmla="*/ 824436 h 1080000"/>
                <a:gd name="connsiteX35" fmla="*/ 507086 w 1080000"/>
                <a:gd name="connsiteY35" fmla="*/ 819673 h 1080000"/>
                <a:gd name="connsiteX36" fmla="*/ 526136 w 1080000"/>
                <a:gd name="connsiteY36" fmla="*/ 817292 h 1080000"/>
                <a:gd name="connsiteX37" fmla="*/ 554711 w 1080000"/>
                <a:gd name="connsiteY37" fmla="*/ 803004 h 1080000"/>
                <a:gd name="connsiteX38" fmla="*/ 561855 w 1080000"/>
                <a:gd name="connsiteY38" fmla="*/ 798242 h 1080000"/>
                <a:gd name="connsiteX39" fmla="*/ 566617 w 1080000"/>
                <a:gd name="connsiteY39" fmla="*/ 791098 h 1080000"/>
                <a:gd name="connsiteX40" fmla="*/ 573761 w 1080000"/>
                <a:gd name="connsiteY40" fmla="*/ 783954 h 1080000"/>
                <a:gd name="connsiteX41" fmla="*/ 578523 w 1080000"/>
                <a:gd name="connsiteY41" fmla="*/ 769667 h 1080000"/>
                <a:gd name="connsiteX42" fmla="*/ 580905 w 1080000"/>
                <a:gd name="connsiteY42" fmla="*/ 702992 h 1080000"/>
                <a:gd name="connsiteX43" fmla="*/ 585667 w 1080000"/>
                <a:gd name="connsiteY43" fmla="*/ 688704 h 1080000"/>
                <a:gd name="connsiteX44" fmla="*/ 604717 w 1080000"/>
                <a:gd name="connsiteY44" fmla="*/ 672036 h 1080000"/>
                <a:gd name="connsiteX45" fmla="*/ 611861 w 1080000"/>
                <a:gd name="connsiteY45" fmla="*/ 667273 h 1080000"/>
                <a:gd name="connsiteX46" fmla="*/ 616623 w 1080000"/>
                <a:gd name="connsiteY46" fmla="*/ 660129 h 1080000"/>
                <a:gd name="connsiteX47" fmla="*/ 623767 w 1080000"/>
                <a:gd name="connsiteY47" fmla="*/ 655367 h 1080000"/>
                <a:gd name="connsiteX48" fmla="*/ 626148 w 1080000"/>
                <a:gd name="connsiteY48" fmla="*/ 648223 h 1080000"/>
                <a:gd name="connsiteX49" fmla="*/ 635673 w 1080000"/>
                <a:gd name="connsiteY49" fmla="*/ 633936 h 1080000"/>
                <a:gd name="connsiteX50" fmla="*/ 640436 w 1080000"/>
                <a:gd name="connsiteY50" fmla="*/ 626792 h 1080000"/>
                <a:gd name="connsiteX51" fmla="*/ 642817 w 1080000"/>
                <a:gd name="connsiteY51" fmla="*/ 619648 h 1080000"/>
                <a:gd name="connsiteX52" fmla="*/ 649961 w 1080000"/>
                <a:gd name="connsiteY52" fmla="*/ 593454 h 1080000"/>
                <a:gd name="connsiteX53" fmla="*/ 652342 w 1080000"/>
                <a:gd name="connsiteY53" fmla="*/ 522017 h 1080000"/>
                <a:gd name="connsiteX54" fmla="*/ 642817 w 1080000"/>
                <a:gd name="connsiteY54" fmla="*/ 495823 h 1080000"/>
                <a:gd name="connsiteX55" fmla="*/ 635673 w 1080000"/>
                <a:gd name="connsiteY55" fmla="*/ 491061 h 1080000"/>
                <a:gd name="connsiteX56" fmla="*/ 621386 w 1080000"/>
                <a:gd name="connsiteY56" fmla="*/ 462486 h 1080000"/>
                <a:gd name="connsiteX57" fmla="*/ 619005 w 1080000"/>
                <a:gd name="connsiteY57" fmla="*/ 455342 h 1080000"/>
                <a:gd name="connsiteX58" fmla="*/ 621386 w 1080000"/>
                <a:gd name="connsiteY58" fmla="*/ 438673 h 1080000"/>
                <a:gd name="connsiteX59" fmla="*/ 623767 w 1080000"/>
                <a:gd name="connsiteY59" fmla="*/ 431529 h 1080000"/>
                <a:gd name="connsiteX60" fmla="*/ 626148 w 1080000"/>
                <a:gd name="connsiteY60" fmla="*/ 417242 h 1080000"/>
                <a:gd name="connsiteX61" fmla="*/ 623767 w 1080000"/>
                <a:gd name="connsiteY61" fmla="*/ 402954 h 1080000"/>
                <a:gd name="connsiteX62" fmla="*/ 607098 w 1080000"/>
                <a:gd name="connsiteY62" fmla="*/ 383904 h 1080000"/>
                <a:gd name="connsiteX63" fmla="*/ 585667 w 1080000"/>
                <a:gd name="connsiteY63" fmla="*/ 374379 h 1080000"/>
                <a:gd name="connsiteX64" fmla="*/ 566617 w 1080000"/>
                <a:gd name="connsiteY64" fmla="*/ 369617 h 1080000"/>
                <a:gd name="connsiteX65" fmla="*/ 554711 w 1080000"/>
                <a:gd name="connsiteY65" fmla="*/ 367236 h 1080000"/>
                <a:gd name="connsiteX66" fmla="*/ 538042 w 1080000"/>
                <a:gd name="connsiteY66" fmla="*/ 348186 h 1080000"/>
                <a:gd name="connsiteX67" fmla="*/ 528517 w 1080000"/>
                <a:gd name="connsiteY67" fmla="*/ 333898 h 1080000"/>
                <a:gd name="connsiteX68" fmla="*/ 0 w 1080000"/>
                <a:gd name="connsiteY68" fmla="*/ 0 h 1080000"/>
                <a:gd name="connsiteX69" fmla="*/ 1080000 w 1080000"/>
                <a:gd name="connsiteY69" fmla="*/ 0 h 1080000"/>
                <a:gd name="connsiteX70" fmla="*/ 1080000 w 1080000"/>
                <a:gd name="connsiteY70" fmla="*/ 1080000 h 1080000"/>
                <a:gd name="connsiteX71" fmla="*/ 0 w 1080000"/>
                <a:gd name="connsiteY71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080000" h="1080000">
                  <a:moveTo>
                    <a:pt x="514230" y="329136"/>
                  </a:moveTo>
                  <a:cubicBezTo>
                    <a:pt x="506292" y="329930"/>
                    <a:pt x="498302" y="330304"/>
                    <a:pt x="490417" y="331517"/>
                  </a:cubicBezTo>
                  <a:cubicBezTo>
                    <a:pt x="487936" y="331899"/>
                    <a:pt x="484732" y="331855"/>
                    <a:pt x="483273" y="333898"/>
                  </a:cubicBezTo>
                  <a:cubicBezTo>
                    <a:pt x="480355" y="337983"/>
                    <a:pt x="480098" y="343423"/>
                    <a:pt x="478511" y="348186"/>
                  </a:cubicBezTo>
                  <a:lnTo>
                    <a:pt x="476130" y="355329"/>
                  </a:lnTo>
                  <a:cubicBezTo>
                    <a:pt x="475336" y="357710"/>
                    <a:pt x="476129" y="361679"/>
                    <a:pt x="473748" y="362473"/>
                  </a:cubicBezTo>
                  <a:cubicBezTo>
                    <a:pt x="471367" y="363267"/>
                    <a:pt x="469055" y="364309"/>
                    <a:pt x="466605" y="364854"/>
                  </a:cubicBezTo>
                  <a:cubicBezTo>
                    <a:pt x="452370" y="368018"/>
                    <a:pt x="438362" y="368399"/>
                    <a:pt x="423742" y="369617"/>
                  </a:cubicBezTo>
                  <a:cubicBezTo>
                    <a:pt x="420567" y="370411"/>
                    <a:pt x="417364" y="371099"/>
                    <a:pt x="414217" y="371998"/>
                  </a:cubicBezTo>
                  <a:cubicBezTo>
                    <a:pt x="403632" y="375022"/>
                    <a:pt x="409946" y="374281"/>
                    <a:pt x="397548" y="376761"/>
                  </a:cubicBezTo>
                  <a:cubicBezTo>
                    <a:pt x="392814" y="377708"/>
                    <a:pt x="388023" y="378348"/>
                    <a:pt x="383261" y="379142"/>
                  </a:cubicBezTo>
                  <a:cubicBezTo>
                    <a:pt x="382467" y="382317"/>
                    <a:pt x="381779" y="385520"/>
                    <a:pt x="380880" y="388667"/>
                  </a:cubicBezTo>
                  <a:cubicBezTo>
                    <a:pt x="380190" y="391081"/>
                    <a:pt x="378911" y="393335"/>
                    <a:pt x="378498" y="395811"/>
                  </a:cubicBezTo>
                  <a:cubicBezTo>
                    <a:pt x="378106" y="398160"/>
                    <a:pt x="401913" y="391445"/>
                    <a:pt x="397548" y="402954"/>
                  </a:cubicBezTo>
                  <a:cubicBezTo>
                    <a:pt x="393183" y="414463"/>
                    <a:pt x="366329" y="443497"/>
                    <a:pt x="352305" y="464867"/>
                  </a:cubicBezTo>
                  <a:cubicBezTo>
                    <a:pt x="349551" y="469064"/>
                    <a:pt x="349130" y="474392"/>
                    <a:pt x="347542" y="479154"/>
                  </a:cubicBezTo>
                  <a:cubicBezTo>
                    <a:pt x="344255" y="489015"/>
                    <a:pt x="346555" y="484207"/>
                    <a:pt x="340398" y="493442"/>
                  </a:cubicBezTo>
                  <a:cubicBezTo>
                    <a:pt x="339304" y="498911"/>
                    <a:pt x="336017" y="514684"/>
                    <a:pt x="335636" y="519636"/>
                  </a:cubicBezTo>
                  <a:cubicBezTo>
                    <a:pt x="334417" y="535484"/>
                    <a:pt x="334049" y="551386"/>
                    <a:pt x="333255" y="567261"/>
                  </a:cubicBezTo>
                  <a:cubicBezTo>
                    <a:pt x="334049" y="578373"/>
                    <a:pt x="334470" y="589519"/>
                    <a:pt x="335636" y="600598"/>
                  </a:cubicBezTo>
                  <a:cubicBezTo>
                    <a:pt x="336672" y="610439"/>
                    <a:pt x="339627" y="617333"/>
                    <a:pt x="342780" y="626792"/>
                  </a:cubicBezTo>
                  <a:cubicBezTo>
                    <a:pt x="343574" y="629173"/>
                    <a:pt x="343769" y="631847"/>
                    <a:pt x="345161" y="633936"/>
                  </a:cubicBezTo>
                  <a:lnTo>
                    <a:pt x="368973" y="669654"/>
                  </a:lnTo>
                  <a:cubicBezTo>
                    <a:pt x="370561" y="672035"/>
                    <a:pt x="371712" y="674774"/>
                    <a:pt x="373736" y="676798"/>
                  </a:cubicBezTo>
                  <a:cubicBezTo>
                    <a:pt x="378224" y="681286"/>
                    <a:pt x="382989" y="685117"/>
                    <a:pt x="385642" y="691086"/>
                  </a:cubicBezTo>
                  <a:cubicBezTo>
                    <a:pt x="387681" y="695673"/>
                    <a:pt x="388817" y="700611"/>
                    <a:pt x="390405" y="705373"/>
                  </a:cubicBezTo>
                  <a:lnTo>
                    <a:pt x="392786" y="712517"/>
                  </a:lnTo>
                  <a:lnTo>
                    <a:pt x="395167" y="719661"/>
                  </a:lnTo>
                  <a:cubicBezTo>
                    <a:pt x="395961" y="742680"/>
                    <a:pt x="396111" y="765730"/>
                    <a:pt x="397548" y="788717"/>
                  </a:cubicBezTo>
                  <a:cubicBezTo>
                    <a:pt x="397787" y="792534"/>
                    <a:pt x="402013" y="800660"/>
                    <a:pt x="404692" y="803004"/>
                  </a:cubicBezTo>
                  <a:cubicBezTo>
                    <a:pt x="409000" y="806773"/>
                    <a:pt x="413550" y="810719"/>
                    <a:pt x="418980" y="812529"/>
                  </a:cubicBezTo>
                  <a:lnTo>
                    <a:pt x="440411" y="819673"/>
                  </a:lnTo>
                  <a:lnTo>
                    <a:pt x="454698" y="824436"/>
                  </a:lnTo>
                  <a:lnTo>
                    <a:pt x="461842" y="826817"/>
                  </a:lnTo>
                  <a:cubicBezTo>
                    <a:pt x="469780" y="826023"/>
                    <a:pt x="477748" y="825490"/>
                    <a:pt x="485655" y="824436"/>
                  </a:cubicBezTo>
                  <a:cubicBezTo>
                    <a:pt x="512110" y="820908"/>
                    <a:pt x="484465" y="823443"/>
                    <a:pt x="507086" y="819673"/>
                  </a:cubicBezTo>
                  <a:cubicBezTo>
                    <a:pt x="513398" y="818621"/>
                    <a:pt x="519786" y="818086"/>
                    <a:pt x="526136" y="817292"/>
                  </a:cubicBezTo>
                  <a:cubicBezTo>
                    <a:pt x="545854" y="810718"/>
                    <a:pt x="536245" y="815314"/>
                    <a:pt x="554711" y="803004"/>
                  </a:cubicBezTo>
                  <a:lnTo>
                    <a:pt x="561855" y="798242"/>
                  </a:lnTo>
                  <a:cubicBezTo>
                    <a:pt x="563442" y="795861"/>
                    <a:pt x="564785" y="793297"/>
                    <a:pt x="566617" y="791098"/>
                  </a:cubicBezTo>
                  <a:cubicBezTo>
                    <a:pt x="568773" y="788511"/>
                    <a:pt x="572126" y="786898"/>
                    <a:pt x="573761" y="783954"/>
                  </a:cubicBezTo>
                  <a:cubicBezTo>
                    <a:pt x="576199" y="779566"/>
                    <a:pt x="578523" y="769667"/>
                    <a:pt x="578523" y="769667"/>
                  </a:cubicBezTo>
                  <a:cubicBezTo>
                    <a:pt x="579317" y="747442"/>
                    <a:pt x="578950" y="725145"/>
                    <a:pt x="580905" y="702992"/>
                  </a:cubicBezTo>
                  <a:cubicBezTo>
                    <a:pt x="581346" y="697991"/>
                    <a:pt x="582882" y="692881"/>
                    <a:pt x="585667" y="688704"/>
                  </a:cubicBezTo>
                  <a:cubicBezTo>
                    <a:pt x="593605" y="676799"/>
                    <a:pt x="588049" y="683149"/>
                    <a:pt x="604717" y="672036"/>
                  </a:cubicBezTo>
                  <a:lnTo>
                    <a:pt x="611861" y="667273"/>
                  </a:lnTo>
                  <a:cubicBezTo>
                    <a:pt x="613448" y="664892"/>
                    <a:pt x="614599" y="662153"/>
                    <a:pt x="616623" y="660129"/>
                  </a:cubicBezTo>
                  <a:cubicBezTo>
                    <a:pt x="618647" y="658105"/>
                    <a:pt x="621979" y="657602"/>
                    <a:pt x="623767" y="655367"/>
                  </a:cubicBezTo>
                  <a:cubicBezTo>
                    <a:pt x="625335" y="653407"/>
                    <a:pt x="624929" y="650417"/>
                    <a:pt x="626148" y="648223"/>
                  </a:cubicBezTo>
                  <a:cubicBezTo>
                    <a:pt x="628928" y="643220"/>
                    <a:pt x="632498" y="638698"/>
                    <a:pt x="635673" y="633936"/>
                  </a:cubicBezTo>
                  <a:lnTo>
                    <a:pt x="640436" y="626792"/>
                  </a:lnTo>
                  <a:cubicBezTo>
                    <a:pt x="641230" y="624411"/>
                    <a:pt x="642157" y="622070"/>
                    <a:pt x="642817" y="619648"/>
                  </a:cubicBezTo>
                  <a:cubicBezTo>
                    <a:pt x="650874" y="590106"/>
                    <a:pt x="644481" y="609898"/>
                    <a:pt x="649961" y="593454"/>
                  </a:cubicBezTo>
                  <a:cubicBezTo>
                    <a:pt x="654281" y="543764"/>
                    <a:pt x="657598" y="553559"/>
                    <a:pt x="652342" y="522017"/>
                  </a:cubicBezTo>
                  <a:cubicBezTo>
                    <a:pt x="650900" y="513366"/>
                    <a:pt x="649458" y="502464"/>
                    <a:pt x="642817" y="495823"/>
                  </a:cubicBezTo>
                  <a:cubicBezTo>
                    <a:pt x="640793" y="493799"/>
                    <a:pt x="638054" y="492648"/>
                    <a:pt x="635673" y="491061"/>
                  </a:cubicBezTo>
                  <a:cubicBezTo>
                    <a:pt x="623364" y="472597"/>
                    <a:pt x="627958" y="482203"/>
                    <a:pt x="621386" y="462486"/>
                  </a:cubicBezTo>
                  <a:lnTo>
                    <a:pt x="619005" y="455342"/>
                  </a:lnTo>
                  <a:cubicBezTo>
                    <a:pt x="619799" y="449786"/>
                    <a:pt x="620285" y="444177"/>
                    <a:pt x="621386" y="438673"/>
                  </a:cubicBezTo>
                  <a:cubicBezTo>
                    <a:pt x="621878" y="436212"/>
                    <a:pt x="623223" y="433979"/>
                    <a:pt x="623767" y="431529"/>
                  </a:cubicBezTo>
                  <a:cubicBezTo>
                    <a:pt x="624814" y="426816"/>
                    <a:pt x="625354" y="422004"/>
                    <a:pt x="626148" y="417242"/>
                  </a:cubicBezTo>
                  <a:cubicBezTo>
                    <a:pt x="625354" y="412479"/>
                    <a:pt x="625624" y="407411"/>
                    <a:pt x="623767" y="402954"/>
                  </a:cubicBezTo>
                  <a:cubicBezTo>
                    <a:pt x="618425" y="390133"/>
                    <a:pt x="616119" y="389918"/>
                    <a:pt x="607098" y="383904"/>
                  </a:cubicBezTo>
                  <a:cubicBezTo>
                    <a:pt x="598786" y="371436"/>
                    <a:pt x="606025" y="378451"/>
                    <a:pt x="585667" y="374379"/>
                  </a:cubicBezTo>
                  <a:cubicBezTo>
                    <a:pt x="579249" y="373095"/>
                    <a:pt x="573035" y="370901"/>
                    <a:pt x="566617" y="369617"/>
                  </a:cubicBezTo>
                  <a:lnTo>
                    <a:pt x="554711" y="367236"/>
                  </a:lnTo>
                  <a:cubicBezTo>
                    <a:pt x="542805" y="359298"/>
                    <a:pt x="549153" y="364854"/>
                    <a:pt x="538042" y="348186"/>
                  </a:cubicBezTo>
                  <a:cubicBezTo>
                    <a:pt x="538041" y="348185"/>
                    <a:pt x="528519" y="333899"/>
                    <a:pt x="528517" y="333898"/>
                  </a:cubicBezTo>
                  <a:close/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lnTo>
                    <a:pt x="0" y="108000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https://s-media-cache-ak0.pinimg.com/736x/ce/0b/06/ce0b06e7202e3e17018a6bca63ed17cd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57" t="30476" r="39348" b="23443"/>
            <a:stretch>
              <a:fillRect/>
            </a:stretch>
          </p:blipFill>
          <p:spPr bwMode="auto">
            <a:xfrm rot="4712924">
              <a:off x="2288103" y="5435020"/>
              <a:ext cx="321784" cy="497681"/>
            </a:xfrm>
            <a:custGeom>
              <a:avLst/>
              <a:gdLst>
                <a:gd name="connsiteX0" fmla="*/ 180975 w 321784"/>
                <a:gd name="connsiteY0" fmla="*/ 0 h 497681"/>
                <a:gd name="connsiteX1" fmla="*/ 195262 w 321784"/>
                <a:gd name="connsiteY1" fmla="*/ 4762 h 497681"/>
                <a:gd name="connsiteX2" fmla="*/ 204787 w 321784"/>
                <a:gd name="connsiteY2" fmla="*/ 19050 h 497681"/>
                <a:gd name="connsiteX3" fmla="*/ 221456 w 321784"/>
                <a:gd name="connsiteY3" fmla="*/ 38100 h 497681"/>
                <a:gd name="connsiteX4" fmla="*/ 233362 w 321784"/>
                <a:gd name="connsiteY4" fmla="*/ 40481 h 497681"/>
                <a:gd name="connsiteX5" fmla="*/ 252412 w 321784"/>
                <a:gd name="connsiteY5" fmla="*/ 45243 h 497681"/>
                <a:gd name="connsiteX6" fmla="*/ 273843 w 321784"/>
                <a:gd name="connsiteY6" fmla="*/ 54768 h 497681"/>
                <a:gd name="connsiteX7" fmla="*/ 290512 w 321784"/>
                <a:gd name="connsiteY7" fmla="*/ 73818 h 497681"/>
                <a:gd name="connsiteX8" fmla="*/ 292893 w 321784"/>
                <a:gd name="connsiteY8" fmla="*/ 88106 h 497681"/>
                <a:gd name="connsiteX9" fmla="*/ 290512 w 321784"/>
                <a:gd name="connsiteY9" fmla="*/ 102393 h 497681"/>
                <a:gd name="connsiteX10" fmla="*/ 288131 w 321784"/>
                <a:gd name="connsiteY10" fmla="*/ 109537 h 497681"/>
                <a:gd name="connsiteX11" fmla="*/ 285750 w 321784"/>
                <a:gd name="connsiteY11" fmla="*/ 126206 h 497681"/>
                <a:gd name="connsiteX12" fmla="*/ 288131 w 321784"/>
                <a:gd name="connsiteY12" fmla="*/ 133350 h 497681"/>
                <a:gd name="connsiteX13" fmla="*/ 302418 w 321784"/>
                <a:gd name="connsiteY13" fmla="*/ 161925 h 497681"/>
                <a:gd name="connsiteX14" fmla="*/ 309562 w 321784"/>
                <a:gd name="connsiteY14" fmla="*/ 166687 h 497681"/>
                <a:gd name="connsiteX15" fmla="*/ 319087 w 321784"/>
                <a:gd name="connsiteY15" fmla="*/ 192881 h 497681"/>
                <a:gd name="connsiteX16" fmla="*/ 316706 w 321784"/>
                <a:gd name="connsiteY16" fmla="*/ 264318 h 497681"/>
                <a:gd name="connsiteX17" fmla="*/ 309562 w 321784"/>
                <a:gd name="connsiteY17" fmla="*/ 290512 h 497681"/>
                <a:gd name="connsiteX18" fmla="*/ 307181 w 321784"/>
                <a:gd name="connsiteY18" fmla="*/ 297656 h 497681"/>
                <a:gd name="connsiteX19" fmla="*/ 302418 w 321784"/>
                <a:gd name="connsiteY19" fmla="*/ 304800 h 497681"/>
                <a:gd name="connsiteX20" fmla="*/ 292893 w 321784"/>
                <a:gd name="connsiteY20" fmla="*/ 319087 h 497681"/>
                <a:gd name="connsiteX21" fmla="*/ 290512 w 321784"/>
                <a:gd name="connsiteY21" fmla="*/ 326231 h 497681"/>
                <a:gd name="connsiteX22" fmla="*/ 283368 w 321784"/>
                <a:gd name="connsiteY22" fmla="*/ 330993 h 497681"/>
                <a:gd name="connsiteX23" fmla="*/ 278606 w 321784"/>
                <a:gd name="connsiteY23" fmla="*/ 338137 h 497681"/>
                <a:gd name="connsiteX24" fmla="*/ 271462 w 321784"/>
                <a:gd name="connsiteY24" fmla="*/ 342900 h 497681"/>
                <a:gd name="connsiteX25" fmla="*/ 252412 w 321784"/>
                <a:gd name="connsiteY25" fmla="*/ 359568 h 497681"/>
                <a:gd name="connsiteX26" fmla="*/ 247650 w 321784"/>
                <a:gd name="connsiteY26" fmla="*/ 373856 h 497681"/>
                <a:gd name="connsiteX27" fmla="*/ 245268 w 321784"/>
                <a:gd name="connsiteY27" fmla="*/ 440531 h 497681"/>
                <a:gd name="connsiteX28" fmla="*/ 240506 w 321784"/>
                <a:gd name="connsiteY28" fmla="*/ 454818 h 497681"/>
                <a:gd name="connsiteX29" fmla="*/ 233362 w 321784"/>
                <a:gd name="connsiteY29" fmla="*/ 461962 h 497681"/>
                <a:gd name="connsiteX30" fmla="*/ 228600 w 321784"/>
                <a:gd name="connsiteY30" fmla="*/ 469106 h 497681"/>
                <a:gd name="connsiteX31" fmla="*/ 221456 w 321784"/>
                <a:gd name="connsiteY31" fmla="*/ 473868 h 497681"/>
                <a:gd name="connsiteX32" fmla="*/ 192881 w 321784"/>
                <a:gd name="connsiteY32" fmla="*/ 488156 h 497681"/>
                <a:gd name="connsiteX33" fmla="*/ 173831 w 321784"/>
                <a:gd name="connsiteY33" fmla="*/ 490537 h 497681"/>
                <a:gd name="connsiteX34" fmla="*/ 152400 w 321784"/>
                <a:gd name="connsiteY34" fmla="*/ 495300 h 497681"/>
                <a:gd name="connsiteX35" fmla="*/ 128587 w 321784"/>
                <a:gd name="connsiteY35" fmla="*/ 497681 h 497681"/>
                <a:gd name="connsiteX36" fmla="*/ 121443 w 321784"/>
                <a:gd name="connsiteY36" fmla="*/ 495300 h 497681"/>
                <a:gd name="connsiteX37" fmla="*/ 107156 w 321784"/>
                <a:gd name="connsiteY37" fmla="*/ 490537 h 497681"/>
                <a:gd name="connsiteX38" fmla="*/ 85725 w 321784"/>
                <a:gd name="connsiteY38" fmla="*/ 483393 h 497681"/>
                <a:gd name="connsiteX39" fmla="*/ 71437 w 321784"/>
                <a:gd name="connsiteY39" fmla="*/ 473868 h 497681"/>
                <a:gd name="connsiteX40" fmla="*/ 64293 w 321784"/>
                <a:gd name="connsiteY40" fmla="*/ 459581 h 497681"/>
                <a:gd name="connsiteX41" fmla="*/ 61912 w 321784"/>
                <a:gd name="connsiteY41" fmla="*/ 390525 h 497681"/>
                <a:gd name="connsiteX42" fmla="*/ 59531 w 321784"/>
                <a:gd name="connsiteY42" fmla="*/ 383381 h 497681"/>
                <a:gd name="connsiteX43" fmla="*/ 57150 w 321784"/>
                <a:gd name="connsiteY43" fmla="*/ 376237 h 497681"/>
                <a:gd name="connsiteX44" fmla="*/ 52387 w 321784"/>
                <a:gd name="connsiteY44" fmla="*/ 361950 h 497681"/>
                <a:gd name="connsiteX45" fmla="*/ 40481 w 321784"/>
                <a:gd name="connsiteY45" fmla="*/ 347662 h 497681"/>
                <a:gd name="connsiteX46" fmla="*/ 35718 w 321784"/>
                <a:gd name="connsiteY46" fmla="*/ 340518 h 497681"/>
                <a:gd name="connsiteX47" fmla="*/ 11906 w 321784"/>
                <a:gd name="connsiteY47" fmla="*/ 304800 h 497681"/>
                <a:gd name="connsiteX48" fmla="*/ 9525 w 321784"/>
                <a:gd name="connsiteY48" fmla="*/ 297656 h 497681"/>
                <a:gd name="connsiteX49" fmla="*/ 2381 w 321784"/>
                <a:gd name="connsiteY49" fmla="*/ 271462 h 497681"/>
                <a:gd name="connsiteX50" fmla="*/ 0 w 321784"/>
                <a:gd name="connsiteY50" fmla="*/ 238125 h 497681"/>
                <a:gd name="connsiteX51" fmla="*/ 2381 w 321784"/>
                <a:gd name="connsiteY51" fmla="*/ 190500 h 497681"/>
                <a:gd name="connsiteX52" fmla="*/ 7143 w 321784"/>
                <a:gd name="connsiteY52" fmla="*/ 164306 h 497681"/>
                <a:gd name="connsiteX53" fmla="*/ 14287 w 321784"/>
                <a:gd name="connsiteY53" fmla="*/ 150018 h 497681"/>
                <a:gd name="connsiteX54" fmla="*/ 19050 w 321784"/>
                <a:gd name="connsiteY54" fmla="*/ 135731 h 497681"/>
                <a:gd name="connsiteX55" fmla="*/ 64293 w 321784"/>
                <a:gd name="connsiteY55" fmla="*/ 73818 h 497681"/>
                <a:gd name="connsiteX56" fmla="*/ 45243 w 321784"/>
                <a:gd name="connsiteY56" fmla="*/ 66675 h 497681"/>
                <a:gd name="connsiteX57" fmla="*/ 47625 w 321784"/>
                <a:gd name="connsiteY57" fmla="*/ 59531 h 497681"/>
                <a:gd name="connsiteX58" fmla="*/ 50006 w 321784"/>
                <a:gd name="connsiteY58" fmla="*/ 50006 h 497681"/>
                <a:gd name="connsiteX59" fmla="*/ 64293 w 321784"/>
                <a:gd name="connsiteY59" fmla="*/ 47625 h 497681"/>
                <a:gd name="connsiteX60" fmla="*/ 80962 w 321784"/>
                <a:gd name="connsiteY60" fmla="*/ 42862 h 497681"/>
                <a:gd name="connsiteX61" fmla="*/ 90487 w 321784"/>
                <a:gd name="connsiteY61" fmla="*/ 40481 h 497681"/>
                <a:gd name="connsiteX62" fmla="*/ 133350 w 321784"/>
                <a:gd name="connsiteY62" fmla="*/ 35718 h 497681"/>
                <a:gd name="connsiteX63" fmla="*/ 140493 w 321784"/>
                <a:gd name="connsiteY63" fmla="*/ 33337 h 497681"/>
                <a:gd name="connsiteX64" fmla="*/ 142875 w 321784"/>
                <a:gd name="connsiteY64" fmla="*/ 26193 h 497681"/>
                <a:gd name="connsiteX65" fmla="*/ 145256 w 321784"/>
                <a:gd name="connsiteY65" fmla="*/ 19050 h 497681"/>
                <a:gd name="connsiteX66" fmla="*/ 150018 w 321784"/>
                <a:gd name="connsiteY66" fmla="*/ 4762 h 497681"/>
                <a:gd name="connsiteX67" fmla="*/ 157162 w 321784"/>
                <a:gd name="connsiteY67" fmla="*/ 2381 h 497681"/>
                <a:gd name="connsiteX68" fmla="*/ 180975 w 321784"/>
                <a:gd name="connsiteY68" fmla="*/ 0 h 49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21784" h="497681">
                  <a:moveTo>
                    <a:pt x="180975" y="0"/>
                  </a:moveTo>
                  <a:lnTo>
                    <a:pt x="195262" y="4762"/>
                  </a:lnTo>
                  <a:cubicBezTo>
                    <a:pt x="195264" y="4763"/>
                    <a:pt x="204786" y="19049"/>
                    <a:pt x="204787" y="19050"/>
                  </a:cubicBezTo>
                  <a:cubicBezTo>
                    <a:pt x="215898" y="35718"/>
                    <a:pt x="209550" y="30162"/>
                    <a:pt x="221456" y="38100"/>
                  </a:cubicBezTo>
                  <a:lnTo>
                    <a:pt x="233362" y="40481"/>
                  </a:lnTo>
                  <a:cubicBezTo>
                    <a:pt x="239780" y="41765"/>
                    <a:pt x="245994" y="43959"/>
                    <a:pt x="252412" y="45243"/>
                  </a:cubicBezTo>
                  <a:cubicBezTo>
                    <a:pt x="272770" y="49315"/>
                    <a:pt x="265531" y="42300"/>
                    <a:pt x="273843" y="54768"/>
                  </a:cubicBezTo>
                  <a:cubicBezTo>
                    <a:pt x="282864" y="60782"/>
                    <a:pt x="285170" y="60997"/>
                    <a:pt x="290512" y="73818"/>
                  </a:cubicBezTo>
                  <a:cubicBezTo>
                    <a:pt x="292369" y="78275"/>
                    <a:pt x="292099" y="83343"/>
                    <a:pt x="292893" y="88106"/>
                  </a:cubicBezTo>
                  <a:cubicBezTo>
                    <a:pt x="292099" y="92868"/>
                    <a:pt x="291559" y="97680"/>
                    <a:pt x="290512" y="102393"/>
                  </a:cubicBezTo>
                  <a:cubicBezTo>
                    <a:pt x="289968" y="104843"/>
                    <a:pt x="288623" y="107076"/>
                    <a:pt x="288131" y="109537"/>
                  </a:cubicBezTo>
                  <a:cubicBezTo>
                    <a:pt x="287030" y="115041"/>
                    <a:pt x="286544" y="120650"/>
                    <a:pt x="285750" y="126206"/>
                  </a:cubicBezTo>
                  <a:lnTo>
                    <a:pt x="288131" y="133350"/>
                  </a:lnTo>
                  <a:cubicBezTo>
                    <a:pt x="294703" y="153067"/>
                    <a:pt x="290109" y="143461"/>
                    <a:pt x="302418" y="161925"/>
                  </a:cubicBezTo>
                  <a:cubicBezTo>
                    <a:pt x="304799" y="163512"/>
                    <a:pt x="307538" y="164663"/>
                    <a:pt x="309562" y="166687"/>
                  </a:cubicBezTo>
                  <a:cubicBezTo>
                    <a:pt x="316203" y="173328"/>
                    <a:pt x="317645" y="184230"/>
                    <a:pt x="319087" y="192881"/>
                  </a:cubicBezTo>
                  <a:cubicBezTo>
                    <a:pt x="324343" y="224423"/>
                    <a:pt x="321026" y="214628"/>
                    <a:pt x="316706" y="264318"/>
                  </a:cubicBezTo>
                  <a:cubicBezTo>
                    <a:pt x="311226" y="280762"/>
                    <a:pt x="317619" y="260970"/>
                    <a:pt x="309562" y="290512"/>
                  </a:cubicBezTo>
                  <a:cubicBezTo>
                    <a:pt x="308902" y="292934"/>
                    <a:pt x="307975" y="295275"/>
                    <a:pt x="307181" y="297656"/>
                  </a:cubicBezTo>
                  <a:lnTo>
                    <a:pt x="302418" y="304800"/>
                  </a:lnTo>
                  <a:cubicBezTo>
                    <a:pt x="299243" y="309562"/>
                    <a:pt x="295673" y="314084"/>
                    <a:pt x="292893" y="319087"/>
                  </a:cubicBezTo>
                  <a:cubicBezTo>
                    <a:pt x="291674" y="321281"/>
                    <a:pt x="292080" y="324271"/>
                    <a:pt x="290512" y="326231"/>
                  </a:cubicBezTo>
                  <a:cubicBezTo>
                    <a:pt x="288724" y="328466"/>
                    <a:pt x="285392" y="328969"/>
                    <a:pt x="283368" y="330993"/>
                  </a:cubicBezTo>
                  <a:cubicBezTo>
                    <a:pt x="281344" y="333017"/>
                    <a:pt x="280193" y="335756"/>
                    <a:pt x="278606" y="338137"/>
                  </a:cubicBezTo>
                  <a:lnTo>
                    <a:pt x="271462" y="342900"/>
                  </a:lnTo>
                  <a:cubicBezTo>
                    <a:pt x="254794" y="354013"/>
                    <a:pt x="260350" y="347663"/>
                    <a:pt x="252412" y="359568"/>
                  </a:cubicBezTo>
                  <a:cubicBezTo>
                    <a:pt x="249627" y="363745"/>
                    <a:pt x="248091" y="368855"/>
                    <a:pt x="247650" y="373856"/>
                  </a:cubicBezTo>
                  <a:cubicBezTo>
                    <a:pt x="245695" y="396009"/>
                    <a:pt x="246062" y="418306"/>
                    <a:pt x="245268" y="440531"/>
                  </a:cubicBezTo>
                  <a:cubicBezTo>
                    <a:pt x="245268" y="440531"/>
                    <a:pt x="242944" y="450430"/>
                    <a:pt x="240506" y="454818"/>
                  </a:cubicBezTo>
                  <a:cubicBezTo>
                    <a:pt x="238871" y="457762"/>
                    <a:pt x="235518" y="459375"/>
                    <a:pt x="233362" y="461962"/>
                  </a:cubicBezTo>
                  <a:cubicBezTo>
                    <a:pt x="231530" y="464161"/>
                    <a:pt x="230187" y="466725"/>
                    <a:pt x="228600" y="469106"/>
                  </a:cubicBezTo>
                  <a:lnTo>
                    <a:pt x="221456" y="473868"/>
                  </a:lnTo>
                  <a:cubicBezTo>
                    <a:pt x="202990" y="486178"/>
                    <a:pt x="212599" y="481582"/>
                    <a:pt x="192881" y="488156"/>
                  </a:cubicBezTo>
                  <a:cubicBezTo>
                    <a:pt x="186531" y="488950"/>
                    <a:pt x="180143" y="489485"/>
                    <a:pt x="173831" y="490537"/>
                  </a:cubicBezTo>
                  <a:cubicBezTo>
                    <a:pt x="151210" y="494307"/>
                    <a:pt x="178855" y="491772"/>
                    <a:pt x="152400" y="495300"/>
                  </a:cubicBezTo>
                  <a:cubicBezTo>
                    <a:pt x="144493" y="496354"/>
                    <a:pt x="136525" y="496887"/>
                    <a:pt x="128587" y="497681"/>
                  </a:cubicBezTo>
                  <a:lnTo>
                    <a:pt x="121443" y="495300"/>
                  </a:lnTo>
                  <a:lnTo>
                    <a:pt x="107156" y="490537"/>
                  </a:lnTo>
                  <a:lnTo>
                    <a:pt x="85725" y="483393"/>
                  </a:lnTo>
                  <a:cubicBezTo>
                    <a:pt x="80295" y="481583"/>
                    <a:pt x="75745" y="477637"/>
                    <a:pt x="71437" y="473868"/>
                  </a:cubicBezTo>
                  <a:cubicBezTo>
                    <a:pt x="68758" y="471524"/>
                    <a:pt x="64532" y="463398"/>
                    <a:pt x="64293" y="459581"/>
                  </a:cubicBezTo>
                  <a:cubicBezTo>
                    <a:pt x="62856" y="436594"/>
                    <a:pt x="62706" y="413544"/>
                    <a:pt x="61912" y="390525"/>
                  </a:cubicBezTo>
                  <a:lnTo>
                    <a:pt x="59531" y="383381"/>
                  </a:lnTo>
                  <a:lnTo>
                    <a:pt x="57150" y="376237"/>
                  </a:lnTo>
                  <a:cubicBezTo>
                    <a:pt x="55562" y="371475"/>
                    <a:pt x="54426" y="366537"/>
                    <a:pt x="52387" y="361950"/>
                  </a:cubicBezTo>
                  <a:cubicBezTo>
                    <a:pt x="49734" y="355981"/>
                    <a:pt x="44969" y="352150"/>
                    <a:pt x="40481" y="347662"/>
                  </a:cubicBezTo>
                  <a:cubicBezTo>
                    <a:pt x="38457" y="345638"/>
                    <a:pt x="37306" y="342899"/>
                    <a:pt x="35718" y="340518"/>
                  </a:cubicBezTo>
                  <a:lnTo>
                    <a:pt x="11906" y="304800"/>
                  </a:lnTo>
                  <a:cubicBezTo>
                    <a:pt x="10514" y="302711"/>
                    <a:pt x="10319" y="300037"/>
                    <a:pt x="9525" y="297656"/>
                  </a:cubicBezTo>
                  <a:cubicBezTo>
                    <a:pt x="6372" y="288197"/>
                    <a:pt x="3417" y="281303"/>
                    <a:pt x="2381" y="271462"/>
                  </a:cubicBezTo>
                  <a:cubicBezTo>
                    <a:pt x="1215" y="260383"/>
                    <a:pt x="794" y="249237"/>
                    <a:pt x="0" y="238125"/>
                  </a:cubicBezTo>
                  <a:cubicBezTo>
                    <a:pt x="794" y="222250"/>
                    <a:pt x="1162" y="206348"/>
                    <a:pt x="2381" y="190500"/>
                  </a:cubicBezTo>
                  <a:cubicBezTo>
                    <a:pt x="2762" y="185548"/>
                    <a:pt x="6049" y="169775"/>
                    <a:pt x="7143" y="164306"/>
                  </a:cubicBezTo>
                  <a:cubicBezTo>
                    <a:pt x="13300" y="155071"/>
                    <a:pt x="11000" y="159879"/>
                    <a:pt x="14287" y="150018"/>
                  </a:cubicBezTo>
                  <a:cubicBezTo>
                    <a:pt x="15875" y="145256"/>
                    <a:pt x="16296" y="139928"/>
                    <a:pt x="19050" y="135731"/>
                  </a:cubicBezTo>
                  <a:cubicBezTo>
                    <a:pt x="33074" y="114361"/>
                    <a:pt x="59928" y="85327"/>
                    <a:pt x="64293" y="73818"/>
                  </a:cubicBezTo>
                  <a:cubicBezTo>
                    <a:pt x="68658" y="62309"/>
                    <a:pt x="44851" y="69024"/>
                    <a:pt x="45243" y="66675"/>
                  </a:cubicBezTo>
                  <a:cubicBezTo>
                    <a:pt x="45656" y="64199"/>
                    <a:pt x="46935" y="61945"/>
                    <a:pt x="47625" y="59531"/>
                  </a:cubicBezTo>
                  <a:cubicBezTo>
                    <a:pt x="48524" y="56384"/>
                    <a:pt x="49212" y="53181"/>
                    <a:pt x="50006" y="50006"/>
                  </a:cubicBezTo>
                  <a:cubicBezTo>
                    <a:pt x="54768" y="49212"/>
                    <a:pt x="59559" y="48572"/>
                    <a:pt x="64293" y="47625"/>
                  </a:cubicBezTo>
                  <a:cubicBezTo>
                    <a:pt x="76691" y="45145"/>
                    <a:pt x="70377" y="45886"/>
                    <a:pt x="80962" y="42862"/>
                  </a:cubicBezTo>
                  <a:cubicBezTo>
                    <a:pt x="84109" y="41963"/>
                    <a:pt x="87312" y="41275"/>
                    <a:pt x="90487" y="40481"/>
                  </a:cubicBezTo>
                  <a:cubicBezTo>
                    <a:pt x="105107" y="39263"/>
                    <a:pt x="119115" y="38882"/>
                    <a:pt x="133350" y="35718"/>
                  </a:cubicBezTo>
                  <a:cubicBezTo>
                    <a:pt x="135800" y="35173"/>
                    <a:pt x="138112" y="34131"/>
                    <a:pt x="140493" y="33337"/>
                  </a:cubicBezTo>
                  <a:cubicBezTo>
                    <a:pt x="142874" y="32543"/>
                    <a:pt x="142081" y="28574"/>
                    <a:pt x="142875" y="26193"/>
                  </a:cubicBezTo>
                  <a:lnTo>
                    <a:pt x="145256" y="19050"/>
                  </a:lnTo>
                  <a:cubicBezTo>
                    <a:pt x="146843" y="14287"/>
                    <a:pt x="147100" y="8847"/>
                    <a:pt x="150018" y="4762"/>
                  </a:cubicBezTo>
                  <a:cubicBezTo>
                    <a:pt x="151477" y="2719"/>
                    <a:pt x="154681" y="2763"/>
                    <a:pt x="157162" y="2381"/>
                  </a:cubicBezTo>
                  <a:cubicBezTo>
                    <a:pt x="165047" y="1168"/>
                    <a:pt x="173037" y="794"/>
                    <a:pt x="180975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 rot="17127897" flipH="1">
            <a:off x="1353581" y="4650583"/>
            <a:ext cx="930048" cy="1296144"/>
            <a:chOff x="2426659" y="4172009"/>
            <a:chExt cx="930048" cy="1296144"/>
          </a:xfrm>
        </p:grpSpPr>
        <p:cxnSp>
          <p:nvCxnSpPr>
            <p:cNvPr id="18" name="Straight Connector 17"/>
            <p:cNvCxnSpPr/>
            <p:nvPr/>
          </p:nvCxnSpPr>
          <p:spPr>
            <a:xfrm flipH="1" flipV="1">
              <a:off x="2426659" y="4172009"/>
              <a:ext cx="465024" cy="129614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2891683" y="4172009"/>
              <a:ext cx="465024" cy="129614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3429186" y="5439085"/>
            <a:ext cx="304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&lt;- </a:t>
            </a: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정면을 바라보고자 할 때 </a:t>
            </a:r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179457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cdn.arizonapain.com/wp-content/uploads/2010/06/Neck-Pain-Relief-Arizona-Pain-Do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692696"/>
            <a:ext cx="7477125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961112" y="3429000"/>
            <a:ext cx="2231329" cy="64623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46362" y="5271591"/>
            <a:ext cx="5213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교정 없이 했을 땐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목이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겁나게 아팠다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109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 과정</a:t>
            </a:r>
            <a:endParaRPr lang="en-US" altLang="ko-KR" dirty="0"/>
          </a:p>
        </p:txBody>
      </p:sp>
      <p:sp>
        <p:nvSpPr>
          <p:cNvPr id="10" name="Rectangle 9"/>
          <p:cNvSpPr/>
          <p:nvPr/>
        </p:nvSpPr>
        <p:spPr>
          <a:xfrm>
            <a:off x="1537767" y="1992615"/>
            <a:ext cx="68304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작업을 좀 빠르게 하려고 에셋을 구매 했는데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좌표가 어긋나 있거나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스킨 매쉬 랜더에 본을 잡아둬서 애니메이션을 바로 사용할 수 없었다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...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806" y="1484784"/>
            <a:ext cx="19976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애니메이션 수정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79458" y="3225834"/>
            <a:ext cx="5547085" cy="3074978"/>
            <a:chOff x="2197477" y="3225834"/>
            <a:chExt cx="5547085" cy="307497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7477" y="3225834"/>
              <a:ext cx="1675403" cy="307497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72880" y="3225834"/>
              <a:ext cx="3781425" cy="2124075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782622" y="5349909"/>
              <a:ext cx="3961940" cy="795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Bone</a:t>
              </a:r>
              <a:r>
                <a:rPr lang="ko-KR" altLang="en-US" sz="16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을 없애도 애니메이션 클립이</a:t>
              </a:r>
              <a:endPara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본에 들어가있어서 움직이질 않는다</a:t>
              </a:r>
              <a:r>
                <a:rPr lang="en-US" altLang="ko-KR" sz="16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...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03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214" y="548680"/>
            <a:ext cx="5791572" cy="47994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9308" y="5569953"/>
            <a:ext cx="3347391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정말로 시간 많이 들어가는 작업</a:t>
            </a:r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애니메이터를 공경합시다</a:t>
            </a:r>
            <a:endParaRPr lang="en-US" altLang="ko-KR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38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2036892" y="1412776"/>
            <a:ext cx="76686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Vuforia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Bash, GitKraken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유니티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3D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Google Cardboard, N3K EN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path-follow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3457 lines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고현철 선생님</a:t>
            </a:r>
            <a:endParaRPr lang="en-US" altLang="ko-KR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강사님이랑 대화하면서 다시 생각해 볼 수 있는 부분이 더 보이게 된 것 같습니다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b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 강사님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모델러와 애니메이터를 공경합시다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...”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생각보다 코드 수가 얼마 안되네요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.”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-1095672" y="1396132"/>
            <a:ext cx="3276581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명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인원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사용된 서드파티 툴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사용된 버전관리 툴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개발툴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참고한 레퍼런스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작성한 코드 줄 수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 강사님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남길 말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6905" y="925218"/>
            <a:ext cx="889987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정리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15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64157" y="1639326"/>
            <a:ext cx="5141371" cy="424847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800" b="1" dirty="0" smtClean="0"/>
              <a:t>조항현</a:t>
            </a:r>
            <a:endParaRPr lang="en-US" altLang="ko-KR" sz="2800" b="1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dirty="0" smtClean="0"/>
              <a:t>예비 게임 프로그래머</a:t>
            </a:r>
            <a:endParaRPr lang="en-US" altLang="ko-KR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dirty="0" smtClean="0"/>
              <a:t>유니티 중수</a:t>
            </a:r>
            <a:endParaRPr lang="en-US" altLang="ko-KR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dirty="0" smtClean="0"/>
              <a:t>서울 디지텍 고등학교 졸업</a:t>
            </a:r>
            <a:endParaRPr lang="en-US" altLang="ko-KR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dirty="0" smtClean="0"/>
              <a:t>FPS</a:t>
            </a:r>
            <a:r>
              <a:rPr lang="ko-KR" altLang="en-US" dirty="0" smtClean="0"/>
              <a:t>광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552088" y="589194"/>
            <a:ext cx="237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발표자</a:t>
            </a: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5632" y="0"/>
            <a:ext cx="5145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1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9124" y="1628800"/>
            <a:ext cx="8887754" cy="10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github.com/Hanghyeon/SQUARE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3578" y="4149080"/>
            <a:ext cx="5618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가독성 떨어지는 마지막 페이지 보지 마시고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깃 들어와서 편하게 작업물 보세요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24426" y="2679303"/>
            <a:ext cx="4818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발표자 이름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명</a:t>
            </a:r>
            <a:endParaRPr lang="en-US" altLang="ko-KR" sz="2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78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 txBox="1">
            <a:spLocks/>
          </p:cNvSpPr>
          <p:nvPr/>
        </p:nvSpPr>
        <p:spPr>
          <a:xfrm>
            <a:off x="344488" y="200790"/>
            <a:ext cx="9217024" cy="41989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SQUARE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221" y="2073627"/>
            <a:ext cx="2694666" cy="3237257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40749" y="2353427"/>
            <a:ext cx="4248472" cy="2286954"/>
            <a:chOff x="200472" y="2353427"/>
            <a:chExt cx="4248472" cy="2286954"/>
          </a:xfrm>
        </p:grpSpPr>
        <p:sp>
          <p:nvSpPr>
            <p:cNvPr id="4" name="TextBox 3"/>
            <p:cNvSpPr txBox="1"/>
            <p:nvPr/>
          </p:nvSpPr>
          <p:spPr>
            <a:xfrm>
              <a:off x="1407354" y="2353427"/>
              <a:ext cx="1391728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&lt;SQUARE&gt;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856656" y="2886055"/>
              <a:ext cx="259228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VR </a:t>
              </a:r>
              <a:r>
                <a:rPr lang="en-US" altLang="ko-KR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Rail Gun 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Shooter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모바일 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VR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게임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유니티 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3D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17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년 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월 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17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일 </a:t>
              </a:r>
              <a:r>
                <a:rPr lang="en-US" altLang="ko-KR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~ </a:t>
              </a:r>
              <a:r>
                <a:rPr lang="ko-KR" altLang="en-US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현재</a:t>
              </a:r>
              <a:endParaRPr lang="ko-KR" alt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0472" y="2886055"/>
              <a:ext cx="180020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장르</a:t>
              </a:r>
              <a:r>
                <a:rPr lang="en-US" altLang="ko-KR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플렛폼</a:t>
              </a:r>
              <a:r>
                <a:rPr lang="en-US" altLang="ko-KR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개발툴</a:t>
              </a:r>
              <a:r>
                <a:rPr lang="en-US" altLang="ko-KR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개발기간</a:t>
              </a:r>
              <a:r>
                <a:rPr lang="en-US" altLang="ko-KR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914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6345" y="1619063"/>
            <a:ext cx="7793310" cy="2971801"/>
            <a:chOff x="1208584" y="1619063"/>
            <a:chExt cx="7793310" cy="2971801"/>
          </a:xfrm>
        </p:grpSpPr>
        <p:pic>
          <p:nvPicPr>
            <p:cNvPr id="13314" name="Picture 2" descr="Virtua cop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584" y="1772816"/>
              <a:ext cx="2664296" cy="2664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6" name="Picture 4" descr="Virtua cop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8944" y="1619063"/>
              <a:ext cx="4552950" cy="2971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1588138" y="620688"/>
            <a:ext cx="6729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혹시 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Rail Gun Shooter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뭔지 모르시나요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66780" y="5213236"/>
            <a:ext cx="4772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처음 접해본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Rail Shooter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“Virtua Cop”.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5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588138" y="620688"/>
            <a:ext cx="6729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혹시 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Rail Gun Shooter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뭔지 모르시나요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62078" y="1484784"/>
            <a:ext cx="6981845" cy="3782988"/>
            <a:chOff x="1208584" y="1484784"/>
            <a:chExt cx="6981845" cy="3782988"/>
          </a:xfrm>
        </p:grpSpPr>
        <p:pic>
          <p:nvPicPr>
            <p:cNvPr id="19458" name="Picture 2" descr="http://static.tvtropes.org/pmwiki/pub/images/TimeCrisi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584" y="2033245"/>
              <a:ext cx="3456384" cy="2686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60" name="Picture 4" descr="http://orig10.deviantart.net/0eb8/f/2013/104/5/c/time_crisis_2_arcade_gif_by_leslieloveskeith-d61rzi2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056" y="1484784"/>
              <a:ext cx="2733373" cy="3782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2510672" y="5608648"/>
            <a:ext cx="4884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Gun Shooter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보통 오락실에서 볼 수 있죠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5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588138" y="620688"/>
            <a:ext cx="6729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혹시 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Rail Gun Shooter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뭔지 모르시나요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Picture 4" descr="http://orig10.deviantart.net/0eb8/f/2013/104/5/c/time_crisis_2_arcade_gif_by_leslieloveskeith-d61rzi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627" y="1556792"/>
            <a:ext cx="2733373" cy="378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418254" y="5608648"/>
            <a:ext cx="3522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Gun Shooter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실물 총을 사용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Picture 4" descr="Virtua cop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04" y="1962385"/>
            <a:ext cx="455295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566673" y="5613451"/>
            <a:ext cx="3150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Rail Shooter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Rail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유무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59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588138" y="620688"/>
            <a:ext cx="6729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혹시 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Rail Gun Shooter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뭔지 모르시나요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88039" y="2401403"/>
            <a:ext cx="5129930" cy="2055195"/>
            <a:chOff x="2388039" y="1779354"/>
            <a:chExt cx="5129930" cy="2055195"/>
          </a:xfrm>
        </p:grpSpPr>
        <p:sp>
          <p:nvSpPr>
            <p:cNvPr id="14" name="TextBox 13"/>
            <p:cNvSpPr txBox="1"/>
            <p:nvPr/>
          </p:nvSpPr>
          <p:spPr>
            <a:xfrm>
              <a:off x="3290528" y="1779354"/>
              <a:ext cx="33249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그래서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? 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모르시는게 당연하죠</a:t>
              </a:r>
              <a:endPara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88039" y="2681922"/>
              <a:ext cx="51299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‘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사실 제가 장르 적으면서 헛갈려서 섞었습니다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.’</a:t>
              </a:r>
              <a:endPara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56360" y="3434439"/>
              <a:ext cx="47933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그래도 어느정도 느낌은 있으셨을 것 같네요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21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768277"/>
            <a:ext cx="9217025" cy="5184576"/>
          </a:xfr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329264" y="6093296"/>
            <a:ext cx="266429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</a:t>
            </a:r>
            <a:endParaRPr lang="ko-KR" altLang="en-US" sz="4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88504" y="0"/>
            <a:ext cx="295232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 전 테스트 룸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8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</TotalTime>
  <Words>526</Words>
  <Application>Microsoft Office PowerPoint</Application>
  <PresentationFormat>A4 Paper (210x297 mm)</PresentationFormat>
  <Paragraphs>129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HY견고딕</vt:lpstr>
      <vt:lpstr>나눔스퀘어 Bold</vt:lpstr>
      <vt:lpstr>나눔스퀘어 ExtraBold</vt:lpstr>
      <vt:lpstr>맑은 고딕</vt:lpstr>
      <vt:lpstr>Arial</vt:lpstr>
      <vt:lpstr>Office 테마</vt:lpstr>
      <vt:lpstr>SQUARE</vt:lpstr>
      <vt:lpstr>목차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제작 과정</vt:lpstr>
      <vt:lpstr>제작 과정</vt:lpstr>
      <vt:lpstr>제작 과정</vt:lpstr>
      <vt:lpstr>PowerPoint Presentation</vt:lpstr>
      <vt:lpstr>제작 과정</vt:lpstr>
      <vt:lpstr>PowerPoint Presentation</vt:lpstr>
      <vt:lpstr>PowerPoint Presentation</vt:lpstr>
      <vt:lpstr>제작 과정</vt:lpstr>
      <vt:lpstr>PowerPoint Presentation</vt:lpstr>
      <vt:lpstr>정리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사용자</cp:lastModifiedBy>
  <cp:revision>200</cp:revision>
  <cp:lastPrinted>2016-01-15T05:41:48Z</cp:lastPrinted>
  <dcterms:created xsi:type="dcterms:W3CDTF">2012-10-19T01:35:04Z</dcterms:created>
  <dcterms:modified xsi:type="dcterms:W3CDTF">2017-06-20T03:27:57Z</dcterms:modified>
</cp:coreProperties>
</file>