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67" r:id="rId5"/>
    <p:sldId id="293" r:id="rId6"/>
    <p:sldId id="271" r:id="rId7"/>
    <p:sldId id="266" r:id="rId8"/>
    <p:sldId id="269" r:id="rId9"/>
    <p:sldId id="270" r:id="rId10"/>
    <p:sldId id="268" r:id="rId11"/>
    <p:sldId id="274" r:id="rId12"/>
    <p:sldId id="281" r:id="rId13"/>
    <p:sldId id="260" r:id="rId14"/>
    <p:sldId id="280" r:id="rId15"/>
    <p:sldId id="278" r:id="rId16"/>
    <p:sldId id="282" r:id="rId17"/>
    <p:sldId id="283" r:id="rId18"/>
    <p:sldId id="284" r:id="rId19"/>
    <p:sldId id="286" r:id="rId20"/>
    <p:sldId id="287" r:id="rId21"/>
    <p:sldId id="279" r:id="rId22"/>
    <p:sldId id="288" r:id="rId23"/>
    <p:sldId id="258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F8F7D"/>
    <a:srgbClr val="8EFF89"/>
    <a:srgbClr val="EBEBEB"/>
    <a:srgbClr val="FFC23E"/>
    <a:srgbClr val="23A8E1"/>
    <a:srgbClr val="33CCFF"/>
    <a:srgbClr val="08397B"/>
    <a:srgbClr val="295896"/>
    <a:srgbClr val="FFC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 varScale="1">
        <p:scale>
          <a:sx n="108" d="100"/>
          <a:sy n="108" d="100"/>
        </p:scale>
        <p:origin x="1056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70811-BB17-44EC-93F5-EBED80FC02C9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86" y="5997843"/>
            <a:ext cx="3303229" cy="33573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143864" y="505730"/>
            <a:ext cx="14427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8B00-0776-4BAC-8A9C-01E682A90BE6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8221ADF-8108-4B12-AF48-D5E7AB632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ACC-A201-48DF-9CBB-9B8D02E8C8AC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2214-6261-43BB-B6B0-35EC06A61E61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CE96-5DCD-4603-91E1-FC2BD01E76F6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934B-31D0-4308-ACFF-B67849464334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799" y="908720"/>
            <a:ext cx="6243265" cy="614774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800" y="1700808"/>
            <a:ext cx="6264696" cy="424847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344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6253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0790"/>
            <a:ext cx="9217024" cy="419898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09352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85448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B73B03F-397A-456B-BE0D-EEBE07E81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경기도 성남시 분당구 판교로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253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이로밸리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602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호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02-2558-5180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02-558-5181   E-Mail : ncia@ncia.kr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90" y="5877272"/>
            <a:ext cx="3231221" cy="3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CB2-5D5F-4902-8836-B4034B62E743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FAF-B218-4013-ACB9-644290D95C3B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913-EBC2-4212-8482-F9DBD56EC0FA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3B5-F10D-41F8-BD5A-CDE77EBC4002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850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D343E2E-D187-44B7-945F-E031827BE040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648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6854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60229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3" y="237192"/>
            <a:ext cx="826957" cy="4101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microsoft.com/office/2007/relationships/hdphoto" Target="../media/hdphoto1.wdp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11" Type="http://schemas.microsoft.com/office/2007/relationships/hdphoto" Target="../media/hdphoto2.wdp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microsoft.com/office/2007/relationships/hdphoto" Target="../media/hdphoto1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3360" y="3212976"/>
            <a:ext cx="7200801" cy="864096"/>
          </a:xfrm>
        </p:spPr>
        <p:txBody>
          <a:bodyPr/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63551" y="4365104"/>
            <a:ext cx="3780420" cy="43204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조항현</a:t>
            </a:r>
            <a:r>
              <a:rPr lang="en-US" altLang="ko-KR" dirty="0"/>
              <a:t> </a:t>
            </a:r>
            <a:r>
              <a:rPr lang="ko-KR" altLang="en-US" dirty="0"/>
              <a:t>수강생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84EC50C-899B-4BF5-8044-94E0C9AEAB29}"/>
              </a:ext>
            </a:extLst>
          </p:cNvPr>
          <p:cNvGrpSpPr/>
          <p:nvPr/>
        </p:nvGrpSpPr>
        <p:grpSpPr>
          <a:xfrm>
            <a:off x="267064" y="2593348"/>
            <a:ext cx="9371872" cy="1123684"/>
            <a:chOff x="382402" y="1750164"/>
            <a:chExt cx="9371872" cy="1123684"/>
          </a:xfrm>
        </p:grpSpPr>
        <p:pic>
          <p:nvPicPr>
            <p:cNvPr id="1026" name="Picture 2" descr="https://www.vuforia.com/-/media/Vuforia/Homepage/Singles/Vuforia%20Logo%20OLx2.png?h=1032&amp;la=en&amp;w=3848&amp;hash=4CC8F0C70C008B5412146B5FEC118FF5733895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02" y="1750164"/>
              <a:ext cx="4189861" cy="112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9EB4ED-BB33-4EBB-8F31-FF38F4FB4C7E}"/>
                </a:ext>
              </a:extLst>
            </p:cNvPr>
            <p:cNvSpPr txBox="1"/>
            <p:nvPr/>
          </p:nvSpPr>
          <p:spPr>
            <a:xfrm>
              <a:off x="4788287" y="1988840"/>
              <a:ext cx="37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8484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</a:t>
              </a:r>
              <a:endParaRPr lang="ko-KR" altLang="en-US" sz="3600" dirty="0">
                <a:solidFill>
                  <a:srgbClr val="4848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" name="Picture 2" descr="http://seavr2015.com/wordpress/wp-content/uploads/2015/09/cardboard-logo.png">
              <a:extLst>
                <a:ext uri="{FF2B5EF4-FFF2-40B4-BE49-F238E27FC236}">
                  <a16:creationId xmlns:a16="http://schemas.microsoft.com/office/drawing/2014/main" id="{6E518CD5-A0F9-42BE-B04C-C8F662E1D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529" y="1750648"/>
              <a:ext cx="4377745" cy="11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2033AD-468C-41B4-92E5-574240F7BF90}"/>
              </a:ext>
            </a:extLst>
          </p:cNvPr>
          <p:cNvSpPr txBox="1"/>
          <p:nvPr/>
        </p:nvSpPr>
        <p:spPr>
          <a:xfrm>
            <a:off x="1911142" y="4643844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플랫폼을 혼합한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76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:a16="http://schemas.microsoft.com/office/drawing/2014/main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B3439F-FEB9-4D5D-94FB-82CD6BCD0646}"/>
              </a:ext>
            </a:extLst>
          </p:cNvPr>
          <p:cNvGrpSpPr/>
          <p:nvPr/>
        </p:nvGrpSpPr>
        <p:grpSpPr>
          <a:xfrm>
            <a:off x="437863" y="1336783"/>
            <a:ext cx="9030275" cy="2244617"/>
            <a:chOff x="437499" y="1336783"/>
            <a:chExt cx="9030275" cy="2244617"/>
          </a:xfrm>
        </p:grpSpPr>
        <p:sp>
          <p:nvSpPr>
            <p:cNvPr id="5" name="TextBox 4"/>
            <p:cNvSpPr txBox="1"/>
            <p:nvPr/>
          </p:nvSpPr>
          <p:spPr>
            <a:xfrm>
              <a:off x="4393646" y="2935068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발사 한다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4845" y="2935069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재장전 한다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9253CFF-666E-44EB-8250-519DFA853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87" r="12146"/>
            <a:stretch>
              <a:fillRect/>
            </a:stretch>
          </p:blipFill>
          <p:spPr>
            <a:xfrm>
              <a:off x="5260763" y="1351972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99" y="1351972"/>
              <a:ext cx="1080000" cy="1080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203" y="1351972"/>
              <a:ext cx="1080000" cy="1080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648570" y="1661140"/>
              <a:ext cx="372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2374" y="16611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66" y="2502324"/>
              <a:ext cx="7822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Tag 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45070" y="2502324"/>
              <a:ext cx="7822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Tag B</a:t>
              </a:r>
            </a:p>
          </p:txBody>
        </p:sp>
        <p:pic>
          <p:nvPicPr>
            <p:cNvPr id="1026" name="Picture 2" descr="http://www.gunblast.com/images/RKCampbell_EAAWitness/03.jpg">
              <a:extLst>
                <a:ext uri="{FF2B5EF4-FFF2-40B4-BE49-F238E27FC236}">
                  <a16:creationId xmlns:a16="http://schemas.microsoft.com/office/drawing/2014/main" id="{AECA96FB-997A-45C5-98AE-62A5209535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240"/>
            <a:stretch/>
          </p:blipFill>
          <p:spPr bwMode="auto">
            <a:xfrm>
              <a:off x="2151859" y="1403524"/>
              <a:ext cx="1080000" cy="102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AutoShape 10" descr="https://0mcd7v4mmy-flywheel.netdna-ssl.com/wp-content/uploads/GunFiring-720x480.jpg">
              <a:extLst>
                <a:ext uri="{FF2B5EF4-FFF2-40B4-BE49-F238E27FC236}">
                  <a16:creationId xmlns:a16="http://schemas.microsoft.com/office/drawing/2014/main" id="{38D2C870-903E-4488-B153-91FA4860E7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1403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91272E-1056-4196-996E-32EECDD43FB0}"/>
                </a:ext>
              </a:extLst>
            </p:cNvPr>
            <p:cNvSpPr txBox="1"/>
            <p:nvPr/>
          </p:nvSpPr>
          <p:spPr>
            <a:xfrm>
              <a:off x="7521384" y="2935068"/>
              <a:ext cx="11496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추적 한다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3801580-FDC1-4C1A-90AF-247FE12C6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941" y="1351972"/>
              <a:ext cx="1080000" cy="108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2D0A1-E7C1-49CA-AC4F-050075A81FA8}"/>
                </a:ext>
              </a:extLst>
            </p:cNvPr>
            <p:cNvSpPr txBox="1"/>
            <p:nvPr/>
          </p:nvSpPr>
          <p:spPr>
            <a:xfrm>
              <a:off x="7910112" y="16611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98347E1C-4AEA-43CF-9FCA-B24052593285}"/>
                </a:ext>
              </a:extLst>
            </p:cNvPr>
            <p:cNvSpPr/>
            <p:nvPr/>
          </p:nvSpPr>
          <p:spPr>
            <a:xfrm>
              <a:off x="6876014" y="2502324"/>
              <a:ext cx="775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Tag C</a:t>
              </a:r>
            </a:p>
          </p:txBody>
        </p:sp>
        <p:sp>
          <p:nvSpPr>
            <p:cNvPr id="33" name="AutoShape 10" descr="https://0mcd7v4mmy-flywheel.netdna-ssl.com/wp-content/uploads/GunFiring-720x480.jpg">
              <a:extLst>
                <a:ext uri="{FF2B5EF4-FFF2-40B4-BE49-F238E27FC236}">
                  <a16:creationId xmlns:a16="http://schemas.microsoft.com/office/drawing/2014/main" id="{2472BB78-50DB-49E1-A2FD-6DAE23F35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9141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7170" name="Picture 2" descr="https://d30y9cdsu7xlg0.cloudfront.net/png/51465-200.png">
              <a:extLst>
                <a:ext uri="{FF2B5EF4-FFF2-40B4-BE49-F238E27FC236}">
                  <a16:creationId xmlns:a16="http://schemas.microsoft.com/office/drawing/2014/main" id="{AB1BC48B-88B5-4B65-934F-664CCFD8D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74" y="1336783"/>
              <a:ext cx="1080000" cy="10800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35" name="Picture 2" descr="https://www.vuforia.com/-/media/Vuforia/Homepage/Singles/Vuforia%20Logo%20OLx2.png?h=1032&amp;la=en&amp;w=3848&amp;hash=4CC8F0C70C008B5412146B5FEC118FF573389536">
            <a:extLst>
              <a:ext uri="{FF2B5EF4-FFF2-40B4-BE49-F238E27FC236}">
                <a16:creationId xmlns:a16="http://schemas.microsoft.com/office/drawing/2014/main" id="{3BF66E9D-A845-443B-93DC-B88C51A2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16" y="4393662"/>
            <a:ext cx="4189861" cy="1123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xtLst/>
        </p:spPr>
      </p:pic>
    </p:spTree>
    <p:extLst>
      <p:ext uri="{BB962C8B-B14F-4D97-AF65-F5344CB8AC3E}">
        <p14:creationId xmlns:p14="http://schemas.microsoft.com/office/powerpoint/2010/main" val="226381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</a:p>
        </p:txBody>
      </p:sp>
    </p:spTree>
    <p:extLst>
      <p:ext uri="{BB962C8B-B14F-4D97-AF65-F5344CB8AC3E}">
        <p14:creationId xmlns:p14="http://schemas.microsoft.com/office/powerpoint/2010/main" val="191777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과정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7767" y="1992615"/>
            <a:ext cx="683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타겟의 상태를 받아서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Reload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여부를 알려주는 스크립트를 작성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이미지 타겟들은 동일하게 처리했습니다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806" y="1484784"/>
            <a:ext cx="20553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타겟 처리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67" y="3356992"/>
            <a:ext cx="2659717" cy="2160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55" y="4581128"/>
            <a:ext cx="3800475" cy="5524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79155" y="3621410"/>
            <a:ext cx="380047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Detected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이상일 경우</a:t>
            </a:r>
            <a:b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Mesh Render.enabled=true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됨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4425" y="5589240"/>
            <a:ext cx="391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Vuforia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네임스페이스 안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타겟의 상태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1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  <a:endParaRPr lang="en-US" altLang="ko-KR" dirty="0"/>
          </a:p>
        </p:txBody>
      </p:sp>
      <p:sp>
        <p:nvSpPr>
          <p:cNvPr id="10" name="Rectangle 9"/>
          <p:cNvSpPr/>
          <p:nvPr/>
        </p:nvSpPr>
        <p:spPr>
          <a:xfrm>
            <a:off x="1537767" y="1992615"/>
            <a:ext cx="6830467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List&lt;Node&gt;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순회하는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Mover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만듦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노드마다 옵션을 둬서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맵을 제작할 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편하게 작업 할 수 있었다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806" y="1484784"/>
            <a:ext cx="15776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레일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77132" y="3191222"/>
            <a:ext cx="7333021" cy="3040184"/>
            <a:chOff x="991060" y="3191222"/>
            <a:chExt cx="7333021" cy="30401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056" y="3191222"/>
              <a:ext cx="2867025" cy="26860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6205" y="3284984"/>
              <a:ext cx="1771650" cy="18764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91060" y="5062563"/>
              <a:ext cx="39619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Mover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는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RailManager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속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List&lt;Node&gt;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transform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값을 따라옴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1832" y="5805264"/>
              <a:ext cx="159747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Node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클래스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69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47790" y="492641"/>
            <a:ext cx="7210421" cy="5872718"/>
            <a:chOff x="1347790" y="260648"/>
            <a:chExt cx="7210421" cy="5872718"/>
          </a:xfrm>
        </p:grpSpPr>
        <p:sp>
          <p:nvSpPr>
            <p:cNvPr id="7" name="TextBox 6"/>
            <p:cNvSpPr txBox="1"/>
            <p:nvPr/>
          </p:nvSpPr>
          <p:spPr>
            <a:xfrm>
              <a:off x="1763698" y="5733256"/>
              <a:ext cx="6378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초록색 선은 </a:t>
              </a:r>
              <a:r>
                <a:rPr lang="ko-KR" altLang="en-US" sz="2000" dirty="0">
                  <a:solidFill>
                    <a:srgbClr val="8EFF8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동선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빨강 선은 희망하는 </a:t>
              </a:r>
              <a:r>
                <a:rPr lang="ko-KR" altLang="en-US" sz="2000" dirty="0">
                  <a:solidFill>
                    <a:srgbClr val="FF8F7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시선의 방향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나타냄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790" y="260648"/>
              <a:ext cx="7210421" cy="5368662"/>
            </a:xfrm>
            <a:prstGeom prst="rect">
              <a:avLst/>
            </a:prstGeom>
          </p:spPr>
        </p:pic>
      </p:grpSp>
      <p:pic>
        <p:nvPicPr>
          <p:cNvPr id="5" name="Picture 7">
            <a:extLst>
              <a:ext uri="{FF2B5EF4-FFF2-40B4-BE49-F238E27FC236}">
                <a16:creationId xmlns:a16="http://schemas.microsoft.com/office/drawing/2014/main" id="{A9012B44-C756-48ED-8466-6EC05F4A0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272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  <a:endParaRPr lang="en-US" altLang="ko-KR" dirty="0"/>
          </a:p>
        </p:txBody>
      </p:sp>
      <p:sp>
        <p:nvSpPr>
          <p:cNvPr id="10" name="Rectangle 9"/>
          <p:cNvSpPr/>
          <p:nvPr/>
        </p:nvSpPr>
        <p:spPr>
          <a:xfrm>
            <a:off x="1537767" y="1992615"/>
            <a:ext cx="683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 카드보드 속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gyro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코드에 기능을 하나 추가했는데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태그를 인식할 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포지션으로 돌아가는 기능을 넣었다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806" y="1484784"/>
            <a:ext cx="16353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 트래킹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304870"/>
            <a:ext cx="3019425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3559209"/>
            <a:ext cx="8924925" cy="145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06909" y="5013176"/>
            <a:ext cx="683046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이게 보정하는 코드인데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이거 하나로 자이로를 무척 편하게 할 수 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393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3293" y="3292968"/>
            <a:ext cx="95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 전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5" y="3292968"/>
            <a:ext cx="95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 후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29" y="934207"/>
            <a:ext cx="3636000" cy="2045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6" y="908720"/>
            <a:ext cx="3636000" cy="2045250"/>
          </a:xfrm>
          <a:prstGeom prst="rect">
            <a:avLst/>
          </a:prstGeom>
        </p:spPr>
      </p:pic>
      <p:pic>
        <p:nvPicPr>
          <p:cNvPr id="7170" name="Picture 2" descr="https://s-media-cache-ak0.pinimg.com/736x/ce/0b/06/ce0b06e7202e3e17018a6bca63ed17c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56" y="508518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 flipV="1">
            <a:off x="6759256" y="4149080"/>
            <a:ext cx="465024" cy="12961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24280" y="4149080"/>
            <a:ext cx="465024" cy="12961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flipH="1">
            <a:off x="2117105" y="4939615"/>
            <a:ext cx="1080000" cy="1080000"/>
            <a:chOff x="1954870" y="5108202"/>
            <a:chExt cx="1080000" cy="1080000"/>
          </a:xfrm>
        </p:grpSpPr>
        <p:pic>
          <p:nvPicPr>
            <p:cNvPr id="28" name="Picture 27" descr="https://s-media-cache-ak0.pinimg.com/736x/ce/0b/06/ce0b06e7202e3e17018a6bca63ed17c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870" y="5108202"/>
              <a:ext cx="1080000" cy="1080000"/>
            </a:xfrm>
            <a:custGeom>
              <a:avLst/>
              <a:gdLst>
                <a:gd name="connsiteX0" fmla="*/ 514230 w 1080000"/>
                <a:gd name="connsiteY0" fmla="*/ 329136 h 1080000"/>
                <a:gd name="connsiteX1" fmla="*/ 490417 w 1080000"/>
                <a:gd name="connsiteY1" fmla="*/ 331517 h 1080000"/>
                <a:gd name="connsiteX2" fmla="*/ 483273 w 1080000"/>
                <a:gd name="connsiteY2" fmla="*/ 333898 h 1080000"/>
                <a:gd name="connsiteX3" fmla="*/ 478511 w 1080000"/>
                <a:gd name="connsiteY3" fmla="*/ 348186 h 1080000"/>
                <a:gd name="connsiteX4" fmla="*/ 476130 w 1080000"/>
                <a:gd name="connsiteY4" fmla="*/ 355329 h 1080000"/>
                <a:gd name="connsiteX5" fmla="*/ 473748 w 1080000"/>
                <a:gd name="connsiteY5" fmla="*/ 362473 h 1080000"/>
                <a:gd name="connsiteX6" fmla="*/ 466605 w 1080000"/>
                <a:gd name="connsiteY6" fmla="*/ 364854 h 1080000"/>
                <a:gd name="connsiteX7" fmla="*/ 423742 w 1080000"/>
                <a:gd name="connsiteY7" fmla="*/ 369617 h 1080000"/>
                <a:gd name="connsiteX8" fmla="*/ 414217 w 1080000"/>
                <a:gd name="connsiteY8" fmla="*/ 371998 h 1080000"/>
                <a:gd name="connsiteX9" fmla="*/ 397548 w 1080000"/>
                <a:gd name="connsiteY9" fmla="*/ 376761 h 1080000"/>
                <a:gd name="connsiteX10" fmla="*/ 383261 w 1080000"/>
                <a:gd name="connsiteY10" fmla="*/ 379142 h 1080000"/>
                <a:gd name="connsiteX11" fmla="*/ 380880 w 1080000"/>
                <a:gd name="connsiteY11" fmla="*/ 388667 h 1080000"/>
                <a:gd name="connsiteX12" fmla="*/ 378498 w 1080000"/>
                <a:gd name="connsiteY12" fmla="*/ 395811 h 1080000"/>
                <a:gd name="connsiteX13" fmla="*/ 397548 w 1080000"/>
                <a:gd name="connsiteY13" fmla="*/ 402954 h 1080000"/>
                <a:gd name="connsiteX14" fmla="*/ 352305 w 1080000"/>
                <a:gd name="connsiteY14" fmla="*/ 464867 h 1080000"/>
                <a:gd name="connsiteX15" fmla="*/ 347542 w 1080000"/>
                <a:gd name="connsiteY15" fmla="*/ 479154 h 1080000"/>
                <a:gd name="connsiteX16" fmla="*/ 340398 w 1080000"/>
                <a:gd name="connsiteY16" fmla="*/ 493442 h 1080000"/>
                <a:gd name="connsiteX17" fmla="*/ 335636 w 1080000"/>
                <a:gd name="connsiteY17" fmla="*/ 519636 h 1080000"/>
                <a:gd name="connsiteX18" fmla="*/ 333255 w 1080000"/>
                <a:gd name="connsiteY18" fmla="*/ 567261 h 1080000"/>
                <a:gd name="connsiteX19" fmla="*/ 335636 w 1080000"/>
                <a:gd name="connsiteY19" fmla="*/ 600598 h 1080000"/>
                <a:gd name="connsiteX20" fmla="*/ 342780 w 1080000"/>
                <a:gd name="connsiteY20" fmla="*/ 626792 h 1080000"/>
                <a:gd name="connsiteX21" fmla="*/ 345161 w 1080000"/>
                <a:gd name="connsiteY21" fmla="*/ 633936 h 1080000"/>
                <a:gd name="connsiteX22" fmla="*/ 368973 w 1080000"/>
                <a:gd name="connsiteY22" fmla="*/ 669654 h 1080000"/>
                <a:gd name="connsiteX23" fmla="*/ 373736 w 1080000"/>
                <a:gd name="connsiteY23" fmla="*/ 676798 h 1080000"/>
                <a:gd name="connsiteX24" fmla="*/ 385642 w 1080000"/>
                <a:gd name="connsiteY24" fmla="*/ 691086 h 1080000"/>
                <a:gd name="connsiteX25" fmla="*/ 390405 w 1080000"/>
                <a:gd name="connsiteY25" fmla="*/ 705373 h 1080000"/>
                <a:gd name="connsiteX26" fmla="*/ 392786 w 1080000"/>
                <a:gd name="connsiteY26" fmla="*/ 712517 h 1080000"/>
                <a:gd name="connsiteX27" fmla="*/ 395167 w 1080000"/>
                <a:gd name="connsiteY27" fmla="*/ 719661 h 1080000"/>
                <a:gd name="connsiteX28" fmla="*/ 397548 w 1080000"/>
                <a:gd name="connsiteY28" fmla="*/ 788717 h 1080000"/>
                <a:gd name="connsiteX29" fmla="*/ 404692 w 1080000"/>
                <a:gd name="connsiteY29" fmla="*/ 803004 h 1080000"/>
                <a:gd name="connsiteX30" fmla="*/ 418980 w 1080000"/>
                <a:gd name="connsiteY30" fmla="*/ 812529 h 1080000"/>
                <a:gd name="connsiteX31" fmla="*/ 440411 w 1080000"/>
                <a:gd name="connsiteY31" fmla="*/ 819673 h 1080000"/>
                <a:gd name="connsiteX32" fmla="*/ 454698 w 1080000"/>
                <a:gd name="connsiteY32" fmla="*/ 824436 h 1080000"/>
                <a:gd name="connsiteX33" fmla="*/ 461842 w 1080000"/>
                <a:gd name="connsiteY33" fmla="*/ 826817 h 1080000"/>
                <a:gd name="connsiteX34" fmla="*/ 485655 w 1080000"/>
                <a:gd name="connsiteY34" fmla="*/ 824436 h 1080000"/>
                <a:gd name="connsiteX35" fmla="*/ 507086 w 1080000"/>
                <a:gd name="connsiteY35" fmla="*/ 819673 h 1080000"/>
                <a:gd name="connsiteX36" fmla="*/ 526136 w 1080000"/>
                <a:gd name="connsiteY36" fmla="*/ 817292 h 1080000"/>
                <a:gd name="connsiteX37" fmla="*/ 554711 w 1080000"/>
                <a:gd name="connsiteY37" fmla="*/ 803004 h 1080000"/>
                <a:gd name="connsiteX38" fmla="*/ 561855 w 1080000"/>
                <a:gd name="connsiteY38" fmla="*/ 798242 h 1080000"/>
                <a:gd name="connsiteX39" fmla="*/ 566617 w 1080000"/>
                <a:gd name="connsiteY39" fmla="*/ 791098 h 1080000"/>
                <a:gd name="connsiteX40" fmla="*/ 573761 w 1080000"/>
                <a:gd name="connsiteY40" fmla="*/ 783954 h 1080000"/>
                <a:gd name="connsiteX41" fmla="*/ 578523 w 1080000"/>
                <a:gd name="connsiteY41" fmla="*/ 769667 h 1080000"/>
                <a:gd name="connsiteX42" fmla="*/ 580905 w 1080000"/>
                <a:gd name="connsiteY42" fmla="*/ 702992 h 1080000"/>
                <a:gd name="connsiteX43" fmla="*/ 585667 w 1080000"/>
                <a:gd name="connsiteY43" fmla="*/ 688704 h 1080000"/>
                <a:gd name="connsiteX44" fmla="*/ 604717 w 1080000"/>
                <a:gd name="connsiteY44" fmla="*/ 672036 h 1080000"/>
                <a:gd name="connsiteX45" fmla="*/ 611861 w 1080000"/>
                <a:gd name="connsiteY45" fmla="*/ 667273 h 1080000"/>
                <a:gd name="connsiteX46" fmla="*/ 616623 w 1080000"/>
                <a:gd name="connsiteY46" fmla="*/ 660129 h 1080000"/>
                <a:gd name="connsiteX47" fmla="*/ 623767 w 1080000"/>
                <a:gd name="connsiteY47" fmla="*/ 655367 h 1080000"/>
                <a:gd name="connsiteX48" fmla="*/ 626148 w 1080000"/>
                <a:gd name="connsiteY48" fmla="*/ 648223 h 1080000"/>
                <a:gd name="connsiteX49" fmla="*/ 635673 w 1080000"/>
                <a:gd name="connsiteY49" fmla="*/ 633936 h 1080000"/>
                <a:gd name="connsiteX50" fmla="*/ 640436 w 1080000"/>
                <a:gd name="connsiteY50" fmla="*/ 626792 h 1080000"/>
                <a:gd name="connsiteX51" fmla="*/ 642817 w 1080000"/>
                <a:gd name="connsiteY51" fmla="*/ 619648 h 1080000"/>
                <a:gd name="connsiteX52" fmla="*/ 649961 w 1080000"/>
                <a:gd name="connsiteY52" fmla="*/ 593454 h 1080000"/>
                <a:gd name="connsiteX53" fmla="*/ 652342 w 1080000"/>
                <a:gd name="connsiteY53" fmla="*/ 522017 h 1080000"/>
                <a:gd name="connsiteX54" fmla="*/ 642817 w 1080000"/>
                <a:gd name="connsiteY54" fmla="*/ 495823 h 1080000"/>
                <a:gd name="connsiteX55" fmla="*/ 635673 w 1080000"/>
                <a:gd name="connsiteY55" fmla="*/ 491061 h 1080000"/>
                <a:gd name="connsiteX56" fmla="*/ 621386 w 1080000"/>
                <a:gd name="connsiteY56" fmla="*/ 462486 h 1080000"/>
                <a:gd name="connsiteX57" fmla="*/ 619005 w 1080000"/>
                <a:gd name="connsiteY57" fmla="*/ 455342 h 1080000"/>
                <a:gd name="connsiteX58" fmla="*/ 621386 w 1080000"/>
                <a:gd name="connsiteY58" fmla="*/ 438673 h 1080000"/>
                <a:gd name="connsiteX59" fmla="*/ 623767 w 1080000"/>
                <a:gd name="connsiteY59" fmla="*/ 431529 h 1080000"/>
                <a:gd name="connsiteX60" fmla="*/ 626148 w 1080000"/>
                <a:gd name="connsiteY60" fmla="*/ 417242 h 1080000"/>
                <a:gd name="connsiteX61" fmla="*/ 623767 w 1080000"/>
                <a:gd name="connsiteY61" fmla="*/ 402954 h 1080000"/>
                <a:gd name="connsiteX62" fmla="*/ 607098 w 1080000"/>
                <a:gd name="connsiteY62" fmla="*/ 383904 h 1080000"/>
                <a:gd name="connsiteX63" fmla="*/ 585667 w 1080000"/>
                <a:gd name="connsiteY63" fmla="*/ 374379 h 1080000"/>
                <a:gd name="connsiteX64" fmla="*/ 566617 w 1080000"/>
                <a:gd name="connsiteY64" fmla="*/ 369617 h 1080000"/>
                <a:gd name="connsiteX65" fmla="*/ 554711 w 1080000"/>
                <a:gd name="connsiteY65" fmla="*/ 367236 h 1080000"/>
                <a:gd name="connsiteX66" fmla="*/ 538042 w 1080000"/>
                <a:gd name="connsiteY66" fmla="*/ 348186 h 1080000"/>
                <a:gd name="connsiteX67" fmla="*/ 528517 w 1080000"/>
                <a:gd name="connsiteY67" fmla="*/ 333898 h 1080000"/>
                <a:gd name="connsiteX68" fmla="*/ 0 w 1080000"/>
                <a:gd name="connsiteY68" fmla="*/ 0 h 1080000"/>
                <a:gd name="connsiteX69" fmla="*/ 1080000 w 1080000"/>
                <a:gd name="connsiteY69" fmla="*/ 0 h 1080000"/>
                <a:gd name="connsiteX70" fmla="*/ 1080000 w 1080000"/>
                <a:gd name="connsiteY70" fmla="*/ 1080000 h 1080000"/>
                <a:gd name="connsiteX71" fmla="*/ 0 w 1080000"/>
                <a:gd name="connsiteY71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80000" h="1080000">
                  <a:moveTo>
                    <a:pt x="514230" y="329136"/>
                  </a:moveTo>
                  <a:cubicBezTo>
                    <a:pt x="506292" y="329930"/>
                    <a:pt x="498302" y="330304"/>
                    <a:pt x="490417" y="331517"/>
                  </a:cubicBezTo>
                  <a:cubicBezTo>
                    <a:pt x="487936" y="331899"/>
                    <a:pt x="484732" y="331855"/>
                    <a:pt x="483273" y="333898"/>
                  </a:cubicBezTo>
                  <a:cubicBezTo>
                    <a:pt x="480355" y="337983"/>
                    <a:pt x="480098" y="343423"/>
                    <a:pt x="478511" y="348186"/>
                  </a:cubicBezTo>
                  <a:lnTo>
                    <a:pt x="476130" y="355329"/>
                  </a:lnTo>
                  <a:cubicBezTo>
                    <a:pt x="475336" y="357710"/>
                    <a:pt x="476129" y="361679"/>
                    <a:pt x="473748" y="362473"/>
                  </a:cubicBezTo>
                  <a:cubicBezTo>
                    <a:pt x="471367" y="363267"/>
                    <a:pt x="469055" y="364309"/>
                    <a:pt x="466605" y="364854"/>
                  </a:cubicBezTo>
                  <a:cubicBezTo>
                    <a:pt x="452370" y="368018"/>
                    <a:pt x="438362" y="368399"/>
                    <a:pt x="423742" y="369617"/>
                  </a:cubicBezTo>
                  <a:cubicBezTo>
                    <a:pt x="420567" y="370411"/>
                    <a:pt x="417364" y="371099"/>
                    <a:pt x="414217" y="371998"/>
                  </a:cubicBezTo>
                  <a:cubicBezTo>
                    <a:pt x="403632" y="375022"/>
                    <a:pt x="409946" y="374281"/>
                    <a:pt x="397548" y="376761"/>
                  </a:cubicBezTo>
                  <a:cubicBezTo>
                    <a:pt x="392814" y="377708"/>
                    <a:pt x="388023" y="378348"/>
                    <a:pt x="383261" y="379142"/>
                  </a:cubicBezTo>
                  <a:cubicBezTo>
                    <a:pt x="382467" y="382317"/>
                    <a:pt x="381779" y="385520"/>
                    <a:pt x="380880" y="388667"/>
                  </a:cubicBezTo>
                  <a:cubicBezTo>
                    <a:pt x="380190" y="391081"/>
                    <a:pt x="378911" y="393335"/>
                    <a:pt x="378498" y="395811"/>
                  </a:cubicBezTo>
                  <a:cubicBezTo>
                    <a:pt x="378106" y="398160"/>
                    <a:pt x="401913" y="391445"/>
                    <a:pt x="397548" y="402954"/>
                  </a:cubicBezTo>
                  <a:cubicBezTo>
                    <a:pt x="393183" y="414463"/>
                    <a:pt x="366329" y="443497"/>
                    <a:pt x="352305" y="464867"/>
                  </a:cubicBezTo>
                  <a:cubicBezTo>
                    <a:pt x="349551" y="469064"/>
                    <a:pt x="349130" y="474392"/>
                    <a:pt x="347542" y="479154"/>
                  </a:cubicBezTo>
                  <a:cubicBezTo>
                    <a:pt x="344255" y="489015"/>
                    <a:pt x="346555" y="484207"/>
                    <a:pt x="340398" y="493442"/>
                  </a:cubicBezTo>
                  <a:cubicBezTo>
                    <a:pt x="339304" y="498911"/>
                    <a:pt x="336017" y="514684"/>
                    <a:pt x="335636" y="519636"/>
                  </a:cubicBezTo>
                  <a:cubicBezTo>
                    <a:pt x="334417" y="535484"/>
                    <a:pt x="334049" y="551386"/>
                    <a:pt x="333255" y="567261"/>
                  </a:cubicBezTo>
                  <a:cubicBezTo>
                    <a:pt x="334049" y="578373"/>
                    <a:pt x="334470" y="589519"/>
                    <a:pt x="335636" y="600598"/>
                  </a:cubicBezTo>
                  <a:cubicBezTo>
                    <a:pt x="336672" y="610439"/>
                    <a:pt x="339627" y="617333"/>
                    <a:pt x="342780" y="626792"/>
                  </a:cubicBezTo>
                  <a:cubicBezTo>
                    <a:pt x="343574" y="629173"/>
                    <a:pt x="343769" y="631847"/>
                    <a:pt x="345161" y="633936"/>
                  </a:cubicBezTo>
                  <a:lnTo>
                    <a:pt x="368973" y="669654"/>
                  </a:lnTo>
                  <a:cubicBezTo>
                    <a:pt x="370561" y="672035"/>
                    <a:pt x="371712" y="674774"/>
                    <a:pt x="373736" y="676798"/>
                  </a:cubicBezTo>
                  <a:cubicBezTo>
                    <a:pt x="378224" y="681286"/>
                    <a:pt x="382989" y="685117"/>
                    <a:pt x="385642" y="691086"/>
                  </a:cubicBezTo>
                  <a:cubicBezTo>
                    <a:pt x="387681" y="695673"/>
                    <a:pt x="388817" y="700611"/>
                    <a:pt x="390405" y="705373"/>
                  </a:cubicBezTo>
                  <a:lnTo>
                    <a:pt x="392786" y="712517"/>
                  </a:lnTo>
                  <a:lnTo>
                    <a:pt x="395167" y="719661"/>
                  </a:lnTo>
                  <a:cubicBezTo>
                    <a:pt x="395961" y="742680"/>
                    <a:pt x="396111" y="765730"/>
                    <a:pt x="397548" y="788717"/>
                  </a:cubicBezTo>
                  <a:cubicBezTo>
                    <a:pt x="397787" y="792534"/>
                    <a:pt x="402013" y="800660"/>
                    <a:pt x="404692" y="803004"/>
                  </a:cubicBezTo>
                  <a:cubicBezTo>
                    <a:pt x="409000" y="806773"/>
                    <a:pt x="413550" y="810719"/>
                    <a:pt x="418980" y="812529"/>
                  </a:cubicBezTo>
                  <a:lnTo>
                    <a:pt x="440411" y="819673"/>
                  </a:lnTo>
                  <a:lnTo>
                    <a:pt x="454698" y="824436"/>
                  </a:lnTo>
                  <a:lnTo>
                    <a:pt x="461842" y="826817"/>
                  </a:lnTo>
                  <a:cubicBezTo>
                    <a:pt x="469780" y="826023"/>
                    <a:pt x="477748" y="825490"/>
                    <a:pt x="485655" y="824436"/>
                  </a:cubicBezTo>
                  <a:cubicBezTo>
                    <a:pt x="512110" y="820908"/>
                    <a:pt x="484465" y="823443"/>
                    <a:pt x="507086" y="819673"/>
                  </a:cubicBezTo>
                  <a:cubicBezTo>
                    <a:pt x="513398" y="818621"/>
                    <a:pt x="519786" y="818086"/>
                    <a:pt x="526136" y="817292"/>
                  </a:cubicBezTo>
                  <a:cubicBezTo>
                    <a:pt x="545854" y="810718"/>
                    <a:pt x="536245" y="815314"/>
                    <a:pt x="554711" y="803004"/>
                  </a:cubicBezTo>
                  <a:lnTo>
                    <a:pt x="561855" y="798242"/>
                  </a:lnTo>
                  <a:cubicBezTo>
                    <a:pt x="563442" y="795861"/>
                    <a:pt x="564785" y="793297"/>
                    <a:pt x="566617" y="791098"/>
                  </a:cubicBezTo>
                  <a:cubicBezTo>
                    <a:pt x="568773" y="788511"/>
                    <a:pt x="572126" y="786898"/>
                    <a:pt x="573761" y="783954"/>
                  </a:cubicBezTo>
                  <a:cubicBezTo>
                    <a:pt x="576199" y="779566"/>
                    <a:pt x="578523" y="769667"/>
                    <a:pt x="578523" y="769667"/>
                  </a:cubicBezTo>
                  <a:cubicBezTo>
                    <a:pt x="579317" y="747442"/>
                    <a:pt x="578950" y="725145"/>
                    <a:pt x="580905" y="702992"/>
                  </a:cubicBezTo>
                  <a:cubicBezTo>
                    <a:pt x="581346" y="697991"/>
                    <a:pt x="582882" y="692881"/>
                    <a:pt x="585667" y="688704"/>
                  </a:cubicBezTo>
                  <a:cubicBezTo>
                    <a:pt x="593605" y="676799"/>
                    <a:pt x="588049" y="683149"/>
                    <a:pt x="604717" y="672036"/>
                  </a:cubicBezTo>
                  <a:lnTo>
                    <a:pt x="611861" y="667273"/>
                  </a:lnTo>
                  <a:cubicBezTo>
                    <a:pt x="613448" y="664892"/>
                    <a:pt x="614599" y="662153"/>
                    <a:pt x="616623" y="660129"/>
                  </a:cubicBezTo>
                  <a:cubicBezTo>
                    <a:pt x="618647" y="658105"/>
                    <a:pt x="621979" y="657602"/>
                    <a:pt x="623767" y="655367"/>
                  </a:cubicBezTo>
                  <a:cubicBezTo>
                    <a:pt x="625335" y="653407"/>
                    <a:pt x="624929" y="650417"/>
                    <a:pt x="626148" y="648223"/>
                  </a:cubicBezTo>
                  <a:cubicBezTo>
                    <a:pt x="628928" y="643220"/>
                    <a:pt x="632498" y="638698"/>
                    <a:pt x="635673" y="633936"/>
                  </a:cubicBezTo>
                  <a:lnTo>
                    <a:pt x="640436" y="626792"/>
                  </a:lnTo>
                  <a:cubicBezTo>
                    <a:pt x="641230" y="624411"/>
                    <a:pt x="642157" y="622070"/>
                    <a:pt x="642817" y="619648"/>
                  </a:cubicBezTo>
                  <a:cubicBezTo>
                    <a:pt x="650874" y="590106"/>
                    <a:pt x="644481" y="609898"/>
                    <a:pt x="649961" y="593454"/>
                  </a:cubicBezTo>
                  <a:cubicBezTo>
                    <a:pt x="654281" y="543764"/>
                    <a:pt x="657598" y="553559"/>
                    <a:pt x="652342" y="522017"/>
                  </a:cubicBezTo>
                  <a:cubicBezTo>
                    <a:pt x="650900" y="513366"/>
                    <a:pt x="649458" y="502464"/>
                    <a:pt x="642817" y="495823"/>
                  </a:cubicBezTo>
                  <a:cubicBezTo>
                    <a:pt x="640793" y="493799"/>
                    <a:pt x="638054" y="492648"/>
                    <a:pt x="635673" y="491061"/>
                  </a:cubicBezTo>
                  <a:cubicBezTo>
                    <a:pt x="623364" y="472597"/>
                    <a:pt x="627958" y="482203"/>
                    <a:pt x="621386" y="462486"/>
                  </a:cubicBezTo>
                  <a:lnTo>
                    <a:pt x="619005" y="455342"/>
                  </a:lnTo>
                  <a:cubicBezTo>
                    <a:pt x="619799" y="449786"/>
                    <a:pt x="620285" y="444177"/>
                    <a:pt x="621386" y="438673"/>
                  </a:cubicBezTo>
                  <a:cubicBezTo>
                    <a:pt x="621878" y="436212"/>
                    <a:pt x="623223" y="433979"/>
                    <a:pt x="623767" y="431529"/>
                  </a:cubicBezTo>
                  <a:cubicBezTo>
                    <a:pt x="624814" y="426816"/>
                    <a:pt x="625354" y="422004"/>
                    <a:pt x="626148" y="417242"/>
                  </a:cubicBezTo>
                  <a:cubicBezTo>
                    <a:pt x="625354" y="412479"/>
                    <a:pt x="625624" y="407411"/>
                    <a:pt x="623767" y="402954"/>
                  </a:cubicBezTo>
                  <a:cubicBezTo>
                    <a:pt x="618425" y="390133"/>
                    <a:pt x="616119" y="389918"/>
                    <a:pt x="607098" y="383904"/>
                  </a:cubicBezTo>
                  <a:cubicBezTo>
                    <a:pt x="598786" y="371436"/>
                    <a:pt x="606025" y="378451"/>
                    <a:pt x="585667" y="374379"/>
                  </a:cubicBezTo>
                  <a:cubicBezTo>
                    <a:pt x="579249" y="373095"/>
                    <a:pt x="573035" y="370901"/>
                    <a:pt x="566617" y="369617"/>
                  </a:cubicBezTo>
                  <a:lnTo>
                    <a:pt x="554711" y="367236"/>
                  </a:lnTo>
                  <a:cubicBezTo>
                    <a:pt x="542805" y="359298"/>
                    <a:pt x="549153" y="364854"/>
                    <a:pt x="538042" y="348186"/>
                  </a:cubicBezTo>
                  <a:cubicBezTo>
                    <a:pt x="538041" y="348185"/>
                    <a:pt x="528519" y="333899"/>
                    <a:pt x="528517" y="333898"/>
                  </a:cubicBezTo>
                  <a:close/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https://s-media-cache-ak0.pinimg.com/736x/ce/0b/06/ce0b06e7202e3e17018a6bca63ed17c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57" t="30476" r="39348" b="23443"/>
            <a:stretch>
              <a:fillRect/>
            </a:stretch>
          </p:blipFill>
          <p:spPr bwMode="auto">
            <a:xfrm rot="4712924">
              <a:off x="2288103" y="5435020"/>
              <a:ext cx="321784" cy="497681"/>
            </a:xfrm>
            <a:custGeom>
              <a:avLst/>
              <a:gdLst>
                <a:gd name="connsiteX0" fmla="*/ 180975 w 321784"/>
                <a:gd name="connsiteY0" fmla="*/ 0 h 497681"/>
                <a:gd name="connsiteX1" fmla="*/ 195262 w 321784"/>
                <a:gd name="connsiteY1" fmla="*/ 4762 h 497681"/>
                <a:gd name="connsiteX2" fmla="*/ 204787 w 321784"/>
                <a:gd name="connsiteY2" fmla="*/ 19050 h 497681"/>
                <a:gd name="connsiteX3" fmla="*/ 221456 w 321784"/>
                <a:gd name="connsiteY3" fmla="*/ 38100 h 497681"/>
                <a:gd name="connsiteX4" fmla="*/ 233362 w 321784"/>
                <a:gd name="connsiteY4" fmla="*/ 40481 h 497681"/>
                <a:gd name="connsiteX5" fmla="*/ 252412 w 321784"/>
                <a:gd name="connsiteY5" fmla="*/ 45243 h 497681"/>
                <a:gd name="connsiteX6" fmla="*/ 273843 w 321784"/>
                <a:gd name="connsiteY6" fmla="*/ 54768 h 497681"/>
                <a:gd name="connsiteX7" fmla="*/ 290512 w 321784"/>
                <a:gd name="connsiteY7" fmla="*/ 73818 h 497681"/>
                <a:gd name="connsiteX8" fmla="*/ 292893 w 321784"/>
                <a:gd name="connsiteY8" fmla="*/ 88106 h 497681"/>
                <a:gd name="connsiteX9" fmla="*/ 290512 w 321784"/>
                <a:gd name="connsiteY9" fmla="*/ 102393 h 497681"/>
                <a:gd name="connsiteX10" fmla="*/ 288131 w 321784"/>
                <a:gd name="connsiteY10" fmla="*/ 109537 h 497681"/>
                <a:gd name="connsiteX11" fmla="*/ 285750 w 321784"/>
                <a:gd name="connsiteY11" fmla="*/ 126206 h 497681"/>
                <a:gd name="connsiteX12" fmla="*/ 288131 w 321784"/>
                <a:gd name="connsiteY12" fmla="*/ 133350 h 497681"/>
                <a:gd name="connsiteX13" fmla="*/ 302418 w 321784"/>
                <a:gd name="connsiteY13" fmla="*/ 161925 h 497681"/>
                <a:gd name="connsiteX14" fmla="*/ 309562 w 321784"/>
                <a:gd name="connsiteY14" fmla="*/ 166687 h 497681"/>
                <a:gd name="connsiteX15" fmla="*/ 319087 w 321784"/>
                <a:gd name="connsiteY15" fmla="*/ 192881 h 497681"/>
                <a:gd name="connsiteX16" fmla="*/ 316706 w 321784"/>
                <a:gd name="connsiteY16" fmla="*/ 264318 h 497681"/>
                <a:gd name="connsiteX17" fmla="*/ 309562 w 321784"/>
                <a:gd name="connsiteY17" fmla="*/ 290512 h 497681"/>
                <a:gd name="connsiteX18" fmla="*/ 307181 w 321784"/>
                <a:gd name="connsiteY18" fmla="*/ 297656 h 497681"/>
                <a:gd name="connsiteX19" fmla="*/ 302418 w 321784"/>
                <a:gd name="connsiteY19" fmla="*/ 304800 h 497681"/>
                <a:gd name="connsiteX20" fmla="*/ 292893 w 321784"/>
                <a:gd name="connsiteY20" fmla="*/ 319087 h 497681"/>
                <a:gd name="connsiteX21" fmla="*/ 290512 w 321784"/>
                <a:gd name="connsiteY21" fmla="*/ 326231 h 497681"/>
                <a:gd name="connsiteX22" fmla="*/ 283368 w 321784"/>
                <a:gd name="connsiteY22" fmla="*/ 330993 h 497681"/>
                <a:gd name="connsiteX23" fmla="*/ 278606 w 321784"/>
                <a:gd name="connsiteY23" fmla="*/ 338137 h 497681"/>
                <a:gd name="connsiteX24" fmla="*/ 271462 w 321784"/>
                <a:gd name="connsiteY24" fmla="*/ 342900 h 497681"/>
                <a:gd name="connsiteX25" fmla="*/ 252412 w 321784"/>
                <a:gd name="connsiteY25" fmla="*/ 359568 h 497681"/>
                <a:gd name="connsiteX26" fmla="*/ 247650 w 321784"/>
                <a:gd name="connsiteY26" fmla="*/ 373856 h 497681"/>
                <a:gd name="connsiteX27" fmla="*/ 245268 w 321784"/>
                <a:gd name="connsiteY27" fmla="*/ 440531 h 497681"/>
                <a:gd name="connsiteX28" fmla="*/ 240506 w 321784"/>
                <a:gd name="connsiteY28" fmla="*/ 454818 h 497681"/>
                <a:gd name="connsiteX29" fmla="*/ 233362 w 321784"/>
                <a:gd name="connsiteY29" fmla="*/ 461962 h 497681"/>
                <a:gd name="connsiteX30" fmla="*/ 228600 w 321784"/>
                <a:gd name="connsiteY30" fmla="*/ 469106 h 497681"/>
                <a:gd name="connsiteX31" fmla="*/ 221456 w 321784"/>
                <a:gd name="connsiteY31" fmla="*/ 473868 h 497681"/>
                <a:gd name="connsiteX32" fmla="*/ 192881 w 321784"/>
                <a:gd name="connsiteY32" fmla="*/ 488156 h 497681"/>
                <a:gd name="connsiteX33" fmla="*/ 173831 w 321784"/>
                <a:gd name="connsiteY33" fmla="*/ 490537 h 497681"/>
                <a:gd name="connsiteX34" fmla="*/ 152400 w 321784"/>
                <a:gd name="connsiteY34" fmla="*/ 495300 h 497681"/>
                <a:gd name="connsiteX35" fmla="*/ 128587 w 321784"/>
                <a:gd name="connsiteY35" fmla="*/ 497681 h 497681"/>
                <a:gd name="connsiteX36" fmla="*/ 121443 w 321784"/>
                <a:gd name="connsiteY36" fmla="*/ 495300 h 497681"/>
                <a:gd name="connsiteX37" fmla="*/ 107156 w 321784"/>
                <a:gd name="connsiteY37" fmla="*/ 490537 h 497681"/>
                <a:gd name="connsiteX38" fmla="*/ 85725 w 321784"/>
                <a:gd name="connsiteY38" fmla="*/ 483393 h 497681"/>
                <a:gd name="connsiteX39" fmla="*/ 71437 w 321784"/>
                <a:gd name="connsiteY39" fmla="*/ 473868 h 497681"/>
                <a:gd name="connsiteX40" fmla="*/ 64293 w 321784"/>
                <a:gd name="connsiteY40" fmla="*/ 459581 h 497681"/>
                <a:gd name="connsiteX41" fmla="*/ 61912 w 321784"/>
                <a:gd name="connsiteY41" fmla="*/ 390525 h 497681"/>
                <a:gd name="connsiteX42" fmla="*/ 59531 w 321784"/>
                <a:gd name="connsiteY42" fmla="*/ 383381 h 497681"/>
                <a:gd name="connsiteX43" fmla="*/ 57150 w 321784"/>
                <a:gd name="connsiteY43" fmla="*/ 376237 h 497681"/>
                <a:gd name="connsiteX44" fmla="*/ 52387 w 321784"/>
                <a:gd name="connsiteY44" fmla="*/ 361950 h 497681"/>
                <a:gd name="connsiteX45" fmla="*/ 40481 w 321784"/>
                <a:gd name="connsiteY45" fmla="*/ 347662 h 497681"/>
                <a:gd name="connsiteX46" fmla="*/ 35718 w 321784"/>
                <a:gd name="connsiteY46" fmla="*/ 340518 h 497681"/>
                <a:gd name="connsiteX47" fmla="*/ 11906 w 321784"/>
                <a:gd name="connsiteY47" fmla="*/ 304800 h 497681"/>
                <a:gd name="connsiteX48" fmla="*/ 9525 w 321784"/>
                <a:gd name="connsiteY48" fmla="*/ 297656 h 497681"/>
                <a:gd name="connsiteX49" fmla="*/ 2381 w 321784"/>
                <a:gd name="connsiteY49" fmla="*/ 271462 h 497681"/>
                <a:gd name="connsiteX50" fmla="*/ 0 w 321784"/>
                <a:gd name="connsiteY50" fmla="*/ 238125 h 497681"/>
                <a:gd name="connsiteX51" fmla="*/ 2381 w 321784"/>
                <a:gd name="connsiteY51" fmla="*/ 190500 h 497681"/>
                <a:gd name="connsiteX52" fmla="*/ 7143 w 321784"/>
                <a:gd name="connsiteY52" fmla="*/ 164306 h 497681"/>
                <a:gd name="connsiteX53" fmla="*/ 14287 w 321784"/>
                <a:gd name="connsiteY53" fmla="*/ 150018 h 497681"/>
                <a:gd name="connsiteX54" fmla="*/ 19050 w 321784"/>
                <a:gd name="connsiteY54" fmla="*/ 135731 h 497681"/>
                <a:gd name="connsiteX55" fmla="*/ 64293 w 321784"/>
                <a:gd name="connsiteY55" fmla="*/ 73818 h 497681"/>
                <a:gd name="connsiteX56" fmla="*/ 45243 w 321784"/>
                <a:gd name="connsiteY56" fmla="*/ 66675 h 497681"/>
                <a:gd name="connsiteX57" fmla="*/ 47625 w 321784"/>
                <a:gd name="connsiteY57" fmla="*/ 59531 h 497681"/>
                <a:gd name="connsiteX58" fmla="*/ 50006 w 321784"/>
                <a:gd name="connsiteY58" fmla="*/ 50006 h 497681"/>
                <a:gd name="connsiteX59" fmla="*/ 64293 w 321784"/>
                <a:gd name="connsiteY59" fmla="*/ 47625 h 497681"/>
                <a:gd name="connsiteX60" fmla="*/ 80962 w 321784"/>
                <a:gd name="connsiteY60" fmla="*/ 42862 h 497681"/>
                <a:gd name="connsiteX61" fmla="*/ 90487 w 321784"/>
                <a:gd name="connsiteY61" fmla="*/ 40481 h 497681"/>
                <a:gd name="connsiteX62" fmla="*/ 133350 w 321784"/>
                <a:gd name="connsiteY62" fmla="*/ 35718 h 497681"/>
                <a:gd name="connsiteX63" fmla="*/ 140493 w 321784"/>
                <a:gd name="connsiteY63" fmla="*/ 33337 h 497681"/>
                <a:gd name="connsiteX64" fmla="*/ 142875 w 321784"/>
                <a:gd name="connsiteY64" fmla="*/ 26193 h 497681"/>
                <a:gd name="connsiteX65" fmla="*/ 145256 w 321784"/>
                <a:gd name="connsiteY65" fmla="*/ 19050 h 497681"/>
                <a:gd name="connsiteX66" fmla="*/ 150018 w 321784"/>
                <a:gd name="connsiteY66" fmla="*/ 4762 h 497681"/>
                <a:gd name="connsiteX67" fmla="*/ 157162 w 321784"/>
                <a:gd name="connsiteY67" fmla="*/ 2381 h 497681"/>
                <a:gd name="connsiteX68" fmla="*/ 180975 w 321784"/>
                <a:gd name="connsiteY68" fmla="*/ 0 h 4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21784" h="497681">
                  <a:moveTo>
                    <a:pt x="180975" y="0"/>
                  </a:moveTo>
                  <a:lnTo>
                    <a:pt x="195262" y="4762"/>
                  </a:lnTo>
                  <a:cubicBezTo>
                    <a:pt x="195264" y="4763"/>
                    <a:pt x="204786" y="19049"/>
                    <a:pt x="204787" y="19050"/>
                  </a:cubicBezTo>
                  <a:cubicBezTo>
                    <a:pt x="215898" y="35718"/>
                    <a:pt x="209550" y="30162"/>
                    <a:pt x="221456" y="38100"/>
                  </a:cubicBezTo>
                  <a:lnTo>
                    <a:pt x="233362" y="40481"/>
                  </a:lnTo>
                  <a:cubicBezTo>
                    <a:pt x="239780" y="41765"/>
                    <a:pt x="245994" y="43959"/>
                    <a:pt x="252412" y="45243"/>
                  </a:cubicBezTo>
                  <a:cubicBezTo>
                    <a:pt x="272770" y="49315"/>
                    <a:pt x="265531" y="42300"/>
                    <a:pt x="273843" y="54768"/>
                  </a:cubicBezTo>
                  <a:cubicBezTo>
                    <a:pt x="282864" y="60782"/>
                    <a:pt x="285170" y="60997"/>
                    <a:pt x="290512" y="73818"/>
                  </a:cubicBezTo>
                  <a:cubicBezTo>
                    <a:pt x="292369" y="78275"/>
                    <a:pt x="292099" y="83343"/>
                    <a:pt x="292893" y="88106"/>
                  </a:cubicBezTo>
                  <a:cubicBezTo>
                    <a:pt x="292099" y="92868"/>
                    <a:pt x="291559" y="97680"/>
                    <a:pt x="290512" y="102393"/>
                  </a:cubicBezTo>
                  <a:cubicBezTo>
                    <a:pt x="289968" y="104843"/>
                    <a:pt x="288623" y="107076"/>
                    <a:pt x="288131" y="109537"/>
                  </a:cubicBezTo>
                  <a:cubicBezTo>
                    <a:pt x="287030" y="115041"/>
                    <a:pt x="286544" y="120650"/>
                    <a:pt x="285750" y="126206"/>
                  </a:cubicBezTo>
                  <a:lnTo>
                    <a:pt x="288131" y="133350"/>
                  </a:lnTo>
                  <a:cubicBezTo>
                    <a:pt x="294703" y="153067"/>
                    <a:pt x="290109" y="143461"/>
                    <a:pt x="302418" y="161925"/>
                  </a:cubicBezTo>
                  <a:cubicBezTo>
                    <a:pt x="304799" y="163512"/>
                    <a:pt x="307538" y="164663"/>
                    <a:pt x="309562" y="166687"/>
                  </a:cubicBezTo>
                  <a:cubicBezTo>
                    <a:pt x="316203" y="173328"/>
                    <a:pt x="317645" y="184230"/>
                    <a:pt x="319087" y="192881"/>
                  </a:cubicBezTo>
                  <a:cubicBezTo>
                    <a:pt x="324343" y="224423"/>
                    <a:pt x="321026" y="214628"/>
                    <a:pt x="316706" y="264318"/>
                  </a:cubicBezTo>
                  <a:cubicBezTo>
                    <a:pt x="311226" y="280762"/>
                    <a:pt x="317619" y="260970"/>
                    <a:pt x="309562" y="290512"/>
                  </a:cubicBezTo>
                  <a:cubicBezTo>
                    <a:pt x="308902" y="292934"/>
                    <a:pt x="307975" y="295275"/>
                    <a:pt x="307181" y="297656"/>
                  </a:cubicBezTo>
                  <a:lnTo>
                    <a:pt x="302418" y="304800"/>
                  </a:lnTo>
                  <a:cubicBezTo>
                    <a:pt x="299243" y="309562"/>
                    <a:pt x="295673" y="314084"/>
                    <a:pt x="292893" y="319087"/>
                  </a:cubicBezTo>
                  <a:cubicBezTo>
                    <a:pt x="291674" y="321281"/>
                    <a:pt x="292080" y="324271"/>
                    <a:pt x="290512" y="326231"/>
                  </a:cubicBezTo>
                  <a:cubicBezTo>
                    <a:pt x="288724" y="328466"/>
                    <a:pt x="285392" y="328969"/>
                    <a:pt x="283368" y="330993"/>
                  </a:cubicBezTo>
                  <a:cubicBezTo>
                    <a:pt x="281344" y="333017"/>
                    <a:pt x="280193" y="335756"/>
                    <a:pt x="278606" y="338137"/>
                  </a:cubicBezTo>
                  <a:lnTo>
                    <a:pt x="271462" y="342900"/>
                  </a:lnTo>
                  <a:cubicBezTo>
                    <a:pt x="254794" y="354013"/>
                    <a:pt x="260350" y="347663"/>
                    <a:pt x="252412" y="359568"/>
                  </a:cubicBezTo>
                  <a:cubicBezTo>
                    <a:pt x="249627" y="363745"/>
                    <a:pt x="248091" y="368855"/>
                    <a:pt x="247650" y="373856"/>
                  </a:cubicBezTo>
                  <a:cubicBezTo>
                    <a:pt x="245695" y="396009"/>
                    <a:pt x="246062" y="418306"/>
                    <a:pt x="245268" y="440531"/>
                  </a:cubicBezTo>
                  <a:cubicBezTo>
                    <a:pt x="245268" y="440531"/>
                    <a:pt x="242944" y="450430"/>
                    <a:pt x="240506" y="454818"/>
                  </a:cubicBezTo>
                  <a:cubicBezTo>
                    <a:pt x="238871" y="457762"/>
                    <a:pt x="235518" y="459375"/>
                    <a:pt x="233362" y="461962"/>
                  </a:cubicBezTo>
                  <a:cubicBezTo>
                    <a:pt x="231530" y="464161"/>
                    <a:pt x="230187" y="466725"/>
                    <a:pt x="228600" y="469106"/>
                  </a:cubicBezTo>
                  <a:lnTo>
                    <a:pt x="221456" y="473868"/>
                  </a:lnTo>
                  <a:cubicBezTo>
                    <a:pt x="202990" y="486178"/>
                    <a:pt x="212599" y="481582"/>
                    <a:pt x="192881" y="488156"/>
                  </a:cubicBezTo>
                  <a:cubicBezTo>
                    <a:pt x="186531" y="488950"/>
                    <a:pt x="180143" y="489485"/>
                    <a:pt x="173831" y="490537"/>
                  </a:cubicBezTo>
                  <a:cubicBezTo>
                    <a:pt x="151210" y="494307"/>
                    <a:pt x="178855" y="491772"/>
                    <a:pt x="152400" y="495300"/>
                  </a:cubicBezTo>
                  <a:cubicBezTo>
                    <a:pt x="144493" y="496354"/>
                    <a:pt x="136525" y="496887"/>
                    <a:pt x="128587" y="497681"/>
                  </a:cubicBezTo>
                  <a:lnTo>
                    <a:pt x="121443" y="495300"/>
                  </a:lnTo>
                  <a:lnTo>
                    <a:pt x="107156" y="490537"/>
                  </a:lnTo>
                  <a:lnTo>
                    <a:pt x="85725" y="483393"/>
                  </a:lnTo>
                  <a:cubicBezTo>
                    <a:pt x="80295" y="481583"/>
                    <a:pt x="75745" y="477637"/>
                    <a:pt x="71437" y="473868"/>
                  </a:cubicBezTo>
                  <a:cubicBezTo>
                    <a:pt x="68758" y="471524"/>
                    <a:pt x="64532" y="463398"/>
                    <a:pt x="64293" y="459581"/>
                  </a:cubicBezTo>
                  <a:cubicBezTo>
                    <a:pt x="62856" y="436594"/>
                    <a:pt x="62706" y="413544"/>
                    <a:pt x="61912" y="390525"/>
                  </a:cubicBezTo>
                  <a:lnTo>
                    <a:pt x="59531" y="383381"/>
                  </a:lnTo>
                  <a:lnTo>
                    <a:pt x="57150" y="376237"/>
                  </a:lnTo>
                  <a:cubicBezTo>
                    <a:pt x="55562" y="371475"/>
                    <a:pt x="54426" y="366537"/>
                    <a:pt x="52387" y="361950"/>
                  </a:cubicBezTo>
                  <a:cubicBezTo>
                    <a:pt x="49734" y="355981"/>
                    <a:pt x="44969" y="352150"/>
                    <a:pt x="40481" y="347662"/>
                  </a:cubicBezTo>
                  <a:cubicBezTo>
                    <a:pt x="38457" y="345638"/>
                    <a:pt x="37306" y="342899"/>
                    <a:pt x="35718" y="340518"/>
                  </a:cubicBezTo>
                  <a:lnTo>
                    <a:pt x="11906" y="304800"/>
                  </a:lnTo>
                  <a:cubicBezTo>
                    <a:pt x="10514" y="302711"/>
                    <a:pt x="10319" y="300037"/>
                    <a:pt x="9525" y="297656"/>
                  </a:cubicBezTo>
                  <a:cubicBezTo>
                    <a:pt x="6372" y="288197"/>
                    <a:pt x="3417" y="281303"/>
                    <a:pt x="2381" y="271462"/>
                  </a:cubicBezTo>
                  <a:cubicBezTo>
                    <a:pt x="1215" y="260383"/>
                    <a:pt x="794" y="249237"/>
                    <a:pt x="0" y="238125"/>
                  </a:cubicBezTo>
                  <a:cubicBezTo>
                    <a:pt x="794" y="222250"/>
                    <a:pt x="1162" y="206348"/>
                    <a:pt x="2381" y="190500"/>
                  </a:cubicBezTo>
                  <a:cubicBezTo>
                    <a:pt x="2762" y="185548"/>
                    <a:pt x="6049" y="169775"/>
                    <a:pt x="7143" y="164306"/>
                  </a:cubicBezTo>
                  <a:cubicBezTo>
                    <a:pt x="13300" y="155071"/>
                    <a:pt x="11000" y="159879"/>
                    <a:pt x="14287" y="150018"/>
                  </a:cubicBezTo>
                  <a:cubicBezTo>
                    <a:pt x="15875" y="145256"/>
                    <a:pt x="16296" y="139928"/>
                    <a:pt x="19050" y="135731"/>
                  </a:cubicBezTo>
                  <a:cubicBezTo>
                    <a:pt x="33074" y="114361"/>
                    <a:pt x="59928" y="85327"/>
                    <a:pt x="64293" y="73818"/>
                  </a:cubicBezTo>
                  <a:cubicBezTo>
                    <a:pt x="68658" y="62309"/>
                    <a:pt x="44851" y="69024"/>
                    <a:pt x="45243" y="66675"/>
                  </a:cubicBezTo>
                  <a:cubicBezTo>
                    <a:pt x="45656" y="64199"/>
                    <a:pt x="46935" y="61945"/>
                    <a:pt x="47625" y="59531"/>
                  </a:cubicBezTo>
                  <a:cubicBezTo>
                    <a:pt x="48524" y="56384"/>
                    <a:pt x="49212" y="53181"/>
                    <a:pt x="50006" y="50006"/>
                  </a:cubicBezTo>
                  <a:cubicBezTo>
                    <a:pt x="54768" y="49212"/>
                    <a:pt x="59559" y="48572"/>
                    <a:pt x="64293" y="47625"/>
                  </a:cubicBezTo>
                  <a:cubicBezTo>
                    <a:pt x="76691" y="45145"/>
                    <a:pt x="70377" y="45886"/>
                    <a:pt x="80962" y="42862"/>
                  </a:cubicBezTo>
                  <a:cubicBezTo>
                    <a:pt x="84109" y="41963"/>
                    <a:pt x="87312" y="41275"/>
                    <a:pt x="90487" y="40481"/>
                  </a:cubicBezTo>
                  <a:cubicBezTo>
                    <a:pt x="105107" y="39263"/>
                    <a:pt x="119115" y="38882"/>
                    <a:pt x="133350" y="35718"/>
                  </a:cubicBezTo>
                  <a:cubicBezTo>
                    <a:pt x="135800" y="35173"/>
                    <a:pt x="138112" y="34131"/>
                    <a:pt x="140493" y="33337"/>
                  </a:cubicBezTo>
                  <a:cubicBezTo>
                    <a:pt x="142874" y="32543"/>
                    <a:pt x="142081" y="28574"/>
                    <a:pt x="142875" y="26193"/>
                  </a:cubicBezTo>
                  <a:lnTo>
                    <a:pt x="145256" y="19050"/>
                  </a:lnTo>
                  <a:cubicBezTo>
                    <a:pt x="146843" y="14287"/>
                    <a:pt x="147100" y="8847"/>
                    <a:pt x="150018" y="4762"/>
                  </a:cubicBezTo>
                  <a:cubicBezTo>
                    <a:pt x="151477" y="2719"/>
                    <a:pt x="154681" y="2763"/>
                    <a:pt x="157162" y="2381"/>
                  </a:cubicBezTo>
                  <a:cubicBezTo>
                    <a:pt x="165047" y="1168"/>
                    <a:pt x="173037" y="794"/>
                    <a:pt x="18097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 rot="17127897" flipH="1">
            <a:off x="1353581" y="4650583"/>
            <a:ext cx="930048" cy="1296144"/>
            <a:chOff x="2426659" y="4172009"/>
            <a:chExt cx="930048" cy="1296144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2426659" y="4172009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891683" y="4172009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429186" y="5439085"/>
            <a:ext cx="30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&lt;-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정면을 바라보고자 할 때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9B96E8FF-05D0-485F-B472-9DFAA5FBF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457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dn.arizonapain.com/wp-content/uploads/2010/06/Neck-Pain-Relief-Arizona-Pain-Do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692696"/>
            <a:ext cx="7477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61112" y="3429000"/>
            <a:ext cx="2231329" cy="6462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46362" y="5271591"/>
            <a:ext cx="521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교정 없이 했을 땐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목이 겁나게 아팠다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  <a:endParaRPr lang="en-US" altLang="ko-KR" dirty="0"/>
          </a:p>
        </p:txBody>
      </p:sp>
      <p:sp>
        <p:nvSpPr>
          <p:cNvPr id="10" name="Rectangle 9"/>
          <p:cNvSpPr/>
          <p:nvPr/>
        </p:nvSpPr>
        <p:spPr>
          <a:xfrm>
            <a:off x="1537767" y="1992615"/>
            <a:ext cx="683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작업을 좀 빠르게 하려고 에셋을 구매 했는데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좌표가 어긋나 있거나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스킨 매쉬 랜더에 본을 잡아둬서 애니메이션을 바로 사용할 수 없었다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806" y="1484784"/>
            <a:ext cx="19976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애니메이션 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79458" y="3225834"/>
            <a:ext cx="5547085" cy="3074978"/>
            <a:chOff x="2197477" y="3225834"/>
            <a:chExt cx="5547085" cy="30749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7477" y="3225834"/>
              <a:ext cx="1675403" cy="30749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2880" y="3225834"/>
              <a:ext cx="3781425" cy="212407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782622" y="5349909"/>
              <a:ext cx="3961940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Bone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없애도 애니메이션 클립이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본에 들어가있어서 움직이질 않는다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3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발표자 소개</a:t>
            </a:r>
            <a:endParaRPr lang="en-US" altLang="ko-KR" dirty="0"/>
          </a:p>
          <a:p>
            <a:r>
              <a:rPr lang="en-US" altLang="ko-KR" dirty="0"/>
              <a:t>SQUARE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제작 과정</a:t>
            </a:r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14" y="548680"/>
            <a:ext cx="5791572" cy="4799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9308" y="5569953"/>
            <a:ext cx="334739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정말로 시간 많이 들어가는 작업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애니메이터를 공경합시다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83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6892" y="1412776"/>
            <a:ext cx="76686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Vuforia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Cardboard, N3K EN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path-follow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3457 lines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고현철 선생님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강사님이랑 대화하면서 다시 생각해 볼 수 있는 부분이 더 보이게 된 것 같습니다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강사님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모델러와 애니메이터를 공경합시다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생각보다 코드 수가 얼마 안되네요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.”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-1095672" y="1396132"/>
            <a:ext cx="32765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인원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서드파티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버전관리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참고한 레퍼런스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작성한 코드 줄 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강사님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남길 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905" y="925218"/>
            <a:ext cx="88998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15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9124" y="1628800"/>
            <a:ext cx="8887754" cy="10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github.com/Hanghyeon/SQUARE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578" y="4149080"/>
            <a:ext cx="5618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 떨어지는 마지막 페이지 보지 마시고</a:t>
            </a:r>
            <a:b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들어와서 편하게 작업물 보세요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4426" y="2679303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발표자 이름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  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명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5C209F36-3564-4D10-87BE-D608B3DD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78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4157" y="1639326"/>
            <a:ext cx="5141371" cy="4248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/>
              <a:t>조항현</a:t>
            </a:r>
            <a:endParaRPr lang="en-US" altLang="ko-KR" sz="2800" b="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예비 게임 프로그래머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유니티 중수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서울 디지텍 고등학교 졸업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dirty="0"/>
              <a:t>FPS</a:t>
            </a:r>
            <a:r>
              <a:rPr lang="ko-KR" altLang="en-US" dirty="0"/>
              <a:t>광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52088" y="58919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632" y="0"/>
            <a:ext cx="5145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</a:t>
            </a:r>
            <a:r>
              <a:rPr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21" y="2073627"/>
            <a:ext cx="2694666" cy="323725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40749" y="2353427"/>
            <a:ext cx="4248472" cy="2286954"/>
            <a:chOff x="200472" y="2353427"/>
            <a:chExt cx="4248472" cy="2286954"/>
          </a:xfrm>
        </p:grpSpPr>
        <p:sp>
          <p:nvSpPr>
            <p:cNvPr id="4" name="TextBox 3"/>
            <p:cNvSpPr txBox="1"/>
            <p:nvPr/>
          </p:nvSpPr>
          <p:spPr>
            <a:xfrm>
              <a:off x="1407354" y="2353427"/>
              <a:ext cx="1391728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&lt;SQUARE&gt;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856656" y="2886055"/>
              <a:ext cx="259228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MR Rail Gun Shooter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VR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유니티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3D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월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~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</a:t>
              </a:r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472" y="2886055"/>
              <a:ext cx="1800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플렛폼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개발기간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89B3F-4C40-493D-9FF4-29EAC37F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A1FF6-FEF9-4DDE-A07D-FB3286C7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gotham"/>
              </a:rPr>
              <a:t>짧고 간단히 하자</a:t>
            </a:r>
          </a:p>
          <a:p>
            <a:r>
              <a:rPr lang="ko-KR" altLang="en-US" sz="1200" dirty="0">
                <a:latin typeface="Helvetica Neue"/>
              </a:rPr>
              <a:t>나는 </a:t>
            </a:r>
            <a:r>
              <a:rPr lang="en-US" altLang="ko-KR" sz="1200" dirty="0">
                <a:latin typeface="Helvetica Neue"/>
              </a:rPr>
              <a:t>VR</a:t>
            </a:r>
            <a:r>
              <a:rPr lang="ko-KR" altLang="en-US" sz="1200" dirty="0">
                <a:latin typeface="Helvetica Neue"/>
              </a:rPr>
              <a:t>과 </a:t>
            </a:r>
            <a:r>
              <a:rPr lang="en-US" altLang="ko-KR" sz="1200" dirty="0">
                <a:latin typeface="Helvetica Neue"/>
              </a:rPr>
              <a:t>AR</a:t>
            </a:r>
            <a:r>
              <a:rPr lang="ko-KR" altLang="en-US" sz="1200" dirty="0">
                <a:latin typeface="Helvetica Neue"/>
              </a:rPr>
              <a:t>을 섞어 </a:t>
            </a:r>
            <a:r>
              <a:rPr lang="en-US" altLang="ko-KR" sz="1200" dirty="0">
                <a:latin typeface="Helvetica Neue"/>
              </a:rPr>
              <a:t>SQUARE</a:t>
            </a:r>
            <a:r>
              <a:rPr lang="ko-KR" altLang="en-US" sz="1200" dirty="0">
                <a:latin typeface="Helvetica Neue"/>
              </a:rPr>
              <a:t>를 만들었다</a:t>
            </a:r>
            <a:r>
              <a:rPr lang="en-US" altLang="ko-KR" sz="1200" dirty="0">
                <a:latin typeface="Helvetica Neue"/>
              </a:rPr>
              <a:t>.</a:t>
            </a:r>
          </a:p>
          <a:p>
            <a:br>
              <a:rPr lang="en-US" altLang="ko-KR" sz="1200" dirty="0">
                <a:latin typeface="Helvetica Neue"/>
              </a:rPr>
            </a:br>
            <a:endParaRPr lang="en-US" altLang="ko-KR" sz="1200" dirty="0">
              <a:latin typeface="Helvetica Neue"/>
            </a:endParaRPr>
          </a:p>
          <a:p>
            <a:r>
              <a:rPr lang="ko-KR" altLang="en-US" sz="1200" dirty="0">
                <a:latin typeface="Helvetica Neue"/>
              </a:rPr>
              <a:t>개요 부분</a:t>
            </a:r>
          </a:p>
          <a:p>
            <a:r>
              <a:rPr lang="en-US" altLang="ko-KR" sz="1200" dirty="0">
                <a:latin typeface="Helvetica Neue"/>
              </a:rPr>
              <a:t>-</a:t>
            </a:r>
            <a:r>
              <a:rPr lang="en-US" altLang="ko-KR" sz="1200" dirty="0" err="1">
                <a:latin typeface="Helvetica Neue"/>
              </a:rPr>
              <a:t>RailShooter</a:t>
            </a:r>
            <a:r>
              <a:rPr lang="en-US" altLang="ko-KR" sz="1200" dirty="0">
                <a:latin typeface="Helvetica Neue"/>
              </a:rPr>
              <a:t> </a:t>
            </a:r>
            <a:r>
              <a:rPr lang="ko-KR" altLang="en-US" sz="1200" dirty="0">
                <a:latin typeface="Helvetica Neue"/>
              </a:rPr>
              <a:t>부분 삭제</a:t>
            </a:r>
          </a:p>
          <a:p>
            <a:r>
              <a:rPr lang="en-US" altLang="ko-KR" sz="1200" dirty="0">
                <a:latin typeface="gotham"/>
              </a:rPr>
              <a:t>-</a:t>
            </a:r>
            <a:r>
              <a:rPr lang="ko-KR" altLang="en-US" sz="1200" dirty="0">
                <a:latin typeface="gotham"/>
              </a:rPr>
              <a:t>슬라이드</a:t>
            </a:r>
            <a:r>
              <a:rPr lang="ko-KR" altLang="en-US" sz="1200" dirty="0">
                <a:latin typeface="Helvetica Neue"/>
              </a:rPr>
              <a:t> </a:t>
            </a:r>
            <a:r>
              <a:rPr lang="en-US" altLang="ko-KR" sz="1200" dirty="0">
                <a:latin typeface="Helvetica Neue"/>
              </a:rPr>
              <a:t>5~8 </a:t>
            </a:r>
            <a:r>
              <a:rPr lang="ko-KR" altLang="en-US" sz="1200" dirty="0">
                <a:latin typeface="Helvetica Neue"/>
              </a:rPr>
              <a:t>삭제</a:t>
            </a:r>
          </a:p>
          <a:p>
            <a:br>
              <a:rPr lang="ko-KR" altLang="en-US" sz="1200" dirty="0">
                <a:latin typeface="Helvetica Neue"/>
              </a:rPr>
            </a:br>
            <a:endParaRPr lang="ko-KR" altLang="en-US" sz="1200" dirty="0">
              <a:latin typeface="Helvetica Neue"/>
            </a:endParaRPr>
          </a:p>
          <a:p>
            <a:r>
              <a:rPr lang="en-US" altLang="ko-KR" sz="1200" dirty="0">
                <a:latin typeface="Helvetica Neue"/>
              </a:rPr>
              <a:t>SQUARE </a:t>
            </a:r>
            <a:r>
              <a:rPr lang="ko-KR" altLang="en-US" sz="1200" dirty="0">
                <a:latin typeface="Helvetica Neue"/>
              </a:rPr>
              <a:t>소개 부분 편집</a:t>
            </a:r>
          </a:p>
          <a:p>
            <a:r>
              <a:rPr lang="en-US" altLang="ko-KR" sz="1200" dirty="0">
                <a:latin typeface="Helvetica Neue"/>
              </a:rPr>
              <a:t>+AR</a:t>
            </a:r>
            <a:r>
              <a:rPr lang="ko-KR" altLang="en-US" sz="1200" dirty="0">
                <a:latin typeface="Helvetica Neue"/>
              </a:rPr>
              <a:t>과 </a:t>
            </a:r>
            <a:r>
              <a:rPr lang="en-US" altLang="ko-KR" sz="1200" dirty="0">
                <a:latin typeface="Helvetica Neue"/>
              </a:rPr>
              <a:t>VR</a:t>
            </a:r>
            <a:r>
              <a:rPr lang="ko-KR" altLang="en-US" sz="1200" dirty="0">
                <a:latin typeface="Helvetica Neue"/>
              </a:rPr>
              <a:t>을 혼합해 </a:t>
            </a:r>
            <a:r>
              <a:rPr lang="en-US" altLang="ko-KR" sz="1200" dirty="0">
                <a:latin typeface="Helvetica Neue"/>
              </a:rPr>
              <a:t>MR(Mixed Reality)</a:t>
            </a:r>
            <a:r>
              <a:rPr lang="ko-KR" altLang="en-US" sz="1200" dirty="0">
                <a:latin typeface="Helvetica Neue"/>
              </a:rPr>
              <a:t>을 만들었다</a:t>
            </a:r>
            <a:r>
              <a:rPr lang="en-US" altLang="ko-KR" sz="1200" dirty="0">
                <a:latin typeface="Helvetica Neue"/>
              </a:rPr>
              <a:t>.</a:t>
            </a:r>
          </a:p>
          <a:p>
            <a:r>
              <a:rPr lang="en-US" altLang="ko-KR" sz="1200" dirty="0">
                <a:latin typeface="Helvetica Neue"/>
              </a:rPr>
              <a:t>-</a:t>
            </a:r>
            <a:r>
              <a:rPr lang="ko-KR" altLang="en-US" sz="1200" dirty="0" err="1">
                <a:latin typeface="Helvetica Neue"/>
              </a:rPr>
              <a:t>퀄컴의</a:t>
            </a:r>
            <a:r>
              <a:rPr lang="ko-KR" altLang="en-US" sz="1200" dirty="0">
                <a:latin typeface="Helvetica Neue"/>
              </a:rPr>
              <a:t> </a:t>
            </a:r>
            <a:r>
              <a:rPr lang="ko-KR" altLang="en-US" sz="1200" dirty="0" err="1">
                <a:latin typeface="Helvetica Neue"/>
              </a:rPr>
              <a:t>뷰포리아</a:t>
            </a:r>
            <a:r>
              <a:rPr lang="ko-KR" altLang="en-US" sz="1200" dirty="0">
                <a:latin typeface="Helvetica Neue"/>
              </a:rPr>
              <a:t> 기술 원리 설명 삭제</a:t>
            </a:r>
          </a:p>
          <a:p>
            <a:br>
              <a:rPr lang="ko-KR" altLang="en-US" sz="1200" dirty="0">
                <a:latin typeface="Helvetica Neue"/>
              </a:rPr>
            </a:br>
            <a:endParaRPr lang="ko-KR" altLang="en-US" sz="1200" dirty="0">
              <a:latin typeface="Helvetica Neue"/>
            </a:endParaRPr>
          </a:p>
          <a:p>
            <a:r>
              <a:rPr lang="ko-KR" altLang="en-US" sz="1200" dirty="0">
                <a:latin typeface="Helvetica Neue"/>
              </a:rPr>
              <a:t>제작 과정 부분 편집</a:t>
            </a:r>
          </a:p>
          <a:p>
            <a:r>
              <a:rPr lang="en-US" altLang="ko-KR" sz="1200" dirty="0">
                <a:latin typeface="Helvetica Neue"/>
              </a:rPr>
              <a:t>+</a:t>
            </a:r>
            <a:r>
              <a:rPr lang="ko-KR" altLang="en-US" sz="1200" dirty="0">
                <a:latin typeface="Helvetica Neue"/>
              </a:rPr>
              <a:t>제작하면서 겪은 어려움</a:t>
            </a:r>
          </a:p>
          <a:p>
            <a:r>
              <a:rPr lang="ko-KR" altLang="en-US" sz="1200" dirty="0">
                <a:latin typeface="Helvetica Neue"/>
              </a:rPr>
              <a:t>     </a:t>
            </a:r>
            <a:r>
              <a:rPr lang="en-US" altLang="ko-KR" sz="1200" dirty="0" err="1">
                <a:latin typeface="Helvetica Neue"/>
              </a:rPr>
              <a:t>ex_Vuforia</a:t>
            </a:r>
            <a:r>
              <a:rPr lang="ko-KR" altLang="en-US" sz="1200" dirty="0">
                <a:latin typeface="Helvetica Neue"/>
              </a:rPr>
              <a:t>와 </a:t>
            </a:r>
            <a:r>
              <a:rPr lang="en-US" altLang="ko-KR" sz="1200" dirty="0">
                <a:latin typeface="Helvetica Neue"/>
              </a:rPr>
              <a:t>Google Cardboard </a:t>
            </a:r>
            <a:r>
              <a:rPr lang="ko-KR" altLang="en-US" sz="1200" dirty="0">
                <a:latin typeface="Helvetica Neue"/>
              </a:rPr>
              <a:t>충돌</a:t>
            </a:r>
            <a:r>
              <a:rPr lang="en-US" altLang="ko-KR" sz="1200" dirty="0">
                <a:latin typeface="Helvetica Neue"/>
              </a:rPr>
              <a:t>.     -&gt;     </a:t>
            </a:r>
            <a:r>
              <a:rPr lang="ko-KR" altLang="en-US" sz="1200" dirty="0">
                <a:latin typeface="Helvetica Neue"/>
              </a:rPr>
              <a:t>그래서 </a:t>
            </a:r>
            <a:r>
              <a:rPr lang="en-US" altLang="ko-KR" sz="1200" dirty="0">
                <a:latin typeface="Helvetica Neue"/>
              </a:rPr>
              <a:t>Cardboard </a:t>
            </a:r>
            <a:r>
              <a:rPr lang="ko-KR" altLang="en-US" sz="1200" dirty="0">
                <a:latin typeface="Helvetica Neue"/>
              </a:rPr>
              <a:t>라이브러리의 일부를 커스텀 </a:t>
            </a:r>
            <a:r>
              <a:rPr lang="ko-KR" altLang="en-US" sz="1200" dirty="0" err="1">
                <a:latin typeface="Helvetica Neue"/>
              </a:rPr>
              <a:t>마이즈하게</a:t>
            </a:r>
            <a:r>
              <a:rPr lang="ko-KR" altLang="en-US" sz="1200" dirty="0">
                <a:latin typeface="Helvetica Neue"/>
              </a:rPr>
              <a:t> 됨</a:t>
            </a:r>
          </a:p>
          <a:p>
            <a:r>
              <a:rPr lang="ko-KR" altLang="en-US" sz="1200" dirty="0">
                <a:latin typeface="gotham"/>
              </a:rPr>
              <a:t>     </a:t>
            </a:r>
            <a:r>
              <a:rPr lang="en-US" altLang="ko-KR" sz="1200" dirty="0">
                <a:latin typeface="gotham"/>
              </a:rPr>
              <a:t>ex_</a:t>
            </a:r>
            <a:r>
              <a:rPr lang="ko-KR" altLang="en-US" sz="1200" dirty="0">
                <a:latin typeface="gotham"/>
              </a:rPr>
              <a:t>레퍼런스가 적음</a:t>
            </a:r>
            <a:r>
              <a:rPr lang="en-US" altLang="ko-KR" sz="1200" dirty="0">
                <a:latin typeface="gotham"/>
              </a:rPr>
              <a:t>.     -&gt;     </a:t>
            </a:r>
            <a:r>
              <a:rPr lang="ko-KR" altLang="en-US" sz="1200" dirty="0">
                <a:latin typeface="gotham"/>
              </a:rPr>
              <a:t>예외상황이 발생했을 때</a:t>
            </a:r>
            <a:r>
              <a:rPr lang="en-US" altLang="ko-KR" sz="1200" dirty="0">
                <a:latin typeface="gotham"/>
              </a:rPr>
              <a:t>, </a:t>
            </a:r>
            <a:r>
              <a:rPr lang="ko-KR" altLang="en-US" sz="1200" dirty="0">
                <a:latin typeface="gotham"/>
              </a:rPr>
              <a:t>수정하는데 많은 시간이 걸림</a:t>
            </a:r>
            <a:endParaRPr lang="ko-KR" altLang="en-US" sz="1200" dirty="0">
              <a:latin typeface="Helvetica Neue"/>
            </a:endParaRPr>
          </a:p>
          <a:p>
            <a:r>
              <a:rPr lang="ko-KR" altLang="en-US" sz="1200" dirty="0">
                <a:latin typeface="Helvetica Neue"/>
              </a:rPr>
              <a:t>     </a:t>
            </a:r>
            <a:r>
              <a:rPr lang="en-US" altLang="ko-KR" sz="1200" dirty="0">
                <a:latin typeface="Helvetica Neue"/>
              </a:rPr>
              <a:t>ex_</a:t>
            </a:r>
            <a:r>
              <a:rPr lang="ko-KR" altLang="en-US" sz="1200" dirty="0">
                <a:latin typeface="Helvetica Neue"/>
              </a:rPr>
              <a:t>디바이스의 다양성     </a:t>
            </a:r>
            <a:r>
              <a:rPr lang="en-US" altLang="ko-KR" sz="1200" dirty="0">
                <a:latin typeface="Helvetica Neue"/>
              </a:rPr>
              <a:t>-&gt;     </a:t>
            </a:r>
            <a:r>
              <a:rPr lang="ko-KR" altLang="en-US" sz="1200" dirty="0">
                <a:latin typeface="Helvetica Neue"/>
              </a:rPr>
              <a:t>모델마다 헤드 </a:t>
            </a:r>
            <a:r>
              <a:rPr lang="ko-KR" altLang="en-US" sz="1200" dirty="0" err="1">
                <a:latin typeface="Helvetica Neue"/>
              </a:rPr>
              <a:t>트래킹과</a:t>
            </a:r>
            <a:r>
              <a:rPr lang="ko-KR" altLang="en-US" sz="1200" dirty="0">
                <a:latin typeface="Helvetica Neue"/>
              </a:rPr>
              <a:t> 태그 인식이 다른 값을 보여줌</a:t>
            </a:r>
            <a:r>
              <a:rPr lang="en-US" altLang="ko-KR" sz="1200" dirty="0">
                <a:latin typeface="Helvetica Neue"/>
              </a:rPr>
              <a:t>(=</a:t>
            </a:r>
            <a:r>
              <a:rPr lang="ko-KR" altLang="en-US" sz="1200" dirty="0">
                <a:latin typeface="Helvetica Neue"/>
              </a:rPr>
              <a:t>기기마다 다른 경험을 하게 됨</a:t>
            </a:r>
            <a:r>
              <a:rPr lang="en-US" altLang="ko-KR" sz="1200" dirty="0">
                <a:latin typeface="Helvetica Neue"/>
              </a:rPr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319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전 테스트 룸</a:t>
            </a:r>
          </a:p>
        </p:txBody>
      </p:sp>
    </p:spTree>
    <p:extLst>
      <p:ext uri="{BB962C8B-B14F-4D97-AF65-F5344CB8AC3E}">
        <p14:creationId xmlns:p14="http://schemas.microsoft.com/office/powerpoint/2010/main" val="34568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4704"/>
            <a:ext cx="9217025" cy="5191723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 화면</a:t>
            </a:r>
          </a:p>
        </p:txBody>
      </p:sp>
    </p:spTree>
    <p:extLst>
      <p:ext uri="{BB962C8B-B14F-4D97-AF65-F5344CB8AC3E}">
        <p14:creationId xmlns:p14="http://schemas.microsoft.com/office/powerpoint/2010/main" val="246898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20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0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4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20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4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376</Words>
  <Application>Microsoft Office PowerPoint</Application>
  <PresentationFormat>A4 용지(210x297mm)</PresentationFormat>
  <Paragraphs>119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gotham</vt:lpstr>
      <vt:lpstr>Helvetica Neue</vt:lpstr>
      <vt:lpstr>HY견고딕</vt:lpstr>
      <vt:lpstr>나눔스퀘어 Bold</vt:lpstr>
      <vt:lpstr>나눔스퀘어 ExtraBold</vt:lpstr>
      <vt:lpstr>맑은 고딕</vt:lpstr>
      <vt:lpstr>Arial</vt:lpstr>
      <vt:lpstr>Office 테마</vt:lpstr>
      <vt:lpstr>SQUARE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제작 과정</vt:lpstr>
      <vt:lpstr>제작 과정</vt:lpstr>
      <vt:lpstr>제작 과정</vt:lpstr>
      <vt:lpstr>PowerPoint 프레젠테이션</vt:lpstr>
      <vt:lpstr>제작 과정</vt:lpstr>
      <vt:lpstr>PowerPoint 프레젠테이션</vt:lpstr>
      <vt:lpstr>PowerPoint 프레젠테이션</vt:lpstr>
      <vt:lpstr>제작 과정</vt:lpstr>
      <vt:lpstr>PowerPoint 프레젠테이션</vt:lpstr>
      <vt:lpstr>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edu</cp:lastModifiedBy>
  <cp:revision>220</cp:revision>
  <cp:lastPrinted>2016-01-15T05:41:48Z</cp:lastPrinted>
  <dcterms:created xsi:type="dcterms:W3CDTF">2012-10-19T01:35:04Z</dcterms:created>
  <dcterms:modified xsi:type="dcterms:W3CDTF">2017-06-23T00:26:20Z</dcterms:modified>
</cp:coreProperties>
</file>