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18"/>
  </p:normalViewPr>
  <p:slideViewPr>
    <p:cSldViewPr snapToGrid="0" snapToObjects="1">
      <p:cViewPr varScale="1">
        <p:scale>
          <a:sx n="93" d="100"/>
          <a:sy n="93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AC95C-A156-7A4C-A946-124349C44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EFFC1-FA96-FB4E-B80E-765DC98A7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97A0D-EF2A-3145-99A1-2B6031F5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DD92-A59B-214D-880E-200B585A2C7A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A23FD-5662-DC4A-95BA-C9700C8B5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5D4E4-8F7F-9C40-A6B6-4AFD0E959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3B61-2111-A443-B975-B78D16B6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40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68DC6-D09E-404E-84E9-BEC32BB36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7B315-F035-124F-8A01-939E5EB09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8452B-9270-4141-9CF5-8D6D68F90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DD92-A59B-214D-880E-200B585A2C7A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92779-F3CD-9F48-8878-66F4A3467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4BB8C-13C0-C040-B1C5-B101FB8C2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3B61-2111-A443-B975-B78D16B6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45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1F9AF4-0D72-7940-A655-1D27D2EC34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7BF8A0-747B-AC49-831B-6D06D82F4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94346-07B1-AD40-8C9C-A731F1290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DD92-A59B-214D-880E-200B585A2C7A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8DC87-E107-0943-BE50-F4681E7F9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36704-8A04-E94E-94EE-40290698C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3B61-2111-A443-B975-B78D16B6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1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2817-D778-4E45-871E-BE1669BA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C7B7E-3712-E446-AE57-4F25F4C13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E9CDC-D90E-5542-B8FC-F6325ED8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DD92-A59B-214D-880E-200B585A2C7A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09282-5BD5-B547-910E-3E96B57B4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8F97A-A770-F04B-A81A-6DE64625F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3B61-2111-A443-B975-B78D16B6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29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27EF6-30B5-2C44-8D0E-B6F7D8C1F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2CE83-ABFA-C346-B52D-EB3EC8160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B6417-63F6-1C44-9792-9E5609B5D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DD92-A59B-214D-880E-200B585A2C7A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C56A4-3C75-6E47-B3D5-B20CE6F5B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7B294-C74F-2245-A286-F4DD0E153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3B61-2111-A443-B975-B78D16B6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69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EF386-A766-2648-BB5B-F7A128A7A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46E0A-F452-9A40-AAF6-CBC250A04F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80B05-1CCA-BF45-9D3D-A90BAFE75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27DE1-1C31-ED42-A70A-FE0DEAF6B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DD92-A59B-214D-880E-200B585A2C7A}" type="datetimeFigureOut">
              <a:rPr lang="en-US" smtClean="0"/>
              <a:t>4/27/18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53A0C-3D1D-8E4D-908B-FE16E3027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D9142-9956-294F-B2BA-998366BB0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3B61-2111-A443-B975-B78D16B6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92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66EB8-A88A-7F4E-B1AB-3FF8A9B14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8C1E2-43E8-D844-AC47-56DC42D13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30557-71E9-DE47-BF73-990F2DA6F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D8E0CE-1829-474B-A012-26AF06EE10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0B1339-C0BD-3D45-BF48-16A8AF02A1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A0D35F-8AB4-0145-B287-710893D2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DD92-A59B-214D-880E-200B585A2C7A}" type="datetimeFigureOut">
              <a:rPr lang="en-US" smtClean="0"/>
              <a:t>4/27/18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DF65A9-2246-5F48-AEFA-491F4F25C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18849B-3F19-BE48-B65F-77F1C2AFC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3B61-2111-A443-B975-B78D16B6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1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E19BA-1DBD-F148-BDB0-50E446F88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EAFA2A-304E-6647-B119-2A550B7B5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DD92-A59B-214D-880E-200B585A2C7A}" type="datetimeFigureOut">
              <a:rPr lang="en-US" smtClean="0"/>
              <a:t>4/27/18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9B020-BFF5-E942-8783-8C0F05D49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4BDF8B-26D6-7246-9AB0-E036C7C07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3B61-2111-A443-B975-B78D16B6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5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B996D-1B3A-DF46-85D9-AB73EBAF0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DD92-A59B-214D-880E-200B585A2C7A}" type="datetimeFigureOut">
              <a:rPr lang="en-US" smtClean="0"/>
              <a:t>4/27/18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256750-03ED-944B-B998-55AB68034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50E69-29B4-8245-8821-F90FFB0BF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3B61-2111-A443-B975-B78D16B6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7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2797-A5B3-4444-BA4A-FA2487EFB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326E5-DE64-1844-B75D-EA81120CE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DC28C-78F7-3043-9EF6-75D239681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FD1FD-FA54-3C4E-9674-506ED6E7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DD92-A59B-214D-880E-200B585A2C7A}" type="datetimeFigureOut">
              <a:rPr lang="en-US" smtClean="0"/>
              <a:t>4/27/18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8B286-3247-FC40-A033-B8FEDAC71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9DDEC-BAC2-F84A-A156-76D66F5A2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3B61-2111-A443-B975-B78D16B6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89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D59E0-5DC0-2B40-8380-3B1A0F5A4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6371F8-5DBA-2A40-9BA4-50C55626C6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BCE2D-53D7-094D-B3DD-D6E377DF9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04F5D-AC58-3940-88AC-EBB7E8316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DD92-A59B-214D-880E-200B585A2C7A}" type="datetimeFigureOut">
              <a:rPr lang="en-US" smtClean="0"/>
              <a:t>4/27/18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D0AB2-B182-6745-9FAA-1660AA505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DC382-2C77-7142-8497-F887CFD02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3B61-2111-A443-B975-B78D16B6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9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B88588-C37A-604C-BFAC-2595FCED2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915FD-8F86-594E-95E7-5AC139409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50845-D738-A741-85D6-0A83E8B0B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9DD92-A59B-214D-880E-200B585A2C7A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88513-5787-734A-91CC-C5945E60CB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BCC85-9F0E-DC4E-BCEC-EE279503AD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D3B61-2111-A443-B975-B78D16B6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5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550F4-0400-9843-A635-36C44B8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78D91-B390-2948-B64E-B835546CF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</a:t>
            </a:r>
          </a:p>
          <a:p>
            <a:r>
              <a:rPr lang="en-US" dirty="0"/>
              <a:t>Highest-Degree</a:t>
            </a:r>
          </a:p>
          <a:p>
            <a:r>
              <a:rPr lang="en-US" dirty="0"/>
              <a:t>Farthest from Bad</a:t>
            </a:r>
          </a:p>
          <a:p>
            <a:r>
              <a:rPr lang="en-US" dirty="0"/>
              <a:t>Near-Far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583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C732E-9AA3-F647-BB3C-9BD49512F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242FF91-0AF8-B24E-89D5-943C5C35C5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7020"/>
            <a:ext cx="6527007" cy="435133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D47E04-CE8D-6B4B-9F43-39D77EDDB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965" y="2230702"/>
            <a:ext cx="6802967" cy="453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9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Heuristics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Heuristics</dc:title>
  <dc:creator>Microsoft Office User</dc:creator>
  <cp:lastModifiedBy>Microsoft Office User</cp:lastModifiedBy>
  <cp:revision>1</cp:revision>
  <dcterms:created xsi:type="dcterms:W3CDTF">2018-04-27T07:35:56Z</dcterms:created>
  <dcterms:modified xsi:type="dcterms:W3CDTF">2018-04-27T07:38:45Z</dcterms:modified>
</cp:coreProperties>
</file>