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906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  <a:srgbClr val="FFC8C8"/>
    <a:srgbClr val="FF807F"/>
    <a:srgbClr val="FF0201"/>
    <a:srgbClr val="FF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4"/>
    <p:restoredTop sz="94674"/>
  </p:normalViewPr>
  <p:slideViewPr>
    <p:cSldViewPr snapToGrid="0" snapToObjects="1">
      <p:cViewPr>
        <p:scale>
          <a:sx n="236" d="100"/>
          <a:sy n="236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67462"/>
            <a:ext cx="8420100" cy="375991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5672376"/>
            <a:ext cx="7429500" cy="2607442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574987"/>
            <a:ext cx="2135981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574987"/>
            <a:ext cx="6284119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2692444"/>
            <a:ext cx="8543925" cy="4492401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7227345"/>
            <a:ext cx="8543925" cy="236244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874937"/>
            <a:ext cx="42100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874937"/>
            <a:ext cx="42100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74990"/>
            <a:ext cx="85439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2647443"/>
            <a:ext cx="4190702" cy="129747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3944914"/>
            <a:ext cx="4190702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2647443"/>
            <a:ext cx="4211340" cy="129747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3944914"/>
            <a:ext cx="4211340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719984"/>
            <a:ext cx="3194943" cy="2519945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554968"/>
            <a:ext cx="5014913" cy="7674832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239929"/>
            <a:ext cx="3194943" cy="6002369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9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719984"/>
            <a:ext cx="3194943" cy="2519945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554968"/>
            <a:ext cx="5014913" cy="7674832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239929"/>
            <a:ext cx="3194943" cy="6002369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574990"/>
            <a:ext cx="85439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874937"/>
            <a:ext cx="85439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0009783"/>
            <a:ext cx="22288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1856-0071-154A-82CE-63DC1A8821B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0009783"/>
            <a:ext cx="33432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0009783"/>
            <a:ext cx="22288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88A6-E9A1-0B44-A310-CDCA19F0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Rectangle 607">
            <a:extLst>
              <a:ext uri="{FF2B5EF4-FFF2-40B4-BE49-F238E27FC236}">
                <a16:creationId xmlns:a16="http://schemas.microsoft.com/office/drawing/2014/main" id="{D50F4AE0-8F28-2F41-9054-3424C89DA5A0}"/>
              </a:ext>
            </a:extLst>
          </p:cNvPr>
          <p:cNvSpPr/>
          <p:nvPr/>
        </p:nvSpPr>
        <p:spPr>
          <a:xfrm>
            <a:off x="1118972" y="3234728"/>
            <a:ext cx="2320088" cy="1558037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6958B0BB-4C12-5545-8BFA-B71BABD38332}"/>
              </a:ext>
            </a:extLst>
          </p:cNvPr>
          <p:cNvSpPr/>
          <p:nvPr/>
        </p:nvSpPr>
        <p:spPr>
          <a:xfrm>
            <a:off x="3452876" y="385135"/>
            <a:ext cx="2298475" cy="2858188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CB410F08-7120-4F45-9C8B-ACC8DFB62EC8}"/>
              </a:ext>
            </a:extLst>
          </p:cNvPr>
          <p:cNvSpPr/>
          <p:nvPr/>
        </p:nvSpPr>
        <p:spPr>
          <a:xfrm>
            <a:off x="3652072" y="2290986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4A1CC19-1E71-4C49-86EC-A0BF7D26E4A1}"/>
              </a:ext>
            </a:extLst>
          </p:cNvPr>
          <p:cNvSpPr/>
          <p:nvPr/>
        </p:nvSpPr>
        <p:spPr>
          <a:xfrm>
            <a:off x="1383498" y="3434784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1C3E900-9FD3-544D-941D-58853525FE24}"/>
              </a:ext>
            </a:extLst>
          </p:cNvPr>
          <p:cNvSpPr/>
          <p:nvPr/>
        </p:nvSpPr>
        <p:spPr>
          <a:xfrm>
            <a:off x="3652072" y="865490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958BCAC6-CF98-434B-B6DC-40B83D254025}"/>
              </a:ext>
            </a:extLst>
          </p:cNvPr>
          <p:cNvSpPr/>
          <p:nvPr/>
        </p:nvSpPr>
        <p:spPr>
          <a:xfrm>
            <a:off x="3434053" y="4784007"/>
            <a:ext cx="2320088" cy="2822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E920A62D-28C0-BF42-808E-D8F59DAF3736}"/>
              </a:ext>
            </a:extLst>
          </p:cNvPr>
          <p:cNvSpPr/>
          <p:nvPr/>
        </p:nvSpPr>
        <p:spPr>
          <a:xfrm>
            <a:off x="3449222" y="3238720"/>
            <a:ext cx="2320088" cy="155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3ED90056-0FB9-5144-AE8F-B5A8B01B5441}"/>
              </a:ext>
            </a:extLst>
          </p:cNvPr>
          <p:cNvSpPr/>
          <p:nvPr/>
        </p:nvSpPr>
        <p:spPr>
          <a:xfrm>
            <a:off x="1125358" y="1799556"/>
            <a:ext cx="2305556" cy="143264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13CBE65C-ECC2-0645-9573-E494AADD9D50}"/>
              </a:ext>
            </a:extLst>
          </p:cNvPr>
          <p:cNvSpPr/>
          <p:nvPr/>
        </p:nvSpPr>
        <p:spPr>
          <a:xfrm>
            <a:off x="1113076" y="388184"/>
            <a:ext cx="2338805" cy="1409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6F1BACE-8B23-D645-8050-94E334E6C03C}"/>
              </a:ext>
            </a:extLst>
          </p:cNvPr>
          <p:cNvSpPr/>
          <p:nvPr/>
        </p:nvSpPr>
        <p:spPr>
          <a:xfrm>
            <a:off x="3683801" y="3827577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C3BA215-2A39-D54C-9B88-2D255EF3F6B2}"/>
              </a:ext>
            </a:extLst>
          </p:cNvPr>
          <p:cNvSpPr/>
          <p:nvPr/>
        </p:nvSpPr>
        <p:spPr>
          <a:xfrm>
            <a:off x="1343430" y="578041"/>
            <a:ext cx="1829746" cy="3469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57C6C3-36FD-6049-BB74-C1C8C31C2EDB}"/>
              </a:ext>
            </a:extLst>
          </p:cNvPr>
          <p:cNvSpPr/>
          <p:nvPr/>
        </p:nvSpPr>
        <p:spPr>
          <a:xfrm>
            <a:off x="1343429" y="577700"/>
            <a:ext cx="140129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F914BE7-CF80-0047-BC21-4FF5FBEC7F3E}"/>
              </a:ext>
            </a:extLst>
          </p:cNvPr>
          <p:cNvSpPr/>
          <p:nvPr/>
        </p:nvSpPr>
        <p:spPr>
          <a:xfrm>
            <a:off x="1483558" y="577698"/>
            <a:ext cx="140129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1330B9C-C76E-7144-AD91-4CA75A061C25}"/>
              </a:ext>
            </a:extLst>
          </p:cNvPr>
          <p:cNvSpPr/>
          <p:nvPr/>
        </p:nvSpPr>
        <p:spPr>
          <a:xfrm>
            <a:off x="1620991" y="57770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11CDCDB-B715-CB42-BA70-9958F7AC28C1}"/>
              </a:ext>
            </a:extLst>
          </p:cNvPr>
          <p:cNvSpPr/>
          <p:nvPr/>
        </p:nvSpPr>
        <p:spPr>
          <a:xfrm>
            <a:off x="1763816" y="57770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CF4A90A-0233-B240-9658-DC6EB72A9E6D}"/>
              </a:ext>
            </a:extLst>
          </p:cNvPr>
          <p:cNvSpPr txBox="1"/>
          <p:nvPr/>
        </p:nvSpPr>
        <p:spPr>
          <a:xfrm>
            <a:off x="1219880" y="913812"/>
            <a:ext cx="40107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774E6A-54FB-754B-9E86-C04C16887EEB}"/>
              </a:ext>
            </a:extLst>
          </p:cNvPr>
          <p:cNvSpPr/>
          <p:nvPr/>
        </p:nvSpPr>
        <p:spPr>
          <a:xfrm>
            <a:off x="1346475" y="1146193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FF27D4-22F9-864C-A4BE-02B1655C4283}"/>
              </a:ext>
            </a:extLst>
          </p:cNvPr>
          <p:cNvSpPr/>
          <p:nvPr/>
        </p:nvSpPr>
        <p:spPr>
          <a:xfrm>
            <a:off x="1486604" y="1146193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8D44E7F-B15C-FC46-BD21-79E63E6752B0}"/>
              </a:ext>
            </a:extLst>
          </p:cNvPr>
          <p:cNvSpPr/>
          <p:nvPr/>
        </p:nvSpPr>
        <p:spPr>
          <a:xfrm>
            <a:off x="1626733" y="1146193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62F81B8-64D8-6848-B47B-8FFECA57E214}"/>
              </a:ext>
            </a:extLst>
          </p:cNvPr>
          <p:cNvSpPr/>
          <p:nvPr/>
        </p:nvSpPr>
        <p:spPr>
          <a:xfrm>
            <a:off x="1766861" y="1146193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625CB1E-95B4-5E4B-86C2-C02255306EBD}"/>
              </a:ext>
            </a:extLst>
          </p:cNvPr>
          <p:cNvSpPr/>
          <p:nvPr/>
        </p:nvSpPr>
        <p:spPr>
          <a:xfrm>
            <a:off x="1906988" y="1146193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5A0CFD9-7152-7A4F-97AE-A5A529B3EB7D}"/>
              </a:ext>
            </a:extLst>
          </p:cNvPr>
          <p:cNvSpPr/>
          <p:nvPr/>
        </p:nvSpPr>
        <p:spPr>
          <a:xfrm>
            <a:off x="2042143" y="1146195"/>
            <a:ext cx="145103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6901664-616F-BA41-8BBD-968FD991B798}"/>
              </a:ext>
            </a:extLst>
          </p:cNvPr>
          <p:cNvSpPr/>
          <p:nvPr/>
        </p:nvSpPr>
        <p:spPr>
          <a:xfrm>
            <a:off x="2182271" y="1146193"/>
            <a:ext cx="15317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08B253C-C0C6-264D-80CB-A7FCE945707A}"/>
              </a:ext>
            </a:extLst>
          </p:cNvPr>
          <p:cNvSpPr/>
          <p:nvPr/>
        </p:nvSpPr>
        <p:spPr>
          <a:xfrm>
            <a:off x="2335450" y="1146195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E62624F-4EDF-5A47-82C6-51D0A9F69D28}"/>
              </a:ext>
            </a:extLst>
          </p:cNvPr>
          <p:cNvSpPr/>
          <p:nvPr/>
        </p:nvSpPr>
        <p:spPr>
          <a:xfrm>
            <a:off x="2475578" y="1146193"/>
            <a:ext cx="140128" cy="3559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4324629-EEC0-BB41-ABCB-6BB8EFD6F081}"/>
              </a:ext>
            </a:extLst>
          </p:cNvPr>
          <p:cNvSpPr/>
          <p:nvPr/>
        </p:nvSpPr>
        <p:spPr>
          <a:xfrm>
            <a:off x="2615706" y="1146194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693162F-6128-034B-83D9-BFCC09962BB1}"/>
              </a:ext>
            </a:extLst>
          </p:cNvPr>
          <p:cNvSpPr/>
          <p:nvPr/>
        </p:nvSpPr>
        <p:spPr>
          <a:xfrm>
            <a:off x="2755836" y="1146195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1FA4295-FB70-6643-8694-0952FBA7F504}"/>
              </a:ext>
            </a:extLst>
          </p:cNvPr>
          <p:cNvSpPr/>
          <p:nvPr/>
        </p:nvSpPr>
        <p:spPr>
          <a:xfrm>
            <a:off x="2895965" y="1146194"/>
            <a:ext cx="140128" cy="35546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9CA1E40-26B3-F242-AE91-4496D8E33C58}"/>
              </a:ext>
            </a:extLst>
          </p:cNvPr>
          <p:cNvSpPr/>
          <p:nvPr/>
        </p:nvSpPr>
        <p:spPr>
          <a:xfrm>
            <a:off x="3036095" y="1146193"/>
            <a:ext cx="140128" cy="3559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A2B70F2-F116-CF40-AFED-38E5F255259B}"/>
              </a:ext>
            </a:extLst>
          </p:cNvPr>
          <p:cNvSpPr txBox="1"/>
          <p:nvPr/>
        </p:nvSpPr>
        <p:spPr>
          <a:xfrm>
            <a:off x="1291928" y="1490456"/>
            <a:ext cx="23115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13A9729-A308-D04C-AF04-444EFB571C23}"/>
              </a:ext>
            </a:extLst>
          </p:cNvPr>
          <p:cNvSpPr txBox="1"/>
          <p:nvPr/>
        </p:nvSpPr>
        <p:spPr>
          <a:xfrm>
            <a:off x="2966028" y="151633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ED0EE8E-12D2-1949-A8DE-DFA82B3BEDCA}"/>
              </a:ext>
            </a:extLst>
          </p:cNvPr>
          <p:cNvSpPr/>
          <p:nvPr/>
        </p:nvSpPr>
        <p:spPr>
          <a:xfrm>
            <a:off x="1898759" y="577821"/>
            <a:ext cx="138213" cy="34309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7D13672-9136-9847-BA29-E2422F307A3F}"/>
              </a:ext>
            </a:extLst>
          </p:cNvPr>
          <p:cNvSpPr/>
          <p:nvPr/>
        </p:nvSpPr>
        <p:spPr>
          <a:xfrm>
            <a:off x="2312794" y="578041"/>
            <a:ext cx="153398" cy="352800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F47C09B-CE0B-FF46-9742-2468FA64372A}"/>
              </a:ext>
            </a:extLst>
          </p:cNvPr>
          <p:cNvSpPr/>
          <p:nvPr/>
        </p:nvSpPr>
        <p:spPr>
          <a:xfrm>
            <a:off x="3652071" y="86549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F892D56-D1A4-2E4C-8ED4-D7A602D7D4D9}"/>
              </a:ext>
            </a:extLst>
          </p:cNvPr>
          <p:cNvSpPr/>
          <p:nvPr/>
        </p:nvSpPr>
        <p:spPr>
          <a:xfrm>
            <a:off x="3792200" y="86549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937C2F5-707B-0746-BA2E-378E061039CD}"/>
              </a:ext>
            </a:extLst>
          </p:cNvPr>
          <p:cNvSpPr/>
          <p:nvPr/>
        </p:nvSpPr>
        <p:spPr>
          <a:xfrm>
            <a:off x="3932328" y="86549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6284A43-4195-704F-A194-68B3620FA819}"/>
              </a:ext>
            </a:extLst>
          </p:cNvPr>
          <p:cNvSpPr/>
          <p:nvPr/>
        </p:nvSpPr>
        <p:spPr>
          <a:xfrm>
            <a:off x="4072457" y="86549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7CE5076-3655-F44B-B1A8-2E3DDD27F0CC}"/>
              </a:ext>
            </a:extLst>
          </p:cNvPr>
          <p:cNvSpPr/>
          <p:nvPr/>
        </p:nvSpPr>
        <p:spPr>
          <a:xfrm>
            <a:off x="4212584" y="86549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D47DC3E-88D9-8847-B376-6A52F56B7515}"/>
              </a:ext>
            </a:extLst>
          </p:cNvPr>
          <p:cNvSpPr/>
          <p:nvPr/>
        </p:nvSpPr>
        <p:spPr>
          <a:xfrm>
            <a:off x="4347737" y="865492"/>
            <a:ext cx="145103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DF25E01-500E-204C-8E59-8034698DB35C}"/>
              </a:ext>
            </a:extLst>
          </p:cNvPr>
          <p:cNvSpPr/>
          <p:nvPr/>
        </p:nvSpPr>
        <p:spPr>
          <a:xfrm>
            <a:off x="4500927" y="867940"/>
            <a:ext cx="140128" cy="349200"/>
          </a:xfrm>
          <a:prstGeom prst="rect">
            <a:avLst/>
          </a:prstGeom>
          <a:pattFill prst="pct2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3D6753A-7350-F04D-928F-1DAC40BBE2EC}"/>
              </a:ext>
            </a:extLst>
          </p:cNvPr>
          <p:cNvSpPr txBox="1"/>
          <p:nvPr/>
        </p:nvSpPr>
        <p:spPr>
          <a:xfrm>
            <a:off x="3606558" y="1224025"/>
            <a:ext cx="23115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998B887-A62D-D842-B3B3-C9717050188C}"/>
              </a:ext>
            </a:extLst>
          </p:cNvPr>
          <p:cNvSpPr/>
          <p:nvPr/>
        </p:nvSpPr>
        <p:spPr>
          <a:xfrm>
            <a:off x="1346476" y="1146193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170473F-B9C1-7D49-81FE-54ACAE2C4ED8}"/>
              </a:ext>
            </a:extLst>
          </p:cNvPr>
          <p:cNvSpPr txBox="1"/>
          <p:nvPr/>
        </p:nvSpPr>
        <p:spPr>
          <a:xfrm>
            <a:off x="1112746" y="1202462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046606D-CE8B-9E45-9317-9D8C179A064B}"/>
              </a:ext>
            </a:extLst>
          </p:cNvPr>
          <p:cNvSpPr txBox="1"/>
          <p:nvPr/>
        </p:nvSpPr>
        <p:spPr>
          <a:xfrm>
            <a:off x="1075615" y="634822"/>
            <a:ext cx="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D90BE28-CC82-3D4C-857B-740A49A35565}"/>
              </a:ext>
            </a:extLst>
          </p:cNvPr>
          <p:cNvSpPr/>
          <p:nvPr/>
        </p:nvSpPr>
        <p:spPr>
          <a:xfrm>
            <a:off x="1383497" y="3434784"/>
            <a:ext cx="140129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8BE8294-69BC-8D45-AA3D-2EE924089978}"/>
              </a:ext>
            </a:extLst>
          </p:cNvPr>
          <p:cNvSpPr/>
          <p:nvPr/>
        </p:nvSpPr>
        <p:spPr>
          <a:xfrm>
            <a:off x="1523626" y="3434784"/>
            <a:ext cx="140129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F1379E-DD02-0347-895A-14EB65615185}"/>
              </a:ext>
            </a:extLst>
          </p:cNvPr>
          <p:cNvSpPr/>
          <p:nvPr/>
        </p:nvSpPr>
        <p:spPr>
          <a:xfrm>
            <a:off x="1663755" y="3434784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14E6BF4-4A2E-6D45-88E8-7798A86A07A6}"/>
              </a:ext>
            </a:extLst>
          </p:cNvPr>
          <p:cNvSpPr/>
          <p:nvPr/>
        </p:nvSpPr>
        <p:spPr>
          <a:xfrm>
            <a:off x="1803885" y="3434784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B32574B-8604-0044-A834-EF5E64E6DD10}"/>
              </a:ext>
            </a:extLst>
          </p:cNvPr>
          <p:cNvSpPr txBox="1"/>
          <p:nvPr/>
        </p:nvSpPr>
        <p:spPr>
          <a:xfrm>
            <a:off x="2324754" y="3779294"/>
            <a:ext cx="52450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C367D7B-987D-174F-98FE-973744F92F67}"/>
              </a:ext>
            </a:extLst>
          </p:cNvPr>
          <p:cNvSpPr/>
          <p:nvPr/>
        </p:nvSpPr>
        <p:spPr>
          <a:xfrm>
            <a:off x="1382755" y="4009232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C783C7D-7739-DD4F-B236-6A50D232AE5E}"/>
              </a:ext>
            </a:extLst>
          </p:cNvPr>
          <p:cNvSpPr/>
          <p:nvPr/>
        </p:nvSpPr>
        <p:spPr>
          <a:xfrm>
            <a:off x="1522884" y="4009232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FC5E07A-09AF-D540-8517-1054AB2D1D21}"/>
              </a:ext>
            </a:extLst>
          </p:cNvPr>
          <p:cNvSpPr/>
          <p:nvPr/>
        </p:nvSpPr>
        <p:spPr>
          <a:xfrm>
            <a:off x="1663012" y="4009232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EC11244-D4C9-1E4C-A510-60CBFE597F9E}"/>
              </a:ext>
            </a:extLst>
          </p:cNvPr>
          <p:cNvSpPr/>
          <p:nvPr/>
        </p:nvSpPr>
        <p:spPr>
          <a:xfrm>
            <a:off x="1803142" y="4009232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5647D47-F0E5-7845-B33F-592C9B0CFA8D}"/>
              </a:ext>
            </a:extLst>
          </p:cNvPr>
          <p:cNvSpPr/>
          <p:nvPr/>
        </p:nvSpPr>
        <p:spPr>
          <a:xfrm>
            <a:off x="1943269" y="4009232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9CA0F7D-3218-9341-9D2E-220909F05002}"/>
              </a:ext>
            </a:extLst>
          </p:cNvPr>
          <p:cNvSpPr/>
          <p:nvPr/>
        </p:nvSpPr>
        <p:spPr>
          <a:xfrm>
            <a:off x="2078422" y="4009234"/>
            <a:ext cx="145103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BCC1850-B669-E840-95C1-DB0DF74EFF6E}"/>
              </a:ext>
            </a:extLst>
          </p:cNvPr>
          <p:cNvSpPr/>
          <p:nvPr/>
        </p:nvSpPr>
        <p:spPr>
          <a:xfrm>
            <a:off x="2218550" y="4009232"/>
            <a:ext cx="15317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6A32434-4EBB-5B45-B3F6-9A0BE6809C36}"/>
              </a:ext>
            </a:extLst>
          </p:cNvPr>
          <p:cNvSpPr/>
          <p:nvPr/>
        </p:nvSpPr>
        <p:spPr>
          <a:xfrm>
            <a:off x="2371729" y="4009234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152B3E2-8E89-4445-84DC-631B66AC1196}"/>
              </a:ext>
            </a:extLst>
          </p:cNvPr>
          <p:cNvSpPr/>
          <p:nvPr/>
        </p:nvSpPr>
        <p:spPr>
          <a:xfrm>
            <a:off x="2511857" y="4009232"/>
            <a:ext cx="140128" cy="3559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E69B0A4-B59F-C34A-8672-621791FE7922}"/>
              </a:ext>
            </a:extLst>
          </p:cNvPr>
          <p:cNvSpPr/>
          <p:nvPr/>
        </p:nvSpPr>
        <p:spPr>
          <a:xfrm>
            <a:off x="2651987" y="4009233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583425E-9D79-0D41-9FBC-C76CC56B292F}"/>
              </a:ext>
            </a:extLst>
          </p:cNvPr>
          <p:cNvSpPr/>
          <p:nvPr/>
        </p:nvSpPr>
        <p:spPr>
          <a:xfrm>
            <a:off x="2792116" y="4009234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4CB0C8C-4504-5F4F-8198-EE40032B9506}"/>
              </a:ext>
            </a:extLst>
          </p:cNvPr>
          <p:cNvSpPr/>
          <p:nvPr/>
        </p:nvSpPr>
        <p:spPr>
          <a:xfrm>
            <a:off x="2932246" y="4009233"/>
            <a:ext cx="140128" cy="35546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971C47B-B353-2044-A486-048454A95670}"/>
              </a:ext>
            </a:extLst>
          </p:cNvPr>
          <p:cNvSpPr/>
          <p:nvPr/>
        </p:nvSpPr>
        <p:spPr>
          <a:xfrm>
            <a:off x="3072374" y="4009232"/>
            <a:ext cx="140128" cy="3559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AEEBB76-D7CE-1E4D-8765-1A8ED79DAB27}"/>
              </a:ext>
            </a:extLst>
          </p:cNvPr>
          <p:cNvSpPr txBox="1"/>
          <p:nvPr/>
        </p:nvSpPr>
        <p:spPr>
          <a:xfrm>
            <a:off x="1328208" y="4353495"/>
            <a:ext cx="23115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80F537C-4D21-7549-B98C-99B3D5221313}"/>
              </a:ext>
            </a:extLst>
          </p:cNvPr>
          <p:cNvSpPr txBox="1"/>
          <p:nvPr/>
        </p:nvSpPr>
        <p:spPr>
          <a:xfrm>
            <a:off x="3002307" y="4379376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D201FC2-F24C-0F4C-BB6A-AC062A8892AC}"/>
              </a:ext>
            </a:extLst>
          </p:cNvPr>
          <p:cNvSpPr/>
          <p:nvPr/>
        </p:nvSpPr>
        <p:spPr>
          <a:xfrm>
            <a:off x="1944935" y="3438179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74240D3-6440-3D49-9206-51D7FBBAA57D}"/>
              </a:ext>
            </a:extLst>
          </p:cNvPr>
          <p:cNvSpPr/>
          <p:nvPr/>
        </p:nvSpPr>
        <p:spPr>
          <a:xfrm>
            <a:off x="1944484" y="3433974"/>
            <a:ext cx="140128" cy="356779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41D0D0B-9FF8-FF4D-8530-F2C40EB6A60C}"/>
              </a:ext>
            </a:extLst>
          </p:cNvPr>
          <p:cNvSpPr/>
          <p:nvPr/>
        </p:nvSpPr>
        <p:spPr>
          <a:xfrm>
            <a:off x="3683800" y="3827577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7125B12-7322-5046-AC78-E3317F765AE8}"/>
              </a:ext>
            </a:extLst>
          </p:cNvPr>
          <p:cNvSpPr/>
          <p:nvPr/>
        </p:nvSpPr>
        <p:spPr>
          <a:xfrm>
            <a:off x="3823929" y="3827577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81DB618-D8CD-CB4B-81C7-0A29C6FC0F01}"/>
              </a:ext>
            </a:extLst>
          </p:cNvPr>
          <p:cNvSpPr/>
          <p:nvPr/>
        </p:nvSpPr>
        <p:spPr>
          <a:xfrm>
            <a:off x="3964057" y="3827577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4E751BF-8FBD-7645-BC51-8AB4BE46F869}"/>
              </a:ext>
            </a:extLst>
          </p:cNvPr>
          <p:cNvSpPr/>
          <p:nvPr/>
        </p:nvSpPr>
        <p:spPr>
          <a:xfrm>
            <a:off x="4104186" y="3827577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D06F411-EC5D-754A-B817-29C4A3F70590}"/>
              </a:ext>
            </a:extLst>
          </p:cNvPr>
          <p:cNvSpPr/>
          <p:nvPr/>
        </p:nvSpPr>
        <p:spPr>
          <a:xfrm>
            <a:off x="4244313" y="3827577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72160F0-4406-5242-BF00-C1C02FCC4FF1}"/>
              </a:ext>
            </a:extLst>
          </p:cNvPr>
          <p:cNvSpPr/>
          <p:nvPr/>
        </p:nvSpPr>
        <p:spPr>
          <a:xfrm>
            <a:off x="4379466" y="3827579"/>
            <a:ext cx="145103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73CF5BC-404E-E548-8726-87DF001BB6EF}"/>
              </a:ext>
            </a:extLst>
          </p:cNvPr>
          <p:cNvSpPr/>
          <p:nvPr/>
        </p:nvSpPr>
        <p:spPr>
          <a:xfrm>
            <a:off x="4667797" y="3827579"/>
            <a:ext cx="145103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F87B7C2A-22A5-8240-A2CE-B48580E2C6AA}"/>
              </a:ext>
            </a:extLst>
          </p:cNvPr>
          <p:cNvSpPr/>
          <p:nvPr/>
        </p:nvSpPr>
        <p:spPr>
          <a:xfrm>
            <a:off x="4812902" y="3827576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EEFC365-DF3B-E646-8672-A0821FA179DE}"/>
              </a:ext>
            </a:extLst>
          </p:cNvPr>
          <p:cNvSpPr txBox="1"/>
          <p:nvPr/>
        </p:nvSpPr>
        <p:spPr>
          <a:xfrm>
            <a:off x="3638287" y="4192169"/>
            <a:ext cx="23115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8929B27-C4B3-AE46-ABFA-B68743DA5F81}"/>
              </a:ext>
            </a:extLst>
          </p:cNvPr>
          <p:cNvSpPr/>
          <p:nvPr/>
        </p:nvSpPr>
        <p:spPr>
          <a:xfrm>
            <a:off x="1382756" y="4009232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D684FACC-AB3C-BB45-82A8-E9AF6658848B}"/>
              </a:ext>
            </a:extLst>
          </p:cNvPr>
          <p:cNvSpPr/>
          <p:nvPr/>
        </p:nvSpPr>
        <p:spPr>
          <a:xfrm>
            <a:off x="4952549" y="3827576"/>
            <a:ext cx="145103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68E9AC4-2AFC-384A-A5BE-150B0115D2B2}"/>
              </a:ext>
            </a:extLst>
          </p:cNvPr>
          <p:cNvSpPr/>
          <p:nvPr/>
        </p:nvSpPr>
        <p:spPr>
          <a:xfrm>
            <a:off x="5099342" y="3826191"/>
            <a:ext cx="141538" cy="354581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0A607FC-0834-DF4A-93C5-0DBDBCAF938E}"/>
              </a:ext>
            </a:extLst>
          </p:cNvPr>
          <p:cNvSpPr txBox="1"/>
          <p:nvPr/>
        </p:nvSpPr>
        <p:spPr>
          <a:xfrm>
            <a:off x="5025561" y="4173223"/>
            <a:ext cx="52450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9F6D701-030B-D445-97DD-FC25446B04ED}"/>
              </a:ext>
            </a:extLst>
          </p:cNvPr>
          <p:cNvSpPr txBox="1"/>
          <p:nvPr/>
        </p:nvSpPr>
        <p:spPr>
          <a:xfrm>
            <a:off x="2272759" y="910751"/>
            <a:ext cx="52450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B312404-49B4-3045-B2A9-D34A3615F9EA}"/>
              </a:ext>
            </a:extLst>
          </p:cNvPr>
          <p:cNvSpPr/>
          <p:nvPr/>
        </p:nvSpPr>
        <p:spPr>
          <a:xfrm>
            <a:off x="1342060" y="4984029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CE9DECC-F47F-C645-AB0A-DD27321157EF}"/>
              </a:ext>
            </a:extLst>
          </p:cNvPr>
          <p:cNvSpPr/>
          <p:nvPr/>
        </p:nvSpPr>
        <p:spPr>
          <a:xfrm>
            <a:off x="1482189" y="4984029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27CED5BD-BC6B-3246-8CAA-B5DAF8912E42}"/>
              </a:ext>
            </a:extLst>
          </p:cNvPr>
          <p:cNvSpPr/>
          <p:nvPr/>
        </p:nvSpPr>
        <p:spPr>
          <a:xfrm>
            <a:off x="1622318" y="4984029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E35F37C-CBEA-C447-82C7-3F83127B9EF5}"/>
              </a:ext>
            </a:extLst>
          </p:cNvPr>
          <p:cNvSpPr/>
          <p:nvPr/>
        </p:nvSpPr>
        <p:spPr>
          <a:xfrm>
            <a:off x="1762446" y="4984029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FEF9CA6-5E91-4544-9868-FF62C1BA6226}"/>
              </a:ext>
            </a:extLst>
          </p:cNvPr>
          <p:cNvSpPr/>
          <p:nvPr/>
        </p:nvSpPr>
        <p:spPr>
          <a:xfrm>
            <a:off x="1902573" y="4984029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8D9F89B-EF29-7F46-831F-049B0958BDE1}"/>
              </a:ext>
            </a:extLst>
          </p:cNvPr>
          <p:cNvSpPr/>
          <p:nvPr/>
        </p:nvSpPr>
        <p:spPr>
          <a:xfrm>
            <a:off x="2037728" y="4984031"/>
            <a:ext cx="145103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A918BEE-DF25-DF4E-8E40-7DB8FF789136}"/>
              </a:ext>
            </a:extLst>
          </p:cNvPr>
          <p:cNvSpPr txBox="1"/>
          <p:nvPr/>
        </p:nvSpPr>
        <p:spPr>
          <a:xfrm>
            <a:off x="1304185" y="5338264"/>
            <a:ext cx="23115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FFDA538D-3C4F-3341-9333-A63E2EA7A439}"/>
              </a:ext>
            </a:extLst>
          </p:cNvPr>
          <p:cNvSpPr/>
          <p:nvPr/>
        </p:nvSpPr>
        <p:spPr>
          <a:xfrm>
            <a:off x="2184448" y="4986433"/>
            <a:ext cx="145103" cy="351831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51206E9-1037-8849-AC88-D7E70797DFAB}"/>
              </a:ext>
            </a:extLst>
          </p:cNvPr>
          <p:cNvSpPr txBox="1"/>
          <p:nvPr/>
        </p:nvSpPr>
        <p:spPr>
          <a:xfrm>
            <a:off x="2140906" y="5346721"/>
            <a:ext cx="35458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9334F82-3C58-5745-9BD6-84005F80570A}"/>
              </a:ext>
            </a:extLst>
          </p:cNvPr>
          <p:cNvSpPr/>
          <p:nvPr/>
        </p:nvSpPr>
        <p:spPr>
          <a:xfrm>
            <a:off x="1342061" y="4984029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4F00092-8AC6-4346-81CE-CA8D5932FF03}"/>
              </a:ext>
            </a:extLst>
          </p:cNvPr>
          <p:cNvSpPr/>
          <p:nvPr/>
        </p:nvSpPr>
        <p:spPr>
          <a:xfrm>
            <a:off x="1119591" y="373247"/>
            <a:ext cx="2316238" cy="72333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876930A-638B-B749-BBC5-700325A4A811}"/>
              </a:ext>
            </a:extLst>
          </p:cNvPr>
          <p:cNvSpPr/>
          <p:nvPr/>
        </p:nvSpPr>
        <p:spPr>
          <a:xfrm>
            <a:off x="1119591" y="187541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Storage - Broker 1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45291A13-D221-A747-97DA-336E09A8834D}"/>
              </a:ext>
            </a:extLst>
          </p:cNvPr>
          <p:cNvSpPr/>
          <p:nvPr/>
        </p:nvSpPr>
        <p:spPr>
          <a:xfrm>
            <a:off x="3439247" y="373245"/>
            <a:ext cx="2316237" cy="72333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F14F13ED-208E-A946-A1EE-BE3E846026E7}"/>
              </a:ext>
            </a:extLst>
          </p:cNvPr>
          <p:cNvSpPr/>
          <p:nvPr/>
        </p:nvSpPr>
        <p:spPr>
          <a:xfrm>
            <a:off x="3437559" y="187118"/>
            <a:ext cx="2319786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Storage - Broker 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442926B5-50C3-C041-B7B8-33DEFD1571C3}"/>
              </a:ext>
            </a:extLst>
          </p:cNvPr>
          <p:cNvSpPr/>
          <p:nvPr/>
        </p:nvSpPr>
        <p:spPr>
          <a:xfrm>
            <a:off x="872447" y="373246"/>
            <a:ext cx="246363" cy="72333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BAE62FD-4377-7148-8EEA-3B0DA5409030}"/>
              </a:ext>
            </a:extLst>
          </p:cNvPr>
          <p:cNvSpPr/>
          <p:nvPr/>
        </p:nvSpPr>
        <p:spPr>
          <a:xfrm>
            <a:off x="872447" y="373243"/>
            <a:ext cx="7201035" cy="14271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DA6D48E-458F-E14F-B91F-EA686A293E1E}"/>
              </a:ext>
            </a:extLst>
          </p:cNvPr>
          <p:cNvSpPr txBox="1"/>
          <p:nvPr/>
        </p:nvSpPr>
        <p:spPr>
          <a:xfrm>
            <a:off x="848568" y="946138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7509D52E-512B-FF4D-906A-C4CE304300F9}"/>
              </a:ext>
            </a:extLst>
          </p:cNvPr>
          <p:cNvSpPr/>
          <p:nvPr/>
        </p:nvSpPr>
        <p:spPr>
          <a:xfrm>
            <a:off x="1335529" y="6714606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F44C567B-C830-5C42-A554-B190E88F8FAB}"/>
              </a:ext>
            </a:extLst>
          </p:cNvPr>
          <p:cNvSpPr/>
          <p:nvPr/>
        </p:nvSpPr>
        <p:spPr>
          <a:xfrm>
            <a:off x="1475658" y="6714606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001D9D57-8D45-0346-A97A-3A74D0F0990E}"/>
              </a:ext>
            </a:extLst>
          </p:cNvPr>
          <p:cNvSpPr/>
          <p:nvPr/>
        </p:nvSpPr>
        <p:spPr>
          <a:xfrm>
            <a:off x="1615787" y="6710460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5DFFCDAD-3F90-5543-B382-C5C93236C8B5}"/>
              </a:ext>
            </a:extLst>
          </p:cNvPr>
          <p:cNvSpPr/>
          <p:nvPr/>
        </p:nvSpPr>
        <p:spPr>
          <a:xfrm>
            <a:off x="1758259" y="6717895"/>
            <a:ext cx="145103" cy="347622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1C87CBCE-1FEA-E840-BFD4-2F3327984633}"/>
              </a:ext>
            </a:extLst>
          </p:cNvPr>
          <p:cNvSpPr/>
          <p:nvPr/>
        </p:nvSpPr>
        <p:spPr>
          <a:xfrm>
            <a:off x="1335530" y="6714606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89391B7D-5CFC-1F43-BCF5-50B5A086CA59}"/>
              </a:ext>
            </a:extLst>
          </p:cNvPr>
          <p:cNvSpPr txBox="1"/>
          <p:nvPr/>
        </p:nvSpPr>
        <p:spPr>
          <a:xfrm>
            <a:off x="848029" y="3871563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921F2B47-1D9E-4241-82C6-9D4C5ECD5DEC}"/>
              </a:ext>
            </a:extLst>
          </p:cNvPr>
          <p:cNvSpPr txBox="1"/>
          <p:nvPr/>
        </p:nvSpPr>
        <p:spPr>
          <a:xfrm>
            <a:off x="862545" y="5433076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1B779449-541F-2C48-BA30-A1984DDC51CB}"/>
              </a:ext>
            </a:extLst>
          </p:cNvPr>
          <p:cNvSpPr txBox="1"/>
          <p:nvPr/>
        </p:nvSpPr>
        <p:spPr>
          <a:xfrm>
            <a:off x="848568" y="6962002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5CAD6C11-15BC-AC4A-BFFA-881CDA524A6C}"/>
              </a:ext>
            </a:extLst>
          </p:cNvPr>
          <p:cNvSpPr txBox="1"/>
          <p:nvPr/>
        </p:nvSpPr>
        <p:spPr>
          <a:xfrm>
            <a:off x="1709661" y="7065516"/>
            <a:ext cx="35458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E83C5099-80D4-3646-A577-B032A7FEC2C6}"/>
              </a:ext>
            </a:extLst>
          </p:cNvPr>
          <p:cNvSpPr/>
          <p:nvPr/>
        </p:nvSpPr>
        <p:spPr>
          <a:xfrm>
            <a:off x="1344229" y="1992647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CF71DBCF-AC33-334C-A71C-407BD94674D4}"/>
              </a:ext>
            </a:extLst>
          </p:cNvPr>
          <p:cNvSpPr/>
          <p:nvPr/>
        </p:nvSpPr>
        <p:spPr>
          <a:xfrm>
            <a:off x="1344228" y="1992647"/>
            <a:ext cx="140129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67A8CD78-9D41-C24F-9151-BAFA984DFE39}"/>
              </a:ext>
            </a:extLst>
          </p:cNvPr>
          <p:cNvSpPr/>
          <p:nvPr/>
        </p:nvSpPr>
        <p:spPr>
          <a:xfrm>
            <a:off x="1484357" y="1992647"/>
            <a:ext cx="140129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E3453203-6021-B54C-982D-3C77FF32B3E6}"/>
              </a:ext>
            </a:extLst>
          </p:cNvPr>
          <p:cNvSpPr/>
          <p:nvPr/>
        </p:nvSpPr>
        <p:spPr>
          <a:xfrm>
            <a:off x="1624486" y="1992647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0D9AAAC9-D85F-4C4E-B42E-2AA0B3FC32C5}"/>
              </a:ext>
            </a:extLst>
          </p:cNvPr>
          <p:cNvSpPr/>
          <p:nvPr/>
        </p:nvSpPr>
        <p:spPr>
          <a:xfrm>
            <a:off x="1764615" y="1992647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DA75A31C-BAA5-DD43-92CC-9F0A3DBE4984}"/>
              </a:ext>
            </a:extLst>
          </p:cNvPr>
          <p:cNvSpPr/>
          <p:nvPr/>
        </p:nvSpPr>
        <p:spPr>
          <a:xfrm>
            <a:off x="1347274" y="2569815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A86E9492-FA49-A04B-AEE6-C35FF67BC1B3}"/>
              </a:ext>
            </a:extLst>
          </p:cNvPr>
          <p:cNvSpPr/>
          <p:nvPr/>
        </p:nvSpPr>
        <p:spPr>
          <a:xfrm>
            <a:off x="1487403" y="2569815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8E469995-E75B-4341-B91F-422EA7022D54}"/>
              </a:ext>
            </a:extLst>
          </p:cNvPr>
          <p:cNvSpPr/>
          <p:nvPr/>
        </p:nvSpPr>
        <p:spPr>
          <a:xfrm>
            <a:off x="1627532" y="2569815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94552738-33A3-E342-86A3-2558009A8A4E}"/>
              </a:ext>
            </a:extLst>
          </p:cNvPr>
          <p:cNvSpPr/>
          <p:nvPr/>
        </p:nvSpPr>
        <p:spPr>
          <a:xfrm>
            <a:off x="1767660" y="2569815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DF2FB752-31EC-B148-BEB4-A60B83BF25F0}"/>
              </a:ext>
            </a:extLst>
          </p:cNvPr>
          <p:cNvSpPr/>
          <p:nvPr/>
        </p:nvSpPr>
        <p:spPr>
          <a:xfrm>
            <a:off x="1907787" y="2569815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AAC42AF0-A1B4-0A47-AF98-DF1ADCC9AFCD}"/>
              </a:ext>
            </a:extLst>
          </p:cNvPr>
          <p:cNvSpPr/>
          <p:nvPr/>
        </p:nvSpPr>
        <p:spPr>
          <a:xfrm>
            <a:off x="2042942" y="2569817"/>
            <a:ext cx="145103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4A709B8D-87DC-1244-874C-08158D7707B9}"/>
              </a:ext>
            </a:extLst>
          </p:cNvPr>
          <p:cNvSpPr/>
          <p:nvPr/>
        </p:nvSpPr>
        <p:spPr>
          <a:xfrm>
            <a:off x="2183070" y="2569815"/>
            <a:ext cx="15317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9FE7436B-F044-674E-8EDE-43AD55777A1D}"/>
              </a:ext>
            </a:extLst>
          </p:cNvPr>
          <p:cNvSpPr/>
          <p:nvPr/>
        </p:nvSpPr>
        <p:spPr>
          <a:xfrm>
            <a:off x="2336249" y="2569817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2981270A-24D8-F443-AB70-105E3911693E}"/>
              </a:ext>
            </a:extLst>
          </p:cNvPr>
          <p:cNvSpPr/>
          <p:nvPr/>
        </p:nvSpPr>
        <p:spPr>
          <a:xfrm>
            <a:off x="2476377" y="2569815"/>
            <a:ext cx="140128" cy="3559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1E182EE7-7870-D04F-9FD2-6A601634220A}"/>
              </a:ext>
            </a:extLst>
          </p:cNvPr>
          <p:cNvSpPr/>
          <p:nvPr/>
        </p:nvSpPr>
        <p:spPr>
          <a:xfrm>
            <a:off x="2616505" y="2569816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09A5BE25-043F-5341-B02E-311830C617E6}"/>
              </a:ext>
            </a:extLst>
          </p:cNvPr>
          <p:cNvSpPr/>
          <p:nvPr/>
        </p:nvSpPr>
        <p:spPr>
          <a:xfrm>
            <a:off x="2756635" y="2569817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CD6D0B34-5EE7-6A41-82DE-6C618B830F4A}"/>
              </a:ext>
            </a:extLst>
          </p:cNvPr>
          <p:cNvSpPr/>
          <p:nvPr/>
        </p:nvSpPr>
        <p:spPr>
          <a:xfrm>
            <a:off x="2896764" y="2569816"/>
            <a:ext cx="140128" cy="35546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A6DBD108-977F-0C40-802D-56F261F1DE1E}"/>
              </a:ext>
            </a:extLst>
          </p:cNvPr>
          <p:cNvSpPr/>
          <p:nvPr/>
        </p:nvSpPr>
        <p:spPr>
          <a:xfrm>
            <a:off x="3036894" y="2569815"/>
            <a:ext cx="140128" cy="3559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3C3E3715-C4C2-9741-A7B8-D721C6B1C31D}"/>
              </a:ext>
            </a:extLst>
          </p:cNvPr>
          <p:cNvSpPr txBox="1"/>
          <p:nvPr/>
        </p:nvSpPr>
        <p:spPr>
          <a:xfrm>
            <a:off x="1292727" y="2914078"/>
            <a:ext cx="23115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EAFEBE64-663F-334A-8D92-EBBA2547E2F2}"/>
              </a:ext>
            </a:extLst>
          </p:cNvPr>
          <p:cNvSpPr txBox="1"/>
          <p:nvPr/>
        </p:nvSpPr>
        <p:spPr>
          <a:xfrm>
            <a:off x="2966827" y="293995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F5B4DBD6-BDB7-0D4F-B280-E49D254FAAAA}"/>
              </a:ext>
            </a:extLst>
          </p:cNvPr>
          <p:cNvSpPr/>
          <p:nvPr/>
        </p:nvSpPr>
        <p:spPr>
          <a:xfrm>
            <a:off x="2046807" y="1993053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CFDB94E3-9033-924E-B59F-D2311D89F648}"/>
              </a:ext>
            </a:extLst>
          </p:cNvPr>
          <p:cNvSpPr/>
          <p:nvPr/>
        </p:nvSpPr>
        <p:spPr>
          <a:xfrm>
            <a:off x="2337686" y="1993750"/>
            <a:ext cx="140128" cy="352800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26594A7D-D182-C04F-A4CF-9D271E3B6A5F}"/>
              </a:ext>
            </a:extLst>
          </p:cNvPr>
          <p:cNvSpPr/>
          <p:nvPr/>
        </p:nvSpPr>
        <p:spPr>
          <a:xfrm>
            <a:off x="3652071" y="2290986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5AE5D3B2-4D8E-4A4D-AB94-619521B7829C}"/>
              </a:ext>
            </a:extLst>
          </p:cNvPr>
          <p:cNvSpPr/>
          <p:nvPr/>
        </p:nvSpPr>
        <p:spPr>
          <a:xfrm>
            <a:off x="3792200" y="2290986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FF6803D-F80C-6B4B-B567-6EE4B0D4B546}"/>
              </a:ext>
            </a:extLst>
          </p:cNvPr>
          <p:cNvSpPr/>
          <p:nvPr/>
        </p:nvSpPr>
        <p:spPr>
          <a:xfrm>
            <a:off x="3932328" y="2290986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2684CEDD-0D8D-2E44-9EF9-7D6DB468460A}"/>
              </a:ext>
            </a:extLst>
          </p:cNvPr>
          <p:cNvSpPr/>
          <p:nvPr/>
        </p:nvSpPr>
        <p:spPr>
          <a:xfrm>
            <a:off x="4072457" y="2290986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56EE963A-35D7-B946-8058-88352020158C}"/>
              </a:ext>
            </a:extLst>
          </p:cNvPr>
          <p:cNvSpPr/>
          <p:nvPr/>
        </p:nvSpPr>
        <p:spPr>
          <a:xfrm>
            <a:off x="4212584" y="2290986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6D48F354-F27B-4A47-BCBC-C916FD96C0A1}"/>
              </a:ext>
            </a:extLst>
          </p:cNvPr>
          <p:cNvSpPr/>
          <p:nvPr/>
        </p:nvSpPr>
        <p:spPr>
          <a:xfrm>
            <a:off x="4347737" y="2290988"/>
            <a:ext cx="145103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1E730F79-2D7B-1F43-84EC-EAC06E7609A0}"/>
              </a:ext>
            </a:extLst>
          </p:cNvPr>
          <p:cNvSpPr/>
          <p:nvPr/>
        </p:nvSpPr>
        <p:spPr>
          <a:xfrm>
            <a:off x="4500927" y="2296465"/>
            <a:ext cx="139506" cy="352800"/>
          </a:xfrm>
          <a:prstGeom prst="rect">
            <a:avLst/>
          </a:prstGeom>
          <a:pattFill prst="pct2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9E32F26B-3D56-524E-9E1C-3F849CC6C7BC}"/>
              </a:ext>
            </a:extLst>
          </p:cNvPr>
          <p:cNvSpPr txBox="1"/>
          <p:nvPr/>
        </p:nvSpPr>
        <p:spPr>
          <a:xfrm>
            <a:off x="3619141" y="2642614"/>
            <a:ext cx="23115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495B3C4-B341-3141-BC59-59F32A85B940}"/>
              </a:ext>
            </a:extLst>
          </p:cNvPr>
          <p:cNvSpPr/>
          <p:nvPr/>
        </p:nvSpPr>
        <p:spPr>
          <a:xfrm>
            <a:off x="1347275" y="2569815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46706E76-F13C-DB47-A4C8-1FF3D44202DF}"/>
              </a:ext>
            </a:extLst>
          </p:cNvPr>
          <p:cNvSpPr txBox="1"/>
          <p:nvPr/>
        </p:nvSpPr>
        <p:spPr>
          <a:xfrm>
            <a:off x="2289207" y="2340557"/>
            <a:ext cx="52450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79C9C512-A277-5943-A8EB-AA9053673330}"/>
              </a:ext>
            </a:extLst>
          </p:cNvPr>
          <p:cNvSpPr/>
          <p:nvPr/>
        </p:nvSpPr>
        <p:spPr>
          <a:xfrm>
            <a:off x="872345" y="3232196"/>
            <a:ext cx="7199226" cy="155005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BD48F0A0-5970-B040-AC30-797045886EC2}"/>
              </a:ext>
            </a:extLst>
          </p:cNvPr>
          <p:cNvSpPr txBox="1"/>
          <p:nvPr/>
        </p:nvSpPr>
        <p:spPr>
          <a:xfrm>
            <a:off x="849367" y="2369760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B2D2AA40-3A15-3E45-AEFD-AF868041B4BD}"/>
              </a:ext>
            </a:extLst>
          </p:cNvPr>
          <p:cNvSpPr/>
          <p:nvPr/>
        </p:nvSpPr>
        <p:spPr>
          <a:xfrm>
            <a:off x="5972334" y="861174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520D9E4A-4D67-D94F-9531-41EA2B52F7D0}"/>
              </a:ext>
            </a:extLst>
          </p:cNvPr>
          <p:cNvSpPr/>
          <p:nvPr/>
        </p:nvSpPr>
        <p:spPr>
          <a:xfrm>
            <a:off x="6112463" y="861174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96BC7FB9-46BC-3144-979E-D59FA12084F8}"/>
              </a:ext>
            </a:extLst>
          </p:cNvPr>
          <p:cNvSpPr/>
          <p:nvPr/>
        </p:nvSpPr>
        <p:spPr>
          <a:xfrm>
            <a:off x="6252592" y="861174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5F74BF29-1E75-6A4D-BAB1-02A2B2B6434A}"/>
              </a:ext>
            </a:extLst>
          </p:cNvPr>
          <p:cNvSpPr/>
          <p:nvPr/>
        </p:nvSpPr>
        <p:spPr>
          <a:xfrm>
            <a:off x="6392720" y="861174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D3F9D7C9-AC28-2847-916E-5CCBB8077ADD}"/>
              </a:ext>
            </a:extLst>
          </p:cNvPr>
          <p:cNvSpPr/>
          <p:nvPr/>
        </p:nvSpPr>
        <p:spPr>
          <a:xfrm>
            <a:off x="6532847" y="861174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BF5C8D97-1636-5C4B-A0BD-175C055B2C93}"/>
              </a:ext>
            </a:extLst>
          </p:cNvPr>
          <p:cNvSpPr/>
          <p:nvPr/>
        </p:nvSpPr>
        <p:spPr>
          <a:xfrm>
            <a:off x="6668002" y="861176"/>
            <a:ext cx="145103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B6477527-FFE9-154F-8E95-1EB63D2B083C}"/>
              </a:ext>
            </a:extLst>
          </p:cNvPr>
          <p:cNvSpPr/>
          <p:nvPr/>
        </p:nvSpPr>
        <p:spPr>
          <a:xfrm>
            <a:off x="6808130" y="861174"/>
            <a:ext cx="15317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4AEBF946-39E2-B54B-A40D-B0F8B777D6FF}"/>
              </a:ext>
            </a:extLst>
          </p:cNvPr>
          <p:cNvSpPr/>
          <p:nvPr/>
        </p:nvSpPr>
        <p:spPr>
          <a:xfrm>
            <a:off x="6961309" y="861176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7D3AE0A7-EB3D-5C43-A09A-63BFF1F8C2EE}"/>
              </a:ext>
            </a:extLst>
          </p:cNvPr>
          <p:cNvSpPr/>
          <p:nvPr/>
        </p:nvSpPr>
        <p:spPr>
          <a:xfrm>
            <a:off x="7101437" y="861174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E8E32DA1-E477-FC4C-B9B6-5D617279E230}"/>
              </a:ext>
            </a:extLst>
          </p:cNvPr>
          <p:cNvSpPr/>
          <p:nvPr/>
        </p:nvSpPr>
        <p:spPr>
          <a:xfrm>
            <a:off x="7241565" y="861175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BD06830E-BC36-5F40-8E84-CC88F30B79BF}"/>
              </a:ext>
            </a:extLst>
          </p:cNvPr>
          <p:cNvSpPr/>
          <p:nvPr/>
        </p:nvSpPr>
        <p:spPr>
          <a:xfrm>
            <a:off x="7381695" y="861176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0D557A04-B38C-2448-8F93-C9E3C7CB67D7}"/>
              </a:ext>
            </a:extLst>
          </p:cNvPr>
          <p:cNvSpPr/>
          <p:nvPr/>
        </p:nvSpPr>
        <p:spPr>
          <a:xfrm>
            <a:off x="7521824" y="861175"/>
            <a:ext cx="140128" cy="355460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89692B6C-AD7E-8B46-95E0-52F7D072DB91}"/>
              </a:ext>
            </a:extLst>
          </p:cNvPr>
          <p:cNvSpPr/>
          <p:nvPr/>
        </p:nvSpPr>
        <p:spPr>
          <a:xfrm>
            <a:off x="7661954" y="861174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712B5005-C221-C542-992C-905E21CC9631}"/>
              </a:ext>
            </a:extLst>
          </p:cNvPr>
          <p:cNvSpPr txBox="1"/>
          <p:nvPr/>
        </p:nvSpPr>
        <p:spPr>
          <a:xfrm>
            <a:off x="5917787" y="1205437"/>
            <a:ext cx="23115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49CC9BFC-FF5C-7647-A459-23B2568DA94C}"/>
              </a:ext>
            </a:extLst>
          </p:cNvPr>
          <p:cNvSpPr/>
          <p:nvPr/>
        </p:nvSpPr>
        <p:spPr>
          <a:xfrm>
            <a:off x="5972335" y="861174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41038CD-0683-1B4E-B8D0-4A25F0135555}"/>
              </a:ext>
            </a:extLst>
          </p:cNvPr>
          <p:cNvSpPr/>
          <p:nvPr/>
        </p:nvSpPr>
        <p:spPr>
          <a:xfrm>
            <a:off x="5758059" y="189266"/>
            <a:ext cx="2319786" cy="18473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Tiered Storage</a:t>
            </a: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4A84C2FA-967E-A74D-9587-010059429AB7}"/>
              </a:ext>
            </a:extLst>
          </p:cNvPr>
          <p:cNvSpPr/>
          <p:nvPr/>
        </p:nvSpPr>
        <p:spPr>
          <a:xfrm>
            <a:off x="5973454" y="2290986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3DE4677F-B18F-1740-8D80-2594C72F3BAE}"/>
              </a:ext>
            </a:extLst>
          </p:cNvPr>
          <p:cNvSpPr/>
          <p:nvPr/>
        </p:nvSpPr>
        <p:spPr>
          <a:xfrm>
            <a:off x="6113583" y="2290986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59C73A32-9B8C-8C46-9844-AC89DAF6B60D}"/>
              </a:ext>
            </a:extLst>
          </p:cNvPr>
          <p:cNvSpPr/>
          <p:nvPr/>
        </p:nvSpPr>
        <p:spPr>
          <a:xfrm>
            <a:off x="6253712" y="2290986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31B18FE1-DECB-6A40-9D6F-2E6E7D98FCAB}"/>
              </a:ext>
            </a:extLst>
          </p:cNvPr>
          <p:cNvSpPr/>
          <p:nvPr/>
        </p:nvSpPr>
        <p:spPr>
          <a:xfrm>
            <a:off x="6393840" y="2290986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D0420608-CCD6-BA4B-AE24-BA6B3A4A5F67}"/>
              </a:ext>
            </a:extLst>
          </p:cNvPr>
          <p:cNvSpPr/>
          <p:nvPr/>
        </p:nvSpPr>
        <p:spPr>
          <a:xfrm>
            <a:off x="6533967" y="2290986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A3981A9E-8FD1-F043-95E5-A89B4C77E2D1}"/>
              </a:ext>
            </a:extLst>
          </p:cNvPr>
          <p:cNvSpPr/>
          <p:nvPr/>
        </p:nvSpPr>
        <p:spPr>
          <a:xfrm>
            <a:off x="6669122" y="2290988"/>
            <a:ext cx="145103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1BAE3A8C-A9ED-DC41-86A6-E47455BEF5B6}"/>
              </a:ext>
            </a:extLst>
          </p:cNvPr>
          <p:cNvSpPr/>
          <p:nvPr/>
        </p:nvSpPr>
        <p:spPr>
          <a:xfrm>
            <a:off x="6809250" y="2290986"/>
            <a:ext cx="15317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9FF8C86C-3E91-AE41-A056-2F8F68F7EE03}"/>
              </a:ext>
            </a:extLst>
          </p:cNvPr>
          <p:cNvSpPr/>
          <p:nvPr/>
        </p:nvSpPr>
        <p:spPr>
          <a:xfrm>
            <a:off x="6962429" y="2290988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BBDE8568-38C6-3441-8B98-F758EF21343E}"/>
              </a:ext>
            </a:extLst>
          </p:cNvPr>
          <p:cNvSpPr/>
          <p:nvPr/>
        </p:nvSpPr>
        <p:spPr>
          <a:xfrm>
            <a:off x="7102557" y="2290986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977E8658-9FB0-984B-987C-61D780E53224}"/>
              </a:ext>
            </a:extLst>
          </p:cNvPr>
          <p:cNvSpPr/>
          <p:nvPr/>
        </p:nvSpPr>
        <p:spPr>
          <a:xfrm>
            <a:off x="7242685" y="2290987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BD9BDDA5-C82F-3E40-ADF3-04BBF6B87306}"/>
              </a:ext>
            </a:extLst>
          </p:cNvPr>
          <p:cNvSpPr/>
          <p:nvPr/>
        </p:nvSpPr>
        <p:spPr>
          <a:xfrm>
            <a:off x="7382815" y="2290988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3B6F97D7-5EF4-9A4B-A061-C99680AB069E}"/>
              </a:ext>
            </a:extLst>
          </p:cNvPr>
          <p:cNvSpPr/>
          <p:nvPr/>
        </p:nvSpPr>
        <p:spPr>
          <a:xfrm>
            <a:off x="7522944" y="2290987"/>
            <a:ext cx="140128" cy="355460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23F39FE8-547D-1C4A-B97B-C97454C482B3}"/>
              </a:ext>
            </a:extLst>
          </p:cNvPr>
          <p:cNvSpPr/>
          <p:nvPr/>
        </p:nvSpPr>
        <p:spPr>
          <a:xfrm>
            <a:off x="7663074" y="2290986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B8DCA57D-1C0B-F348-A8A1-82E2BEA07836}"/>
              </a:ext>
            </a:extLst>
          </p:cNvPr>
          <p:cNvSpPr txBox="1"/>
          <p:nvPr/>
        </p:nvSpPr>
        <p:spPr>
          <a:xfrm>
            <a:off x="5918907" y="2635249"/>
            <a:ext cx="23115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6EFC2C3A-E002-1149-8A84-15847BD2C9F8}"/>
              </a:ext>
            </a:extLst>
          </p:cNvPr>
          <p:cNvSpPr/>
          <p:nvPr/>
        </p:nvSpPr>
        <p:spPr>
          <a:xfrm>
            <a:off x="5973455" y="2290986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9E5D76F2-87CF-EB44-84E2-3A581CAFE95B}"/>
              </a:ext>
            </a:extLst>
          </p:cNvPr>
          <p:cNvSpPr txBox="1"/>
          <p:nvPr/>
        </p:nvSpPr>
        <p:spPr>
          <a:xfrm>
            <a:off x="7618877" y="2651557"/>
            <a:ext cx="54053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REO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3F6D1A67-3E58-894A-A4E2-F77130BD25B3}"/>
              </a:ext>
            </a:extLst>
          </p:cNvPr>
          <p:cNvSpPr/>
          <p:nvPr/>
        </p:nvSpPr>
        <p:spPr>
          <a:xfrm>
            <a:off x="5968775" y="3824114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B600CBC9-2E5A-E240-851C-3EB7C74030DB}"/>
              </a:ext>
            </a:extLst>
          </p:cNvPr>
          <p:cNvSpPr/>
          <p:nvPr/>
        </p:nvSpPr>
        <p:spPr>
          <a:xfrm>
            <a:off x="6108904" y="3824114"/>
            <a:ext cx="14012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149E9D01-6EEF-CD4B-8AD2-52B1757D15C5}"/>
              </a:ext>
            </a:extLst>
          </p:cNvPr>
          <p:cNvSpPr/>
          <p:nvPr/>
        </p:nvSpPr>
        <p:spPr>
          <a:xfrm>
            <a:off x="6249033" y="3824114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EEBD54BD-F660-E84B-9FF8-14F613227C57}"/>
              </a:ext>
            </a:extLst>
          </p:cNvPr>
          <p:cNvSpPr/>
          <p:nvPr/>
        </p:nvSpPr>
        <p:spPr>
          <a:xfrm>
            <a:off x="6389162" y="3824115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7F56BBA2-9E1A-654B-AE5B-F1D7EF53ABDE}"/>
              </a:ext>
            </a:extLst>
          </p:cNvPr>
          <p:cNvSpPr/>
          <p:nvPr/>
        </p:nvSpPr>
        <p:spPr>
          <a:xfrm>
            <a:off x="6529289" y="3824114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13135B6A-FE38-0C48-9F44-D0B4ABE55BBF}"/>
              </a:ext>
            </a:extLst>
          </p:cNvPr>
          <p:cNvSpPr/>
          <p:nvPr/>
        </p:nvSpPr>
        <p:spPr>
          <a:xfrm>
            <a:off x="6664443" y="3824116"/>
            <a:ext cx="145103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75ECF3B4-DE4D-4543-82FF-905E1FC2EC16}"/>
              </a:ext>
            </a:extLst>
          </p:cNvPr>
          <p:cNvSpPr/>
          <p:nvPr/>
        </p:nvSpPr>
        <p:spPr>
          <a:xfrm>
            <a:off x="6804571" y="3824114"/>
            <a:ext cx="153179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4C5F6218-95FD-E04D-B540-F609EBC3E908}"/>
              </a:ext>
            </a:extLst>
          </p:cNvPr>
          <p:cNvSpPr/>
          <p:nvPr/>
        </p:nvSpPr>
        <p:spPr>
          <a:xfrm>
            <a:off x="6957748" y="3824116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2A868D77-7380-B94D-A0DB-C30AE8073638}"/>
              </a:ext>
            </a:extLst>
          </p:cNvPr>
          <p:cNvSpPr/>
          <p:nvPr/>
        </p:nvSpPr>
        <p:spPr>
          <a:xfrm>
            <a:off x="7097878" y="3824115"/>
            <a:ext cx="140128" cy="3559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5883ACD9-A0AE-1348-9F83-CA81F5549152}"/>
              </a:ext>
            </a:extLst>
          </p:cNvPr>
          <p:cNvSpPr/>
          <p:nvPr/>
        </p:nvSpPr>
        <p:spPr>
          <a:xfrm>
            <a:off x="7238007" y="3824116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759F1B8B-9E29-1C45-B201-3E1FD8BF37B5}"/>
              </a:ext>
            </a:extLst>
          </p:cNvPr>
          <p:cNvSpPr/>
          <p:nvPr/>
        </p:nvSpPr>
        <p:spPr>
          <a:xfrm>
            <a:off x="7378137" y="3824116"/>
            <a:ext cx="140128" cy="35596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3DFABAE1-86BB-F84D-85AB-0AFAA6BA763A}"/>
              </a:ext>
            </a:extLst>
          </p:cNvPr>
          <p:cNvSpPr/>
          <p:nvPr/>
        </p:nvSpPr>
        <p:spPr>
          <a:xfrm>
            <a:off x="7518265" y="3824114"/>
            <a:ext cx="140128" cy="35546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8116545D-978E-BC40-B863-BADED4CFF0DA}"/>
              </a:ext>
            </a:extLst>
          </p:cNvPr>
          <p:cNvSpPr/>
          <p:nvPr/>
        </p:nvSpPr>
        <p:spPr>
          <a:xfrm>
            <a:off x="7658393" y="3824115"/>
            <a:ext cx="140128" cy="3559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7A275B48-177E-224F-90D6-861531DA4C70}"/>
              </a:ext>
            </a:extLst>
          </p:cNvPr>
          <p:cNvSpPr/>
          <p:nvPr/>
        </p:nvSpPr>
        <p:spPr>
          <a:xfrm>
            <a:off x="5968776" y="3824114"/>
            <a:ext cx="1829746" cy="35596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5E6DFC10-16A5-6B4B-A3D6-EF441F265B39}"/>
              </a:ext>
            </a:extLst>
          </p:cNvPr>
          <p:cNvSpPr txBox="1"/>
          <p:nvPr/>
        </p:nvSpPr>
        <p:spPr>
          <a:xfrm>
            <a:off x="7619548" y="1202462"/>
            <a:ext cx="54053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REO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826BDEFC-97AA-744C-956F-E36AE5442B71}"/>
              </a:ext>
            </a:extLst>
          </p:cNvPr>
          <p:cNvCxnSpPr>
            <a:cxnSpLocks/>
          </p:cNvCxnSpPr>
          <p:nvPr/>
        </p:nvCxnSpPr>
        <p:spPr>
          <a:xfrm>
            <a:off x="5968775" y="3831142"/>
            <a:ext cx="1833735" cy="3407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79FE096A-9C3D-924F-981D-39CEF983E7E7}"/>
              </a:ext>
            </a:extLst>
          </p:cNvPr>
          <p:cNvCxnSpPr>
            <a:cxnSpLocks/>
          </p:cNvCxnSpPr>
          <p:nvPr/>
        </p:nvCxnSpPr>
        <p:spPr>
          <a:xfrm flipV="1">
            <a:off x="5968775" y="3824114"/>
            <a:ext cx="1829274" cy="352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7" name="Rectangle 836">
            <a:extLst>
              <a:ext uri="{FF2B5EF4-FFF2-40B4-BE49-F238E27FC236}">
                <a16:creationId xmlns:a16="http://schemas.microsoft.com/office/drawing/2014/main" id="{6D113B8B-4A30-484E-ACE3-64941EEDE905}"/>
              </a:ext>
            </a:extLst>
          </p:cNvPr>
          <p:cNvSpPr/>
          <p:nvPr/>
        </p:nvSpPr>
        <p:spPr>
          <a:xfrm>
            <a:off x="3649053" y="5361303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84D37B61-1F9E-8B49-8394-B20E896BBBFA}"/>
              </a:ext>
            </a:extLst>
          </p:cNvPr>
          <p:cNvSpPr/>
          <p:nvPr/>
        </p:nvSpPr>
        <p:spPr>
          <a:xfrm>
            <a:off x="3649052" y="5361303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7E433F52-8F65-A841-95E8-BB33B33BEBA7}"/>
              </a:ext>
            </a:extLst>
          </p:cNvPr>
          <p:cNvSpPr/>
          <p:nvPr/>
        </p:nvSpPr>
        <p:spPr>
          <a:xfrm>
            <a:off x="3789181" y="5361303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0073DD1F-3DB9-7648-A45D-EEC31E51CFCF}"/>
              </a:ext>
            </a:extLst>
          </p:cNvPr>
          <p:cNvSpPr/>
          <p:nvPr/>
        </p:nvSpPr>
        <p:spPr>
          <a:xfrm>
            <a:off x="3929309" y="5361303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968A7294-47F5-2E4C-A2C3-7446DFBBBB3D}"/>
              </a:ext>
            </a:extLst>
          </p:cNvPr>
          <p:cNvSpPr/>
          <p:nvPr/>
        </p:nvSpPr>
        <p:spPr>
          <a:xfrm>
            <a:off x="4069438" y="5361303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1EF91181-1105-B54A-B856-55A11F5C5BF5}"/>
              </a:ext>
            </a:extLst>
          </p:cNvPr>
          <p:cNvSpPr/>
          <p:nvPr/>
        </p:nvSpPr>
        <p:spPr>
          <a:xfrm>
            <a:off x="4209565" y="5361303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4794922D-212A-574B-8147-E98A90C15A24}"/>
              </a:ext>
            </a:extLst>
          </p:cNvPr>
          <p:cNvSpPr/>
          <p:nvPr/>
        </p:nvSpPr>
        <p:spPr>
          <a:xfrm>
            <a:off x="4344718" y="5361305"/>
            <a:ext cx="148122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30DDB7FA-97F3-8347-9A91-EA4185A687A8}"/>
              </a:ext>
            </a:extLst>
          </p:cNvPr>
          <p:cNvSpPr/>
          <p:nvPr/>
        </p:nvSpPr>
        <p:spPr>
          <a:xfrm>
            <a:off x="4641055" y="5361305"/>
            <a:ext cx="137096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CCC80966-7537-C948-98DE-DE60568EE490}"/>
              </a:ext>
            </a:extLst>
          </p:cNvPr>
          <p:cNvSpPr/>
          <p:nvPr/>
        </p:nvSpPr>
        <p:spPr>
          <a:xfrm>
            <a:off x="4778154" y="5359517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BC6E8DEA-81A9-8745-9EA8-B152F552AAF2}"/>
              </a:ext>
            </a:extLst>
          </p:cNvPr>
          <p:cNvSpPr txBox="1"/>
          <p:nvPr/>
        </p:nvSpPr>
        <p:spPr>
          <a:xfrm>
            <a:off x="3603539" y="5725895"/>
            <a:ext cx="23115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C8E6B2BF-6E83-184E-826E-9080F9D6D611}"/>
              </a:ext>
            </a:extLst>
          </p:cNvPr>
          <p:cNvSpPr/>
          <p:nvPr/>
        </p:nvSpPr>
        <p:spPr>
          <a:xfrm>
            <a:off x="4917801" y="5361302"/>
            <a:ext cx="145103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6325DE32-1775-D24F-9F85-1C681EAFF8C5}"/>
              </a:ext>
            </a:extLst>
          </p:cNvPr>
          <p:cNvSpPr/>
          <p:nvPr/>
        </p:nvSpPr>
        <p:spPr>
          <a:xfrm>
            <a:off x="5061028" y="5366741"/>
            <a:ext cx="145103" cy="354585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06003790-8A63-E34C-A0C3-0CFBCD4E04FA}"/>
              </a:ext>
            </a:extLst>
          </p:cNvPr>
          <p:cNvSpPr txBox="1"/>
          <p:nvPr/>
        </p:nvSpPr>
        <p:spPr>
          <a:xfrm>
            <a:off x="4998519" y="5718675"/>
            <a:ext cx="54053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A8DBF46D-E6C2-144D-9667-1D67D34E7860}"/>
              </a:ext>
            </a:extLst>
          </p:cNvPr>
          <p:cNvSpPr/>
          <p:nvPr/>
        </p:nvSpPr>
        <p:spPr>
          <a:xfrm>
            <a:off x="872447" y="6312537"/>
            <a:ext cx="7199226" cy="129602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52FA226D-1B39-4243-9E47-F778FD45C915}"/>
              </a:ext>
            </a:extLst>
          </p:cNvPr>
          <p:cNvSpPr txBox="1"/>
          <p:nvPr/>
        </p:nvSpPr>
        <p:spPr>
          <a:xfrm rot="16200000">
            <a:off x="2644095" y="987494"/>
            <a:ext cx="141199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139126F8-1C5D-8C48-A324-9E1EC09AF8BF}"/>
              </a:ext>
            </a:extLst>
          </p:cNvPr>
          <p:cNvSpPr txBox="1"/>
          <p:nvPr/>
        </p:nvSpPr>
        <p:spPr>
          <a:xfrm rot="16200000">
            <a:off x="4962445" y="991923"/>
            <a:ext cx="141199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BC7DB81C-ED03-7648-A384-7F96F73BE9F1}"/>
              </a:ext>
            </a:extLst>
          </p:cNvPr>
          <p:cNvSpPr txBox="1"/>
          <p:nvPr/>
        </p:nvSpPr>
        <p:spPr>
          <a:xfrm rot="16200000">
            <a:off x="4957728" y="2420613"/>
            <a:ext cx="141199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3722216B-D3D6-5541-9481-67B787A1425B}"/>
              </a:ext>
            </a:extLst>
          </p:cNvPr>
          <p:cNvSpPr txBox="1"/>
          <p:nvPr/>
        </p:nvSpPr>
        <p:spPr>
          <a:xfrm rot="16200000">
            <a:off x="2576975" y="3915704"/>
            <a:ext cx="1532160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11C86C16-805D-884C-AAA0-E25349976167}"/>
              </a:ext>
            </a:extLst>
          </p:cNvPr>
          <p:cNvSpPr txBox="1"/>
          <p:nvPr/>
        </p:nvSpPr>
        <p:spPr>
          <a:xfrm rot="16200000">
            <a:off x="4887169" y="3912845"/>
            <a:ext cx="153787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DACFF227-E0E7-F54E-8D77-19C0A74575B1}"/>
              </a:ext>
            </a:extLst>
          </p:cNvPr>
          <p:cNvSpPr txBox="1"/>
          <p:nvPr/>
        </p:nvSpPr>
        <p:spPr>
          <a:xfrm rot="16200000">
            <a:off x="4844700" y="5451271"/>
            <a:ext cx="153787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117A9119-C931-B740-80C3-938C11507560}"/>
              </a:ext>
            </a:extLst>
          </p:cNvPr>
          <p:cNvSpPr txBox="1"/>
          <p:nvPr/>
        </p:nvSpPr>
        <p:spPr>
          <a:xfrm rot="16200000">
            <a:off x="5026406" y="6870649"/>
            <a:ext cx="127172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05EAA8D1-6545-A345-A52C-10CBCA5B472F}"/>
              </a:ext>
            </a:extLst>
          </p:cNvPr>
          <p:cNvSpPr txBox="1"/>
          <p:nvPr/>
        </p:nvSpPr>
        <p:spPr>
          <a:xfrm rot="16200000">
            <a:off x="2560150" y="5458473"/>
            <a:ext cx="153787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follower</a:t>
            </a:r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C655D43B-9112-D04E-87FF-983B06CA4610}"/>
              </a:ext>
            </a:extLst>
          </p:cNvPr>
          <p:cNvSpPr txBox="1"/>
          <p:nvPr/>
        </p:nvSpPr>
        <p:spPr>
          <a:xfrm rot="16200000">
            <a:off x="2622534" y="2416214"/>
            <a:ext cx="1431780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724B0535-D1B0-4C4C-89C4-6E8B64E09283}"/>
              </a:ext>
            </a:extLst>
          </p:cNvPr>
          <p:cNvSpPr txBox="1"/>
          <p:nvPr/>
        </p:nvSpPr>
        <p:spPr>
          <a:xfrm>
            <a:off x="4455850" y="2638256"/>
            <a:ext cx="35458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C093E7EE-34F0-A044-8EFB-F8853865BF07}"/>
              </a:ext>
            </a:extLst>
          </p:cNvPr>
          <p:cNvSpPr txBox="1"/>
          <p:nvPr/>
        </p:nvSpPr>
        <p:spPr>
          <a:xfrm>
            <a:off x="4450315" y="1217914"/>
            <a:ext cx="35458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78E1701-CD82-E84E-9874-D384CC11AAE6}"/>
              </a:ext>
            </a:extLst>
          </p:cNvPr>
          <p:cNvSpPr txBox="1"/>
          <p:nvPr/>
        </p:nvSpPr>
        <p:spPr>
          <a:xfrm>
            <a:off x="1826212" y="916142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LSO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8" name="Rectangle 927">
            <a:extLst>
              <a:ext uri="{FF2B5EF4-FFF2-40B4-BE49-F238E27FC236}">
                <a16:creationId xmlns:a16="http://schemas.microsoft.com/office/drawing/2014/main" id="{ACEFE851-BBBF-F54C-81B0-EFEB1563160E}"/>
              </a:ext>
            </a:extLst>
          </p:cNvPr>
          <p:cNvSpPr/>
          <p:nvPr/>
        </p:nvSpPr>
        <p:spPr>
          <a:xfrm>
            <a:off x="5997274" y="6713950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9" name="Rectangle 928">
            <a:extLst>
              <a:ext uri="{FF2B5EF4-FFF2-40B4-BE49-F238E27FC236}">
                <a16:creationId xmlns:a16="http://schemas.microsoft.com/office/drawing/2014/main" id="{762E6FD3-6A5D-3F4A-99F9-829DF419E12F}"/>
              </a:ext>
            </a:extLst>
          </p:cNvPr>
          <p:cNvSpPr/>
          <p:nvPr/>
        </p:nvSpPr>
        <p:spPr>
          <a:xfrm>
            <a:off x="6137403" y="6713950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0" name="Rectangle 929">
            <a:extLst>
              <a:ext uri="{FF2B5EF4-FFF2-40B4-BE49-F238E27FC236}">
                <a16:creationId xmlns:a16="http://schemas.microsoft.com/office/drawing/2014/main" id="{82973CC4-DFD3-8D4F-AF53-89018E90DCCC}"/>
              </a:ext>
            </a:extLst>
          </p:cNvPr>
          <p:cNvSpPr/>
          <p:nvPr/>
        </p:nvSpPr>
        <p:spPr>
          <a:xfrm>
            <a:off x="6277531" y="6713950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1" name="Rectangle 930">
            <a:extLst>
              <a:ext uri="{FF2B5EF4-FFF2-40B4-BE49-F238E27FC236}">
                <a16:creationId xmlns:a16="http://schemas.microsoft.com/office/drawing/2014/main" id="{D74B6E23-C61A-4848-9760-082B0E3D8877}"/>
              </a:ext>
            </a:extLst>
          </p:cNvPr>
          <p:cNvSpPr/>
          <p:nvPr/>
        </p:nvSpPr>
        <p:spPr>
          <a:xfrm>
            <a:off x="6417661" y="6713950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6254BD3D-A352-CB46-9FBC-D6253F29C8BA}"/>
              </a:ext>
            </a:extLst>
          </p:cNvPr>
          <p:cNvSpPr/>
          <p:nvPr/>
        </p:nvSpPr>
        <p:spPr>
          <a:xfrm>
            <a:off x="6557788" y="6713950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3" name="Rectangle 932">
            <a:extLst>
              <a:ext uri="{FF2B5EF4-FFF2-40B4-BE49-F238E27FC236}">
                <a16:creationId xmlns:a16="http://schemas.microsoft.com/office/drawing/2014/main" id="{8DA575E3-9019-F347-8530-8D6218CA279B}"/>
              </a:ext>
            </a:extLst>
          </p:cNvPr>
          <p:cNvSpPr/>
          <p:nvPr/>
        </p:nvSpPr>
        <p:spPr>
          <a:xfrm>
            <a:off x="6692941" y="6713952"/>
            <a:ext cx="145103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7A1A86C3-D612-C543-B5A4-E9523C746F7E}"/>
              </a:ext>
            </a:extLst>
          </p:cNvPr>
          <p:cNvSpPr/>
          <p:nvPr/>
        </p:nvSpPr>
        <p:spPr>
          <a:xfrm>
            <a:off x="6833069" y="6713950"/>
            <a:ext cx="15317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5" name="Rectangle 934">
            <a:extLst>
              <a:ext uri="{FF2B5EF4-FFF2-40B4-BE49-F238E27FC236}">
                <a16:creationId xmlns:a16="http://schemas.microsoft.com/office/drawing/2014/main" id="{939B11F0-1DF6-3744-8F1D-561E62BE0F9D}"/>
              </a:ext>
            </a:extLst>
          </p:cNvPr>
          <p:cNvSpPr/>
          <p:nvPr/>
        </p:nvSpPr>
        <p:spPr>
          <a:xfrm>
            <a:off x="6986248" y="6713952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6" name="Rectangle 935">
            <a:extLst>
              <a:ext uri="{FF2B5EF4-FFF2-40B4-BE49-F238E27FC236}">
                <a16:creationId xmlns:a16="http://schemas.microsoft.com/office/drawing/2014/main" id="{37F596B3-0A21-2F47-9E5E-CB5F5EF00345}"/>
              </a:ext>
            </a:extLst>
          </p:cNvPr>
          <p:cNvSpPr/>
          <p:nvPr/>
        </p:nvSpPr>
        <p:spPr>
          <a:xfrm>
            <a:off x="7126376" y="6713950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1E0265F9-4982-CC46-9FD4-AA873AB3192B}"/>
              </a:ext>
            </a:extLst>
          </p:cNvPr>
          <p:cNvSpPr/>
          <p:nvPr/>
        </p:nvSpPr>
        <p:spPr>
          <a:xfrm>
            <a:off x="7266506" y="6713951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360CE869-70E1-0D4C-A888-3327BCF9F422}"/>
              </a:ext>
            </a:extLst>
          </p:cNvPr>
          <p:cNvSpPr/>
          <p:nvPr/>
        </p:nvSpPr>
        <p:spPr>
          <a:xfrm>
            <a:off x="7406635" y="6713952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5C780574-0473-0749-A308-566F55827936}"/>
              </a:ext>
            </a:extLst>
          </p:cNvPr>
          <p:cNvSpPr/>
          <p:nvPr/>
        </p:nvSpPr>
        <p:spPr>
          <a:xfrm>
            <a:off x="7546765" y="6713951"/>
            <a:ext cx="140128" cy="355460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A9961F34-9D3F-8F49-B9A0-943249635C95}"/>
              </a:ext>
            </a:extLst>
          </p:cNvPr>
          <p:cNvSpPr/>
          <p:nvPr/>
        </p:nvSpPr>
        <p:spPr>
          <a:xfrm>
            <a:off x="7686893" y="6713950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904A9BE6-ABED-8548-A982-6E735AAAC7EE}"/>
              </a:ext>
            </a:extLst>
          </p:cNvPr>
          <p:cNvSpPr txBox="1"/>
          <p:nvPr/>
        </p:nvSpPr>
        <p:spPr>
          <a:xfrm>
            <a:off x="5942727" y="7058213"/>
            <a:ext cx="23115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42" name="Rectangle 941">
            <a:extLst>
              <a:ext uri="{FF2B5EF4-FFF2-40B4-BE49-F238E27FC236}">
                <a16:creationId xmlns:a16="http://schemas.microsoft.com/office/drawing/2014/main" id="{5DA4E894-FCBE-D74F-A973-AE927319841E}"/>
              </a:ext>
            </a:extLst>
          </p:cNvPr>
          <p:cNvSpPr/>
          <p:nvPr/>
        </p:nvSpPr>
        <p:spPr>
          <a:xfrm>
            <a:off x="5997275" y="6713950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5" name="TextBox 944">
            <a:extLst>
              <a:ext uri="{FF2B5EF4-FFF2-40B4-BE49-F238E27FC236}">
                <a16:creationId xmlns:a16="http://schemas.microsoft.com/office/drawing/2014/main" id="{9D4FA38E-17B2-6946-B91F-5FAAD151E226}"/>
              </a:ext>
            </a:extLst>
          </p:cNvPr>
          <p:cNvSpPr txBox="1"/>
          <p:nvPr/>
        </p:nvSpPr>
        <p:spPr>
          <a:xfrm>
            <a:off x="7642015" y="7069916"/>
            <a:ext cx="54053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REO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3114883C-002A-BC4D-AF73-9FD820994766}"/>
              </a:ext>
            </a:extLst>
          </p:cNvPr>
          <p:cNvSpPr/>
          <p:nvPr/>
        </p:nvSpPr>
        <p:spPr>
          <a:xfrm>
            <a:off x="3651575" y="6708147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26140CA7-2D39-B743-BD88-86344B95863A}"/>
              </a:ext>
            </a:extLst>
          </p:cNvPr>
          <p:cNvSpPr/>
          <p:nvPr/>
        </p:nvSpPr>
        <p:spPr>
          <a:xfrm>
            <a:off x="3651576" y="6708147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214D8F18-2855-BB40-B13C-39F499AB66CC}"/>
              </a:ext>
            </a:extLst>
          </p:cNvPr>
          <p:cNvSpPr/>
          <p:nvPr/>
        </p:nvSpPr>
        <p:spPr>
          <a:xfrm>
            <a:off x="3791704" y="6708212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65FE5270-6916-2E46-AEE2-61CDEF85D181}"/>
              </a:ext>
            </a:extLst>
          </p:cNvPr>
          <p:cNvSpPr/>
          <p:nvPr/>
        </p:nvSpPr>
        <p:spPr>
          <a:xfrm>
            <a:off x="3931832" y="670821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27351966-D9D2-FE4C-A3BA-462FC31D8CA6}"/>
              </a:ext>
            </a:extLst>
          </p:cNvPr>
          <p:cNvSpPr/>
          <p:nvPr/>
        </p:nvSpPr>
        <p:spPr>
          <a:xfrm>
            <a:off x="4071961" y="6708147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2C8C0AD4-375A-9A4F-8B9D-2ADD341131AF}"/>
              </a:ext>
            </a:extLst>
          </p:cNvPr>
          <p:cNvSpPr/>
          <p:nvPr/>
        </p:nvSpPr>
        <p:spPr>
          <a:xfrm>
            <a:off x="4212088" y="670821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36789AEB-C173-CF4E-AC7A-AD603B8AF415}"/>
              </a:ext>
            </a:extLst>
          </p:cNvPr>
          <p:cNvSpPr/>
          <p:nvPr/>
        </p:nvSpPr>
        <p:spPr>
          <a:xfrm>
            <a:off x="4347241" y="6708212"/>
            <a:ext cx="145103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C63D0454-BD22-3F46-A0D3-076FFE2F72DB}"/>
              </a:ext>
            </a:extLst>
          </p:cNvPr>
          <p:cNvSpPr txBox="1"/>
          <p:nvPr/>
        </p:nvSpPr>
        <p:spPr>
          <a:xfrm>
            <a:off x="3606062" y="7072739"/>
            <a:ext cx="23115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2894E3DD-FC8B-2B49-B030-1EB8C18417DA}"/>
              </a:ext>
            </a:extLst>
          </p:cNvPr>
          <p:cNvSpPr/>
          <p:nvPr/>
        </p:nvSpPr>
        <p:spPr>
          <a:xfrm>
            <a:off x="4495952" y="6714606"/>
            <a:ext cx="145103" cy="347487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B6A6ACEC-49CC-3A4C-BBE7-39CA6CF96C11}"/>
              </a:ext>
            </a:extLst>
          </p:cNvPr>
          <p:cNvSpPr txBox="1"/>
          <p:nvPr/>
        </p:nvSpPr>
        <p:spPr>
          <a:xfrm>
            <a:off x="4473869" y="7062093"/>
            <a:ext cx="52450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76AE2732-8908-D844-B410-72DC2376AAE9}"/>
              </a:ext>
            </a:extLst>
          </p:cNvPr>
          <p:cNvSpPr/>
          <p:nvPr/>
        </p:nvSpPr>
        <p:spPr>
          <a:xfrm>
            <a:off x="3653527" y="6708212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38E7DD4B-ECC0-BC40-B372-6764B77D51A1}"/>
              </a:ext>
            </a:extLst>
          </p:cNvPr>
          <p:cNvSpPr/>
          <p:nvPr/>
        </p:nvSpPr>
        <p:spPr>
          <a:xfrm>
            <a:off x="4073638" y="6709676"/>
            <a:ext cx="142893" cy="354581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9816BE73-CA7E-594F-8BCD-87C8C23C0C99}"/>
              </a:ext>
            </a:extLst>
          </p:cNvPr>
          <p:cNvSpPr txBox="1"/>
          <p:nvPr/>
        </p:nvSpPr>
        <p:spPr>
          <a:xfrm>
            <a:off x="4030033" y="7062093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LSO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77A9B010-F5E0-664D-815B-7287AC6EA63F}"/>
              </a:ext>
            </a:extLst>
          </p:cNvPr>
          <p:cNvSpPr txBox="1"/>
          <p:nvPr/>
        </p:nvSpPr>
        <p:spPr>
          <a:xfrm rot="16200000">
            <a:off x="2691689" y="6860902"/>
            <a:ext cx="129121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follower</a:t>
            </a:r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08A93EDA-745F-4F45-9ED5-FBDE86D5AF99}"/>
              </a:ext>
            </a:extLst>
          </p:cNvPr>
          <p:cNvSpPr/>
          <p:nvPr/>
        </p:nvSpPr>
        <p:spPr>
          <a:xfrm>
            <a:off x="5757245" y="373244"/>
            <a:ext cx="2316237" cy="72333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9" name="Rectangle 968">
            <a:extLst>
              <a:ext uri="{FF2B5EF4-FFF2-40B4-BE49-F238E27FC236}">
                <a16:creationId xmlns:a16="http://schemas.microsoft.com/office/drawing/2014/main" id="{798BD655-D1D0-3B42-9B8E-F807E34BAD1D}"/>
              </a:ext>
            </a:extLst>
          </p:cNvPr>
          <p:cNvSpPr/>
          <p:nvPr/>
        </p:nvSpPr>
        <p:spPr>
          <a:xfrm>
            <a:off x="2038834" y="577480"/>
            <a:ext cx="138267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1AEB763A-5B5E-9643-92C9-BB2CC475A569}"/>
              </a:ext>
            </a:extLst>
          </p:cNvPr>
          <p:cNvSpPr/>
          <p:nvPr/>
        </p:nvSpPr>
        <p:spPr>
          <a:xfrm>
            <a:off x="2176527" y="577698"/>
            <a:ext cx="132552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FCB473E3-4D03-7C4D-8EF9-F8264D0404DA}"/>
              </a:ext>
            </a:extLst>
          </p:cNvPr>
          <p:cNvSpPr/>
          <p:nvPr/>
        </p:nvSpPr>
        <p:spPr>
          <a:xfrm>
            <a:off x="1901819" y="577361"/>
            <a:ext cx="142893" cy="3528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7443142A-53B8-924E-BED8-4115F3D78F24}"/>
              </a:ext>
            </a:extLst>
          </p:cNvPr>
          <p:cNvSpPr/>
          <p:nvPr/>
        </p:nvSpPr>
        <p:spPr>
          <a:xfrm>
            <a:off x="1907699" y="1999083"/>
            <a:ext cx="142893" cy="3528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3" name="Rectangle 972">
            <a:extLst>
              <a:ext uri="{FF2B5EF4-FFF2-40B4-BE49-F238E27FC236}">
                <a16:creationId xmlns:a16="http://schemas.microsoft.com/office/drawing/2014/main" id="{C345BBB1-2C56-954B-B1B8-3CE2A3D514DA}"/>
              </a:ext>
            </a:extLst>
          </p:cNvPr>
          <p:cNvSpPr/>
          <p:nvPr/>
        </p:nvSpPr>
        <p:spPr>
          <a:xfrm>
            <a:off x="2182271" y="1993749"/>
            <a:ext cx="15397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7EC00C98-AEAF-004F-9E6A-6914B5E463F6}"/>
              </a:ext>
            </a:extLst>
          </p:cNvPr>
          <p:cNvSpPr/>
          <p:nvPr/>
        </p:nvSpPr>
        <p:spPr>
          <a:xfrm>
            <a:off x="2081779" y="3436542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BF2A9A41-D643-F84F-AC26-D389910E4862}"/>
              </a:ext>
            </a:extLst>
          </p:cNvPr>
          <p:cNvSpPr/>
          <p:nvPr/>
        </p:nvSpPr>
        <p:spPr>
          <a:xfrm>
            <a:off x="2362984" y="3440350"/>
            <a:ext cx="140128" cy="352800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DC110A0E-DBB8-9443-A6DA-00D9640BA7EE}"/>
              </a:ext>
            </a:extLst>
          </p:cNvPr>
          <p:cNvSpPr/>
          <p:nvPr/>
        </p:nvSpPr>
        <p:spPr>
          <a:xfrm>
            <a:off x="1941625" y="3440166"/>
            <a:ext cx="142893" cy="3528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6" name="Rectangle 985">
            <a:extLst>
              <a:ext uri="{FF2B5EF4-FFF2-40B4-BE49-F238E27FC236}">
                <a16:creationId xmlns:a16="http://schemas.microsoft.com/office/drawing/2014/main" id="{C4B2423A-7C48-5A4B-AD74-F47FF47D422A}"/>
              </a:ext>
            </a:extLst>
          </p:cNvPr>
          <p:cNvSpPr/>
          <p:nvPr/>
        </p:nvSpPr>
        <p:spPr>
          <a:xfrm>
            <a:off x="2221627" y="343792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D93365B3-B402-F74A-8BBB-AB454A1EB98C}"/>
              </a:ext>
            </a:extLst>
          </p:cNvPr>
          <p:cNvSpPr txBox="1"/>
          <p:nvPr/>
        </p:nvSpPr>
        <p:spPr>
          <a:xfrm>
            <a:off x="1222562" y="2328913"/>
            <a:ext cx="40107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AD37BBD2-5357-6C4D-81AE-D7DAC93B02C4}"/>
              </a:ext>
            </a:extLst>
          </p:cNvPr>
          <p:cNvSpPr/>
          <p:nvPr/>
        </p:nvSpPr>
        <p:spPr>
          <a:xfrm>
            <a:off x="4522641" y="3829362"/>
            <a:ext cx="145103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0DBCD83E-9348-5749-A10A-78B6FAFA3A26}"/>
              </a:ext>
            </a:extLst>
          </p:cNvPr>
          <p:cNvSpPr/>
          <p:nvPr/>
        </p:nvSpPr>
        <p:spPr>
          <a:xfrm>
            <a:off x="4492840" y="5361910"/>
            <a:ext cx="148215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1" name="Rectangle 990">
            <a:extLst>
              <a:ext uri="{FF2B5EF4-FFF2-40B4-BE49-F238E27FC236}">
                <a16:creationId xmlns:a16="http://schemas.microsoft.com/office/drawing/2014/main" id="{E8F4BB53-B032-3144-BD95-62EECA07C823}"/>
              </a:ext>
            </a:extLst>
          </p:cNvPr>
          <p:cNvSpPr/>
          <p:nvPr/>
        </p:nvSpPr>
        <p:spPr>
          <a:xfrm>
            <a:off x="4499564" y="5360692"/>
            <a:ext cx="142893" cy="354581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D2277935-3580-8D4D-BE67-0BBA5D85CA3D}"/>
              </a:ext>
            </a:extLst>
          </p:cNvPr>
          <p:cNvSpPr txBox="1"/>
          <p:nvPr/>
        </p:nvSpPr>
        <p:spPr>
          <a:xfrm>
            <a:off x="3429973" y="93074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1C65E9DD-7200-7D4E-849A-D31C37B9D626}"/>
              </a:ext>
            </a:extLst>
          </p:cNvPr>
          <p:cNvSpPr txBox="1"/>
          <p:nvPr/>
        </p:nvSpPr>
        <p:spPr>
          <a:xfrm>
            <a:off x="5746621" y="930749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D615100A-4302-FE49-9522-0E1982D662DA}"/>
              </a:ext>
            </a:extLst>
          </p:cNvPr>
          <p:cNvSpPr txBox="1"/>
          <p:nvPr/>
        </p:nvSpPr>
        <p:spPr>
          <a:xfrm>
            <a:off x="1112267" y="2639757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C303A5B6-EB7E-9145-9985-C03930F043EE}"/>
              </a:ext>
            </a:extLst>
          </p:cNvPr>
          <p:cNvSpPr txBox="1"/>
          <p:nvPr/>
        </p:nvSpPr>
        <p:spPr>
          <a:xfrm>
            <a:off x="3426966" y="2366449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6E1D4DDD-E1EA-AC4F-AA46-9BC26B4987D7}"/>
              </a:ext>
            </a:extLst>
          </p:cNvPr>
          <p:cNvSpPr txBox="1"/>
          <p:nvPr/>
        </p:nvSpPr>
        <p:spPr>
          <a:xfrm>
            <a:off x="5751351" y="2361247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8A86181D-104C-E64E-866F-C234757E144B}"/>
              </a:ext>
            </a:extLst>
          </p:cNvPr>
          <p:cNvSpPr txBox="1"/>
          <p:nvPr/>
        </p:nvSpPr>
        <p:spPr>
          <a:xfrm>
            <a:off x="1139986" y="4068656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CE1A01CE-5BAB-3147-9467-6A33D634CC4F}"/>
              </a:ext>
            </a:extLst>
          </p:cNvPr>
          <p:cNvSpPr txBox="1"/>
          <p:nvPr/>
        </p:nvSpPr>
        <p:spPr>
          <a:xfrm>
            <a:off x="3452193" y="3906737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644B9E9B-3E95-D744-BE94-14DA339DF913}"/>
              </a:ext>
            </a:extLst>
          </p:cNvPr>
          <p:cNvSpPr txBox="1"/>
          <p:nvPr/>
        </p:nvSpPr>
        <p:spPr>
          <a:xfrm>
            <a:off x="5753533" y="3901646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264B2B73-F29D-A547-824C-3E03BFC4A116}"/>
              </a:ext>
            </a:extLst>
          </p:cNvPr>
          <p:cNvSpPr txBox="1"/>
          <p:nvPr/>
        </p:nvSpPr>
        <p:spPr>
          <a:xfrm>
            <a:off x="1086424" y="2064443"/>
            <a:ext cx="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D53201B6-6524-084F-952F-1B06F1DE0DF4}"/>
              </a:ext>
            </a:extLst>
          </p:cNvPr>
          <p:cNvSpPr txBox="1"/>
          <p:nvPr/>
        </p:nvSpPr>
        <p:spPr>
          <a:xfrm>
            <a:off x="1113562" y="3497133"/>
            <a:ext cx="285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15A6BC70-BE77-3548-8DE6-710289C0A739}"/>
              </a:ext>
            </a:extLst>
          </p:cNvPr>
          <p:cNvSpPr txBox="1"/>
          <p:nvPr/>
        </p:nvSpPr>
        <p:spPr>
          <a:xfrm>
            <a:off x="3430914" y="5438990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090DEFE9-6BD5-6A4C-B976-8D42D1B2C722}"/>
              </a:ext>
            </a:extLst>
          </p:cNvPr>
          <p:cNvSpPr txBox="1"/>
          <p:nvPr/>
        </p:nvSpPr>
        <p:spPr>
          <a:xfrm>
            <a:off x="1077302" y="5048068"/>
            <a:ext cx="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E60B0F9-64F7-3A43-A651-11A9A0233951}"/>
              </a:ext>
            </a:extLst>
          </p:cNvPr>
          <p:cNvSpPr txBox="1"/>
          <p:nvPr/>
        </p:nvSpPr>
        <p:spPr>
          <a:xfrm>
            <a:off x="5769310" y="6783984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FB2BFFF3-4933-0140-A2D6-0BA70460146A}"/>
              </a:ext>
            </a:extLst>
          </p:cNvPr>
          <p:cNvSpPr txBox="1"/>
          <p:nvPr/>
        </p:nvSpPr>
        <p:spPr>
          <a:xfrm>
            <a:off x="3424897" y="6783984"/>
            <a:ext cx="285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4B2C9FD7-1CBC-664D-828C-4DDB7BB80ABF}"/>
              </a:ext>
            </a:extLst>
          </p:cNvPr>
          <p:cNvSpPr txBox="1"/>
          <p:nvPr/>
        </p:nvSpPr>
        <p:spPr>
          <a:xfrm>
            <a:off x="1097902" y="6783984"/>
            <a:ext cx="285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DFBAAC5D-5DE3-374F-98B6-0AB30A1AEBD7}"/>
              </a:ext>
            </a:extLst>
          </p:cNvPr>
          <p:cNvSpPr txBox="1"/>
          <p:nvPr/>
        </p:nvSpPr>
        <p:spPr>
          <a:xfrm>
            <a:off x="1275122" y="3777695"/>
            <a:ext cx="40107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74831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70">
            <a:extLst>
              <a:ext uri="{FF2B5EF4-FFF2-40B4-BE49-F238E27FC236}">
                <a16:creationId xmlns:a16="http://schemas.microsoft.com/office/drawing/2014/main" id="{D5AD1113-EA4B-9D40-B39B-AA2F35BA7B02}"/>
              </a:ext>
            </a:extLst>
          </p:cNvPr>
          <p:cNvSpPr/>
          <p:nvPr/>
        </p:nvSpPr>
        <p:spPr>
          <a:xfrm>
            <a:off x="1114337" y="3238569"/>
            <a:ext cx="2320088" cy="1558037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4EFF2B9-E7A9-944C-8FF1-4860AE2F7CAF}"/>
              </a:ext>
            </a:extLst>
          </p:cNvPr>
          <p:cNvSpPr/>
          <p:nvPr/>
        </p:nvSpPr>
        <p:spPr>
          <a:xfrm>
            <a:off x="3452876" y="385135"/>
            <a:ext cx="2298475" cy="2858188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65C22BA-F4CB-E545-8612-4BD4A0F41652}"/>
              </a:ext>
            </a:extLst>
          </p:cNvPr>
          <p:cNvSpPr/>
          <p:nvPr/>
        </p:nvSpPr>
        <p:spPr>
          <a:xfrm>
            <a:off x="3652072" y="2290986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3DF65974-CC33-B947-855A-383102676DB7}"/>
              </a:ext>
            </a:extLst>
          </p:cNvPr>
          <p:cNvSpPr/>
          <p:nvPr/>
        </p:nvSpPr>
        <p:spPr>
          <a:xfrm>
            <a:off x="1406287" y="3752620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1DB6DD9-1FB9-674B-B4BA-E56CFA973A96}"/>
              </a:ext>
            </a:extLst>
          </p:cNvPr>
          <p:cNvSpPr/>
          <p:nvPr/>
        </p:nvSpPr>
        <p:spPr>
          <a:xfrm>
            <a:off x="3652072" y="865490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AA074A7-678F-D845-B546-6A619CC7D683}"/>
              </a:ext>
            </a:extLst>
          </p:cNvPr>
          <p:cNvSpPr/>
          <p:nvPr/>
        </p:nvSpPr>
        <p:spPr>
          <a:xfrm>
            <a:off x="3446421" y="4781876"/>
            <a:ext cx="2320088" cy="1530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8721542-F594-004D-ACDA-209BC76ADBF0}"/>
              </a:ext>
            </a:extLst>
          </p:cNvPr>
          <p:cNvSpPr/>
          <p:nvPr/>
        </p:nvSpPr>
        <p:spPr>
          <a:xfrm>
            <a:off x="3437195" y="3236185"/>
            <a:ext cx="2320088" cy="155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E8092F2-ADB6-C049-8FBF-D5B43BF7D762}"/>
              </a:ext>
            </a:extLst>
          </p:cNvPr>
          <p:cNvSpPr/>
          <p:nvPr/>
        </p:nvSpPr>
        <p:spPr>
          <a:xfrm>
            <a:off x="1120707" y="1805523"/>
            <a:ext cx="2305556" cy="143264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A1FF12B-4D49-CC47-9CE3-B1507B8E9A7B}"/>
              </a:ext>
            </a:extLst>
          </p:cNvPr>
          <p:cNvSpPr/>
          <p:nvPr/>
        </p:nvSpPr>
        <p:spPr>
          <a:xfrm>
            <a:off x="1123704" y="378487"/>
            <a:ext cx="2302092" cy="1419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1BFE9B9-BCF8-3E4D-8449-7CE95872DDB6}"/>
              </a:ext>
            </a:extLst>
          </p:cNvPr>
          <p:cNvSpPr/>
          <p:nvPr/>
        </p:nvSpPr>
        <p:spPr>
          <a:xfrm>
            <a:off x="1395680" y="578041"/>
            <a:ext cx="1829746" cy="3469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32E14C4-6D35-0546-8AA5-1A6746275A0D}"/>
              </a:ext>
            </a:extLst>
          </p:cNvPr>
          <p:cNvSpPr/>
          <p:nvPr/>
        </p:nvSpPr>
        <p:spPr>
          <a:xfrm>
            <a:off x="1395679" y="57770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D4562DE-2189-7A41-BC2B-60A127858BAB}"/>
              </a:ext>
            </a:extLst>
          </p:cNvPr>
          <p:cNvSpPr/>
          <p:nvPr/>
        </p:nvSpPr>
        <p:spPr>
          <a:xfrm>
            <a:off x="1535808" y="577698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188E990-B48F-804C-A214-2FA26E5E632B}"/>
              </a:ext>
            </a:extLst>
          </p:cNvPr>
          <p:cNvSpPr/>
          <p:nvPr/>
        </p:nvSpPr>
        <p:spPr>
          <a:xfrm>
            <a:off x="1673241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F0E6BF0-3B14-A741-A885-6AEA76D49343}"/>
              </a:ext>
            </a:extLst>
          </p:cNvPr>
          <p:cNvSpPr/>
          <p:nvPr/>
        </p:nvSpPr>
        <p:spPr>
          <a:xfrm>
            <a:off x="1816066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C9F7D19-4908-6D45-B0E4-89D6FBD875A5}"/>
              </a:ext>
            </a:extLst>
          </p:cNvPr>
          <p:cNvSpPr/>
          <p:nvPr/>
        </p:nvSpPr>
        <p:spPr>
          <a:xfrm>
            <a:off x="1398725" y="114619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EEBB706-CE7D-044C-9E45-EDF742E6E4AD}"/>
              </a:ext>
            </a:extLst>
          </p:cNvPr>
          <p:cNvSpPr/>
          <p:nvPr/>
        </p:nvSpPr>
        <p:spPr>
          <a:xfrm>
            <a:off x="1538854" y="114619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FB1FAB0-F4CE-6F4A-9253-6B9E3D5E9C51}"/>
              </a:ext>
            </a:extLst>
          </p:cNvPr>
          <p:cNvSpPr/>
          <p:nvPr/>
        </p:nvSpPr>
        <p:spPr>
          <a:xfrm>
            <a:off x="1678983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D654567-303C-4949-A55F-D7093866EB1A}"/>
              </a:ext>
            </a:extLst>
          </p:cNvPr>
          <p:cNvSpPr/>
          <p:nvPr/>
        </p:nvSpPr>
        <p:spPr>
          <a:xfrm>
            <a:off x="1819111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1E6EDA8-6F92-F848-A00D-55DE0AFA8FA0}"/>
              </a:ext>
            </a:extLst>
          </p:cNvPr>
          <p:cNvSpPr/>
          <p:nvPr/>
        </p:nvSpPr>
        <p:spPr>
          <a:xfrm>
            <a:off x="1959238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7B8C7DF-8244-6E40-846B-835C3263EB0D}"/>
              </a:ext>
            </a:extLst>
          </p:cNvPr>
          <p:cNvSpPr/>
          <p:nvPr/>
        </p:nvSpPr>
        <p:spPr>
          <a:xfrm>
            <a:off x="2094393" y="1146195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5BF19E9-F5A0-1348-A2A8-4D16929C1F28}"/>
              </a:ext>
            </a:extLst>
          </p:cNvPr>
          <p:cNvSpPr/>
          <p:nvPr/>
        </p:nvSpPr>
        <p:spPr>
          <a:xfrm>
            <a:off x="2234521" y="1146193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C021510-518F-684F-B479-B73DE6D33E25}"/>
              </a:ext>
            </a:extLst>
          </p:cNvPr>
          <p:cNvSpPr/>
          <p:nvPr/>
        </p:nvSpPr>
        <p:spPr>
          <a:xfrm>
            <a:off x="2387700" y="114619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DF0CB8D-C5DC-0448-9783-1FFCDEE33617}"/>
              </a:ext>
            </a:extLst>
          </p:cNvPr>
          <p:cNvSpPr/>
          <p:nvPr/>
        </p:nvSpPr>
        <p:spPr>
          <a:xfrm>
            <a:off x="2527828" y="114619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25DA1B-5891-974E-98AE-394C79E1429F}"/>
              </a:ext>
            </a:extLst>
          </p:cNvPr>
          <p:cNvSpPr/>
          <p:nvPr/>
        </p:nvSpPr>
        <p:spPr>
          <a:xfrm>
            <a:off x="2667956" y="114619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E5E90A9-5018-474E-8100-C93A69A9E58D}"/>
              </a:ext>
            </a:extLst>
          </p:cNvPr>
          <p:cNvSpPr/>
          <p:nvPr/>
        </p:nvSpPr>
        <p:spPr>
          <a:xfrm>
            <a:off x="2808086" y="114619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A483EB1-9D7F-4C4B-83C2-3E2A6D6D5BED}"/>
              </a:ext>
            </a:extLst>
          </p:cNvPr>
          <p:cNvSpPr/>
          <p:nvPr/>
        </p:nvSpPr>
        <p:spPr>
          <a:xfrm>
            <a:off x="2948215" y="1146194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1F963BB-CD25-8247-8989-E3A6D36671E3}"/>
              </a:ext>
            </a:extLst>
          </p:cNvPr>
          <p:cNvSpPr/>
          <p:nvPr/>
        </p:nvSpPr>
        <p:spPr>
          <a:xfrm>
            <a:off x="3088345" y="114619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97E696C-9440-AB40-B866-6C11A6882E45}"/>
              </a:ext>
            </a:extLst>
          </p:cNvPr>
          <p:cNvSpPr txBox="1"/>
          <p:nvPr/>
        </p:nvSpPr>
        <p:spPr>
          <a:xfrm>
            <a:off x="1341027" y="148454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AFB0E3C-947E-614C-8C90-6FAC160DC47D}"/>
              </a:ext>
            </a:extLst>
          </p:cNvPr>
          <p:cNvSpPr txBox="1"/>
          <p:nvPr/>
        </p:nvSpPr>
        <p:spPr>
          <a:xfrm>
            <a:off x="3002504" y="1473786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E416EDD-1415-434C-BB9C-D6A2AC7F01DD}"/>
              </a:ext>
            </a:extLst>
          </p:cNvPr>
          <p:cNvSpPr/>
          <p:nvPr/>
        </p:nvSpPr>
        <p:spPr>
          <a:xfrm>
            <a:off x="1951009" y="577821"/>
            <a:ext cx="138213" cy="34309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9FEC5D1-C35C-7045-BF8C-384717D0D6E4}"/>
              </a:ext>
            </a:extLst>
          </p:cNvPr>
          <p:cNvSpPr/>
          <p:nvPr/>
        </p:nvSpPr>
        <p:spPr>
          <a:xfrm>
            <a:off x="2365044" y="578041"/>
            <a:ext cx="153398" cy="3528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A3B0411-5B6E-D749-9886-01105CF0E66F}"/>
              </a:ext>
            </a:extLst>
          </p:cNvPr>
          <p:cNvSpPr/>
          <p:nvPr/>
        </p:nvSpPr>
        <p:spPr>
          <a:xfrm>
            <a:off x="3652071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C393EB8-C0AF-9341-8089-F48D5A8E7ED1}"/>
              </a:ext>
            </a:extLst>
          </p:cNvPr>
          <p:cNvSpPr/>
          <p:nvPr/>
        </p:nvSpPr>
        <p:spPr>
          <a:xfrm>
            <a:off x="3792200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52FCCBA-9048-CE49-83D0-2522A8D75CEF}"/>
              </a:ext>
            </a:extLst>
          </p:cNvPr>
          <p:cNvSpPr/>
          <p:nvPr/>
        </p:nvSpPr>
        <p:spPr>
          <a:xfrm>
            <a:off x="3932328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CC82CD6-2114-CE4B-BA1E-AE2AE832743C}"/>
              </a:ext>
            </a:extLst>
          </p:cNvPr>
          <p:cNvSpPr/>
          <p:nvPr/>
        </p:nvSpPr>
        <p:spPr>
          <a:xfrm>
            <a:off x="4072457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9F20F84-4B3C-834F-94CF-2C2CCE1AD016}"/>
              </a:ext>
            </a:extLst>
          </p:cNvPr>
          <p:cNvSpPr/>
          <p:nvPr/>
        </p:nvSpPr>
        <p:spPr>
          <a:xfrm>
            <a:off x="4212584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F3EEA63-B4CA-DB47-8013-A25E2CC6F459}"/>
              </a:ext>
            </a:extLst>
          </p:cNvPr>
          <p:cNvSpPr/>
          <p:nvPr/>
        </p:nvSpPr>
        <p:spPr>
          <a:xfrm>
            <a:off x="4347737" y="865492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16100BA-3041-AB40-A9E6-3B9325B59D88}"/>
              </a:ext>
            </a:extLst>
          </p:cNvPr>
          <p:cNvSpPr/>
          <p:nvPr/>
        </p:nvSpPr>
        <p:spPr>
          <a:xfrm>
            <a:off x="4495611" y="867940"/>
            <a:ext cx="140128" cy="3492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BACDEDC-875B-4E42-8299-E294528C4F98}"/>
              </a:ext>
            </a:extLst>
          </p:cNvPr>
          <p:cNvSpPr/>
          <p:nvPr/>
        </p:nvSpPr>
        <p:spPr>
          <a:xfrm>
            <a:off x="1398726" y="1146193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C7E1AF3-9779-EC4C-92EE-5A7D7E1E1612}"/>
              </a:ext>
            </a:extLst>
          </p:cNvPr>
          <p:cNvSpPr txBox="1"/>
          <p:nvPr/>
        </p:nvSpPr>
        <p:spPr>
          <a:xfrm>
            <a:off x="1137657" y="120764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E100396-5267-D842-88C3-94C13AE6F1BA}"/>
              </a:ext>
            </a:extLst>
          </p:cNvPr>
          <p:cNvSpPr txBox="1"/>
          <p:nvPr/>
        </p:nvSpPr>
        <p:spPr>
          <a:xfrm>
            <a:off x="1052225" y="646189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045B13-0CD2-1D43-9D12-4FD290E82A8C}"/>
              </a:ext>
            </a:extLst>
          </p:cNvPr>
          <p:cNvSpPr/>
          <p:nvPr/>
        </p:nvSpPr>
        <p:spPr>
          <a:xfrm>
            <a:off x="1406286" y="3752620"/>
            <a:ext cx="140129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57B8C3B-B64F-FB4E-9BEE-35111489230D}"/>
              </a:ext>
            </a:extLst>
          </p:cNvPr>
          <p:cNvSpPr/>
          <p:nvPr/>
        </p:nvSpPr>
        <p:spPr>
          <a:xfrm>
            <a:off x="1546415" y="3752620"/>
            <a:ext cx="140129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B7E4BD51-0EA6-2D47-9AF5-BDD96A5883CA}"/>
              </a:ext>
            </a:extLst>
          </p:cNvPr>
          <p:cNvSpPr/>
          <p:nvPr/>
        </p:nvSpPr>
        <p:spPr>
          <a:xfrm>
            <a:off x="1686544" y="375262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86CD217-D240-564C-99AA-06808A76DB89}"/>
              </a:ext>
            </a:extLst>
          </p:cNvPr>
          <p:cNvSpPr/>
          <p:nvPr/>
        </p:nvSpPr>
        <p:spPr>
          <a:xfrm>
            <a:off x="1826674" y="3752620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6E236FE5-21B4-C940-B231-06773F4D9EE1}"/>
              </a:ext>
            </a:extLst>
          </p:cNvPr>
          <p:cNvSpPr txBox="1"/>
          <p:nvPr/>
        </p:nvSpPr>
        <p:spPr>
          <a:xfrm>
            <a:off x="2347543" y="4097130"/>
            <a:ext cx="52450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3821006-3436-7740-9DB9-A5FF62DC1FC3}"/>
              </a:ext>
            </a:extLst>
          </p:cNvPr>
          <p:cNvSpPr/>
          <p:nvPr/>
        </p:nvSpPr>
        <p:spPr>
          <a:xfrm>
            <a:off x="1967724" y="3756015"/>
            <a:ext cx="140128" cy="3559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E500FB2-F60B-1542-B190-472B8864B991}"/>
              </a:ext>
            </a:extLst>
          </p:cNvPr>
          <p:cNvSpPr/>
          <p:nvPr/>
        </p:nvSpPr>
        <p:spPr>
          <a:xfrm>
            <a:off x="1967273" y="3751810"/>
            <a:ext cx="140128" cy="356779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ADF7A47E-0728-4A48-A513-ED7CF324E073}"/>
              </a:ext>
            </a:extLst>
          </p:cNvPr>
          <p:cNvSpPr txBox="1"/>
          <p:nvPr/>
        </p:nvSpPr>
        <p:spPr>
          <a:xfrm>
            <a:off x="2304781" y="916142"/>
            <a:ext cx="494045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LEO/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D476674B-3CA3-BA4A-9A00-91695A51B89F}"/>
              </a:ext>
            </a:extLst>
          </p:cNvPr>
          <p:cNvSpPr/>
          <p:nvPr/>
        </p:nvSpPr>
        <p:spPr>
          <a:xfrm>
            <a:off x="1119591" y="373248"/>
            <a:ext cx="2316238" cy="59392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2219ECEA-876F-0647-85F9-C6AED2744A58}"/>
              </a:ext>
            </a:extLst>
          </p:cNvPr>
          <p:cNvSpPr/>
          <p:nvPr/>
        </p:nvSpPr>
        <p:spPr>
          <a:xfrm>
            <a:off x="1119591" y="187541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F4EF3-0A22-9940-91BD-06E7197E4B71}"/>
              </a:ext>
            </a:extLst>
          </p:cNvPr>
          <p:cNvSpPr/>
          <p:nvPr/>
        </p:nvSpPr>
        <p:spPr>
          <a:xfrm>
            <a:off x="3439247" y="373246"/>
            <a:ext cx="2316237" cy="59392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214972E-1BC7-BF4E-8AB7-E99D27996899}"/>
              </a:ext>
            </a:extLst>
          </p:cNvPr>
          <p:cNvSpPr/>
          <p:nvPr/>
        </p:nvSpPr>
        <p:spPr>
          <a:xfrm>
            <a:off x="3437559" y="187118"/>
            <a:ext cx="2319786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2A619267-BCE9-024D-88F2-24F519DB90C3}"/>
              </a:ext>
            </a:extLst>
          </p:cNvPr>
          <p:cNvSpPr/>
          <p:nvPr/>
        </p:nvSpPr>
        <p:spPr>
          <a:xfrm>
            <a:off x="872447" y="373247"/>
            <a:ext cx="246363" cy="59392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B3589EA-FD66-AD43-BFAB-9B3B117A3F19}"/>
              </a:ext>
            </a:extLst>
          </p:cNvPr>
          <p:cNvSpPr/>
          <p:nvPr/>
        </p:nvSpPr>
        <p:spPr>
          <a:xfrm>
            <a:off x="872447" y="373243"/>
            <a:ext cx="7201035" cy="14271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848F1CC-CC1B-B745-9FB6-3A8B5F4B7469}"/>
              </a:ext>
            </a:extLst>
          </p:cNvPr>
          <p:cNvSpPr txBox="1"/>
          <p:nvPr/>
        </p:nvSpPr>
        <p:spPr>
          <a:xfrm>
            <a:off x="848568" y="946138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546D5DCB-CB71-2D46-8A9D-FB4BF293A189}"/>
              </a:ext>
            </a:extLst>
          </p:cNvPr>
          <p:cNvSpPr txBox="1"/>
          <p:nvPr/>
        </p:nvSpPr>
        <p:spPr>
          <a:xfrm>
            <a:off x="848029" y="3871563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9F3E63B2-34D6-5D44-B445-F97CEB1790D6}"/>
              </a:ext>
            </a:extLst>
          </p:cNvPr>
          <p:cNvSpPr txBox="1"/>
          <p:nvPr/>
        </p:nvSpPr>
        <p:spPr>
          <a:xfrm>
            <a:off x="862545" y="5433076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C7111CC8-27CB-E54F-85D3-21D1115792C9}"/>
              </a:ext>
            </a:extLst>
          </p:cNvPr>
          <p:cNvSpPr/>
          <p:nvPr/>
        </p:nvSpPr>
        <p:spPr>
          <a:xfrm>
            <a:off x="1396500" y="2295011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4419657-5B8E-6C47-851D-0D57AA975E1F}"/>
              </a:ext>
            </a:extLst>
          </p:cNvPr>
          <p:cNvSpPr/>
          <p:nvPr/>
        </p:nvSpPr>
        <p:spPr>
          <a:xfrm>
            <a:off x="1396499" y="229501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D91E3808-B9FA-DA41-AA3F-F1715BE79172}"/>
              </a:ext>
            </a:extLst>
          </p:cNvPr>
          <p:cNvSpPr/>
          <p:nvPr/>
        </p:nvSpPr>
        <p:spPr>
          <a:xfrm>
            <a:off x="1536628" y="229501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2A9FA87-28E3-6948-97DD-3DF1F513C095}"/>
              </a:ext>
            </a:extLst>
          </p:cNvPr>
          <p:cNvSpPr/>
          <p:nvPr/>
        </p:nvSpPr>
        <p:spPr>
          <a:xfrm>
            <a:off x="1676757" y="229501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D975967-A04E-E349-8A1D-E9B8F8A05D39}"/>
              </a:ext>
            </a:extLst>
          </p:cNvPr>
          <p:cNvSpPr/>
          <p:nvPr/>
        </p:nvSpPr>
        <p:spPr>
          <a:xfrm>
            <a:off x="1816886" y="229501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6C5C18E6-86EC-B64A-991B-551CAAD4B103}"/>
              </a:ext>
            </a:extLst>
          </p:cNvPr>
          <p:cNvSpPr/>
          <p:nvPr/>
        </p:nvSpPr>
        <p:spPr>
          <a:xfrm>
            <a:off x="2099078" y="229541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F202E80-25C9-A744-BA65-3524496C3B7F}"/>
              </a:ext>
            </a:extLst>
          </p:cNvPr>
          <p:cNvSpPr/>
          <p:nvPr/>
        </p:nvSpPr>
        <p:spPr>
          <a:xfrm>
            <a:off x="2389957" y="2296113"/>
            <a:ext cx="140128" cy="359173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F1F9CCE-0760-6F4D-8E6F-2C2DD5D81704}"/>
              </a:ext>
            </a:extLst>
          </p:cNvPr>
          <p:cNvSpPr/>
          <p:nvPr/>
        </p:nvSpPr>
        <p:spPr>
          <a:xfrm>
            <a:off x="3652071" y="2290986"/>
            <a:ext cx="140128" cy="352800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95DF42A1-4D86-6747-9CEA-892A87B3D400}"/>
              </a:ext>
            </a:extLst>
          </p:cNvPr>
          <p:cNvSpPr/>
          <p:nvPr/>
        </p:nvSpPr>
        <p:spPr>
          <a:xfrm>
            <a:off x="3792200" y="2290986"/>
            <a:ext cx="140128" cy="352800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B390120A-7044-7F4F-8F76-052F955644F5}"/>
              </a:ext>
            </a:extLst>
          </p:cNvPr>
          <p:cNvSpPr/>
          <p:nvPr/>
        </p:nvSpPr>
        <p:spPr>
          <a:xfrm>
            <a:off x="3932328" y="2290986"/>
            <a:ext cx="140128" cy="352800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4D64104-BA1F-D94E-948A-9D93ACCAE5C8}"/>
              </a:ext>
            </a:extLst>
          </p:cNvPr>
          <p:cNvSpPr/>
          <p:nvPr/>
        </p:nvSpPr>
        <p:spPr>
          <a:xfrm>
            <a:off x="4072457" y="2290986"/>
            <a:ext cx="140128" cy="352800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098807B7-FF77-B244-97DD-3D1C0219691C}"/>
              </a:ext>
            </a:extLst>
          </p:cNvPr>
          <p:cNvSpPr/>
          <p:nvPr/>
        </p:nvSpPr>
        <p:spPr>
          <a:xfrm>
            <a:off x="4212584" y="2290986"/>
            <a:ext cx="140128" cy="352800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60C3C08D-B6A4-244E-9F75-F070C7609028}"/>
              </a:ext>
            </a:extLst>
          </p:cNvPr>
          <p:cNvSpPr/>
          <p:nvPr/>
        </p:nvSpPr>
        <p:spPr>
          <a:xfrm>
            <a:off x="4347737" y="2290988"/>
            <a:ext cx="145103" cy="352800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DAE61016-B90A-9942-944B-291E61BDF61C}"/>
              </a:ext>
            </a:extLst>
          </p:cNvPr>
          <p:cNvSpPr/>
          <p:nvPr/>
        </p:nvSpPr>
        <p:spPr>
          <a:xfrm>
            <a:off x="4495611" y="2291240"/>
            <a:ext cx="139506" cy="3528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94078F58-8373-A64E-98B5-816191BB9D10}"/>
              </a:ext>
            </a:extLst>
          </p:cNvPr>
          <p:cNvSpPr txBox="1"/>
          <p:nvPr/>
        </p:nvSpPr>
        <p:spPr>
          <a:xfrm>
            <a:off x="2341478" y="2642921"/>
            <a:ext cx="52450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EC0D546A-9F84-D149-9D94-D656080B2FBB}"/>
              </a:ext>
            </a:extLst>
          </p:cNvPr>
          <p:cNvSpPr/>
          <p:nvPr/>
        </p:nvSpPr>
        <p:spPr>
          <a:xfrm>
            <a:off x="872345" y="3232196"/>
            <a:ext cx="7199226" cy="155005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60AB28A8-9A68-414D-9EF9-44FAC701B03E}"/>
              </a:ext>
            </a:extLst>
          </p:cNvPr>
          <p:cNvSpPr txBox="1"/>
          <p:nvPr/>
        </p:nvSpPr>
        <p:spPr>
          <a:xfrm>
            <a:off x="849367" y="2369760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9420A1BE-89CD-6749-B220-7591C2D62360}"/>
              </a:ext>
            </a:extLst>
          </p:cNvPr>
          <p:cNvSpPr/>
          <p:nvPr/>
        </p:nvSpPr>
        <p:spPr>
          <a:xfrm>
            <a:off x="5972334" y="861174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6BEB4368-A6F7-A24C-8055-7087BA2F3486}"/>
              </a:ext>
            </a:extLst>
          </p:cNvPr>
          <p:cNvSpPr/>
          <p:nvPr/>
        </p:nvSpPr>
        <p:spPr>
          <a:xfrm>
            <a:off x="6112463" y="861174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11423DA8-6489-B547-A63B-03D1D4F66CA6}"/>
              </a:ext>
            </a:extLst>
          </p:cNvPr>
          <p:cNvSpPr/>
          <p:nvPr/>
        </p:nvSpPr>
        <p:spPr>
          <a:xfrm>
            <a:off x="6252592" y="861174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5897E698-B17B-DC41-865B-D4BDC56FA3E4}"/>
              </a:ext>
            </a:extLst>
          </p:cNvPr>
          <p:cNvSpPr/>
          <p:nvPr/>
        </p:nvSpPr>
        <p:spPr>
          <a:xfrm>
            <a:off x="6392720" y="861174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8EEFD86F-3574-2240-A674-9BDB33879647}"/>
              </a:ext>
            </a:extLst>
          </p:cNvPr>
          <p:cNvSpPr/>
          <p:nvPr/>
        </p:nvSpPr>
        <p:spPr>
          <a:xfrm>
            <a:off x="6532847" y="861174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65651D33-567B-ED45-BF90-88462F93B985}"/>
              </a:ext>
            </a:extLst>
          </p:cNvPr>
          <p:cNvSpPr/>
          <p:nvPr/>
        </p:nvSpPr>
        <p:spPr>
          <a:xfrm>
            <a:off x="6668002" y="861176"/>
            <a:ext cx="145103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C719B6F-CE64-BF47-86CB-D96741FD00BF}"/>
              </a:ext>
            </a:extLst>
          </p:cNvPr>
          <p:cNvSpPr/>
          <p:nvPr/>
        </p:nvSpPr>
        <p:spPr>
          <a:xfrm>
            <a:off x="6808130" y="861174"/>
            <a:ext cx="15317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B32353F2-C592-7546-B2EF-B517838D6BAA}"/>
              </a:ext>
            </a:extLst>
          </p:cNvPr>
          <p:cNvSpPr/>
          <p:nvPr/>
        </p:nvSpPr>
        <p:spPr>
          <a:xfrm>
            <a:off x="6961309" y="861176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38590947-8438-A546-A57B-D5DBFB4B0564}"/>
              </a:ext>
            </a:extLst>
          </p:cNvPr>
          <p:cNvSpPr/>
          <p:nvPr/>
        </p:nvSpPr>
        <p:spPr>
          <a:xfrm>
            <a:off x="7101437" y="861174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06D20BF-CF67-1047-B420-02D74C29B7E1}"/>
              </a:ext>
            </a:extLst>
          </p:cNvPr>
          <p:cNvSpPr/>
          <p:nvPr/>
        </p:nvSpPr>
        <p:spPr>
          <a:xfrm>
            <a:off x="7241565" y="861175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B15B390-970E-7841-8237-D639D758871A}"/>
              </a:ext>
            </a:extLst>
          </p:cNvPr>
          <p:cNvSpPr/>
          <p:nvPr/>
        </p:nvSpPr>
        <p:spPr>
          <a:xfrm>
            <a:off x="7381695" y="861176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03BADB2-988E-2048-BE70-33D84877F19C}"/>
              </a:ext>
            </a:extLst>
          </p:cNvPr>
          <p:cNvSpPr/>
          <p:nvPr/>
        </p:nvSpPr>
        <p:spPr>
          <a:xfrm>
            <a:off x="7521824" y="861175"/>
            <a:ext cx="140128" cy="355460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3307CA5-9CC4-2B4D-8B53-54E0AE15CB42}"/>
              </a:ext>
            </a:extLst>
          </p:cNvPr>
          <p:cNvSpPr/>
          <p:nvPr/>
        </p:nvSpPr>
        <p:spPr>
          <a:xfrm>
            <a:off x="7661954" y="861174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756F206-8B38-7445-A6B2-2EDBA74EF36B}"/>
              </a:ext>
            </a:extLst>
          </p:cNvPr>
          <p:cNvSpPr/>
          <p:nvPr/>
        </p:nvSpPr>
        <p:spPr>
          <a:xfrm>
            <a:off x="5972335" y="861174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89C0FDDB-8FE9-8A47-AA82-732B43DDDB32}"/>
              </a:ext>
            </a:extLst>
          </p:cNvPr>
          <p:cNvSpPr/>
          <p:nvPr/>
        </p:nvSpPr>
        <p:spPr>
          <a:xfrm>
            <a:off x="5758059" y="189266"/>
            <a:ext cx="2319786" cy="18473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Tiered Storage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0AB54F8E-BCB0-D34C-A4AC-EE2BC7580651}"/>
              </a:ext>
            </a:extLst>
          </p:cNvPr>
          <p:cNvSpPr/>
          <p:nvPr/>
        </p:nvSpPr>
        <p:spPr>
          <a:xfrm>
            <a:off x="5973454" y="2290986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193E417-117D-EE41-9A14-F6FE5902079F}"/>
              </a:ext>
            </a:extLst>
          </p:cNvPr>
          <p:cNvSpPr/>
          <p:nvPr/>
        </p:nvSpPr>
        <p:spPr>
          <a:xfrm>
            <a:off x="6113583" y="2290986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EF824BC-F3FF-6D44-878A-206AF8DCFA57}"/>
              </a:ext>
            </a:extLst>
          </p:cNvPr>
          <p:cNvSpPr/>
          <p:nvPr/>
        </p:nvSpPr>
        <p:spPr>
          <a:xfrm>
            <a:off x="6253712" y="2290986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A7D88F54-6F18-304A-9E0E-A632D4F12637}"/>
              </a:ext>
            </a:extLst>
          </p:cNvPr>
          <p:cNvSpPr/>
          <p:nvPr/>
        </p:nvSpPr>
        <p:spPr>
          <a:xfrm>
            <a:off x="6393840" y="2290986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FF1F8D65-1A85-CE43-BB61-EB86277F3FE5}"/>
              </a:ext>
            </a:extLst>
          </p:cNvPr>
          <p:cNvSpPr/>
          <p:nvPr/>
        </p:nvSpPr>
        <p:spPr>
          <a:xfrm>
            <a:off x="6533967" y="2290986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B96DB95F-FEC9-2446-8BDE-E1AD308D3BA3}"/>
              </a:ext>
            </a:extLst>
          </p:cNvPr>
          <p:cNvSpPr/>
          <p:nvPr/>
        </p:nvSpPr>
        <p:spPr>
          <a:xfrm>
            <a:off x="6669122" y="2290988"/>
            <a:ext cx="145103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B6286B7-1DCA-1545-A729-807FFCF1CF50}"/>
              </a:ext>
            </a:extLst>
          </p:cNvPr>
          <p:cNvSpPr/>
          <p:nvPr/>
        </p:nvSpPr>
        <p:spPr>
          <a:xfrm>
            <a:off x="6809250" y="2290986"/>
            <a:ext cx="15317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54AB9E55-014E-6449-A470-DD353065D866}"/>
              </a:ext>
            </a:extLst>
          </p:cNvPr>
          <p:cNvSpPr/>
          <p:nvPr/>
        </p:nvSpPr>
        <p:spPr>
          <a:xfrm>
            <a:off x="6962429" y="2290988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34C7C364-EFD1-8A4C-ABD5-0886C420C45F}"/>
              </a:ext>
            </a:extLst>
          </p:cNvPr>
          <p:cNvSpPr/>
          <p:nvPr/>
        </p:nvSpPr>
        <p:spPr>
          <a:xfrm>
            <a:off x="7102557" y="2290986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22242FA3-AEB0-F44E-B473-2B19A018501A}"/>
              </a:ext>
            </a:extLst>
          </p:cNvPr>
          <p:cNvSpPr/>
          <p:nvPr/>
        </p:nvSpPr>
        <p:spPr>
          <a:xfrm>
            <a:off x="7242685" y="2290987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3A0BAA60-6560-5246-90CA-C349A522335C}"/>
              </a:ext>
            </a:extLst>
          </p:cNvPr>
          <p:cNvSpPr/>
          <p:nvPr/>
        </p:nvSpPr>
        <p:spPr>
          <a:xfrm>
            <a:off x="7382815" y="2290988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B1B0E2F5-45B2-F443-9286-20134B2ACC04}"/>
              </a:ext>
            </a:extLst>
          </p:cNvPr>
          <p:cNvSpPr/>
          <p:nvPr/>
        </p:nvSpPr>
        <p:spPr>
          <a:xfrm>
            <a:off x="7522944" y="2290987"/>
            <a:ext cx="140128" cy="355460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F2A9B28-0D67-D745-B568-B884DDAE7C69}"/>
              </a:ext>
            </a:extLst>
          </p:cNvPr>
          <p:cNvSpPr/>
          <p:nvPr/>
        </p:nvSpPr>
        <p:spPr>
          <a:xfrm>
            <a:off x="7663074" y="2290986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566F8283-67AA-324B-9FFF-BD18F0689EC4}"/>
              </a:ext>
            </a:extLst>
          </p:cNvPr>
          <p:cNvSpPr/>
          <p:nvPr/>
        </p:nvSpPr>
        <p:spPr>
          <a:xfrm>
            <a:off x="5973455" y="2290986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1E4C3ECB-1B61-B54B-8BD7-0017C8F80DBC}"/>
              </a:ext>
            </a:extLst>
          </p:cNvPr>
          <p:cNvSpPr txBox="1"/>
          <p:nvPr/>
        </p:nvSpPr>
        <p:spPr>
          <a:xfrm>
            <a:off x="7618877" y="265155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28D167D6-A488-6443-A820-3B022A9183DB}"/>
              </a:ext>
            </a:extLst>
          </p:cNvPr>
          <p:cNvSpPr txBox="1"/>
          <p:nvPr/>
        </p:nvSpPr>
        <p:spPr>
          <a:xfrm>
            <a:off x="7619548" y="120246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C06E309-65EB-CA42-9ECA-F82C13D28371}"/>
              </a:ext>
            </a:extLst>
          </p:cNvPr>
          <p:cNvSpPr txBox="1"/>
          <p:nvPr/>
        </p:nvSpPr>
        <p:spPr>
          <a:xfrm>
            <a:off x="2563060" y="357224"/>
            <a:ext cx="141199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7FD50FEA-6E4D-1E4E-A412-F880F685C6FD}"/>
              </a:ext>
            </a:extLst>
          </p:cNvPr>
          <p:cNvSpPr txBox="1"/>
          <p:nvPr/>
        </p:nvSpPr>
        <p:spPr>
          <a:xfrm>
            <a:off x="4870103" y="356514"/>
            <a:ext cx="141199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2047444C-F418-E24A-86A9-D814B6CDF869}"/>
              </a:ext>
            </a:extLst>
          </p:cNvPr>
          <p:cNvSpPr txBox="1"/>
          <p:nvPr/>
        </p:nvSpPr>
        <p:spPr>
          <a:xfrm rot="16200000">
            <a:off x="2576975" y="3915704"/>
            <a:ext cx="1532160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0B0D734B-33D5-4E40-89F2-D4A9E49D388E}"/>
              </a:ext>
            </a:extLst>
          </p:cNvPr>
          <p:cNvSpPr txBox="1"/>
          <p:nvPr/>
        </p:nvSpPr>
        <p:spPr>
          <a:xfrm rot="16200000">
            <a:off x="4887169" y="3912845"/>
            <a:ext cx="153787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30D1E98A-2346-8547-9D59-9F7B84923164}"/>
              </a:ext>
            </a:extLst>
          </p:cNvPr>
          <p:cNvSpPr txBox="1"/>
          <p:nvPr/>
        </p:nvSpPr>
        <p:spPr>
          <a:xfrm rot="16200000">
            <a:off x="4881275" y="5451271"/>
            <a:ext cx="153787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1A1A06A2-3C98-9745-BD61-4166F18CDE54}"/>
              </a:ext>
            </a:extLst>
          </p:cNvPr>
          <p:cNvSpPr txBox="1"/>
          <p:nvPr/>
        </p:nvSpPr>
        <p:spPr>
          <a:xfrm rot="16200000">
            <a:off x="2560150" y="5458473"/>
            <a:ext cx="153787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follower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4D431A57-AE7B-0B4B-969F-CC9399D49C10}"/>
              </a:ext>
            </a:extLst>
          </p:cNvPr>
          <p:cNvSpPr txBox="1"/>
          <p:nvPr/>
        </p:nvSpPr>
        <p:spPr>
          <a:xfrm>
            <a:off x="4440301" y="1220784"/>
            <a:ext cx="510076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5F74984-0D36-6D4B-B204-EF4C3C9FFDE5}"/>
              </a:ext>
            </a:extLst>
          </p:cNvPr>
          <p:cNvSpPr txBox="1"/>
          <p:nvPr/>
        </p:nvSpPr>
        <p:spPr>
          <a:xfrm>
            <a:off x="1878462" y="916142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LSO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2217AF8-1206-C245-90B2-A17E4FDA7AB8}"/>
              </a:ext>
            </a:extLst>
          </p:cNvPr>
          <p:cNvSpPr/>
          <p:nvPr/>
        </p:nvSpPr>
        <p:spPr>
          <a:xfrm>
            <a:off x="5757245" y="373244"/>
            <a:ext cx="2316237" cy="59392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585AB294-76BC-614D-A9D3-A57B2B53A7B3}"/>
              </a:ext>
            </a:extLst>
          </p:cNvPr>
          <p:cNvSpPr/>
          <p:nvPr/>
        </p:nvSpPr>
        <p:spPr>
          <a:xfrm>
            <a:off x="2091084" y="577480"/>
            <a:ext cx="138267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0E00E5AE-5904-F145-91F4-C62F13A01332}"/>
              </a:ext>
            </a:extLst>
          </p:cNvPr>
          <p:cNvSpPr/>
          <p:nvPr/>
        </p:nvSpPr>
        <p:spPr>
          <a:xfrm>
            <a:off x="2228777" y="577698"/>
            <a:ext cx="132552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85E0508B-6792-7548-9193-858B586907C8}"/>
              </a:ext>
            </a:extLst>
          </p:cNvPr>
          <p:cNvSpPr/>
          <p:nvPr/>
        </p:nvSpPr>
        <p:spPr>
          <a:xfrm>
            <a:off x="1954069" y="577361"/>
            <a:ext cx="142893" cy="352800"/>
          </a:xfrm>
          <a:prstGeom prst="rect">
            <a:avLst/>
          </a:prstGeom>
          <a:pattFill prst="lgConfetti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2841B7BF-736A-904C-AAB4-69559C46A8C6}"/>
              </a:ext>
            </a:extLst>
          </p:cNvPr>
          <p:cNvSpPr/>
          <p:nvPr/>
        </p:nvSpPr>
        <p:spPr>
          <a:xfrm>
            <a:off x="1959970" y="2301447"/>
            <a:ext cx="142893" cy="352800"/>
          </a:xfrm>
          <a:prstGeom prst="rect">
            <a:avLst/>
          </a:prstGeom>
          <a:pattFill prst="lgConfetti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2F95175F-0C56-2643-87D7-F02BA1E2CE76}"/>
              </a:ext>
            </a:extLst>
          </p:cNvPr>
          <p:cNvSpPr/>
          <p:nvPr/>
        </p:nvSpPr>
        <p:spPr>
          <a:xfrm>
            <a:off x="2234542" y="2296113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1A2F1BCE-BC24-5643-B389-76B34CDA2F1C}"/>
              </a:ext>
            </a:extLst>
          </p:cNvPr>
          <p:cNvSpPr/>
          <p:nvPr/>
        </p:nvSpPr>
        <p:spPr>
          <a:xfrm>
            <a:off x="2104568" y="3754378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9DE960C1-C83C-1B45-8AF3-5BD8F05EBF56}"/>
              </a:ext>
            </a:extLst>
          </p:cNvPr>
          <p:cNvSpPr/>
          <p:nvPr/>
        </p:nvSpPr>
        <p:spPr>
          <a:xfrm>
            <a:off x="2385773" y="3758186"/>
            <a:ext cx="140128" cy="352800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7B921F5-C5A3-AB42-AC35-5E19E888326C}"/>
              </a:ext>
            </a:extLst>
          </p:cNvPr>
          <p:cNvSpPr/>
          <p:nvPr/>
        </p:nvSpPr>
        <p:spPr>
          <a:xfrm>
            <a:off x="1964414" y="3758002"/>
            <a:ext cx="142893" cy="3528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917A53F1-DB53-9842-AD65-A40D81B371FE}"/>
              </a:ext>
            </a:extLst>
          </p:cNvPr>
          <p:cNvSpPr/>
          <p:nvPr/>
        </p:nvSpPr>
        <p:spPr>
          <a:xfrm>
            <a:off x="2244416" y="3755756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E101B2C1-8E57-B545-9292-8257DCBA511C}"/>
              </a:ext>
            </a:extLst>
          </p:cNvPr>
          <p:cNvSpPr txBox="1"/>
          <p:nvPr/>
        </p:nvSpPr>
        <p:spPr>
          <a:xfrm>
            <a:off x="3429973" y="93074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083A0AEB-D43E-B446-99C4-8E3B1CF4CEEA}"/>
              </a:ext>
            </a:extLst>
          </p:cNvPr>
          <p:cNvSpPr txBox="1"/>
          <p:nvPr/>
        </p:nvSpPr>
        <p:spPr>
          <a:xfrm>
            <a:off x="3426966" y="2366449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DCD48637-DF4F-BD4F-8781-F706E01946BE}"/>
              </a:ext>
            </a:extLst>
          </p:cNvPr>
          <p:cNvSpPr txBox="1"/>
          <p:nvPr/>
        </p:nvSpPr>
        <p:spPr>
          <a:xfrm>
            <a:off x="1054793" y="2374748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968C2046-AF65-7C4B-A268-7736B8180F63}"/>
              </a:ext>
            </a:extLst>
          </p:cNvPr>
          <p:cNvSpPr txBox="1"/>
          <p:nvPr/>
        </p:nvSpPr>
        <p:spPr>
          <a:xfrm>
            <a:off x="1051268" y="3815001"/>
            <a:ext cx="44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D2220640-2BAA-D04E-9D68-0030D49E9EB9}"/>
              </a:ext>
            </a:extLst>
          </p:cNvPr>
          <p:cNvSpPr/>
          <p:nvPr/>
        </p:nvSpPr>
        <p:spPr>
          <a:xfrm>
            <a:off x="5981970" y="3808386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67E7DB5-4DAB-C447-9134-694737577A22}"/>
              </a:ext>
            </a:extLst>
          </p:cNvPr>
          <p:cNvSpPr/>
          <p:nvPr/>
        </p:nvSpPr>
        <p:spPr>
          <a:xfrm>
            <a:off x="6122099" y="3808386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119525E-FB2C-4943-99A3-7B37B5A2688C}"/>
              </a:ext>
            </a:extLst>
          </p:cNvPr>
          <p:cNvSpPr/>
          <p:nvPr/>
        </p:nvSpPr>
        <p:spPr>
          <a:xfrm>
            <a:off x="6262228" y="3808386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7E9E18E1-6142-8849-90F0-DBC4BD100D9B}"/>
              </a:ext>
            </a:extLst>
          </p:cNvPr>
          <p:cNvSpPr/>
          <p:nvPr/>
        </p:nvSpPr>
        <p:spPr>
          <a:xfrm>
            <a:off x="6402356" y="3808386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246B4FAF-47D3-E042-AD40-0822928A5CF9}"/>
              </a:ext>
            </a:extLst>
          </p:cNvPr>
          <p:cNvSpPr/>
          <p:nvPr/>
        </p:nvSpPr>
        <p:spPr>
          <a:xfrm>
            <a:off x="6542483" y="3808386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486C001A-F561-1340-95F2-A1ABCFC5AAC5}"/>
              </a:ext>
            </a:extLst>
          </p:cNvPr>
          <p:cNvSpPr/>
          <p:nvPr/>
        </p:nvSpPr>
        <p:spPr>
          <a:xfrm>
            <a:off x="6677638" y="3808388"/>
            <a:ext cx="145103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C1BB75FB-6FB1-774B-8ADE-2517FFD7C771}"/>
              </a:ext>
            </a:extLst>
          </p:cNvPr>
          <p:cNvSpPr/>
          <p:nvPr/>
        </p:nvSpPr>
        <p:spPr>
          <a:xfrm>
            <a:off x="6817766" y="3808386"/>
            <a:ext cx="15317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1DABFC93-FC94-2B49-8834-34D16ECA4547}"/>
              </a:ext>
            </a:extLst>
          </p:cNvPr>
          <p:cNvSpPr/>
          <p:nvPr/>
        </p:nvSpPr>
        <p:spPr>
          <a:xfrm>
            <a:off x="6970945" y="3808388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ACAEF753-FC29-A144-9899-8B7F072F7496}"/>
              </a:ext>
            </a:extLst>
          </p:cNvPr>
          <p:cNvSpPr/>
          <p:nvPr/>
        </p:nvSpPr>
        <p:spPr>
          <a:xfrm>
            <a:off x="7111073" y="3808386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B62785F2-65AE-634D-80EE-A6F89760EE05}"/>
              </a:ext>
            </a:extLst>
          </p:cNvPr>
          <p:cNvSpPr/>
          <p:nvPr/>
        </p:nvSpPr>
        <p:spPr>
          <a:xfrm>
            <a:off x="7251201" y="3808387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AFD52B0-12EF-A244-BE93-E8F6DBCFAB5D}"/>
              </a:ext>
            </a:extLst>
          </p:cNvPr>
          <p:cNvSpPr/>
          <p:nvPr/>
        </p:nvSpPr>
        <p:spPr>
          <a:xfrm>
            <a:off x="7391331" y="3808388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5DFB88B3-3117-7943-AAD6-B20EAB63BD54}"/>
              </a:ext>
            </a:extLst>
          </p:cNvPr>
          <p:cNvSpPr/>
          <p:nvPr/>
        </p:nvSpPr>
        <p:spPr>
          <a:xfrm>
            <a:off x="7531460" y="3808387"/>
            <a:ext cx="140128" cy="355460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4E7FDD67-736C-5E4D-8437-DBA5CC10F161}"/>
              </a:ext>
            </a:extLst>
          </p:cNvPr>
          <p:cNvSpPr/>
          <p:nvPr/>
        </p:nvSpPr>
        <p:spPr>
          <a:xfrm>
            <a:off x="7671590" y="3808386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4218CD6D-006B-0240-B4EB-5DBAFDCC72E5}"/>
              </a:ext>
            </a:extLst>
          </p:cNvPr>
          <p:cNvSpPr/>
          <p:nvPr/>
        </p:nvSpPr>
        <p:spPr>
          <a:xfrm>
            <a:off x="5981971" y="3808386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2F940EA5-826B-C74C-B964-2AD938324C3A}"/>
              </a:ext>
            </a:extLst>
          </p:cNvPr>
          <p:cNvSpPr txBox="1"/>
          <p:nvPr/>
        </p:nvSpPr>
        <p:spPr>
          <a:xfrm>
            <a:off x="7632255" y="416198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FC1962EE-001A-3A4C-BFBC-241ABB924C2A}"/>
              </a:ext>
            </a:extLst>
          </p:cNvPr>
          <p:cNvSpPr/>
          <p:nvPr/>
        </p:nvSpPr>
        <p:spPr>
          <a:xfrm>
            <a:off x="3712934" y="4035488"/>
            <a:ext cx="140129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8A2CB5BA-9EAB-6047-89F8-08BAC0A1217A}"/>
              </a:ext>
            </a:extLst>
          </p:cNvPr>
          <p:cNvSpPr/>
          <p:nvPr/>
        </p:nvSpPr>
        <p:spPr>
          <a:xfrm>
            <a:off x="3853063" y="4035488"/>
            <a:ext cx="140129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616EEE34-E02A-AB42-8497-F8E89015B9BE}"/>
              </a:ext>
            </a:extLst>
          </p:cNvPr>
          <p:cNvSpPr/>
          <p:nvPr/>
        </p:nvSpPr>
        <p:spPr>
          <a:xfrm>
            <a:off x="3993192" y="4035488"/>
            <a:ext cx="140128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767D63CF-009C-5A40-B2A1-7A1107191545}"/>
              </a:ext>
            </a:extLst>
          </p:cNvPr>
          <p:cNvSpPr/>
          <p:nvPr/>
        </p:nvSpPr>
        <p:spPr>
          <a:xfrm>
            <a:off x="4133320" y="4035488"/>
            <a:ext cx="140128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822B62E-EC60-EC4E-B2A5-6DEE09256207}"/>
              </a:ext>
            </a:extLst>
          </p:cNvPr>
          <p:cNvSpPr/>
          <p:nvPr/>
        </p:nvSpPr>
        <p:spPr>
          <a:xfrm>
            <a:off x="4273447" y="4035488"/>
            <a:ext cx="140128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20F3B61-D9CB-FC4C-8475-355320790D9B}"/>
              </a:ext>
            </a:extLst>
          </p:cNvPr>
          <p:cNvSpPr/>
          <p:nvPr/>
        </p:nvSpPr>
        <p:spPr>
          <a:xfrm>
            <a:off x="4408602" y="4035490"/>
            <a:ext cx="145103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0E98E721-00DB-6446-8A1F-0CC6ABE309D1}"/>
              </a:ext>
            </a:extLst>
          </p:cNvPr>
          <p:cNvSpPr/>
          <p:nvPr/>
        </p:nvSpPr>
        <p:spPr>
          <a:xfrm>
            <a:off x="4548730" y="4035488"/>
            <a:ext cx="153179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FBF289F9-6CED-7D47-A439-EE7B44AD72F9}"/>
              </a:ext>
            </a:extLst>
          </p:cNvPr>
          <p:cNvSpPr/>
          <p:nvPr/>
        </p:nvSpPr>
        <p:spPr>
          <a:xfrm>
            <a:off x="4701909" y="4035490"/>
            <a:ext cx="140128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7FF318E-7158-BA48-A798-F66C8EC92579}"/>
              </a:ext>
            </a:extLst>
          </p:cNvPr>
          <p:cNvSpPr/>
          <p:nvPr/>
        </p:nvSpPr>
        <p:spPr>
          <a:xfrm>
            <a:off x="4842037" y="4035488"/>
            <a:ext cx="140128" cy="3559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91AEA99A-45B2-2C46-AFC5-9208007BF12B}"/>
              </a:ext>
            </a:extLst>
          </p:cNvPr>
          <p:cNvSpPr/>
          <p:nvPr/>
        </p:nvSpPr>
        <p:spPr>
          <a:xfrm>
            <a:off x="4982165" y="4035489"/>
            <a:ext cx="140128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987E0E1A-9BEA-6842-BCE4-0157989694C8}"/>
              </a:ext>
            </a:extLst>
          </p:cNvPr>
          <p:cNvSpPr/>
          <p:nvPr/>
        </p:nvSpPr>
        <p:spPr>
          <a:xfrm>
            <a:off x="5122295" y="4035490"/>
            <a:ext cx="140128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F488C8F0-C9B3-E44B-AEF2-D0F9B01A4704}"/>
              </a:ext>
            </a:extLst>
          </p:cNvPr>
          <p:cNvSpPr/>
          <p:nvPr/>
        </p:nvSpPr>
        <p:spPr>
          <a:xfrm>
            <a:off x="5262424" y="4035489"/>
            <a:ext cx="140128" cy="35546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7F171ED5-81F4-264D-BE9B-CEECCAC5A9A9}"/>
              </a:ext>
            </a:extLst>
          </p:cNvPr>
          <p:cNvSpPr/>
          <p:nvPr/>
        </p:nvSpPr>
        <p:spPr>
          <a:xfrm>
            <a:off x="5402554" y="4035488"/>
            <a:ext cx="140128" cy="3559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094B2528-240E-6542-BCA1-339489A47A8F}"/>
              </a:ext>
            </a:extLst>
          </p:cNvPr>
          <p:cNvSpPr/>
          <p:nvPr/>
        </p:nvSpPr>
        <p:spPr>
          <a:xfrm>
            <a:off x="3712935" y="4035488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BF855860-482B-9649-A90F-86C09970757F}"/>
              </a:ext>
            </a:extLst>
          </p:cNvPr>
          <p:cNvSpPr txBox="1"/>
          <p:nvPr/>
        </p:nvSpPr>
        <p:spPr>
          <a:xfrm>
            <a:off x="3476102" y="4106273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809B452A-EF6F-CA41-9DB6-620658CCB6EA}"/>
              </a:ext>
            </a:extLst>
          </p:cNvPr>
          <p:cNvSpPr txBox="1"/>
          <p:nvPr/>
        </p:nvSpPr>
        <p:spPr>
          <a:xfrm>
            <a:off x="3789684" y="3779670"/>
            <a:ext cx="55496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2B19C6F7-EB86-F249-AE0A-C2E8795AE7DD}"/>
              </a:ext>
            </a:extLst>
          </p:cNvPr>
          <p:cNvSpPr/>
          <p:nvPr/>
        </p:nvSpPr>
        <p:spPr>
          <a:xfrm>
            <a:off x="3698964" y="3438179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0BF920DC-4760-6648-8ADF-A6080B0F8A57}"/>
              </a:ext>
            </a:extLst>
          </p:cNvPr>
          <p:cNvSpPr txBox="1"/>
          <p:nvPr/>
        </p:nvSpPr>
        <p:spPr>
          <a:xfrm>
            <a:off x="3390212" y="3502773"/>
            <a:ext cx="367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5C7E76A2-2401-C04B-849C-0F018F65F479}"/>
              </a:ext>
            </a:extLst>
          </p:cNvPr>
          <p:cNvSpPr/>
          <p:nvPr/>
        </p:nvSpPr>
        <p:spPr>
          <a:xfrm>
            <a:off x="3841873" y="3445210"/>
            <a:ext cx="140128" cy="352800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4" name="Curved Connector 583">
            <a:extLst>
              <a:ext uri="{FF2B5EF4-FFF2-40B4-BE49-F238E27FC236}">
                <a16:creationId xmlns:a16="http://schemas.microsoft.com/office/drawing/2014/main" id="{4D6F8987-5459-D74E-955A-88DAF1FA3F4E}"/>
              </a:ext>
            </a:extLst>
          </p:cNvPr>
          <p:cNvCxnSpPr>
            <a:cxnSpLocks/>
            <a:stCxn id="560" idx="2"/>
            <a:endCxn id="577" idx="2"/>
          </p:cNvCxnSpPr>
          <p:nvPr/>
        </p:nvCxnSpPr>
        <p:spPr>
          <a:xfrm rot="5400000">
            <a:off x="5648775" y="3143385"/>
            <a:ext cx="227102" cy="2269036"/>
          </a:xfrm>
          <a:prstGeom prst="curvedConnector3">
            <a:avLst>
              <a:gd name="adj1" fmla="val 200660"/>
            </a:avLst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Curved Connector 587">
            <a:extLst>
              <a:ext uri="{FF2B5EF4-FFF2-40B4-BE49-F238E27FC236}">
                <a16:creationId xmlns:a16="http://schemas.microsoft.com/office/drawing/2014/main" id="{E7356912-D510-E54F-8806-C529103E7E49}"/>
              </a:ext>
            </a:extLst>
          </p:cNvPr>
          <p:cNvCxnSpPr>
            <a:cxnSpLocks/>
            <a:stCxn id="293" idx="2"/>
            <a:endCxn id="418" idx="2"/>
          </p:cNvCxnSpPr>
          <p:nvPr/>
        </p:nvCxnSpPr>
        <p:spPr>
          <a:xfrm rot="5400000" flipH="1" flipV="1">
            <a:off x="4528734" y="-1000480"/>
            <a:ext cx="285016" cy="4720262"/>
          </a:xfrm>
          <a:prstGeom prst="curvedConnector3">
            <a:avLst>
              <a:gd name="adj1" fmla="val -80206"/>
            </a:avLst>
          </a:prstGeom>
          <a:ln w="63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Rectangle 594">
            <a:extLst>
              <a:ext uri="{FF2B5EF4-FFF2-40B4-BE49-F238E27FC236}">
                <a16:creationId xmlns:a16="http://schemas.microsoft.com/office/drawing/2014/main" id="{FBA69AA4-FE41-8C40-93AE-86F49A6D9597}"/>
              </a:ext>
            </a:extLst>
          </p:cNvPr>
          <p:cNvSpPr/>
          <p:nvPr/>
        </p:nvSpPr>
        <p:spPr>
          <a:xfrm>
            <a:off x="1370404" y="5354924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70FAC637-2043-2042-92AA-C8B08DAF6538}"/>
              </a:ext>
            </a:extLst>
          </p:cNvPr>
          <p:cNvSpPr txBox="1"/>
          <p:nvPr/>
        </p:nvSpPr>
        <p:spPr>
          <a:xfrm>
            <a:off x="1041277" y="5405106"/>
            <a:ext cx="415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1A47B368-FA1E-774E-9129-4FC15336F918}"/>
              </a:ext>
            </a:extLst>
          </p:cNvPr>
          <p:cNvSpPr/>
          <p:nvPr/>
        </p:nvSpPr>
        <p:spPr>
          <a:xfrm>
            <a:off x="3695364" y="3439272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F7344572-BB69-4C4E-BB38-AED1CA3DE0D1}"/>
              </a:ext>
            </a:extLst>
          </p:cNvPr>
          <p:cNvSpPr/>
          <p:nvPr/>
        </p:nvSpPr>
        <p:spPr>
          <a:xfrm>
            <a:off x="5973566" y="5356351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EDA74A8B-4046-C54E-9876-BD54EBC25A9E}"/>
              </a:ext>
            </a:extLst>
          </p:cNvPr>
          <p:cNvSpPr/>
          <p:nvPr/>
        </p:nvSpPr>
        <p:spPr>
          <a:xfrm>
            <a:off x="6113695" y="5356351"/>
            <a:ext cx="14012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5B064C06-B884-644C-8DBE-4688CEE208B6}"/>
              </a:ext>
            </a:extLst>
          </p:cNvPr>
          <p:cNvSpPr/>
          <p:nvPr/>
        </p:nvSpPr>
        <p:spPr>
          <a:xfrm>
            <a:off x="6253824" y="5356351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D32E1004-3512-384A-8D5B-329CDA0E2B02}"/>
              </a:ext>
            </a:extLst>
          </p:cNvPr>
          <p:cNvSpPr/>
          <p:nvPr/>
        </p:nvSpPr>
        <p:spPr>
          <a:xfrm>
            <a:off x="6393952" y="5356351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1070380A-6ABC-8146-BA6C-9555E7C22DBE}"/>
              </a:ext>
            </a:extLst>
          </p:cNvPr>
          <p:cNvSpPr/>
          <p:nvPr/>
        </p:nvSpPr>
        <p:spPr>
          <a:xfrm>
            <a:off x="6534079" y="5356351"/>
            <a:ext cx="140128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3559C0E4-C771-4E46-880A-D5EB07E2C3C0}"/>
              </a:ext>
            </a:extLst>
          </p:cNvPr>
          <p:cNvSpPr/>
          <p:nvPr/>
        </p:nvSpPr>
        <p:spPr>
          <a:xfrm>
            <a:off x="6669234" y="5356353"/>
            <a:ext cx="145103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F9DE634B-9A4B-4F47-B414-A7160EB7CECC}"/>
              </a:ext>
            </a:extLst>
          </p:cNvPr>
          <p:cNvSpPr/>
          <p:nvPr/>
        </p:nvSpPr>
        <p:spPr>
          <a:xfrm>
            <a:off x="6809362" y="5356351"/>
            <a:ext cx="153179" cy="355966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DBD7E96D-DCC5-5347-8721-D2615CEFF1E6}"/>
              </a:ext>
            </a:extLst>
          </p:cNvPr>
          <p:cNvSpPr/>
          <p:nvPr/>
        </p:nvSpPr>
        <p:spPr>
          <a:xfrm>
            <a:off x="6962541" y="5356353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5783C468-661E-7044-8FAC-033B135168DC}"/>
              </a:ext>
            </a:extLst>
          </p:cNvPr>
          <p:cNvSpPr/>
          <p:nvPr/>
        </p:nvSpPr>
        <p:spPr>
          <a:xfrm>
            <a:off x="7102669" y="5356351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90923D38-C3A0-BD43-BA87-0C0A62EBEE45}"/>
              </a:ext>
            </a:extLst>
          </p:cNvPr>
          <p:cNvSpPr/>
          <p:nvPr/>
        </p:nvSpPr>
        <p:spPr>
          <a:xfrm>
            <a:off x="7242797" y="5356352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B36F9C5E-3994-6742-BBDC-ADF7BA11932A}"/>
              </a:ext>
            </a:extLst>
          </p:cNvPr>
          <p:cNvSpPr/>
          <p:nvPr/>
        </p:nvSpPr>
        <p:spPr>
          <a:xfrm>
            <a:off x="7382927" y="5356353"/>
            <a:ext cx="140128" cy="355967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881B4553-6B88-3446-A3C2-78A3FBD6E9AA}"/>
              </a:ext>
            </a:extLst>
          </p:cNvPr>
          <p:cNvSpPr/>
          <p:nvPr/>
        </p:nvSpPr>
        <p:spPr>
          <a:xfrm>
            <a:off x="7523056" y="5356352"/>
            <a:ext cx="140128" cy="355460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2068BAF-9490-604A-96CD-C79B819F1BAA}"/>
              </a:ext>
            </a:extLst>
          </p:cNvPr>
          <p:cNvSpPr/>
          <p:nvPr/>
        </p:nvSpPr>
        <p:spPr>
          <a:xfrm>
            <a:off x="7663186" y="5356351"/>
            <a:ext cx="140128" cy="355969"/>
          </a:xfrm>
          <a:prstGeom prst="rect">
            <a:avLst/>
          </a:prstGeom>
          <a:pattFill prst="wave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6644784F-2FE6-0847-BB1A-6D76820C9E40}"/>
              </a:ext>
            </a:extLst>
          </p:cNvPr>
          <p:cNvSpPr/>
          <p:nvPr/>
        </p:nvSpPr>
        <p:spPr>
          <a:xfrm>
            <a:off x="5973567" y="5356351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A7DE16A1-1680-C142-981D-913E7E7B8E3E}"/>
              </a:ext>
            </a:extLst>
          </p:cNvPr>
          <p:cNvSpPr txBox="1"/>
          <p:nvPr/>
        </p:nvSpPr>
        <p:spPr>
          <a:xfrm>
            <a:off x="5738803" y="5417629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8D45F7E1-6A9D-0E48-9D0A-CC8EABE1E324}"/>
              </a:ext>
            </a:extLst>
          </p:cNvPr>
          <p:cNvSpPr/>
          <p:nvPr/>
        </p:nvSpPr>
        <p:spPr>
          <a:xfrm>
            <a:off x="1372959" y="5357389"/>
            <a:ext cx="140129" cy="34961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EDF7D51C-7E35-DB48-AB7E-FD68F25D1287}"/>
              </a:ext>
            </a:extLst>
          </p:cNvPr>
          <p:cNvSpPr/>
          <p:nvPr/>
        </p:nvSpPr>
        <p:spPr>
          <a:xfrm>
            <a:off x="1518405" y="5359517"/>
            <a:ext cx="140128" cy="352800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387E93E4-C2F8-BB45-8F84-FB9385FC7FDF}"/>
              </a:ext>
            </a:extLst>
          </p:cNvPr>
          <p:cNvSpPr txBox="1"/>
          <p:nvPr/>
        </p:nvSpPr>
        <p:spPr>
          <a:xfrm>
            <a:off x="3679365" y="5699132"/>
            <a:ext cx="585417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64699C74-92A8-1A43-B1DB-356CF7A4D691}"/>
              </a:ext>
            </a:extLst>
          </p:cNvPr>
          <p:cNvSpPr/>
          <p:nvPr/>
        </p:nvSpPr>
        <p:spPr>
          <a:xfrm>
            <a:off x="3689363" y="5350195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3CF2270-5407-004E-AE6B-7400D0FA2DBB}"/>
              </a:ext>
            </a:extLst>
          </p:cNvPr>
          <p:cNvSpPr/>
          <p:nvPr/>
        </p:nvSpPr>
        <p:spPr>
          <a:xfrm>
            <a:off x="3837916" y="5357226"/>
            <a:ext cx="140128" cy="352800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F4513AB1-0069-2E4C-8C07-3B342B0857BE}"/>
              </a:ext>
            </a:extLst>
          </p:cNvPr>
          <p:cNvSpPr/>
          <p:nvPr/>
        </p:nvSpPr>
        <p:spPr>
          <a:xfrm>
            <a:off x="3691407" y="5351288"/>
            <a:ext cx="140128" cy="3528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242971DA-F849-4748-BB55-8587C322A838}"/>
              </a:ext>
            </a:extLst>
          </p:cNvPr>
          <p:cNvSpPr txBox="1"/>
          <p:nvPr/>
        </p:nvSpPr>
        <p:spPr>
          <a:xfrm>
            <a:off x="6508420" y="652978"/>
            <a:ext cx="753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0E796B30-645D-0045-91D0-605BF3CF0CA5}"/>
              </a:ext>
            </a:extLst>
          </p:cNvPr>
          <p:cNvSpPr txBox="1"/>
          <p:nvPr/>
        </p:nvSpPr>
        <p:spPr>
          <a:xfrm>
            <a:off x="6503644" y="2097739"/>
            <a:ext cx="753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5CA75C16-F350-D640-941B-FD61E08E4E21}"/>
              </a:ext>
            </a:extLst>
          </p:cNvPr>
          <p:cNvSpPr txBox="1"/>
          <p:nvPr/>
        </p:nvSpPr>
        <p:spPr>
          <a:xfrm>
            <a:off x="5972334" y="3606277"/>
            <a:ext cx="182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~&gt; 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0B1E40DF-08BD-C049-A19E-F58518698ACD}"/>
              </a:ext>
            </a:extLst>
          </p:cNvPr>
          <p:cNvSpPr txBox="1"/>
          <p:nvPr/>
        </p:nvSpPr>
        <p:spPr>
          <a:xfrm>
            <a:off x="6531202" y="5149738"/>
            <a:ext cx="753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/LG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ED90E413-CFCA-A543-A44A-193F6381575F}"/>
              </a:ext>
            </a:extLst>
          </p:cNvPr>
          <p:cNvSpPr txBox="1"/>
          <p:nvPr/>
        </p:nvSpPr>
        <p:spPr>
          <a:xfrm>
            <a:off x="7626808" y="571458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C3F00E9E-618D-9049-97D1-F5EB6AFFF302}"/>
              </a:ext>
            </a:extLst>
          </p:cNvPr>
          <p:cNvSpPr txBox="1"/>
          <p:nvPr/>
        </p:nvSpPr>
        <p:spPr>
          <a:xfrm>
            <a:off x="1337287" y="903640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51B42A4E-25E7-0C43-980F-CEA90F6822AF}"/>
              </a:ext>
            </a:extLst>
          </p:cNvPr>
          <p:cNvSpPr txBox="1"/>
          <p:nvPr/>
        </p:nvSpPr>
        <p:spPr>
          <a:xfrm>
            <a:off x="5927100" y="120883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430BE98-14E3-BE46-A020-FD75BBE2ECCB}"/>
              </a:ext>
            </a:extLst>
          </p:cNvPr>
          <p:cNvSpPr txBox="1"/>
          <p:nvPr/>
        </p:nvSpPr>
        <p:spPr>
          <a:xfrm>
            <a:off x="3390136" y="5423040"/>
            <a:ext cx="367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38468F63-6A15-CB41-8788-F272DD26088B}"/>
              </a:ext>
            </a:extLst>
          </p:cNvPr>
          <p:cNvSpPr txBox="1"/>
          <p:nvPr/>
        </p:nvSpPr>
        <p:spPr>
          <a:xfrm>
            <a:off x="3599300" y="263326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60C26F0-7636-4E4E-A60A-0DFF6DBCF8D4}"/>
              </a:ext>
            </a:extLst>
          </p:cNvPr>
          <p:cNvSpPr txBox="1"/>
          <p:nvPr/>
        </p:nvSpPr>
        <p:spPr>
          <a:xfrm>
            <a:off x="3599968" y="122634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94381A16-3306-094F-9F2F-9C6160E5B224}"/>
              </a:ext>
            </a:extLst>
          </p:cNvPr>
          <p:cNvSpPr txBox="1"/>
          <p:nvPr/>
        </p:nvSpPr>
        <p:spPr>
          <a:xfrm>
            <a:off x="4433904" y="2649282"/>
            <a:ext cx="494046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BD82C52F-2C74-5C4B-9E8E-F0243E91C73D}"/>
              </a:ext>
            </a:extLst>
          </p:cNvPr>
          <p:cNvSpPr txBox="1"/>
          <p:nvPr/>
        </p:nvSpPr>
        <p:spPr>
          <a:xfrm>
            <a:off x="1339051" y="2649735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C24C6709-B0BE-1F4A-918B-35A429704E2A}"/>
              </a:ext>
            </a:extLst>
          </p:cNvPr>
          <p:cNvSpPr txBox="1"/>
          <p:nvPr/>
        </p:nvSpPr>
        <p:spPr>
          <a:xfrm>
            <a:off x="1357497" y="4105420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DDA02E45-8095-784E-918D-24E4173B029A}"/>
              </a:ext>
            </a:extLst>
          </p:cNvPr>
          <p:cNvSpPr txBox="1"/>
          <p:nvPr/>
        </p:nvSpPr>
        <p:spPr>
          <a:xfrm>
            <a:off x="1211173" y="5704496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578E18C5-19E3-194F-B499-B08A2AD66B64}"/>
              </a:ext>
            </a:extLst>
          </p:cNvPr>
          <p:cNvSpPr txBox="1"/>
          <p:nvPr/>
        </p:nvSpPr>
        <p:spPr>
          <a:xfrm>
            <a:off x="5932083" y="264292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9EF05EB9-C0B7-8347-8F46-7E367C2577A8}"/>
              </a:ext>
            </a:extLst>
          </p:cNvPr>
          <p:cNvSpPr txBox="1"/>
          <p:nvPr/>
        </p:nvSpPr>
        <p:spPr>
          <a:xfrm>
            <a:off x="5944494" y="4150046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AF42D0FF-7847-F340-AF93-9CCADE67D1C1}"/>
              </a:ext>
            </a:extLst>
          </p:cNvPr>
          <p:cNvSpPr txBox="1"/>
          <p:nvPr/>
        </p:nvSpPr>
        <p:spPr>
          <a:xfrm>
            <a:off x="5944494" y="570745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752C57F2-2613-E348-9B28-B1A9BB594E60}"/>
              </a:ext>
            </a:extLst>
          </p:cNvPr>
          <p:cNvSpPr txBox="1"/>
          <p:nvPr/>
        </p:nvSpPr>
        <p:spPr>
          <a:xfrm>
            <a:off x="1470368" y="5708570"/>
            <a:ext cx="494046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54BCFED7-3082-6346-B974-96D12DDF245F}"/>
              </a:ext>
            </a:extLst>
          </p:cNvPr>
          <p:cNvSpPr txBox="1"/>
          <p:nvPr/>
        </p:nvSpPr>
        <p:spPr>
          <a:xfrm>
            <a:off x="4870102" y="1784467"/>
            <a:ext cx="141199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A6B64748-ED83-1645-9460-94AD64505AC9}"/>
              </a:ext>
            </a:extLst>
          </p:cNvPr>
          <p:cNvSpPr txBox="1"/>
          <p:nvPr/>
        </p:nvSpPr>
        <p:spPr>
          <a:xfrm>
            <a:off x="2536965" y="1778338"/>
            <a:ext cx="141199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9CB52461-5DD0-AC41-B253-6CA90B55FFD8}"/>
              </a:ext>
            </a:extLst>
          </p:cNvPr>
          <p:cNvSpPr txBox="1"/>
          <p:nvPr/>
        </p:nvSpPr>
        <p:spPr>
          <a:xfrm>
            <a:off x="2551803" y="3195320"/>
            <a:ext cx="141199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D219ED05-EBE5-1145-B89D-BFA52FB2AF89}"/>
              </a:ext>
            </a:extLst>
          </p:cNvPr>
          <p:cNvSpPr txBox="1"/>
          <p:nvPr/>
        </p:nvSpPr>
        <p:spPr>
          <a:xfrm>
            <a:off x="4870103" y="3217507"/>
            <a:ext cx="141199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46803AD0-50CE-AB4B-B25E-628555131524}"/>
              </a:ext>
            </a:extLst>
          </p:cNvPr>
          <p:cNvSpPr txBox="1"/>
          <p:nvPr/>
        </p:nvSpPr>
        <p:spPr>
          <a:xfrm>
            <a:off x="6525085" y="1488124"/>
            <a:ext cx="7536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UID(S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,t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166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370">
            <a:extLst>
              <a:ext uri="{FF2B5EF4-FFF2-40B4-BE49-F238E27FC236}">
                <a16:creationId xmlns:a16="http://schemas.microsoft.com/office/drawing/2014/main" id="{F39097A1-4C01-4A48-A15B-CDF914FCC338}"/>
              </a:ext>
            </a:extLst>
          </p:cNvPr>
          <p:cNvSpPr/>
          <p:nvPr/>
        </p:nvSpPr>
        <p:spPr>
          <a:xfrm>
            <a:off x="1128426" y="380416"/>
            <a:ext cx="2320088" cy="1427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1AB4C-B07E-3049-AACD-374E94962A39}"/>
              </a:ext>
            </a:extLst>
          </p:cNvPr>
          <p:cNvSpPr/>
          <p:nvPr/>
        </p:nvSpPr>
        <p:spPr>
          <a:xfrm>
            <a:off x="3436806" y="380480"/>
            <a:ext cx="2320088" cy="284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69847-A181-E74E-8474-E9E463C80816}"/>
              </a:ext>
            </a:extLst>
          </p:cNvPr>
          <p:cNvSpPr/>
          <p:nvPr/>
        </p:nvSpPr>
        <p:spPr>
          <a:xfrm>
            <a:off x="1131059" y="1806790"/>
            <a:ext cx="2305556" cy="1410999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C62D4-8001-104F-BEFA-BCCFE54C4FC5}"/>
              </a:ext>
            </a:extLst>
          </p:cNvPr>
          <p:cNvSpPr/>
          <p:nvPr/>
        </p:nvSpPr>
        <p:spPr>
          <a:xfrm>
            <a:off x="1395680" y="578041"/>
            <a:ext cx="1829746" cy="34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59ADF-A977-A14E-87A2-F52054D14552}"/>
              </a:ext>
            </a:extLst>
          </p:cNvPr>
          <p:cNvSpPr/>
          <p:nvPr/>
        </p:nvSpPr>
        <p:spPr>
          <a:xfrm>
            <a:off x="1395679" y="57770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184F4-A98C-3D42-83FB-D7A0D9079568}"/>
              </a:ext>
            </a:extLst>
          </p:cNvPr>
          <p:cNvSpPr/>
          <p:nvPr/>
        </p:nvSpPr>
        <p:spPr>
          <a:xfrm>
            <a:off x="1535808" y="577698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8ADD3-7ACD-A343-BC59-FDB44CDDE4CD}"/>
              </a:ext>
            </a:extLst>
          </p:cNvPr>
          <p:cNvSpPr/>
          <p:nvPr/>
        </p:nvSpPr>
        <p:spPr>
          <a:xfrm>
            <a:off x="1673241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A6E12-9530-E24E-B1EB-91ABB176F380}"/>
              </a:ext>
            </a:extLst>
          </p:cNvPr>
          <p:cNvSpPr/>
          <p:nvPr/>
        </p:nvSpPr>
        <p:spPr>
          <a:xfrm>
            <a:off x="1810490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BF0AF-9F6C-7645-9386-8C383586B763}"/>
              </a:ext>
            </a:extLst>
          </p:cNvPr>
          <p:cNvSpPr/>
          <p:nvPr/>
        </p:nvSpPr>
        <p:spPr>
          <a:xfrm>
            <a:off x="1398725" y="114619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14DDF-FC85-CF4E-83DE-A3D9F0A0E732}"/>
              </a:ext>
            </a:extLst>
          </p:cNvPr>
          <p:cNvSpPr/>
          <p:nvPr/>
        </p:nvSpPr>
        <p:spPr>
          <a:xfrm>
            <a:off x="1538854" y="114619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CA55D-E015-A040-A188-B4BEC3052CB1}"/>
              </a:ext>
            </a:extLst>
          </p:cNvPr>
          <p:cNvSpPr/>
          <p:nvPr/>
        </p:nvSpPr>
        <p:spPr>
          <a:xfrm>
            <a:off x="1678983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DFE53D-7481-CF41-B360-D76E22E0D838}"/>
              </a:ext>
            </a:extLst>
          </p:cNvPr>
          <p:cNvSpPr/>
          <p:nvPr/>
        </p:nvSpPr>
        <p:spPr>
          <a:xfrm>
            <a:off x="1819111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4CD18-9373-1B48-8175-C45948A4FC0A}"/>
              </a:ext>
            </a:extLst>
          </p:cNvPr>
          <p:cNvSpPr/>
          <p:nvPr/>
        </p:nvSpPr>
        <p:spPr>
          <a:xfrm>
            <a:off x="1959238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48408-3B4E-4140-AC34-68DE032A8C42}"/>
              </a:ext>
            </a:extLst>
          </p:cNvPr>
          <p:cNvSpPr/>
          <p:nvPr/>
        </p:nvSpPr>
        <p:spPr>
          <a:xfrm>
            <a:off x="2094393" y="1146195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3B33D1-356B-1049-85C8-50110FDA84EB}"/>
              </a:ext>
            </a:extLst>
          </p:cNvPr>
          <p:cNvSpPr/>
          <p:nvPr/>
        </p:nvSpPr>
        <p:spPr>
          <a:xfrm>
            <a:off x="2234521" y="1146193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60619-F45E-5640-B58A-BEF2D389AD95}"/>
              </a:ext>
            </a:extLst>
          </p:cNvPr>
          <p:cNvSpPr/>
          <p:nvPr/>
        </p:nvSpPr>
        <p:spPr>
          <a:xfrm>
            <a:off x="2387700" y="114619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20E4B9-7A6F-3944-BF75-C5D95D12BDAF}"/>
              </a:ext>
            </a:extLst>
          </p:cNvPr>
          <p:cNvSpPr/>
          <p:nvPr/>
        </p:nvSpPr>
        <p:spPr>
          <a:xfrm>
            <a:off x="2527828" y="114619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0C2D8D-423E-BA48-9CA4-4BB70893A93E}"/>
              </a:ext>
            </a:extLst>
          </p:cNvPr>
          <p:cNvSpPr/>
          <p:nvPr/>
        </p:nvSpPr>
        <p:spPr>
          <a:xfrm>
            <a:off x="2667956" y="114619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25DE00-9744-014E-B846-6A20167BEE87}"/>
              </a:ext>
            </a:extLst>
          </p:cNvPr>
          <p:cNvSpPr/>
          <p:nvPr/>
        </p:nvSpPr>
        <p:spPr>
          <a:xfrm>
            <a:off x="2808086" y="114619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569116-C32A-C845-ACF6-320A9D0C4AAE}"/>
              </a:ext>
            </a:extLst>
          </p:cNvPr>
          <p:cNvSpPr/>
          <p:nvPr/>
        </p:nvSpPr>
        <p:spPr>
          <a:xfrm>
            <a:off x="2948215" y="1146194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04143E-4999-8240-9010-C89759E71AFB}"/>
              </a:ext>
            </a:extLst>
          </p:cNvPr>
          <p:cNvSpPr/>
          <p:nvPr/>
        </p:nvSpPr>
        <p:spPr>
          <a:xfrm>
            <a:off x="3088345" y="114619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4FF8BA-E12E-234D-8AD1-08E096723A99}"/>
              </a:ext>
            </a:extLst>
          </p:cNvPr>
          <p:cNvSpPr txBox="1"/>
          <p:nvPr/>
        </p:nvSpPr>
        <p:spPr>
          <a:xfrm>
            <a:off x="1327354" y="1489378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932E98-449C-C845-BED2-6EEAD47C89EC}"/>
              </a:ext>
            </a:extLst>
          </p:cNvPr>
          <p:cNvSpPr txBox="1"/>
          <p:nvPr/>
        </p:nvSpPr>
        <p:spPr>
          <a:xfrm>
            <a:off x="3022733" y="1489378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F2B7CE-AE85-164D-88E0-4CF29FCECF6C}"/>
              </a:ext>
            </a:extLst>
          </p:cNvPr>
          <p:cNvSpPr/>
          <p:nvPr/>
        </p:nvSpPr>
        <p:spPr>
          <a:xfrm>
            <a:off x="1959238" y="592756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873768-588A-004D-8CF6-996C8904F821}"/>
              </a:ext>
            </a:extLst>
          </p:cNvPr>
          <p:cNvSpPr/>
          <p:nvPr/>
        </p:nvSpPr>
        <p:spPr>
          <a:xfrm>
            <a:off x="3830029" y="81898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7B0FAA-9D93-244C-8388-EFA9A2D9DF1E}"/>
              </a:ext>
            </a:extLst>
          </p:cNvPr>
          <p:cNvSpPr/>
          <p:nvPr/>
        </p:nvSpPr>
        <p:spPr>
          <a:xfrm>
            <a:off x="3970158" y="81898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FD961-67D8-7A43-8C77-094C0571BD9A}"/>
              </a:ext>
            </a:extLst>
          </p:cNvPr>
          <p:cNvSpPr/>
          <p:nvPr/>
        </p:nvSpPr>
        <p:spPr>
          <a:xfrm>
            <a:off x="4110286" y="81898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5972FD-DBA9-3F46-93D1-42D41BA5CE46}"/>
              </a:ext>
            </a:extLst>
          </p:cNvPr>
          <p:cNvSpPr/>
          <p:nvPr/>
        </p:nvSpPr>
        <p:spPr>
          <a:xfrm>
            <a:off x="4250415" y="81898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CA3137-3358-0F40-9786-88962AE3092D}"/>
              </a:ext>
            </a:extLst>
          </p:cNvPr>
          <p:cNvSpPr/>
          <p:nvPr/>
        </p:nvSpPr>
        <p:spPr>
          <a:xfrm>
            <a:off x="4390542" y="81898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92BCA7-17AD-FC47-9A2C-822645E62964}"/>
              </a:ext>
            </a:extLst>
          </p:cNvPr>
          <p:cNvSpPr/>
          <p:nvPr/>
        </p:nvSpPr>
        <p:spPr>
          <a:xfrm>
            <a:off x="4389626" y="818558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5114D8-F5F5-7B4E-AA6A-650842A4BFA0}"/>
              </a:ext>
            </a:extLst>
          </p:cNvPr>
          <p:cNvSpPr/>
          <p:nvPr/>
        </p:nvSpPr>
        <p:spPr>
          <a:xfrm>
            <a:off x="1398726" y="1146193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A73AE8-8A6C-F34C-A4A8-D8173114F468}"/>
              </a:ext>
            </a:extLst>
          </p:cNvPr>
          <p:cNvSpPr txBox="1"/>
          <p:nvPr/>
        </p:nvSpPr>
        <p:spPr>
          <a:xfrm>
            <a:off x="1137657" y="120764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377203-9514-E04C-906C-46DFBDAFE99D}"/>
              </a:ext>
            </a:extLst>
          </p:cNvPr>
          <p:cNvSpPr txBox="1"/>
          <p:nvPr/>
        </p:nvSpPr>
        <p:spPr>
          <a:xfrm>
            <a:off x="1052225" y="646189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FCA0E0-4C72-9E48-9A2E-125995E34D4F}"/>
              </a:ext>
            </a:extLst>
          </p:cNvPr>
          <p:cNvSpPr txBox="1"/>
          <p:nvPr/>
        </p:nvSpPr>
        <p:spPr>
          <a:xfrm>
            <a:off x="1884579" y="907947"/>
            <a:ext cx="54053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61C7C1-5624-1740-B555-13E1E2035671}"/>
              </a:ext>
            </a:extLst>
          </p:cNvPr>
          <p:cNvSpPr/>
          <p:nvPr/>
        </p:nvSpPr>
        <p:spPr>
          <a:xfrm>
            <a:off x="1119591" y="187541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ACCF10-830A-C849-8F99-4B42F4BED72D}"/>
              </a:ext>
            </a:extLst>
          </p:cNvPr>
          <p:cNvSpPr/>
          <p:nvPr/>
        </p:nvSpPr>
        <p:spPr>
          <a:xfrm>
            <a:off x="3439247" y="373246"/>
            <a:ext cx="2316237" cy="2844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DB71C6-61A8-1A4E-BA0F-E2238447DF7C}"/>
              </a:ext>
            </a:extLst>
          </p:cNvPr>
          <p:cNvSpPr/>
          <p:nvPr/>
        </p:nvSpPr>
        <p:spPr>
          <a:xfrm>
            <a:off x="3437559" y="187118"/>
            <a:ext cx="2316882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74A0D4-58D5-C84B-AD24-D15C1084C8D7}"/>
              </a:ext>
            </a:extLst>
          </p:cNvPr>
          <p:cNvSpPr/>
          <p:nvPr/>
        </p:nvSpPr>
        <p:spPr>
          <a:xfrm>
            <a:off x="685765" y="373246"/>
            <a:ext cx="433045" cy="2844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FC113E-915A-294B-9952-76F0098E770F}"/>
              </a:ext>
            </a:extLst>
          </p:cNvPr>
          <p:cNvSpPr/>
          <p:nvPr/>
        </p:nvSpPr>
        <p:spPr>
          <a:xfrm>
            <a:off x="685766" y="373243"/>
            <a:ext cx="7377408" cy="14271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2C3D15-8BE3-A64D-BD5A-8C980D948FCF}"/>
              </a:ext>
            </a:extLst>
          </p:cNvPr>
          <p:cNvSpPr txBox="1"/>
          <p:nvPr/>
        </p:nvSpPr>
        <p:spPr>
          <a:xfrm>
            <a:off x="555753" y="971072"/>
            <a:ext cx="730641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ISR={1,2}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352E86-653A-0A46-AC3B-8071141D638D}"/>
              </a:ext>
            </a:extLst>
          </p:cNvPr>
          <p:cNvSpPr/>
          <p:nvPr/>
        </p:nvSpPr>
        <p:spPr>
          <a:xfrm>
            <a:off x="1411744" y="2381871"/>
            <a:ext cx="1829746" cy="3559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8CC71-C266-D645-A3B0-6F42365E0CBF}"/>
              </a:ext>
            </a:extLst>
          </p:cNvPr>
          <p:cNvSpPr/>
          <p:nvPr/>
        </p:nvSpPr>
        <p:spPr>
          <a:xfrm>
            <a:off x="1411743" y="238187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5EEF3C-CCD0-584D-B427-1D8955E7F91B}"/>
              </a:ext>
            </a:extLst>
          </p:cNvPr>
          <p:cNvSpPr/>
          <p:nvPr/>
        </p:nvSpPr>
        <p:spPr>
          <a:xfrm>
            <a:off x="1551872" y="238187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A6AF06-1957-6841-A523-2D0E5F0F7ED5}"/>
              </a:ext>
            </a:extLst>
          </p:cNvPr>
          <p:cNvSpPr/>
          <p:nvPr/>
        </p:nvSpPr>
        <p:spPr>
          <a:xfrm>
            <a:off x="1692001" y="238187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0804DD-79B9-BB4D-ADE4-F7E13BBA17A1}"/>
              </a:ext>
            </a:extLst>
          </p:cNvPr>
          <p:cNvSpPr/>
          <p:nvPr/>
        </p:nvSpPr>
        <p:spPr>
          <a:xfrm>
            <a:off x="1832130" y="238187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81A1AF-CEB6-E749-8456-1A2507BEE91F}"/>
              </a:ext>
            </a:extLst>
          </p:cNvPr>
          <p:cNvSpPr/>
          <p:nvPr/>
        </p:nvSpPr>
        <p:spPr>
          <a:xfrm>
            <a:off x="2109484" y="238227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B7592B-9EC7-7F4C-9F5E-D25CF0A3C7D1}"/>
              </a:ext>
            </a:extLst>
          </p:cNvPr>
          <p:cNvSpPr/>
          <p:nvPr/>
        </p:nvSpPr>
        <p:spPr>
          <a:xfrm>
            <a:off x="2405201" y="2378135"/>
            <a:ext cx="140128" cy="352800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875A30-8D47-7046-B367-E9D9AADF2009}"/>
              </a:ext>
            </a:extLst>
          </p:cNvPr>
          <p:cNvSpPr txBox="1"/>
          <p:nvPr/>
        </p:nvSpPr>
        <p:spPr>
          <a:xfrm>
            <a:off x="2342869" y="2732020"/>
            <a:ext cx="54053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C09006-3D65-B047-8CB4-1297ADD881A3}"/>
              </a:ext>
            </a:extLst>
          </p:cNvPr>
          <p:cNvSpPr/>
          <p:nvPr/>
        </p:nvSpPr>
        <p:spPr>
          <a:xfrm>
            <a:off x="6167719" y="812240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99D54E-7751-D745-9038-513CC528197D}"/>
              </a:ext>
            </a:extLst>
          </p:cNvPr>
          <p:cNvSpPr/>
          <p:nvPr/>
        </p:nvSpPr>
        <p:spPr>
          <a:xfrm>
            <a:off x="6307848" y="812240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A94A41-9E73-1448-8CB1-31E0955B3E51}"/>
              </a:ext>
            </a:extLst>
          </p:cNvPr>
          <p:cNvSpPr/>
          <p:nvPr/>
        </p:nvSpPr>
        <p:spPr>
          <a:xfrm>
            <a:off x="6447977" y="812240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307A0D-B06D-4445-BEE6-CF304F024D2C}"/>
              </a:ext>
            </a:extLst>
          </p:cNvPr>
          <p:cNvSpPr/>
          <p:nvPr/>
        </p:nvSpPr>
        <p:spPr>
          <a:xfrm>
            <a:off x="6588105" y="812240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BD8F220-6A47-6043-805E-A75A8D2929F5}"/>
              </a:ext>
            </a:extLst>
          </p:cNvPr>
          <p:cNvSpPr/>
          <p:nvPr/>
        </p:nvSpPr>
        <p:spPr>
          <a:xfrm>
            <a:off x="6728232" y="812240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ABE447-408E-8049-B69A-EA5BEAF44DC7}"/>
              </a:ext>
            </a:extLst>
          </p:cNvPr>
          <p:cNvSpPr/>
          <p:nvPr/>
        </p:nvSpPr>
        <p:spPr>
          <a:xfrm>
            <a:off x="6863387" y="812242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21CC90-9B2F-BB41-AC02-48F01F597ED6}"/>
              </a:ext>
            </a:extLst>
          </p:cNvPr>
          <p:cNvSpPr/>
          <p:nvPr/>
        </p:nvSpPr>
        <p:spPr>
          <a:xfrm>
            <a:off x="7003515" y="812240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372107D-832E-1846-B72F-F0130CE64A13}"/>
              </a:ext>
            </a:extLst>
          </p:cNvPr>
          <p:cNvSpPr/>
          <p:nvPr/>
        </p:nvSpPr>
        <p:spPr>
          <a:xfrm>
            <a:off x="7156694" y="812242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8FB1FA-10E7-1E4A-A10B-AB40566A2F46}"/>
              </a:ext>
            </a:extLst>
          </p:cNvPr>
          <p:cNvSpPr/>
          <p:nvPr/>
        </p:nvSpPr>
        <p:spPr>
          <a:xfrm>
            <a:off x="7296822" y="812240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2071C7-4B70-4A40-B9F4-0BD348497FCE}"/>
              </a:ext>
            </a:extLst>
          </p:cNvPr>
          <p:cNvSpPr/>
          <p:nvPr/>
        </p:nvSpPr>
        <p:spPr>
          <a:xfrm>
            <a:off x="7436950" y="812241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92BD2A-547E-9A44-8169-EA1289B9F7E4}"/>
              </a:ext>
            </a:extLst>
          </p:cNvPr>
          <p:cNvSpPr/>
          <p:nvPr/>
        </p:nvSpPr>
        <p:spPr>
          <a:xfrm>
            <a:off x="7577080" y="812242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EF2C5C-ABF5-B64A-B4AD-418E48F05081}"/>
              </a:ext>
            </a:extLst>
          </p:cNvPr>
          <p:cNvSpPr/>
          <p:nvPr/>
        </p:nvSpPr>
        <p:spPr>
          <a:xfrm>
            <a:off x="7717209" y="812241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B1FA82F-FD2F-CE4D-9619-06D413681FFB}"/>
              </a:ext>
            </a:extLst>
          </p:cNvPr>
          <p:cNvSpPr/>
          <p:nvPr/>
        </p:nvSpPr>
        <p:spPr>
          <a:xfrm>
            <a:off x="7857339" y="812240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95DB570-C962-1140-A09C-ED945C9B2677}"/>
              </a:ext>
            </a:extLst>
          </p:cNvPr>
          <p:cNvSpPr/>
          <p:nvPr/>
        </p:nvSpPr>
        <p:spPr>
          <a:xfrm>
            <a:off x="6167720" y="812240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7D837D-6D2C-4D44-BA85-B436313DF35C}"/>
              </a:ext>
            </a:extLst>
          </p:cNvPr>
          <p:cNvSpPr/>
          <p:nvPr/>
        </p:nvSpPr>
        <p:spPr>
          <a:xfrm>
            <a:off x="5750488" y="188028"/>
            <a:ext cx="2312686" cy="18473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Tiered Storage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923B449-9B32-7141-BC00-ADA2C4611C86}"/>
              </a:ext>
            </a:extLst>
          </p:cNvPr>
          <p:cNvSpPr/>
          <p:nvPr/>
        </p:nvSpPr>
        <p:spPr>
          <a:xfrm>
            <a:off x="6180543" y="1977369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827C580-EDFD-604A-A00E-8E0E47715A7A}"/>
              </a:ext>
            </a:extLst>
          </p:cNvPr>
          <p:cNvSpPr/>
          <p:nvPr/>
        </p:nvSpPr>
        <p:spPr>
          <a:xfrm>
            <a:off x="6320672" y="1977369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9C721F-2064-8641-B05A-F04E4CC78E8F}"/>
              </a:ext>
            </a:extLst>
          </p:cNvPr>
          <p:cNvSpPr/>
          <p:nvPr/>
        </p:nvSpPr>
        <p:spPr>
          <a:xfrm>
            <a:off x="6460801" y="1977369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530A18F-FDF8-7744-BC7E-C2C481B5BAE5}"/>
              </a:ext>
            </a:extLst>
          </p:cNvPr>
          <p:cNvSpPr/>
          <p:nvPr/>
        </p:nvSpPr>
        <p:spPr>
          <a:xfrm>
            <a:off x="6600929" y="1977369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BC5009-4D1E-D242-B118-DEF613400D82}"/>
              </a:ext>
            </a:extLst>
          </p:cNvPr>
          <p:cNvSpPr/>
          <p:nvPr/>
        </p:nvSpPr>
        <p:spPr>
          <a:xfrm>
            <a:off x="6741056" y="1977369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0FBC4F-C188-8D41-8545-CB19E75CC7CC}"/>
              </a:ext>
            </a:extLst>
          </p:cNvPr>
          <p:cNvSpPr/>
          <p:nvPr/>
        </p:nvSpPr>
        <p:spPr>
          <a:xfrm>
            <a:off x="6876211" y="1977371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D82B464-1F44-8A48-96B1-ED24F739BBF5}"/>
              </a:ext>
            </a:extLst>
          </p:cNvPr>
          <p:cNvSpPr/>
          <p:nvPr/>
        </p:nvSpPr>
        <p:spPr>
          <a:xfrm>
            <a:off x="7016339" y="1977369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AE2274-D907-C74A-B807-22400593986E}"/>
              </a:ext>
            </a:extLst>
          </p:cNvPr>
          <p:cNvSpPr/>
          <p:nvPr/>
        </p:nvSpPr>
        <p:spPr>
          <a:xfrm>
            <a:off x="7169518" y="1977371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86282E-9AE0-0A49-A523-85EC22FEA669}"/>
              </a:ext>
            </a:extLst>
          </p:cNvPr>
          <p:cNvSpPr/>
          <p:nvPr/>
        </p:nvSpPr>
        <p:spPr>
          <a:xfrm>
            <a:off x="7309646" y="1977369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70A749-342A-5346-8D55-5DE67ADDC867}"/>
              </a:ext>
            </a:extLst>
          </p:cNvPr>
          <p:cNvSpPr/>
          <p:nvPr/>
        </p:nvSpPr>
        <p:spPr>
          <a:xfrm>
            <a:off x="7449774" y="1977370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460ABF-C994-D040-959F-627CD4D36A64}"/>
              </a:ext>
            </a:extLst>
          </p:cNvPr>
          <p:cNvSpPr/>
          <p:nvPr/>
        </p:nvSpPr>
        <p:spPr>
          <a:xfrm>
            <a:off x="7589904" y="1977371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09E8361-C90F-AE49-9605-0AE1EE6C5150}"/>
              </a:ext>
            </a:extLst>
          </p:cNvPr>
          <p:cNvSpPr/>
          <p:nvPr/>
        </p:nvSpPr>
        <p:spPr>
          <a:xfrm>
            <a:off x="7730033" y="1977370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99E2185-609D-B545-9CE7-7B0DA16207D9}"/>
              </a:ext>
            </a:extLst>
          </p:cNvPr>
          <p:cNvSpPr/>
          <p:nvPr/>
        </p:nvSpPr>
        <p:spPr>
          <a:xfrm>
            <a:off x="7870163" y="1977369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A559E2-76E1-6749-9072-9770D313F9BC}"/>
              </a:ext>
            </a:extLst>
          </p:cNvPr>
          <p:cNvSpPr/>
          <p:nvPr/>
        </p:nvSpPr>
        <p:spPr>
          <a:xfrm>
            <a:off x="6180544" y="1977369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80A39A-5A6F-E64B-83EC-6706020CECAA}"/>
              </a:ext>
            </a:extLst>
          </p:cNvPr>
          <p:cNvSpPr txBox="1"/>
          <p:nvPr/>
        </p:nvSpPr>
        <p:spPr>
          <a:xfrm>
            <a:off x="7825966" y="2337940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EBE0B3E-7FAF-9F43-AC26-662E538B0F07}"/>
              </a:ext>
            </a:extLst>
          </p:cNvPr>
          <p:cNvSpPr txBox="1"/>
          <p:nvPr/>
        </p:nvSpPr>
        <p:spPr>
          <a:xfrm>
            <a:off x="7814933" y="115352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CF1982-6588-1244-9ABA-F504C25BB089}"/>
              </a:ext>
            </a:extLst>
          </p:cNvPr>
          <p:cNvSpPr txBox="1"/>
          <p:nvPr/>
        </p:nvSpPr>
        <p:spPr>
          <a:xfrm>
            <a:off x="1115228" y="372722"/>
            <a:ext cx="233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endParaRPr lang="en-US" sz="70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391466-8514-D74C-8ECA-7074D92DF4CC}"/>
              </a:ext>
            </a:extLst>
          </p:cNvPr>
          <p:cNvSpPr txBox="1"/>
          <p:nvPr/>
        </p:nvSpPr>
        <p:spPr>
          <a:xfrm>
            <a:off x="3440134" y="371975"/>
            <a:ext cx="231274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In-sync follower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3234A7-8A7B-014A-AE56-67606E77987A}"/>
              </a:ext>
            </a:extLst>
          </p:cNvPr>
          <p:cNvSpPr txBox="1"/>
          <p:nvPr/>
        </p:nvSpPr>
        <p:spPr>
          <a:xfrm>
            <a:off x="4484348" y="1170126"/>
            <a:ext cx="494046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EC142CA-9B70-4B4C-BAFE-5346E61BDB46}"/>
              </a:ext>
            </a:extLst>
          </p:cNvPr>
          <p:cNvSpPr/>
          <p:nvPr/>
        </p:nvSpPr>
        <p:spPr>
          <a:xfrm>
            <a:off x="5751991" y="369231"/>
            <a:ext cx="2309272" cy="28510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8675B3E-5F9A-214B-9046-9AF1C2111500}"/>
              </a:ext>
            </a:extLst>
          </p:cNvPr>
          <p:cNvSpPr/>
          <p:nvPr/>
        </p:nvSpPr>
        <p:spPr>
          <a:xfrm>
            <a:off x="1969638" y="2382274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DAF6A3F-E386-C841-84F2-9F65BF084373}"/>
              </a:ext>
            </a:extLst>
          </p:cNvPr>
          <p:cNvSpPr/>
          <p:nvPr/>
        </p:nvSpPr>
        <p:spPr>
          <a:xfrm>
            <a:off x="2249786" y="2379517"/>
            <a:ext cx="153978" cy="351418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E57FEE-DC39-134A-B64D-FC9876924BD8}"/>
              </a:ext>
            </a:extLst>
          </p:cNvPr>
          <p:cNvSpPr txBox="1"/>
          <p:nvPr/>
        </p:nvSpPr>
        <p:spPr>
          <a:xfrm>
            <a:off x="3457553" y="87356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j(2)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A9F5B0D-2663-784C-9457-334AAFC275C9}"/>
              </a:ext>
            </a:extLst>
          </p:cNvPr>
          <p:cNvSpPr txBox="1"/>
          <p:nvPr/>
        </p:nvSpPr>
        <p:spPr>
          <a:xfrm>
            <a:off x="1065231" y="2453306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23ABB914-7CAA-EC43-81D5-A4811A1CA5FE}"/>
              </a:ext>
            </a:extLst>
          </p:cNvPr>
          <p:cNvCxnSpPr>
            <a:cxnSpLocks/>
            <a:stCxn id="24" idx="2"/>
            <a:endCxn id="86" idx="2"/>
          </p:cNvCxnSpPr>
          <p:nvPr/>
        </p:nvCxnSpPr>
        <p:spPr>
          <a:xfrm rot="5400000" flipH="1" flipV="1">
            <a:off x="4601959" y="-1122640"/>
            <a:ext cx="333950" cy="4915647"/>
          </a:xfrm>
          <a:prstGeom prst="curvedConnector3">
            <a:avLst>
              <a:gd name="adj1" fmla="val -68453"/>
            </a:avLst>
          </a:prstGeom>
          <a:ln w="6350">
            <a:solidFill>
              <a:schemeClr val="tx1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543E14F-6F10-184F-B8CF-E4E0B657160C}"/>
              </a:ext>
            </a:extLst>
          </p:cNvPr>
          <p:cNvSpPr txBox="1"/>
          <p:nvPr/>
        </p:nvSpPr>
        <p:spPr>
          <a:xfrm>
            <a:off x="5651679" y="902202"/>
            <a:ext cx="6707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6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FAE9FC9-A511-3F4F-AA1B-5122A6CEBD8D}"/>
              </a:ext>
            </a:extLst>
          </p:cNvPr>
          <p:cNvSpPr txBox="1"/>
          <p:nvPr/>
        </p:nvSpPr>
        <p:spPr>
          <a:xfrm>
            <a:off x="1256303" y="911644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EA33DC2-5E63-7E42-9A7A-EB57C4C3A025}"/>
              </a:ext>
            </a:extLst>
          </p:cNvPr>
          <p:cNvSpPr txBox="1"/>
          <p:nvPr/>
        </p:nvSpPr>
        <p:spPr>
          <a:xfrm>
            <a:off x="6102302" y="115962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AA07773-F4B8-434E-A39D-BA797815C61F}"/>
              </a:ext>
            </a:extLst>
          </p:cNvPr>
          <p:cNvSpPr txBox="1"/>
          <p:nvPr/>
        </p:nvSpPr>
        <p:spPr>
          <a:xfrm>
            <a:off x="3541337" y="1409385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2CD2FB6-6529-C942-8D48-1A9E492BDB26}"/>
              </a:ext>
            </a:extLst>
          </p:cNvPr>
          <p:cNvSpPr txBox="1"/>
          <p:nvPr/>
        </p:nvSpPr>
        <p:spPr>
          <a:xfrm>
            <a:off x="1347674" y="2734084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2E213E-6FDC-4948-84BB-BB525EC7E47C}"/>
              </a:ext>
            </a:extLst>
          </p:cNvPr>
          <p:cNvSpPr txBox="1"/>
          <p:nvPr/>
        </p:nvSpPr>
        <p:spPr>
          <a:xfrm>
            <a:off x="6108773" y="232940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4B96692-24A0-9D49-9D1B-520F099F0B0F}"/>
              </a:ext>
            </a:extLst>
          </p:cNvPr>
          <p:cNvSpPr txBox="1"/>
          <p:nvPr/>
        </p:nvSpPr>
        <p:spPr>
          <a:xfrm>
            <a:off x="3452876" y="1808041"/>
            <a:ext cx="229382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6866DF6-D07E-0B40-9939-EB55E14D76CA}"/>
              </a:ext>
            </a:extLst>
          </p:cNvPr>
          <p:cNvSpPr txBox="1"/>
          <p:nvPr/>
        </p:nvSpPr>
        <p:spPr>
          <a:xfrm>
            <a:off x="1131730" y="1805711"/>
            <a:ext cx="230146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0D8F1B7-08BE-6045-8923-DA0D2F20B2C9}"/>
              </a:ext>
            </a:extLst>
          </p:cNvPr>
          <p:cNvSpPr txBox="1"/>
          <p:nvPr/>
        </p:nvSpPr>
        <p:spPr>
          <a:xfrm>
            <a:off x="634001" y="2279327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ISR={2}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D8C1E-F7F7-A048-900C-49A5C29003F1}"/>
              </a:ext>
            </a:extLst>
          </p:cNvPr>
          <p:cNvSpPr/>
          <p:nvPr/>
        </p:nvSpPr>
        <p:spPr>
          <a:xfrm>
            <a:off x="3830030" y="818981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1945BE4-6FC8-CE4B-9CF4-6D922F63BC6D}"/>
              </a:ext>
            </a:extLst>
          </p:cNvPr>
          <p:cNvSpPr txBox="1"/>
          <p:nvPr/>
        </p:nvSpPr>
        <p:spPr>
          <a:xfrm>
            <a:off x="4330049" y="1170126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6353D86A-00ED-F445-B489-F78EEB13390C}"/>
              </a:ext>
            </a:extLst>
          </p:cNvPr>
          <p:cNvSpPr/>
          <p:nvPr/>
        </p:nvSpPr>
        <p:spPr>
          <a:xfrm>
            <a:off x="1672376" y="578605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9070C037-61CE-AE4C-9B49-8FCAF0468923}"/>
              </a:ext>
            </a:extLst>
          </p:cNvPr>
          <p:cNvSpPr/>
          <p:nvPr/>
        </p:nvSpPr>
        <p:spPr>
          <a:xfrm>
            <a:off x="4533438" y="81813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0AFB326F-CA99-2F4E-97C5-06189B05EB0B}"/>
              </a:ext>
            </a:extLst>
          </p:cNvPr>
          <p:cNvSpPr txBox="1"/>
          <p:nvPr/>
        </p:nvSpPr>
        <p:spPr>
          <a:xfrm>
            <a:off x="1609255" y="909315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82162FFC-CE45-A848-9C1C-0063C1E7C8DD}"/>
              </a:ext>
            </a:extLst>
          </p:cNvPr>
          <p:cNvSpPr txBox="1"/>
          <p:nvPr/>
        </p:nvSpPr>
        <p:spPr>
          <a:xfrm>
            <a:off x="2047640" y="2733461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2AD5F01A-4C63-4543-A916-4DCFF26A5228}"/>
              </a:ext>
            </a:extLst>
          </p:cNvPr>
          <p:cNvSpPr txBox="1"/>
          <p:nvPr/>
        </p:nvSpPr>
        <p:spPr>
          <a:xfrm>
            <a:off x="3843518" y="1404000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C8EF3BE3-DDA4-F446-A700-0F142C5C9CC9}"/>
              </a:ext>
            </a:extLst>
          </p:cNvPr>
          <p:cNvSpPr txBox="1"/>
          <p:nvPr/>
        </p:nvSpPr>
        <p:spPr>
          <a:xfrm>
            <a:off x="4142331" y="1404000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i+1(2)</a:t>
            </a:r>
          </a:p>
        </p:txBody>
      </p:sp>
      <p:cxnSp>
        <p:nvCxnSpPr>
          <p:cNvPr id="563" name="Elbow Connector 562">
            <a:extLst>
              <a:ext uri="{FF2B5EF4-FFF2-40B4-BE49-F238E27FC236}">
                <a16:creationId xmlns:a16="http://schemas.microsoft.com/office/drawing/2014/main" id="{46615F11-FD4A-094B-8E9C-B64CD95AEF03}"/>
              </a:ext>
            </a:extLst>
          </p:cNvPr>
          <p:cNvCxnSpPr>
            <a:cxnSpLocks/>
            <a:stCxn id="201" idx="0"/>
            <a:endCxn id="35" idx="2"/>
          </p:cNvCxnSpPr>
          <p:nvPr/>
        </p:nvCxnSpPr>
        <p:spPr>
          <a:xfrm rot="5400000" flipH="1" flipV="1">
            <a:off x="3701780" y="1211072"/>
            <a:ext cx="237604" cy="159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Elbow Connector 570">
            <a:extLst>
              <a:ext uri="{FF2B5EF4-FFF2-40B4-BE49-F238E27FC236}">
                <a16:creationId xmlns:a16="http://schemas.microsoft.com/office/drawing/2014/main" id="{21E4FEFF-23EC-F543-AACC-C17C335114F8}"/>
              </a:ext>
            </a:extLst>
          </p:cNvPr>
          <p:cNvCxnSpPr>
            <a:cxnSpLocks/>
            <a:stCxn id="559" idx="0"/>
            <a:endCxn id="37" idx="2"/>
          </p:cNvCxnSpPr>
          <p:nvPr/>
        </p:nvCxnSpPr>
        <p:spPr>
          <a:xfrm rot="16200000" flipV="1">
            <a:off x="4160327" y="1191805"/>
            <a:ext cx="232219" cy="192172"/>
          </a:xfrm>
          <a:prstGeom prst="bentConnector3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42200FC1-A737-2448-AC32-D462F0103BB3}"/>
              </a:ext>
            </a:extLst>
          </p:cNvPr>
          <p:cNvCxnSpPr>
            <a:stCxn id="558" idx="0"/>
            <a:endCxn id="36" idx="2"/>
          </p:cNvCxnSpPr>
          <p:nvPr/>
        </p:nvCxnSpPr>
        <p:spPr>
          <a:xfrm flipH="1" flipV="1">
            <a:off x="4040222" y="1171781"/>
            <a:ext cx="3030" cy="23221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ectangle 586">
            <a:extLst>
              <a:ext uri="{FF2B5EF4-FFF2-40B4-BE49-F238E27FC236}">
                <a16:creationId xmlns:a16="http://schemas.microsoft.com/office/drawing/2014/main" id="{A0221098-EB3A-4248-ADB7-81C6D7A0BA4D}"/>
              </a:ext>
            </a:extLst>
          </p:cNvPr>
          <p:cNvSpPr/>
          <p:nvPr/>
        </p:nvSpPr>
        <p:spPr>
          <a:xfrm>
            <a:off x="3689518" y="2094101"/>
            <a:ext cx="1829746" cy="34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52EF99E6-4507-2D4E-9C55-6BC707273AC7}"/>
              </a:ext>
            </a:extLst>
          </p:cNvPr>
          <p:cNvSpPr/>
          <p:nvPr/>
        </p:nvSpPr>
        <p:spPr>
          <a:xfrm>
            <a:off x="3689517" y="209376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1F236E62-7706-614A-9B38-A23DFDEC6C7C}"/>
              </a:ext>
            </a:extLst>
          </p:cNvPr>
          <p:cNvSpPr/>
          <p:nvPr/>
        </p:nvSpPr>
        <p:spPr>
          <a:xfrm>
            <a:off x="3829646" y="2093758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9304B7D6-A792-AC4C-99C0-94207228A0A4}"/>
              </a:ext>
            </a:extLst>
          </p:cNvPr>
          <p:cNvSpPr/>
          <p:nvPr/>
        </p:nvSpPr>
        <p:spPr>
          <a:xfrm>
            <a:off x="3967079" y="209376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11F9BEE6-EFDC-6643-BB6F-2B4F524C8BEC}"/>
              </a:ext>
            </a:extLst>
          </p:cNvPr>
          <p:cNvSpPr/>
          <p:nvPr/>
        </p:nvSpPr>
        <p:spPr>
          <a:xfrm>
            <a:off x="4104328" y="209376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33243CC6-254C-B641-A0A0-F2C286AE6C2F}"/>
              </a:ext>
            </a:extLst>
          </p:cNvPr>
          <p:cNvSpPr/>
          <p:nvPr/>
        </p:nvSpPr>
        <p:spPr>
          <a:xfrm>
            <a:off x="3695101" y="2703369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251ED094-F482-4649-A93F-A991209C6692}"/>
              </a:ext>
            </a:extLst>
          </p:cNvPr>
          <p:cNvSpPr/>
          <p:nvPr/>
        </p:nvSpPr>
        <p:spPr>
          <a:xfrm>
            <a:off x="3835230" y="2703369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2E39481D-1A61-FC42-A7C7-A80AE519C1FF}"/>
              </a:ext>
            </a:extLst>
          </p:cNvPr>
          <p:cNvSpPr/>
          <p:nvPr/>
        </p:nvSpPr>
        <p:spPr>
          <a:xfrm>
            <a:off x="3975359" y="2703369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3BF12BBA-71CA-EA40-B9B6-234A2C5B8846}"/>
              </a:ext>
            </a:extLst>
          </p:cNvPr>
          <p:cNvSpPr/>
          <p:nvPr/>
        </p:nvSpPr>
        <p:spPr>
          <a:xfrm>
            <a:off x="4115487" y="2703369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338B4AEE-75E4-C447-9098-A284C4D5F54F}"/>
              </a:ext>
            </a:extLst>
          </p:cNvPr>
          <p:cNvSpPr/>
          <p:nvPr/>
        </p:nvSpPr>
        <p:spPr>
          <a:xfrm>
            <a:off x="4255614" y="2703369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8226DFDD-C948-C84C-B506-E785EA5C893B}"/>
              </a:ext>
            </a:extLst>
          </p:cNvPr>
          <p:cNvSpPr/>
          <p:nvPr/>
        </p:nvSpPr>
        <p:spPr>
          <a:xfrm>
            <a:off x="4390769" y="2703371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4BE99-3852-6C40-A8FF-F06F77DBFCC7}"/>
              </a:ext>
            </a:extLst>
          </p:cNvPr>
          <p:cNvSpPr/>
          <p:nvPr/>
        </p:nvSpPr>
        <p:spPr>
          <a:xfrm>
            <a:off x="4530897" y="2703369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72B5F401-D191-6548-B4D5-21CA7789A60C}"/>
              </a:ext>
            </a:extLst>
          </p:cNvPr>
          <p:cNvSpPr/>
          <p:nvPr/>
        </p:nvSpPr>
        <p:spPr>
          <a:xfrm>
            <a:off x="4684076" y="2703371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FB378666-0F1B-8D4C-8AD8-4C37078F8852}"/>
              </a:ext>
            </a:extLst>
          </p:cNvPr>
          <p:cNvSpPr/>
          <p:nvPr/>
        </p:nvSpPr>
        <p:spPr>
          <a:xfrm>
            <a:off x="4824204" y="2703369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014CEEBE-C237-3C40-B186-ABDE18FD8C59}"/>
              </a:ext>
            </a:extLst>
          </p:cNvPr>
          <p:cNvSpPr/>
          <p:nvPr/>
        </p:nvSpPr>
        <p:spPr>
          <a:xfrm>
            <a:off x="4964332" y="2703370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762984C3-67E2-E94B-8979-8522773645A3}"/>
              </a:ext>
            </a:extLst>
          </p:cNvPr>
          <p:cNvSpPr/>
          <p:nvPr/>
        </p:nvSpPr>
        <p:spPr>
          <a:xfrm>
            <a:off x="5104462" y="2703371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0A9AE724-CDBE-7445-B7E6-FB13137D50DE}"/>
              </a:ext>
            </a:extLst>
          </p:cNvPr>
          <p:cNvSpPr/>
          <p:nvPr/>
        </p:nvSpPr>
        <p:spPr>
          <a:xfrm>
            <a:off x="5244591" y="2703370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6E748D11-2802-3F46-97DF-CA4BC52ACFC4}"/>
              </a:ext>
            </a:extLst>
          </p:cNvPr>
          <p:cNvSpPr/>
          <p:nvPr/>
        </p:nvSpPr>
        <p:spPr>
          <a:xfrm>
            <a:off x="5384721" y="2703369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C7544C71-6814-B145-AD99-A6641A1DFEDC}"/>
              </a:ext>
            </a:extLst>
          </p:cNvPr>
          <p:cNvSpPr txBox="1"/>
          <p:nvPr/>
        </p:nvSpPr>
        <p:spPr>
          <a:xfrm>
            <a:off x="3624414" y="3041682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575A244A-64A8-7E40-A140-7575E0278CC5}"/>
              </a:ext>
            </a:extLst>
          </p:cNvPr>
          <p:cNvSpPr txBox="1"/>
          <p:nvPr/>
        </p:nvSpPr>
        <p:spPr>
          <a:xfrm>
            <a:off x="5457480" y="2966561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B1F65301-9F44-3D4C-AE1E-DE648AAB02D6}"/>
              </a:ext>
            </a:extLst>
          </p:cNvPr>
          <p:cNvSpPr/>
          <p:nvPr/>
        </p:nvSpPr>
        <p:spPr>
          <a:xfrm>
            <a:off x="4253076" y="2108816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AF3E7A24-DDC9-DF4D-80E0-F31091EEA6FE}"/>
              </a:ext>
            </a:extLst>
          </p:cNvPr>
          <p:cNvSpPr/>
          <p:nvPr/>
        </p:nvSpPr>
        <p:spPr>
          <a:xfrm>
            <a:off x="3695102" y="2703369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920DE243-DDB3-9240-AB45-732C7F808C43}"/>
              </a:ext>
            </a:extLst>
          </p:cNvPr>
          <p:cNvSpPr txBox="1"/>
          <p:nvPr/>
        </p:nvSpPr>
        <p:spPr>
          <a:xfrm>
            <a:off x="3434033" y="27648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9C1C300C-FB66-034A-BC88-F9E9E2CFA6DB}"/>
              </a:ext>
            </a:extLst>
          </p:cNvPr>
          <p:cNvSpPr txBox="1"/>
          <p:nvPr/>
        </p:nvSpPr>
        <p:spPr>
          <a:xfrm>
            <a:off x="3346063" y="2162249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72F27666-D1E7-EF41-B3B9-976B0BA1AB3E}"/>
              </a:ext>
            </a:extLst>
          </p:cNvPr>
          <p:cNvSpPr txBox="1"/>
          <p:nvPr/>
        </p:nvSpPr>
        <p:spPr>
          <a:xfrm>
            <a:off x="4170770" y="2428436"/>
            <a:ext cx="601447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E97D729D-6F13-B842-82FA-D203BC42B8C5}"/>
              </a:ext>
            </a:extLst>
          </p:cNvPr>
          <p:cNvSpPr txBox="1"/>
          <p:nvPr/>
        </p:nvSpPr>
        <p:spPr>
          <a:xfrm>
            <a:off x="3639742" y="2428522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j+1(2)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9E799D99-E60A-2B44-955B-1BDFA2E6A437}"/>
              </a:ext>
            </a:extLst>
          </p:cNvPr>
          <p:cNvSpPr/>
          <p:nvPr/>
        </p:nvSpPr>
        <p:spPr>
          <a:xfrm>
            <a:off x="6324089" y="2673719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F1CBA1E5-DEB0-5849-A01A-825A14EB94B1}"/>
              </a:ext>
            </a:extLst>
          </p:cNvPr>
          <p:cNvSpPr/>
          <p:nvPr/>
        </p:nvSpPr>
        <p:spPr>
          <a:xfrm>
            <a:off x="6464217" y="2673719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F4610882-2A24-2147-82F2-C7A4C95F0727}"/>
              </a:ext>
            </a:extLst>
          </p:cNvPr>
          <p:cNvSpPr/>
          <p:nvPr/>
        </p:nvSpPr>
        <p:spPr>
          <a:xfrm>
            <a:off x="6604344" y="2673719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5A6B1E44-87FA-6147-9B7C-2F8271AAEE64}"/>
              </a:ext>
            </a:extLst>
          </p:cNvPr>
          <p:cNvSpPr/>
          <p:nvPr/>
        </p:nvSpPr>
        <p:spPr>
          <a:xfrm>
            <a:off x="6739499" y="2673721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21941E00-3F68-7C4C-A8CB-534E40AF238C}"/>
              </a:ext>
            </a:extLst>
          </p:cNvPr>
          <p:cNvSpPr/>
          <p:nvPr/>
        </p:nvSpPr>
        <p:spPr>
          <a:xfrm>
            <a:off x="6879627" y="2673719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96565774-2B0C-7045-BCA2-825BE73852DB}"/>
              </a:ext>
            </a:extLst>
          </p:cNvPr>
          <p:cNvSpPr/>
          <p:nvPr/>
        </p:nvSpPr>
        <p:spPr>
          <a:xfrm>
            <a:off x="7032806" y="2673721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205A02E-32B6-9941-9A89-EBEDD32E4A8A}"/>
              </a:ext>
            </a:extLst>
          </p:cNvPr>
          <p:cNvSpPr/>
          <p:nvPr/>
        </p:nvSpPr>
        <p:spPr>
          <a:xfrm>
            <a:off x="7172934" y="2673719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E234A605-7E5C-904F-A2DB-4783758C713E}"/>
              </a:ext>
            </a:extLst>
          </p:cNvPr>
          <p:cNvSpPr/>
          <p:nvPr/>
        </p:nvSpPr>
        <p:spPr>
          <a:xfrm>
            <a:off x="7313062" y="2673720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177141C6-E0E9-DC42-BD4D-CD0E7D409841}"/>
              </a:ext>
            </a:extLst>
          </p:cNvPr>
          <p:cNvSpPr/>
          <p:nvPr/>
        </p:nvSpPr>
        <p:spPr>
          <a:xfrm>
            <a:off x="7453192" y="2673721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2C82A3A5-3A96-6542-AD20-A292CE0C6234}"/>
              </a:ext>
            </a:extLst>
          </p:cNvPr>
          <p:cNvSpPr/>
          <p:nvPr/>
        </p:nvSpPr>
        <p:spPr>
          <a:xfrm>
            <a:off x="7593321" y="2673720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A86A5AB5-D961-5C4D-B40B-64E4C4929CA1}"/>
              </a:ext>
            </a:extLst>
          </p:cNvPr>
          <p:cNvSpPr/>
          <p:nvPr/>
        </p:nvSpPr>
        <p:spPr>
          <a:xfrm>
            <a:off x="7733451" y="2673719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BAC7DEE7-99B9-194A-96AA-DC738F04375C}"/>
              </a:ext>
            </a:extLst>
          </p:cNvPr>
          <p:cNvSpPr/>
          <p:nvPr/>
        </p:nvSpPr>
        <p:spPr>
          <a:xfrm>
            <a:off x="6320672" y="2673719"/>
            <a:ext cx="155290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4FF0DDE-2262-9F46-A1AD-9092ABD0D2B9}"/>
              </a:ext>
            </a:extLst>
          </p:cNvPr>
          <p:cNvSpPr txBox="1"/>
          <p:nvPr/>
        </p:nvSpPr>
        <p:spPr>
          <a:xfrm>
            <a:off x="5086303" y="2728021"/>
            <a:ext cx="1829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D4B14BAB-B1C4-8D49-8B78-93F1BCC2E670}"/>
              </a:ext>
            </a:extLst>
          </p:cNvPr>
          <p:cNvSpPr txBox="1"/>
          <p:nvPr/>
        </p:nvSpPr>
        <p:spPr>
          <a:xfrm>
            <a:off x="6147026" y="620401"/>
            <a:ext cx="18297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→ 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A4A3649D-360D-D545-B680-65F678F1E824}"/>
              </a:ext>
            </a:extLst>
          </p:cNvPr>
          <p:cNvSpPr txBox="1"/>
          <p:nvPr/>
        </p:nvSpPr>
        <p:spPr>
          <a:xfrm>
            <a:off x="6180495" y="1795010"/>
            <a:ext cx="18297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→ 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439F2D0A-B205-BA40-B1B6-38E5823D6ABA}"/>
              </a:ext>
            </a:extLst>
          </p:cNvPr>
          <p:cNvSpPr txBox="1"/>
          <p:nvPr/>
        </p:nvSpPr>
        <p:spPr>
          <a:xfrm>
            <a:off x="5692913" y="2057591"/>
            <a:ext cx="6707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6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85A9F1B2-2524-7C42-9732-6DBA8E4C8310}"/>
              </a:ext>
            </a:extLst>
          </p:cNvPr>
          <p:cNvSpPr txBox="1"/>
          <p:nvPr/>
        </p:nvSpPr>
        <p:spPr>
          <a:xfrm>
            <a:off x="6198655" y="2493878"/>
            <a:ext cx="18297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→ 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[BO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432EAE04-4CAD-AE4D-B6DE-8AEC6008D7A9}"/>
              </a:ext>
            </a:extLst>
          </p:cNvPr>
          <p:cNvSpPr txBox="1"/>
          <p:nvPr/>
        </p:nvSpPr>
        <p:spPr>
          <a:xfrm>
            <a:off x="6273259" y="3010854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BF54020A-356F-C948-867B-5E51DF1679EC}"/>
              </a:ext>
            </a:extLst>
          </p:cNvPr>
          <p:cNvSpPr txBox="1"/>
          <p:nvPr/>
        </p:nvSpPr>
        <p:spPr>
          <a:xfrm>
            <a:off x="7684502" y="3009829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cxnSp>
        <p:nvCxnSpPr>
          <p:cNvPr id="642" name="Curved Connector 641">
            <a:extLst>
              <a:ext uri="{FF2B5EF4-FFF2-40B4-BE49-F238E27FC236}">
                <a16:creationId xmlns:a16="http://schemas.microsoft.com/office/drawing/2014/main" id="{FAC1AEAD-3F75-4841-A802-F48EF554AC38}"/>
              </a:ext>
            </a:extLst>
          </p:cNvPr>
          <p:cNvCxnSpPr>
            <a:cxnSpLocks/>
            <a:stCxn id="598" idx="2"/>
            <a:endCxn id="623" idx="1"/>
          </p:cNvCxnSpPr>
          <p:nvPr/>
        </p:nvCxnSpPr>
        <p:spPr>
          <a:xfrm rot="5400000" flipH="1" flipV="1">
            <a:off x="5361971" y="2097218"/>
            <a:ext cx="207633" cy="1716602"/>
          </a:xfrm>
          <a:prstGeom prst="curvedConnector4">
            <a:avLst>
              <a:gd name="adj1" fmla="val -57981"/>
              <a:gd name="adj2" fmla="val 80599"/>
            </a:avLst>
          </a:prstGeom>
          <a:ln w="6350">
            <a:solidFill>
              <a:schemeClr val="tx1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1D73959A-C457-AC4B-85D2-DB0831D0F5F9}"/>
              </a:ext>
            </a:extLst>
          </p:cNvPr>
          <p:cNvCxnSpPr/>
          <p:nvPr/>
        </p:nvCxnSpPr>
        <p:spPr>
          <a:xfrm>
            <a:off x="828736" y="3217789"/>
            <a:ext cx="3844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tangle 652">
            <a:extLst>
              <a:ext uri="{FF2B5EF4-FFF2-40B4-BE49-F238E27FC236}">
                <a16:creationId xmlns:a16="http://schemas.microsoft.com/office/drawing/2014/main" id="{1735472A-DA83-2343-9F7E-2197D38ACD4B}"/>
              </a:ext>
            </a:extLst>
          </p:cNvPr>
          <p:cNvSpPr/>
          <p:nvPr/>
        </p:nvSpPr>
        <p:spPr>
          <a:xfrm>
            <a:off x="1124638" y="3824009"/>
            <a:ext cx="2320088" cy="1427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CAA0075E-205B-904E-9C52-8A794C86B8C1}"/>
              </a:ext>
            </a:extLst>
          </p:cNvPr>
          <p:cNvSpPr/>
          <p:nvPr/>
        </p:nvSpPr>
        <p:spPr>
          <a:xfrm>
            <a:off x="3433018" y="3824073"/>
            <a:ext cx="2320088" cy="284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B5C53C2B-2120-2545-A739-3674C2FA5895}"/>
              </a:ext>
            </a:extLst>
          </p:cNvPr>
          <p:cNvSpPr/>
          <p:nvPr/>
        </p:nvSpPr>
        <p:spPr>
          <a:xfrm>
            <a:off x="1127271" y="5250383"/>
            <a:ext cx="2305556" cy="1410999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C36D177A-E3D3-454E-BAB8-ED0D6B052D56}"/>
              </a:ext>
            </a:extLst>
          </p:cNvPr>
          <p:cNvSpPr/>
          <p:nvPr/>
        </p:nvSpPr>
        <p:spPr>
          <a:xfrm>
            <a:off x="1391892" y="4021634"/>
            <a:ext cx="1829746" cy="34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ACB48475-F17A-0F4C-A06F-BA33DFB533F3}"/>
              </a:ext>
            </a:extLst>
          </p:cNvPr>
          <p:cNvSpPr/>
          <p:nvPr/>
        </p:nvSpPr>
        <p:spPr>
          <a:xfrm>
            <a:off x="1391891" y="4021293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C5626B69-3883-6441-9BE7-504D0DC46FC1}"/>
              </a:ext>
            </a:extLst>
          </p:cNvPr>
          <p:cNvSpPr/>
          <p:nvPr/>
        </p:nvSpPr>
        <p:spPr>
          <a:xfrm>
            <a:off x="1532020" y="402129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BA2E35B3-E96A-8C41-8D26-7835A6D76E0F}"/>
              </a:ext>
            </a:extLst>
          </p:cNvPr>
          <p:cNvSpPr/>
          <p:nvPr/>
        </p:nvSpPr>
        <p:spPr>
          <a:xfrm>
            <a:off x="1669453" y="402129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1A37F4AB-182B-1A48-B3A9-684B7F1C0336}"/>
              </a:ext>
            </a:extLst>
          </p:cNvPr>
          <p:cNvSpPr/>
          <p:nvPr/>
        </p:nvSpPr>
        <p:spPr>
          <a:xfrm>
            <a:off x="1806702" y="402129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45C7C331-A2BA-D347-A7B1-8DAE2210D408}"/>
              </a:ext>
            </a:extLst>
          </p:cNvPr>
          <p:cNvSpPr/>
          <p:nvPr/>
        </p:nvSpPr>
        <p:spPr>
          <a:xfrm>
            <a:off x="1394937" y="4589786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A45E6985-C2F8-6C4E-8171-EB178EAAB96D}"/>
              </a:ext>
            </a:extLst>
          </p:cNvPr>
          <p:cNvSpPr/>
          <p:nvPr/>
        </p:nvSpPr>
        <p:spPr>
          <a:xfrm>
            <a:off x="1535066" y="4589786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6AAA1EB1-4C1D-1545-BD50-215B6C6520A4}"/>
              </a:ext>
            </a:extLst>
          </p:cNvPr>
          <p:cNvSpPr/>
          <p:nvPr/>
        </p:nvSpPr>
        <p:spPr>
          <a:xfrm>
            <a:off x="1675195" y="45897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16C149D9-89B4-DD4E-BBC5-1C31EAF19078}"/>
              </a:ext>
            </a:extLst>
          </p:cNvPr>
          <p:cNvSpPr/>
          <p:nvPr/>
        </p:nvSpPr>
        <p:spPr>
          <a:xfrm>
            <a:off x="1815323" y="45897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08FD3EDF-F7A2-C247-B039-FD748B45B715}"/>
              </a:ext>
            </a:extLst>
          </p:cNvPr>
          <p:cNvSpPr/>
          <p:nvPr/>
        </p:nvSpPr>
        <p:spPr>
          <a:xfrm>
            <a:off x="1955450" y="45897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0705B463-27D0-BC49-ABB6-8F45B5DC45CD}"/>
              </a:ext>
            </a:extLst>
          </p:cNvPr>
          <p:cNvSpPr/>
          <p:nvPr/>
        </p:nvSpPr>
        <p:spPr>
          <a:xfrm>
            <a:off x="2090605" y="4589788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35B8FE02-9E14-114C-8925-488B61E1CD75}"/>
              </a:ext>
            </a:extLst>
          </p:cNvPr>
          <p:cNvSpPr/>
          <p:nvPr/>
        </p:nvSpPr>
        <p:spPr>
          <a:xfrm>
            <a:off x="2230733" y="4589786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E5E98C61-CD45-9B4D-B1A6-380CDF9C85B0}"/>
              </a:ext>
            </a:extLst>
          </p:cNvPr>
          <p:cNvSpPr/>
          <p:nvPr/>
        </p:nvSpPr>
        <p:spPr>
          <a:xfrm>
            <a:off x="2383912" y="4589788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5504C2EC-66CD-864B-8030-EB033FAB5670}"/>
              </a:ext>
            </a:extLst>
          </p:cNvPr>
          <p:cNvSpPr/>
          <p:nvPr/>
        </p:nvSpPr>
        <p:spPr>
          <a:xfrm>
            <a:off x="2524040" y="4589786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788A17B1-845D-5945-8169-F213444B3554}"/>
              </a:ext>
            </a:extLst>
          </p:cNvPr>
          <p:cNvSpPr/>
          <p:nvPr/>
        </p:nvSpPr>
        <p:spPr>
          <a:xfrm>
            <a:off x="2664168" y="458978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3A473FF2-3EDD-994D-8FA5-868D14F082CC}"/>
              </a:ext>
            </a:extLst>
          </p:cNvPr>
          <p:cNvSpPr/>
          <p:nvPr/>
        </p:nvSpPr>
        <p:spPr>
          <a:xfrm>
            <a:off x="2804298" y="4589788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2A4388BD-F6E8-C741-BE36-4C65161E722A}"/>
              </a:ext>
            </a:extLst>
          </p:cNvPr>
          <p:cNvSpPr/>
          <p:nvPr/>
        </p:nvSpPr>
        <p:spPr>
          <a:xfrm>
            <a:off x="2944427" y="4589787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3826758C-5FCF-664D-ACCD-57100FD0CD69}"/>
              </a:ext>
            </a:extLst>
          </p:cNvPr>
          <p:cNvSpPr/>
          <p:nvPr/>
        </p:nvSpPr>
        <p:spPr>
          <a:xfrm>
            <a:off x="3084557" y="4589786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F8A2F16D-382E-8247-9EE6-33A8F500CBD3}"/>
              </a:ext>
            </a:extLst>
          </p:cNvPr>
          <p:cNvSpPr txBox="1"/>
          <p:nvPr/>
        </p:nvSpPr>
        <p:spPr>
          <a:xfrm>
            <a:off x="1323566" y="4932971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2AB21588-A603-C746-93A5-5E6E640CFD21}"/>
              </a:ext>
            </a:extLst>
          </p:cNvPr>
          <p:cNvSpPr txBox="1"/>
          <p:nvPr/>
        </p:nvSpPr>
        <p:spPr>
          <a:xfrm>
            <a:off x="3018945" y="4932971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FA66003-8F5A-D748-8891-90FD5783F288}"/>
              </a:ext>
            </a:extLst>
          </p:cNvPr>
          <p:cNvSpPr/>
          <p:nvPr/>
        </p:nvSpPr>
        <p:spPr>
          <a:xfrm>
            <a:off x="1955450" y="4036349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813EED18-4170-6943-BF38-8EE73CDB45B9}"/>
              </a:ext>
            </a:extLst>
          </p:cNvPr>
          <p:cNvSpPr/>
          <p:nvPr/>
        </p:nvSpPr>
        <p:spPr>
          <a:xfrm>
            <a:off x="3826241" y="4262574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3911FE2B-CA7F-E14F-A370-D2062D918393}"/>
              </a:ext>
            </a:extLst>
          </p:cNvPr>
          <p:cNvSpPr/>
          <p:nvPr/>
        </p:nvSpPr>
        <p:spPr>
          <a:xfrm>
            <a:off x="3966370" y="4262574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A2E3B8A1-8E60-1E42-BAF8-3F272E7BD7A0}"/>
              </a:ext>
            </a:extLst>
          </p:cNvPr>
          <p:cNvSpPr/>
          <p:nvPr/>
        </p:nvSpPr>
        <p:spPr>
          <a:xfrm>
            <a:off x="4106498" y="4262574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F61C6EB6-987A-F641-98B6-54A3DB61DD53}"/>
              </a:ext>
            </a:extLst>
          </p:cNvPr>
          <p:cNvSpPr/>
          <p:nvPr/>
        </p:nvSpPr>
        <p:spPr>
          <a:xfrm>
            <a:off x="4246627" y="4262574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A0BF83EF-F991-8447-9BDB-DD87A55F90D2}"/>
              </a:ext>
            </a:extLst>
          </p:cNvPr>
          <p:cNvSpPr/>
          <p:nvPr/>
        </p:nvSpPr>
        <p:spPr>
          <a:xfrm>
            <a:off x="4386754" y="4262574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26BE0D79-75BB-114F-8BCF-17C3542FE8F4}"/>
              </a:ext>
            </a:extLst>
          </p:cNvPr>
          <p:cNvSpPr/>
          <p:nvPr/>
        </p:nvSpPr>
        <p:spPr>
          <a:xfrm>
            <a:off x="4385838" y="4262151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E42F57F2-1F46-1A40-9CCC-AFADFAA54D4F}"/>
              </a:ext>
            </a:extLst>
          </p:cNvPr>
          <p:cNvSpPr/>
          <p:nvPr/>
        </p:nvSpPr>
        <p:spPr>
          <a:xfrm>
            <a:off x="1394938" y="4589786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F4A49E1A-9E2E-014A-B64A-CD221EC349D0}"/>
              </a:ext>
            </a:extLst>
          </p:cNvPr>
          <p:cNvSpPr txBox="1"/>
          <p:nvPr/>
        </p:nvSpPr>
        <p:spPr>
          <a:xfrm>
            <a:off x="1133869" y="465123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146361D0-429A-1542-951F-763E47491DF1}"/>
              </a:ext>
            </a:extLst>
          </p:cNvPr>
          <p:cNvSpPr txBox="1"/>
          <p:nvPr/>
        </p:nvSpPr>
        <p:spPr>
          <a:xfrm>
            <a:off x="1048437" y="4089782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A856DEEB-2389-5C42-93D7-FCA4DD695447}"/>
              </a:ext>
            </a:extLst>
          </p:cNvPr>
          <p:cNvSpPr txBox="1"/>
          <p:nvPr/>
        </p:nvSpPr>
        <p:spPr>
          <a:xfrm>
            <a:off x="1880791" y="4351540"/>
            <a:ext cx="54053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7E5C1302-417D-2742-91BE-A7087A1B9F2A}"/>
              </a:ext>
            </a:extLst>
          </p:cNvPr>
          <p:cNvSpPr/>
          <p:nvPr/>
        </p:nvSpPr>
        <p:spPr>
          <a:xfrm>
            <a:off x="1115803" y="3631134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E3AA6EB0-7547-4444-AF3D-8BDAEEA058D0}"/>
              </a:ext>
            </a:extLst>
          </p:cNvPr>
          <p:cNvSpPr/>
          <p:nvPr/>
        </p:nvSpPr>
        <p:spPr>
          <a:xfrm>
            <a:off x="3435459" y="3816839"/>
            <a:ext cx="2316237" cy="2844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875EAB51-0B4C-9E4B-95E4-811BC316CCE8}"/>
              </a:ext>
            </a:extLst>
          </p:cNvPr>
          <p:cNvSpPr/>
          <p:nvPr/>
        </p:nvSpPr>
        <p:spPr>
          <a:xfrm>
            <a:off x="3433771" y="3630711"/>
            <a:ext cx="2316882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A2E43918-852A-1A46-8BFF-A3E63CD787C2}"/>
              </a:ext>
            </a:extLst>
          </p:cNvPr>
          <p:cNvSpPr/>
          <p:nvPr/>
        </p:nvSpPr>
        <p:spPr>
          <a:xfrm>
            <a:off x="681977" y="3816839"/>
            <a:ext cx="433045" cy="2844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6CC70A12-CB7D-D548-85F6-E08073E713FC}"/>
              </a:ext>
            </a:extLst>
          </p:cNvPr>
          <p:cNvSpPr/>
          <p:nvPr/>
        </p:nvSpPr>
        <p:spPr>
          <a:xfrm>
            <a:off x="681978" y="3816836"/>
            <a:ext cx="7377408" cy="14271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800B5CF-EA7E-D04B-AA1C-0C6A59793B4C}"/>
              </a:ext>
            </a:extLst>
          </p:cNvPr>
          <p:cNvSpPr txBox="1"/>
          <p:nvPr/>
        </p:nvSpPr>
        <p:spPr>
          <a:xfrm>
            <a:off x="551965" y="4414665"/>
            <a:ext cx="730641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ISR={1,2}</a:t>
            </a: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E0A2CDA3-50EC-E843-BB77-7D6697B61445}"/>
              </a:ext>
            </a:extLst>
          </p:cNvPr>
          <p:cNvSpPr/>
          <p:nvPr/>
        </p:nvSpPr>
        <p:spPr>
          <a:xfrm>
            <a:off x="1407956" y="5825464"/>
            <a:ext cx="1829746" cy="3559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20CDFF01-E1BB-A949-A598-FE22BE8FC481}"/>
              </a:ext>
            </a:extLst>
          </p:cNvPr>
          <p:cNvSpPr/>
          <p:nvPr/>
        </p:nvSpPr>
        <p:spPr>
          <a:xfrm>
            <a:off x="1407955" y="5825464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7A33E4E6-9D03-CC4C-B825-B51F1A8BD445}"/>
              </a:ext>
            </a:extLst>
          </p:cNvPr>
          <p:cNvSpPr/>
          <p:nvPr/>
        </p:nvSpPr>
        <p:spPr>
          <a:xfrm>
            <a:off x="1548084" y="5825464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24D74210-9E8A-0D4D-BDD3-3399278AD098}"/>
              </a:ext>
            </a:extLst>
          </p:cNvPr>
          <p:cNvSpPr/>
          <p:nvPr/>
        </p:nvSpPr>
        <p:spPr>
          <a:xfrm>
            <a:off x="1688213" y="5825464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5096BD51-65DA-FC40-B23F-35FDC32783DD}"/>
              </a:ext>
            </a:extLst>
          </p:cNvPr>
          <p:cNvSpPr/>
          <p:nvPr/>
        </p:nvSpPr>
        <p:spPr>
          <a:xfrm>
            <a:off x="1828342" y="5825464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3ABCC585-7299-6A42-9116-02CB4B658093}"/>
              </a:ext>
            </a:extLst>
          </p:cNvPr>
          <p:cNvSpPr/>
          <p:nvPr/>
        </p:nvSpPr>
        <p:spPr>
          <a:xfrm>
            <a:off x="2105696" y="582587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13712F89-A2DE-2449-850F-6AC6AA187F55}"/>
              </a:ext>
            </a:extLst>
          </p:cNvPr>
          <p:cNvSpPr/>
          <p:nvPr/>
        </p:nvSpPr>
        <p:spPr>
          <a:xfrm>
            <a:off x="2401413" y="5821728"/>
            <a:ext cx="140128" cy="352800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5A5802B9-CE2D-9F4C-ABC4-725622118606}"/>
              </a:ext>
            </a:extLst>
          </p:cNvPr>
          <p:cNvSpPr txBox="1"/>
          <p:nvPr/>
        </p:nvSpPr>
        <p:spPr>
          <a:xfrm>
            <a:off x="2339081" y="6175613"/>
            <a:ext cx="54053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08B4CDD1-AAC7-4F4E-BAAE-C0E8D3FAC945}"/>
              </a:ext>
            </a:extLst>
          </p:cNvPr>
          <p:cNvSpPr/>
          <p:nvPr/>
        </p:nvSpPr>
        <p:spPr>
          <a:xfrm>
            <a:off x="6163931" y="425583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1351751E-D06F-234E-916E-668C92D650F3}"/>
              </a:ext>
            </a:extLst>
          </p:cNvPr>
          <p:cNvSpPr/>
          <p:nvPr/>
        </p:nvSpPr>
        <p:spPr>
          <a:xfrm>
            <a:off x="6304060" y="425583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5AAD74F0-49C7-1E43-91AE-81AD75379B91}"/>
              </a:ext>
            </a:extLst>
          </p:cNvPr>
          <p:cNvSpPr/>
          <p:nvPr/>
        </p:nvSpPr>
        <p:spPr>
          <a:xfrm>
            <a:off x="6444189" y="425583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E3313041-965B-3546-BD8C-77A239F6BDFB}"/>
              </a:ext>
            </a:extLst>
          </p:cNvPr>
          <p:cNvSpPr/>
          <p:nvPr/>
        </p:nvSpPr>
        <p:spPr>
          <a:xfrm>
            <a:off x="6584317" y="425583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387A0013-4681-4D47-B9B0-9E7320C753CB}"/>
              </a:ext>
            </a:extLst>
          </p:cNvPr>
          <p:cNvSpPr/>
          <p:nvPr/>
        </p:nvSpPr>
        <p:spPr>
          <a:xfrm>
            <a:off x="6724444" y="425583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E2BE8ABA-0C99-C643-A7F1-91C191B02855}"/>
              </a:ext>
            </a:extLst>
          </p:cNvPr>
          <p:cNvSpPr/>
          <p:nvPr/>
        </p:nvSpPr>
        <p:spPr>
          <a:xfrm>
            <a:off x="6859599" y="4255835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4643F047-BEC3-D843-935A-4F90B15135E0}"/>
              </a:ext>
            </a:extLst>
          </p:cNvPr>
          <p:cNvSpPr/>
          <p:nvPr/>
        </p:nvSpPr>
        <p:spPr>
          <a:xfrm>
            <a:off x="6999727" y="4255833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7B8A0C01-CB5F-DA42-98C6-F3D452639B3D}"/>
              </a:ext>
            </a:extLst>
          </p:cNvPr>
          <p:cNvSpPr/>
          <p:nvPr/>
        </p:nvSpPr>
        <p:spPr>
          <a:xfrm>
            <a:off x="7152906" y="425583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91EB24BA-A813-6E46-BD43-C6A26AE512CF}"/>
              </a:ext>
            </a:extLst>
          </p:cNvPr>
          <p:cNvSpPr/>
          <p:nvPr/>
        </p:nvSpPr>
        <p:spPr>
          <a:xfrm>
            <a:off x="7293034" y="425583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5B1A4520-D989-2245-9802-59C4A5D73BA8}"/>
              </a:ext>
            </a:extLst>
          </p:cNvPr>
          <p:cNvSpPr/>
          <p:nvPr/>
        </p:nvSpPr>
        <p:spPr>
          <a:xfrm>
            <a:off x="7433162" y="425583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28B1B4E2-5E33-3549-8D1F-7F9D1F4F5DD0}"/>
              </a:ext>
            </a:extLst>
          </p:cNvPr>
          <p:cNvSpPr/>
          <p:nvPr/>
        </p:nvSpPr>
        <p:spPr>
          <a:xfrm>
            <a:off x="7573292" y="425583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4AC73620-11F0-3649-86AE-AA4AF5C516B9}"/>
              </a:ext>
            </a:extLst>
          </p:cNvPr>
          <p:cNvSpPr/>
          <p:nvPr/>
        </p:nvSpPr>
        <p:spPr>
          <a:xfrm>
            <a:off x="7713421" y="4255834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6002A46B-7291-5E4B-BE8C-079C4AC1B45D}"/>
              </a:ext>
            </a:extLst>
          </p:cNvPr>
          <p:cNvSpPr/>
          <p:nvPr/>
        </p:nvSpPr>
        <p:spPr>
          <a:xfrm>
            <a:off x="7853551" y="425583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0178A0D8-9F09-1442-B54E-145175F69EE4}"/>
              </a:ext>
            </a:extLst>
          </p:cNvPr>
          <p:cNvSpPr/>
          <p:nvPr/>
        </p:nvSpPr>
        <p:spPr>
          <a:xfrm>
            <a:off x="6163932" y="4255833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B5EEEE4F-7FC0-7B47-B2C8-9D1CB05CCC99}"/>
              </a:ext>
            </a:extLst>
          </p:cNvPr>
          <p:cNvSpPr/>
          <p:nvPr/>
        </p:nvSpPr>
        <p:spPr>
          <a:xfrm>
            <a:off x="5746700" y="3631621"/>
            <a:ext cx="2312686" cy="18473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Tiered Storage</a:t>
            </a: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46DDE742-3740-D343-AD25-E77B5B951DDD}"/>
              </a:ext>
            </a:extLst>
          </p:cNvPr>
          <p:cNvSpPr/>
          <p:nvPr/>
        </p:nvSpPr>
        <p:spPr>
          <a:xfrm>
            <a:off x="6073963" y="539988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56598095-A058-584F-BD76-3D4225356696}"/>
              </a:ext>
            </a:extLst>
          </p:cNvPr>
          <p:cNvSpPr/>
          <p:nvPr/>
        </p:nvSpPr>
        <p:spPr>
          <a:xfrm>
            <a:off x="6214092" y="539988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75766AC0-F58F-A549-8F4E-6D0D6C32DEFE}"/>
              </a:ext>
            </a:extLst>
          </p:cNvPr>
          <p:cNvSpPr/>
          <p:nvPr/>
        </p:nvSpPr>
        <p:spPr>
          <a:xfrm>
            <a:off x="6354221" y="539988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B387F6E1-1921-584D-A09E-C770DBBCDE75}"/>
              </a:ext>
            </a:extLst>
          </p:cNvPr>
          <p:cNvSpPr/>
          <p:nvPr/>
        </p:nvSpPr>
        <p:spPr>
          <a:xfrm>
            <a:off x="6494349" y="539988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B4D51FD5-9032-B543-9B1D-1310843738D6}"/>
              </a:ext>
            </a:extLst>
          </p:cNvPr>
          <p:cNvSpPr/>
          <p:nvPr/>
        </p:nvSpPr>
        <p:spPr>
          <a:xfrm>
            <a:off x="6634476" y="539988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B6315C22-F8B4-1E41-A02A-405F4C5A001F}"/>
              </a:ext>
            </a:extLst>
          </p:cNvPr>
          <p:cNvSpPr/>
          <p:nvPr/>
        </p:nvSpPr>
        <p:spPr>
          <a:xfrm>
            <a:off x="6769631" y="5399883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4343BBC6-B2D2-5044-B589-66B0FBC06CAA}"/>
              </a:ext>
            </a:extLst>
          </p:cNvPr>
          <p:cNvSpPr/>
          <p:nvPr/>
        </p:nvSpPr>
        <p:spPr>
          <a:xfrm>
            <a:off x="6909759" y="5399881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84200DD5-ECB7-BE45-A037-20F3E0350403}"/>
              </a:ext>
            </a:extLst>
          </p:cNvPr>
          <p:cNvSpPr/>
          <p:nvPr/>
        </p:nvSpPr>
        <p:spPr>
          <a:xfrm>
            <a:off x="7062938" y="539988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C8A354D0-0C9A-F145-AEB0-1B8EF1FD7F6B}"/>
              </a:ext>
            </a:extLst>
          </p:cNvPr>
          <p:cNvSpPr/>
          <p:nvPr/>
        </p:nvSpPr>
        <p:spPr>
          <a:xfrm>
            <a:off x="7203066" y="539988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756C9E56-1479-4243-8A3F-71FE9F1F0599}"/>
              </a:ext>
            </a:extLst>
          </p:cNvPr>
          <p:cNvSpPr/>
          <p:nvPr/>
        </p:nvSpPr>
        <p:spPr>
          <a:xfrm>
            <a:off x="7343194" y="5399882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85E335FD-6B97-4F4E-A9D1-668782CC2664}"/>
              </a:ext>
            </a:extLst>
          </p:cNvPr>
          <p:cNvSpPr/>
          <p:nvPr/>
        </p:nvSpPr>
        <p:spPr>
          <a:xfrm>
            <a:off x="7483324" y="539988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7AF82675-8A0E-8B49-B1F0-45DBEDA5FBFF}"/>
              </a:ext>
            </a:extLst>
          </p:cNvPr>
          <p:cNvSpPr/>
          <p:nvPr/>
        </p:nvSpPr>
        <p:spPr>
          <a:xfrm>
            <a:off x="7623453" y="5399882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rgbClr val="FFC00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B03C0CB6-757A-2244-9B58-CB4033E1DA46}"/>
              </a:ext>
            </a:extLst>
          </p:cNvPr>
          <p:cNvSpPr/>
          <p:nvPr/>
        </p:nvSpPr>
        <p:spPr>
          <a:xfrm>
            <a:off x="7763583" y="539988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rgbClr val="FFC00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3D3D279F-BF3B-4943-93B7-7CF379653F44}"/>
              </a:ext>
            </a:extLst>
          </p:cNvPr>
          <p:cNvSpPr/>
          <p:nvPr/>
        </p:nvSpPr>
        <p:spPr>
          <a:xfrm>
            <a:off x="6073964" y="5399881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9CB6E444-26C6-8C49-82FD-4EFEB1BC7F19}"/>
              </a:ext>
            </a:extLst>
          </p:cNvPr>
          <p:cNvSpPr txBox="1"/>
          <p:nvPr/>
        </p:nvSpPr>
        <p:spPr>
          <a:xfrm>
            <a:off x="7730032" y="576045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E3F8D581-6756-8640-9D2E-C9C4ED0CBA3B}"/>
              </a:ext>
            </a:extLst>
          </p:cNvPr>
          <p:cNvSpPr txBox="1"/>
          <p:nvPr/>
        </p:nvSpPr>
        <p:spPr>
          <a:xfrm>
            <a:off x="7811145" y="459712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C7FD4F78-ABF1-1B49-924E-0EE65EE09A0A}"/>
              </a:ext>
            </a:extLst>
          </p:cNvPr>
          <p:cNvSpPr txBox="1"/>
          <p:nvPr/>
        </p:nvSpPr>
        <p:spPr>
          <a:xfrm>
            <a:off x="1111440" y="3816315"/>
            <a:ext cx="233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endParaRPr lang="en-US" sz="70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07E37F74-9A3B-F04B-8B02-A37562188E1B}"/>
              </a:ext>
            </a:extLst>
          </p:cNvPr>
          <p:cNvSpPr txBox="1"/>
          <p:nvPr/>
        </p:nvSpPr>
        <p:spPr>
          <a:xfrm>
            <a:off x="3436346" y="3815568"/>
            <a:ext cx="231274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In-sync follower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2A0CB892-4BEB-9645-BF4B-F99160076465}"/>
              </a:ext>
            </a:extLst>
          </p:cNvPr>
          <p:cNvSpPr txBox="1"/>
          <p:nvPr/>
        </p:nvSpPr>
        <p:spPr>
          <a:xfrm>
            <a:off x="4480560" y="4613719"/>
            <a:ext cx="494046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82261232-CA19-384F-9850-42F744B41BFB}"/>
              </a:ext>
            </a:extLst>
          </p:cNvPr>
          <p:cNvSpPr/>
          <p:nvPr/>
        </p:nvSpPr>
        <p:spPr>
          <a:xfrm>
            <a:off x="5748203" y="3812824"/>
            <a:ext cx="2309272" cy="28510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4B74D575-DAE8-7548-81FE-D85356626983}"/>
              </a:ext>
            </a:extLst>
          </p:cNvPr>
          <p:cNvSpPr/>
          <p:nvPr/>
        </p:nvSpPr>
        <p:spPr>
          <a:xfrm>
            <a:off x="1965850" y="5825867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DC458192-57C5-6E4E-ADBC-4607446BEF3A}"/>
              </a:ext>
            </a:extLst>
          </p:cNvPr>
          <p:cNvSpPr/>
          <p:nvPr/>
        </p:nvSpPr>
        <p:spPr>
          <a:xfrm>
            <a:off x="2245998" y="5823110"/>
            <a:ext cx="153978" cy="351418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ECFDB52A-DB38-8A47-9FE6-96F1E69426A6}"/>
              </a:ext>
            </a:extLst>
          </p:cNvPr>
          <p:cNvSpPr txBox="1"/>
          <p:nvPr/>
        </p:nvSpPr>
        <p:spPr>
          <a:xfrm>
            <a:off x="3453765" y="4317161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j(2)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08B23574-33C0-C54C-9130-235BB2950254}"/>
              </a:ext>
            </a:extLst>
          </p:cNvPr>
          <p:cNvSpPr txBox="1"/>
          <p:nvPr/>
        </p:nvSpPr>
        <p:spPr>
          <a:xfrm>
            <a:off x="1061443" y="5896899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cxnSp>
        <p:nvCxnSpPr>
          <p:cNvPr id="740" name="Curved Connector 739">
            <a:extLst>
              <a:ext uri="{FF2B5EF4-FFF2-40B4-BE49-F238E27FC236}">
                <a16:creationId xmlns:a16="http://schemas.microsoft.com/office/drawing/2014/main" id="{882F49C9-65B9-0740-B4E7-C4BC4D03CC48}"/>
              </a:ext>
            </a:extLst>
          </p:cNvPr>
          <p:cNvCxnSpPr>
            <a:cxnSpLocks/>
            <a:stCxn id="667" idx="2"/>
            <a:endCxn id="708" idx="2"/>
          </p:cNvCxnSpPr>
          <p:nvPr/>
        </p:nvCxnSpPr>
        <p:spPr>
          <a:xfrm rot="5400000" flipH="1" flipV="1">
            <a:off x="4598171" y="2320953"/>
            <a:ext cx="333950" cy="4915647"/>
          </a:xfrm>
          <a:prstGeom prst="curvedConnector3">
            <a:avLst>
              <a:gd name="adj1" fmla="val -68453"/>
            </a:avLst>
          </a:prstGeom>
          <a:ln w="6350">
            <a:solidFill>
              <a:schemeClr val="tx1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TextBox 740">
            <a:extLst>
              <a:ext uri="{FF2B5EF4-FFF2-40B4-BE49-F238E27FC236}">
                <a16:creationId xmlns:a16="http://schemas.microsoft.com/office/drawing/2014/main" id="{2E546954-8B5D-AC4B-B617-A5E87E53B811}"/>
              </a:ext>
            </a:extLst>
          </p:cNvPr>
          <p:cNvSpPr txBox="1"/>
          <p:nvPr/>
        </p:nvSpPr>
        <p:spPr>
          <a:xfrm>
            <a:off x="5647891" y="4345795"/>
            <a:ext cx="6707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6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EC6F0A8C-67D3-4548-B265-9F1AB3CCCEE8}"/>
              </a:ext>
            </a:extLst>
          </p:cNvPr>
          <p:cNvSpPr txBox="1"/>
          <p:nvPr/>
        </p:nvSpPr>
        <p:spPr>
          <a:xfrm>
            <a:off x="1252515" y="4355237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E998A03D-E750-C948-A748-0ABAA6CB3675}"/>
              </a:ext>
            </a:extLst>
          </p:cNvPr>
          <p:cNvSpPr txBox="1"/>
          <p:nvPr/>
        </p:nvSpPr>
        <p:spPr>
          <a:xfrm>
            <a:off x="6098514" y="4603220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1578EA2A-F7F2-064B-8DA6-99E37B553745}"/>
              </a:ext>
            </a:extLst>
          </p:cNvPr>
          <p:cNvSpPr txBox="1"/>
          <p:nvPr/>
        </p:nvSpPr>
        <p:spPr>
          <a:xfrm>
            <a:off x="3537549" y="4852978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3672C956-B6D1-D44A-AB95-2A32FD044630}"/>
              </a:ext>
            </a:extLst>
          </p:cNvPr>
          <p:cNvSpPr txBox="1"/>
          <p:nvPr/>
        </p:nvSpPr>
        <p:spPr>
          <a:xfrm>
            <a:off x="1343886" y="6177677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5C5BCAA2-9D6E-EA4F-A3DA-14DB6FDF5321}"/>
              </a:ext>
            </a:extLst>
          </p:cNvPr>
          <p:cNvSpPr txBox="1"/>
          <p:nvPr/>
        </p:nvSpPr>
        <p:spPr>
          <a:xfrm>
            <a:off x="6002193" y="5751913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97C541EC-6FC2-444B-BCF4-4C7B3EA0F4B9}"/>
              </a:ext>
            </a:extLst>
          </p:cNvPr>
          <p:cNvSpPr txBox="1"/>
          <p:nvPr/>
        </p:nvSpPr>
        <p:spPr>
          <a:xfrm>
            <a:off x="3449088" y="5251634"/>
            <a:ext cx="229382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E7E1B0C4-A036-1D47-BB5B-A8A2F7A46F66}"/>
              </a:ext>
            </a:extLst>
          </p:cNvPr>
          <p:cNvSpPr txBox="1"/>
          <p:nvPr/>
        </p:nvSpPr>
        <p:spPr>
          <a:xfrm>
            <a:off x="1127942" y="5249304"/>
            <a:ext cx="230146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BEB68F46-8E2E-4844-8062-8227682FC203}"/>
              </a:ext>
            </a:extLst>
          </p:cNvPr>
          <p:cNvSpPr txBox="1"/>
          <p:nvPr/>
        </p:nvSpPr>
        <p:spPr>
          <a:xfrm>
            <a:off x="630213" y="5722920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ISR={2}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587DBC8-4855-8047-91CA-20146063D76F}"/>
              </a:ext>
            </a:extLst>
          </p:cNvPr>
          <p:cNvSpPr/>
          <p:nvPr/>
        </p:nvSpPr>
        <p:spPr>
          <a:xfrm>
            <a:off x="3826242" y="4262574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7BB11F32-DB64-AE44-8961-9858BA8F9287}"/>
              </a:ext>
            </a:extLst>
          </p:cNvPr>
          <p:cNvSpPr txBox="1"/>
          <p:nvPr/>
        </p:nvSpPr>
        <p:spPr>
          <a:xfrm>
            <a:off x="4326261" y="4613719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CD7687D0-ED64-F14D-818C-AA2F3E7769F3}"/>
              </a:ext>
            </a:extLst>
          </p:cNvPr>
          <p:cNvSpPr/>
          <p:nvPr/>
        </p:nvSpPr>
        <p:spPr>
          <a:xfrm>
            <a:off x="1668588" y="4022198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9F94346D-4263-744F-98B7-6FC9F4F42A27}"/>
              </a:ext>
            </a:extLst>
          </p:cNvPr>
          <p:cNvSpPr/>
          <p:nvPr/>
        </p:nvSpPr>
        <p:spPr>
          <a:xfrm>
            <a:off x="4529650" y="426172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8E54C822-2D12-F34C-8815-FAC9C3B01E57}"/>
              </a:ext>
            </a:extLst>
          </p:cNvPr>
          <p:cNvSpPr txBox="1"/>
          <p:nvPr/>
        </p:nvSpPr>
        <p:spPr>
          <a:xfrm>
            <a:off x="1605467" y="4352908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05B6234F-CFDA-4940-B731-D5FDBB4104E3}"/>
              </a:ext>
            </a:extLst>
          </p:cNvPr>
          <p:cNvSpPr txBox="1"/>
          <p:nvPr/>
        </p:nvSpPr>
        <p:spPr>
          <a:xfrm>
            <a:off x="2043852" y="6177054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302CD14B-4A24-D145-B88A-29D7972B7508}"/>
              </a:ext>
            </a:extLst>
          </p:cNvPr>
          <p:cNvSpPr txBox="1"/>
          <p:nvPr/>
        </p:nvSpPr>
        <p:spPr>
          <a:xfrm>
            <a:off x="3839730" y="4847593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14BB9E99-73A2-EC45-8393-7B6C830212D0}"/>
              </a:ext>
            </a:extLst>
          </p:cNvPr>
          <p:cNvSpPr txBox="1"/>
          <p:nvPr/>
        </p:nvSpPr>
        <p:spPr>
          <a:xfrm>
            <a:off x="4138543" y="4847593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i+1(2)</a:t>
            </a:r>
          </a:p>
        </p:txBody>
      </p:sp>
      <p:cxnSp>
        <p:nvCxnSpPr>
          <p:cNvPr id="758" name="Elbow Connector 757">
            <a:extLst>
              <a:ext uri="{FF2B5EF4-FFF2-40B4-BE49-F238E27FC236}">
                <a16:creationId xmlns:a16="http://schemas.microsoft.com/office/drawing/2014/main" id="{F6B35002-0235-2548-9BAF-D8305AB59722}"/>
              </a:ext>
            </a:extLst>
          </p:cNvPr>
          <p:cNvCxnSpPr>
            <a:cxnSpLocks/>
            <a:stCxn id="744" idx="0"/>
            <a:endCxn id="677" idx="2"/>
          </p:cNvCxnSpPr>
          <p:nvPr/>
        </p:nvCxnSpPr>
        <p:spPr>
          <a:xfrm rot="5400000" flipH="1" flipV="1">
            <a:off x="3697992" y="4654665"/>
            <a:ext cx="237604" cy="159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Elbow Connector 758">
            <a:extLst>
              <a:ext uri="{FF2B5EF4-FFF2-40B4-BE49-F238E27FC236}">
                <a16:creationId xmlns:a16="http://schemas.microsoft.com/office/drawing/2014/main" id="{BBBDEC9B-C1B5-B444-9897-BE4EC9F107A4}"/>
              </a:ext>
            </a:extLst>
          </p:cNvPr>
          <p:cNvCxnSpPr>
            <a:cxnSpLocks/>
            <a:stCxn id="757" idx="0"/>
            <a:endCxn id="679" idx="2"/>
          </p:cNvCxnSpPr>
          <p:nvPr/>
        </p:nvCxnSpPr>
        <p:spPr>
          <a:xfrm rot="16200000" flipV="1">
            <a:off x="4156539" y="4635398"/>
            <a:ext cx="232219" cy="192172"/>
          </a:xfrm>
          <a:prstGeom prst="bentConnector3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BC87723A-62F5-E346-9F19-516E117BC300}"/>
              </a:ext>
            </a:extLst>
          </p:cNvPr>
          <p:cNvCxnSpPr>
            <a:stCxn id="756" idx="0"/>
            <a:endCxn id="678" idx="2"/>
          </p:cNvCxnSpPr>
          <p:nvPr/>
        </p:nvCxnSpPr>
        <p:spPr>
          <a:xfrm flipH="1" flipV="1">
            <a:off x="4036434" y="4615374"/>
            <a:ext cx="3030" cy="23221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Rectangle 760">
            <a:extLst>
              <a:ext uri="{FF2B5EF4-FFF2-40B4-BE49-F238E27FC236}">
                <a16:creationId xmlns:a16="http://schemas.microsoft.com/office/drawing/2014/main" id="{96F6765F-1D87-CE42-AD67-94E53977449D}"/>
              </a:ext>
            </a:extLst>
          </p:cNvPr>
          <p:cNvSpPr/>
          <p:nvPr/>
        </p:nvSpPr>
        <p:spPr>
          <a:xfrm>
            <a:off x="3685730" y="5537694"/>
            <a:ext cx="1829746" cy="34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61487767-1431-7341-931D-F069AD8CD1C9}"/>
              </a:ext>
            </a:extLst>
          </p:cNvPr>
          <p:cNvSpPr/>
          <p:nvPr/>
        </p:nvSpPr>
        <p:spPr>
          <a:xfrm>
            <a:off x="3685729" y="5537353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740CE2DE-9B66-7D43-8655-7B67034B6290}"/>
              </a:ext>
            </a:extLst>
          </p:cNvPr>
          <p:cNvSpPr/>
          <p:nvPr/>
        </p:nvSpPr>
        <p:spPr>
          <a:xfrm>
            <a:off x="3825858" y="553735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91921823-80F9-724A-B30A-5F5E0D1DFE35}"/>
              </a:ext>
            </a:extLst>
          </p:cNvPr>
          <p:cNvSpPr/>
          <p:nvPr/>
        </p:nvSpPr>
        <p:spPr>
          <a:xfrm>
            <a:off x="3963291" y="553735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5BB3AD0C-57B7-8549-A554-DAFD6C2E148D}"/>
              </a:ext>
            </a:extLst>
          </p:cNvPr>
          <p:cNvSpPr/>
          <p:nvPr/>
        </p:nvSpPr>
        <p:spPr>
          <a:xfrm>
            <a:off x="4100540" y="553735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AFEDA0EA-1BCE-9449-87B8-5F0CCB860841}"/>
              </a:ext>
            </a:extLst>
          </p:cNvPr>
          <p:cNvSpPr/>
          <p:nvPr/>
        </p:nvSpPr>
        <p:spPr>
          <a:xfrm>
            <a:off x="3691313" y="6146962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89AE3D54-88AB-EA43-8225-F88301D65033}"/>
              </a:ext>
            </a:extLst>
          </p:cNvPr>
          <p:cNvSpPr/>
          <p:nvPr/>
        </p:nvSpPr>
        <p:spPr>
          <a:xfrm>
            <a:off x="3831442" y="6146962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B6B6B7ED-BF00-3E43-95C2-F7B507734DE1}"/>
              </a:ext>
            </a:extLst>
          </p:cNvPr>
          <p:cNvSpPr/>
          <p:nvPr/>
        </p:nvSpPr>
        <p:spPr>
          <a:xfrm>
            <a:off x="3971571" y="614696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96C77919-798A-4142-8795-1304A7330408}"/>
              </a:ext>
            </a:extLst>
          </p:cNvPr>
          <p:cNvSpPr/>
          <p:nvPr/>
        </p:nvSpPr>
        <p:spPr>
          <a:xfrm>
            <a:off x="4111699" y="614696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4D98FECF-3612-814A-B775-0A55348FECA3}"/>
              </a:ext>
            </a:extLst>
          </p:cNvPr>
          <p:cNvSpPr/>
          <p:nvPr/>
        </p:nvSpPr>
        <p:spPr>
          <a:xfrm>
            <a:off x="4251826" y="614696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4BD764DB-7310-AA4B-A527-716ED457186E}"/>
              </a:ext>
            </a:extLst>
          </p:cNvPr>
          <p:cNvSpPr/>
          <p:nvPr/>
        </p:nvSpPr>
        <p:spPr>
          <a:xfrm>
            <a:off x="4386981" y="6146964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65D44826-4D82-044D-B6A3-811D896153E2}"/>
              </a:ext>
            </a:extLst>
          </p:cNvPr>
          <p:cNvSpPr/>
          <p:nvPr/>
        </p:nvSpPr>
        <p:spPr>
          <a:xfrm>
            <a:off x="4527109" y="6146962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65493AC9-44C2-E840-B782-4DDF80C9BA38}"/>
              </a:ext>
            </a:extLst>
          </p:cNvPr>
          <p:cNvSpPr/>
          <p:nvPr/>
        </p:nvSpPr>
        <p:spPr>
          <a:xfrm>
            <a:off x="4680288" y="614696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81747A08-1986-F440-9227-94E2AE9DF642}"/>
              </a:ext>
            </a:extLst>
          </p:cNvPr>
          <p:cNvSpPr/>
          <p:nvPr/>
        </p:nvSpPr>
        <p:spPr>
          <a:xfrm>
            <a:off x="4820416" y="6146962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B763C9F5-540C-D942-A52E-E36CB9D0CA1B}"/>
              </a:ext>
            </a:extLst>
          </p:cNvPr>
          <p:cNvSpPr/>
          <p:nvPr/>
        </p:nvSpPr>
        <p:spPr>
          <a:xfrm>
            <a:off x="4960544" y="614696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C5E53054-BF90-8240-B2D5-A9D932327FD1}"/>
              </a:ext>
            </a:extLst>
          </p:cNvPr>
          <p:cNvSpPr/>
          <p:nvPr/>
        </p:nvSpPr>
        <p:spPr>
          <a:xfrm>
            <a:off x="5100674" y="614696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48C5E4BD-F6B2-5245-9507-B32A9806E362}"/>
              </a:ext>
            </a:extLst>
          </p:cNvPr>
          <p:cNvSpPr/>
          <p:nvPr/>
        </p:nvSpPr>
        <p:spPr>
          <a:xfrm>
            <a:off x="5240803" y="6146963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060BBD23-1C1A-BF47-92AF-FD7496284CA7}"/>
              </a:ext>
            </a:extLst>
          </p:cNvPr>
          <p:cNvSpPr/>
          <p:nvPr/>
        </p:nvSpPr>
        <p:spPr>
          <a:xfrm>
            <a:off x="5380933" y="6146962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CAC7A133-47C3-1A4E-9722-7F8045B28214}"/>
              </a:ext>
            </a:extLst>
          </p:cNvPr>
          <p:cNvSpPr txBox="1"/>
          <p:nvPr/>
        </p:nvSpPr>
        <p:spPr>
          <a:xfrm>
            <a:off x="3620626" y="6485275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D924AB11-81DD-2E48-9B84-C58BA4E1F80B}"/>
              </a:ext>
            </a:extLst>
          </p:cNvPr>
          <p:cNvSpPr txBox="1"/>
          <p:nvPr/>
        </p:nvSpPr>
        <p:spPr>
          <a:xfrm>
            <a:off x="5453692" y="6410154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CAE71923-64C2-8A4E-97BB-09C47BF39405}"/>
              </a:ext>
            </a:extLst>
          </p:cNvPr>
          <p:cNvSpPr/>
          <p:nvPr/>
        </p:nvSpPr>
        <p:spPr>
          <a:xfrm>
            <a:off x="4249288" y="5552409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94B81FE5-7329-6245-99BE-50884D4076F4}"/>
              </a:ext>
            </a:extLst>
          </p:cNvPr>
          <p:cNvSpPr/>
          <p:nvPr/>
        </p:nvSpPr>
        <p:spPr>
          <a:xfrm>
            <a:off x="3691314" y="6146962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4D01E01F-FFE2-0D44-B94C-8DB9EF38C919}"/>
              </a:ext>
            </a:extLst>
          </p:cNvPr>
          <p:cNvSpPr txBox="1"/>
          <p:nvPr/>
        </p:nvSpPr>
        <p:spPr>
          <a:xfrm>
            <a:off x="3430245" y="620841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FB57FEEF-1E12-0546-B3D2-FB0251835EC1}"/>
              </a:ext>
            </a:extLst>
          </p:cNvPr>
          <p:cNvSpPr txBox="1"/>
          <p:nvPr/>
        </p:nvSpPr>
        <p:spPr>
          <a:xfrm>
            <a:off x="3342275" y="5605842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3A36C6EB-2E1F-AD4D-AE0C-EE8865503449}"/>
              </a:ext>
            </a:extLst>
          </p:cNvPr>
          <p:cNvSpPr txBox="1"/>
          <p:nvPr/>
        </p:nvSpPr>
        <p:spPr>
          <a:xfrm>
            <a:off x="4166982" y="5872029"/>
            <a:ext cx="601447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BA01C1C2-2B4D-894B-80C3-4A2C1BDC2F82}"/>
              </a:ext>
            </a:extLst>
          </p:cNvPr>
          <p:cNvSpPr txBox="1"/>
          <p:nvPr/>
        </p:nvSpPr>
        <p:spPr>
          <a:xfrm>
            <a:off x="3635954" y="5872115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j+1(2)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F611AB7B-5D01-2F44-822D-B219D47B4D55}"/>
              </a:ext>
            </a:extLst>
          </p:cNvPr>
          <p:cNvSpPr/>
          <p:nvPr/>
        </p:nvSpPr>
        <p:spPr>
          <a:xfrm>
            <a:off x="6369501" y="612272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2A7F1CDD-F4F7-3A4B-B704-02A417F7858B}"/>
              </a:ext>
            </a:extLst>
          </p:cNvPr>
          <p:cNvSpPr/>
          <p:nvPr/>
        </p:nvSpPr>
        <p:spPr>
          <a:xfrm>
            <a:off x="6509629" y="612272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B198B67-B146-E245-92C2-26B2C8BC6C5A}"/>
              </a:ext>
            </a:extLst>
          </p:cNvPr>
          <p:cNvSpPr/>
          <p:nvPr/>
        </p:nvSpPr>
        <p:spPr>
          <a:xfrm>
            <a:off x="6649756" y="612272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9A8D2D7A-D04E-EC46-ADB2-B966E2B9AAA1}"/>
              </a:ext>
            </a:extLst>
          </p:cNvPr>
          <p:cNvSpPr/>
          <p:nvPr/>
        </p:nvSpPr>
        <p:spPr>
          <a:xfrm>
            <a:off x="6784911" y="6122725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18F424B4-47A1-4D4A-A58D-67ED3A6102B3}"/>
              </a:ext>
            </a:extLst>
          </p:cNvPr>
          <p:cNvSpPr/>
          <p:nvPr/>
        </p:nvSpPr>
        <p:spPr>
          <a:xfrm>
            <a:off x="6925039" y="6122723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C3EB8F7E-C1FC-9B40-9CCE-93126AC216C4}"/>
              </a:ext>
            </a:extLst>
          </p:cNvPr>
          <p:cNvSpPr/>
          <p:nvPr/>
        </p:nvSpPr>
        <p:spPr>
          <a:xfrm>
            <a:off x="7078218" y="612272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2E44482D-94E3-7E4C-8922-F00F976042C6}"/>
              </a:ext>
            </a:extLst>
          </p:cNvPr>
          <p:cNvSpPr/>
          <p:nvPr/>
        </p:nvSpPr>
        <p:spPr>
          <a:xfrm>
            <a:off x="7218346" y="612272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CCF963A1-C4E7-C948-8E81-BB7793A896DB}"/>
              </a:ext>
            </a:extLst>
          </p:cNvPr>
          <p:cNvSpPr/>
          <p:nvPr/>
        </p:nvSpPr>
        <p:spPr>
          <a:xfrm>
            <a:off x="7358474" y="612272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92EDAD45-D382-EF4C-9572-0C4FF5E769BB}"/>
              </a:ext>
            </a:extLst>
          </p:cNvPr>
          <p:cNvSpPr/>
          <p:nvPr/>
        </p:nvSpPr>
        <p:spPr>
          <a:xfrm>
            <a:off x="7498604" y="612272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7C173FC0-CB21-1B48-BE09-CDB7CAA7C0F4}"/>
              </a:ext>
            </a:extLst>
          </p:cNvPr>
          <p:cNvSpPr/>
          <p:nvPr/>
        </p:nvSpPr>
        <p:spPr>
          <a:xfrm>
            <a:off x="7638733" y="6122724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106864B0-DBEF-B748-BF99-CC3E5BA9F543}"/>
              </a:ext>
            </a:extLst>
          </p:cNvPr>
          <p:cNvSpPr/>
          <p:nvPr/>
        </p:nvSpPr>
        <p:spPr>
          <a:xfrm>
            <a:off x="7778863" y="612272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D83B84D3-CD36-3542-9AF8-4A159193C97D}"/>
              </a:ext>
            </a:extLst>
          </p:cNvPr>
          <p:cNvSpPr/>
          <p:nvPr/>
        </p:nvSpPr>
        <p:spPr>
          <a:xfrm>
            <a:off x="6088039" y="6122723"/>
            <a:ext cx="1830951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3BBD1518-B5AD-394C-A0C5-472ECEF025C4}"/>
              </a:ext>
            </a:extLst>
          </p:cNvPr>
          <p:cNvSpPr txBox="1"/>
          <p:nvPr/>
        </p:nvSpPr>
        <p:spPr>
          <a:xfrm>
            <a:off x="5002319" y="6204078"/>
            <a:ext cx="1829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4398CEFC-7366-EF45-B522-7084F58FB274}"/>
              </a:ext>
            </a:extLst>
          </p:cNvPr>
          <p:cNvSpPr txBox="1"/>
          <p:nvPr/>
        </p:nvSpPr>
        <p:spPr>
          <a:xfrm>
            <a:off x="6143238" y="4063994"/>
            <a:ext cx="18297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→ 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28280317-87A5-3440-ACDC-3FBA7D1DED80}"/>
              </a:ext>
            </a:extLst>
          </p:cNvPr>
          <p:cNvSpPr txBox="1"/>
          <p:nvPr/>
        </p:nvSpPr>
        <p:spPr>
          <a:xfrm>
            <a:off x="6073915" y="5217522"/>
            <a:ext cx="18297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→ 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42058020-3588-E441-BCC9-8B28C5D44F69}"/>
              </a:ext>
            </a:extLst>
          </p:cNvPr>
          <p:cNvSpPr txBox="1"/>
          <p:nvPr/>
        </p:nvSpPr>
        <p:spPr>
          <a:xfrm>
            <a:off x="5592107" y="5495774"/>
            <a:ext cx="6707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6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2F0742BF-0204-1B46-A356-BB3BE426511B}"/>
              </a:ext>
            </a:extLst>
          </p:cNvPr>
          <p:cNvSpPr txBox="1"/>
          <p:nvPr/>
        </p:nvSpPr>
        <p:spPr>
          <a:xfrm>
            <a:off x="6088642" y="5948292"/>
            <a:ext cx="18297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→ 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], LG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8C7F9F25-2197-7343-891E-52935064505D}"/>
              </a:ext>
            </a:extLst>
          </p:cNvPr>
          <p:cNvSpPr txBox="1"/>
          <p:nvPr/>
        </p:nvSpPr>
        <p:spPr>
          <a:xfrm>
            <a:off x="5980810" y="6476090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E1D06186-1B3E-DF4F-A56D-8A3219A2CDDF}"/>
              </a:ext>
            </a:extLst>
          </p:cNvPr>
          <p:cNvSpPr txBox="1"/>
          <p:nvPr/>
        </p:nvSpPr>
        <p:spPr>
          <a:xfrm>
            <a:off x="7729914" y="6458833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D9670EF7-6020-7744-8869-9DF57A13D665}"/>
              </a:ext>
            </a:extLst>
          </p:cNvPr>
          <p:cNvCxnSpPr/>
          <p:nvPr/>
        </p:nvCxnSpPr>
        <p:spPr>
          <a:xfrm>
            <a:off x="824948" y="6661382"/>
            <a:ext cx="3844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BEEE0708-23E5-7647-8A95-7126FC8AE1C9}"/>
              </a:ext>
            </a:extLst>
          </p:cNvPr>
          <p:cNvSpPr/>
          <p:nvPr/>
        </p:nvSpPr>
        <p:spPr>
          <a:xfrm>
            <a:off x="6228167" y="6124856"/>
            <a:ext cx="140129" cy="346283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rgbClr val="FFC00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B1532BE7-65CD-0C47-907C-054FBCC832E9}"/>
              </a:ext>
            </a:extLst>
          </p:cNvPr>
          <p:cNvSpPr/>
          <p:nvPr/>
        </p:nvSpPr>
        <p:spPr>
          <a:xfrm>
            <a:off x="6088039" y="6125758"/>
            <a:ext cx="140129" cy="346283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rgbClr val="FFC00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11" name="Curved Connector 810">
            <a:extLst>
              <a:ext uri="{FF2B5EF4-FFF2-40B4-BE49-F238E27FC236}">
                <a16:creationId xmlns:a16="http://schemas.microsoft.com/office/drawing/2014/main" id="{D1D9AC44-025E-2A4A-80E1-369FCAF5EB39}"/>
              </a:ext>
            </a:extLst>
          </p:cNvPr>
          <p:cNvCxnSpPr>
            <a:cxnSpLocks/>
            <a:stCxn id="772" idx="2"/>
            <a:endCxn id="798" idx="2"/>
          </p:cNvCxnSpPr>
          <p:nvPr/>
        </p:nvCxnSpPr>
        <p:spPr>
          <a:xfrm rot="5400000" flipH="1" flipV="1">
            <a:off x="5791487" y="5290901"/>
            <a:ext cx="24239" cy="2399816"/>
          </a:xfrm>
          <a:prstGeom prst="curvedConnector3">
            <a:avLst>
              <a:gd name="adj1" fmla="val -563633"/>
            </a:avLst>
          </a:prstGeom>
          <a:ln w="6350">
            <a:solidFill>
              <a:schemeClr val="tx1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Rectangle 814">
            <a:extLst>
              <a:ext uri="{FF2B5EF4-FFF2-40B4-BE49-F238E27FC236}">
                <a16:creationId xmlns:a16="http://schemas.microsoft.com/office/drawing/2014/main" id="{CA973CCA-7131-FD4E-9367-AB5678654BFA}"/>
              </a:ext>
            </a:extLst>
          </p:cNvPr>
          <p:cNvSpPr/>
          <p:nvPr/>
        </p:nvSpPr>
        <p:spPr>
          <a:xfrm>
            <a:off x="1132379" y="7238018"/>
            <a:ext cx="2320088" cy="1427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E171D800-2C5C-9140-BEA2-637CCBD13554}"/>
              </a:ext>
            </a:extLst>
          </p:cNvPr>
          <p:cNvSpPr/>
          <p:nvPr/>
        </p:nvSpPr>
        <p:spPr>
          <a:xfrm>
            <a:off x="3440759" y="7238082"/>
            <a:ext cx="2320088" cy="284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B7132929-8164-1C4C-BE27-FD43EFE582E3}"/>
              </a:ext>
            </a:extLst>
          </p:cNvPr>
          <p:cNvSpPr/>
          <p:nvPr/>
        </p:nvSpPr>
        <p:spPr>
          <a:xfrm>
            <a:off x="1135012" y="8664392"/>
            <a:ext cx="2305556" cy="1410999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1F300A5B-07A9-2F40-9289-4057B6B74282}"/>
              </a:ext>
            </a:extLst>
          </p:cNvPr>
          <p:cNvSpPr/>
          <p:nvPr/>
        </p:nvSpPr>
        <p:spPr>
          <a:xfrm>
            <a:off x="1399633" y="7435643"/>
            <a:ext cx="1829746" cy="34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B82F4C77-2D28-D04A-8E67-1D4FE53D8925}"/>
              </a:ext>
            </a:extLst>
          </p:cNvPr>
          <p:cNvSpPr/>
          <p:nvPr/>
        </p:nvSpPr>
        <p:spPr>
          <a:xfrm>
            <a:off x="1399632" y="7435302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64615B0E-7E57-C64D-8198-EEEBA4CF9FCA}"/>
              </a:ext>
            </a:extLst>
          </p:cNvPr>
          <p:cNvSpPr/>
          <p:nvPr/>
        </p:nvSpPr>
        <p:spPr>
          <a:xfrm>
            <a:off x="1539761" y="743530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358E9158-2695-814E-A9C7-BB858AB773B1}"/>
              </a:ext>
            </a:extLst>
          </p:cNvPr>
          <p:cNvSpPr/>
          <p:nvPr/>
        </p:nvSpPr>
        <p:spPr>
          <a:xfrm>
            <a:off x="1677194" y="7435302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71FF2E35-F968-F047-9973-2D6BAF330ADC}"/>
              </a:ext>
            </a:extLst>
          </p:cNvPr>
          <p:cNvSpPr/>
          <p:nvPr/>
        </p:nvSpPr>
        <p:spPr>
          <a:xfrm>
            <a:off x="1814443" y="7435302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230BCF65-7B7C-264A-B6F7-543617E3D8F2}"/>
              </a:ext>
            </a:extLst>
          </p:cNvPr>
          <p:cNvSpPr/>
          <p:nvPr/>
        </p:nvSpPr>
        <p:spPr>
          <a:xfrm>
            <a:off x="1402678" y="8003795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9E0642E-0355-B240-B225-C0CDD4BD2D3C}"/>
              </a:ext>
            </a:extLst>
          </p:cNvPr>
          <p:cNvSpPr/>
          <p:nvPr/>
        </p:nvSpPr>
        <p:spPr>
          <a:xfrm>
            <a:off x="1542807" y="8003795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DB64A120-734B-9E4C-A246-2B24B15112E6}"/>
              </a:ext>
            </a:extLst>
          </p:cNvPr>
          <p:cNvSpPr/>
          <p:nvPr/>
        </p:nvSpPr>
        <p:spPr>
          <a:xfrm>
            <a:off x="1682936" y="8003795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26E4FC53-CA3A-B84C-BBF1-B484B2673572}"/>
              </a:ext>
            </a:extLst>
          </p:cNvPr>
          <p:cNvSpPr/>
          <p:nvPr/>
        </p:nvSpPr>
        <p:spPr>
          <a:xfrm>
            <a:off x="1823064" y="8003795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E4D38417-BE2F-C94A-AFEE-350BA4194D54}"/>
              </a:ext>
            </a:extLst>
          </p:cNvPr>
          <p:cNvSpPr/>
          <p:nvPr/>
        </p:nvSpPr>
        <p:spPr>
          <a:xfrm>
            <a:off x="1963191" y="8003795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194C3DA1-6960-F048-B1CF-526290E337E4}"/>
              </a:ext>
            </a:extLst>
          </p:cNvPr>
          <p:cNvSpPr/>
          <p:nvPr/>
        </p:nvSpPr>
        <p:spPr>
          <a:xfrm>
            <a:off x="2098346" y="8003797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31D40C0F-E154-2D4C-B344-734D12485BD6}"/>
              </a:ext>
            </a:extLst>
          </p:cNvPr>
          <p:cNvSpPr/>
          <p:nvPr/>
        </p:nvSpPr>
        <p:spPr>
          <a:xfrm>
            <a:off x="2238474" y="8003795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029EB1F1-D266-EF4B-BAD7-4BF3155778DA}"/>
              </a:ext>
            </a:extLst>
          </p:cNvPr>
          <p:cNvSpPr/>
          <p:nvPr/>
        </p:nvSpPr>
        <p:spPr>
          <a:xfrm>
            <a:off x="2391653" y="800379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C0ED1337-682B-7643-82F0-035C56A6F559}"/>
              </a:ext>
            </a:extLst>
          </p:cNvPr>
          <p:cNvSpPr/>
          <p:nvPr/>
        </p:nvSpPr>
        <p:spPr>
          <a:xfrm>
            <a:off x="2531781" y="8003795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9EEEA0C2-DCD8-E34F-87D0-EA400C44FE45}"/>
              </a:ext>
            </a:extLst>
          </p:cNvPr>
          <p:cNvSpPr/>
          <p:nvPr/>
        </p:nvSpPr>
        <p:spPr>
          <a:xfrm>
            <a:off x="2671909" y="8003796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C1558D65-A5AF-DB4A-B432-4732D4A0B3B1}"/>
              </a:ext>
            </a:extLst>
          </p:cNvPr>
          <p:cNvSpPr/>
          <p:nvPr/>
        </p:nvSpPr>
        <p:spPr>
          <a:xfrm>
            <a:off x="2812039" y="800379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8BD52AB3-2893-BF4B-BE5D-6474C4976CF5}"/>
              </a:ext>
            </a:extLst>
          </p:cNvPr>
          <p:cNvSpPr/>
          <p:nvPr/>
        </p:nvSpPr>
        <p:spPr>
          <a:xfrm>
            <a:off x="2952168" y="8003796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5180038F-E8DB-4F47-A104-6FCADDE92683}"/>
              </a:ext>
            </a:extLst>
          </p:cNvPr>
          <p:cNvSpPr/>
          <p:nvPr/>
        </p:nvSpPr>
        <p:spPr>
          <a:xfrm>
            <a:off x="3092298" y="8003795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AE1884A3-FAB4-984A-8494-06C1A7D9E22E}"/>
              </a:ext>
            </a:extLst>
          </p:cNvPr>
          <p:cNvSpPr txBox="1"/>
          <p:nvPr/>
        </p:nvSpPr>
        <p:spPr>
          <a:xfrm>
            <a:off x="1331307" y="8346980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797C2388-7F2B-1C42-9D36-AD5D672A4ACA}"/>
              </a:ext>
            </a:extLst>
          </p:cNvPr>
          <p:cNvSpPr txBox="1"/>
          <p:nvPr/>
        </p:nvSpPr>
        <p:spPr>
          <a:xfrm>
            <a:off x="3026686" y="8346980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2A9A4CD1-FF6E-D348-975B-D0179E0069B5}"/>
              </a:ext>
            </a:extLst>
          </p:cNvPr>
          <p:cNvSpPr/>
          <p:nvPr/>
        </p:nvSpPr>
        <p:spPr>
          <a:xfrm>
            <a:off x="1963191" y="7450358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2274E050-D1B9-B841-8E11-E8E3A0F222FB}"/>
              </a:ext>
            </a:extLst>
          </p:cNvPr>
          <p:cNvSpPr/>
          <p:nvPr/>
        </p:nvSpPr>
        <p:spPr>
          <a:xfrm>
            <a:off x="3833982" y="767658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B2C25082-0622-034F-9178-B1D94D647E99}"/>
              </a:ext>
            </a:extLst>
          </p:cNvPr>
          <p:cNvSpPr/>
          <p:nvPr/>
        </p:nvSpPr>
        <p:spPr>
          <a:xfrm>
            <a:off x="3974111" y="767658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627125B7-51B9-104D-A084-A07455A4C3D7}"/>
              </a:ext>
            </a:extLst>
          </p:cNvPr>
          <p:cNvSpPr/>
          <p:nvPr/>
        </p:nvSpPr>
        <p:spPr>
          <a:xfrm>
            <a:off x="4114239" y="767658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20A264A4-D49A-4E4F-93A5-B973C90D232F}"/>
              </a:ext>
            </a:extLst>
          </p:cNvPr>
          <p:cNvSpPr/>
          <p:nvPr/>
        </p:nvSpPr>
        <p:spPr>
          <a:xfrm>
            <a:off x="4254368" y="767658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5345A10D-DECA-6942-AB37-4C4CF436E073}"/>
              </a:ext>
            </a:extLst>
          </p:cNvPr>
          <p:cNvSpPr/>
          <p:nvPr/>
        </p:nvSpPr>
        <p:spPr>
          <a:xfrm>
            <a:off x="4394495" y="767658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691F81B3-A109-4849-B495-9B3D3AF625BB}"/>
              </a:ext>
            </a:extLst>
          </p:cNvPr>
          <p:cNvSpPr/>
          <p:nvPr/>
        </p:nvSpPr>
        <p:spPr>
          <a:xfrm>
            <a:off x="4393579" y="7676160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8B3E05A3-556E-1348-A295-05FBD39A6C42}"/>
              </a:ext>
            </a:extLst>
          </p:cNvPr>
          <p:cNvSpPr/>
          <p:nvPr/>
        </p:nvSpPr>
        <p:spPr>
          <a:xfrm>
            <a:off x="1402679" y="8003795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B8ECD199-8BC9-FE40-8EFB-40E43BFD9CC2}"/>
              </a:ext>
            </a:extLst>
          </p:cNvPr>
          <p:cNvSpPr txBox="1"/>
          <p:nvPr/>
        </p:nvSpPr>
        <p:spPr>
          <a:xfrm>
            <a:off x="1141610" y="8065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C774C1DC-ACBB-4B44-A993-5D1E9A442476}"/>
              </a:ext>
            </a:extLst>
          </p:cNvPr>
          <p:cNvSpPr txBox="1"/>
          <p:nvPr/>
        </p:nvSpPr>
        <p:spPr>
          <a:xfrm>
            <a:off x="1056178" y="7503791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848" name="TextBox 847">
            <a:extLst>
              <a:ext uri="{FF2B5EF4-FFF2-40B4-BE49-F238E27FC236}">
                <a16:creationId xmlns:a16="http://schemas.microsoft.com/office/drawing/2014/main" id="{1A911794-F139-8442-9892-8B9C3CC17348}"/>
              </a:ext>
            </a:extLst>
          </p:cNvPr>
          <p:cNvSpPr txBox="1"/>
          <p:nvPr/>
        </p:nvSpPr>
        <p:spPr>
          <a:xfrm>
            <a:off x="1888532" y="7765549"/>
            <a:ext cx="54053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6CD1F321-CD83-7748-9649-C442A468046C}"/>
              </a:ext>
            </a:extLst>
          </p:cNvPr>
          <p:cNvSpPr/>
          <p:nvPr/>
        </p:nvSpPr>
        <p:spPr>
          <a:xfrm>
            <a:off x="1123544" y="7045143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55E3018B-84AE-FE42-8B14-05CD1F12E5BA}"/>
              </a:ext>
            </a:extLst>
          </p:cNvPr>
          <p:cNvSpPr/>
          <p:nvPr/>
        </p:nvSpPr>
        <p:spPr>
          <a:xfrm>
            <a:off x="3443200" y="7230848"/>
            <a:ext cx="2316237" cy="2844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6D074F2F-B2EB-1643-81BB-7A05C763A0A0}"/>
              </a:ext>
            </a:extLst>
          </p:cNvPr>
          <p:cNvSpPr/>
          <p:nvPr/>
        </p:nvSpPr>
        <p:spPr>
          <a:xfrm>
            <a:off x="3441512" y="7044720"/>
            <a:ext cx="2316882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CA50F1E9-C72E-124F-A1FC-B7828B3EA060}"/>
              </a:ext>
            </a:extLst>
          </p:cNvPr>
          <p:cNvSpPr/>
          <p:nvPr/>
        </p:nvSpPr>
        <p:spPr>
          <a:xfrm>
            <a:off x="689718" y="7230848"/>
            <a:ext cx="433045" cy="2844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F0F45BF9-6B74-E746-BE3A-B464EC3056E4}"/>
              </a:ext>
            </a:extLst>
          </p:cNvPr>
          <p:cNvSpPr/>
          <p:nvPr/>
        </p:nvSpPr>
        <p:spPr>
          <a:xfrm>
            <a:off x="689719" y="7230845"/>
            <a:ext cx="7377408" cy="14271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4" name="TextBox 853">
            <a:extLst>
              <a:ext uri="{FF2B5EF4-FFF2-40B4-BE49-F238E27FC236}">
                <a16:creationId xmlns:a16="http://schemas.microsoft.com/office/drawing/2014/main" id="{7CCD43F2-2306-C245-87BB-1041ECF53B8D}"/>
              </a:ext>
            </a:extLst>
          </p:cNvPr>
          <p:cNvSpPr txBox="1"/>
          <p:nvPr/>
        </p:nvSpPr>
        <p:spPr>
          <a:xfrm>
            <a:off x="559706" y="7828674"/>
            <a:ext cx="730641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ISR={1,2}</a:t>
            </a:r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0209AC25-558B-A343-8B96-9C94734C6C59}"/>
              </a:ext>
            </a:extLst>
          </p:cNvPr>
          <p:cNvSpPr/>
          <p:nvPr/>
        </p:nvSpPr>
        <p:spPr>
          <a:xfrm>
            <a:off x="1415697" y="9239473"/>
            <a:ext cx="1829746" cy="3559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88F096FB-A276-A741-B3D3-85900179A2C6}"/>
              </a:ext>
            </a:extLst>
          </p:cNvPr>
          <p:cNvSpPr/>
          <p:nvPr/>
        </p:nvSpPr>
        <p:spPr>
          <a:xfrm>
            <a:off x="1415696" y="9239473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5DC0AB44-ED7A-B044-9E2C-5164A2D8C83C}"/>
              </a:ext>
            </a:extLst>
          </p:cNvPr>
          <p:cNvSpPr/>
          <p:nvPr/>
        </p:nvSpPr>
        <p:spPr>
          <a:xfrm>
            <a:off x="1555825" y="9239473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B281244A-078F-CF4F-9508-02BA08264854}"/>
              </a:ext>
            </a:extLst>
          </p:cNvPr>
          <p:cNvSpPr/>
          <p:nvPr/>
        </p:nvSpPr>
        <p:spPr>
          <a:xfrm>
            <a:off x="1695954" y="923947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7A0175A6-E495-D544-9C8B-3D638E00A1E4}"/>
              </a:ext>
            </a:extLst>
          </p:cNvPr>
          <p:cNvSpPr/>
          <p:nvPr/>
        </p:nvSpPr>
        <p:spPr>
          <a:xfrm>
            <a:off x="1836083" y="923947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116993E7-9CF8-2B40-9E93-7CE5E3057397}"/>
              </a:ext>
            </a:extLst>
          </p:cNvPr>
          <p:cNvSpPr/>
          <p:nvPr/>
        </p:nvSpPr>
        <p:spPr>
          <a:xfrm>
            <a:off x="2113437" y="9239879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FE91CCF3-B88F-6C40-B463-C74C7D504930}"/>
              </a:ext>
            </a:extLst>
          </p:cNvPr>
          <p:cNvSpPr/>
          <p:nvPr/>
        </p:nvSpPr>
        <p:spPr>
          <a:xfrm>
            <a:off x="2409154" y="9235737"/>
            <a:ext cx="140128" cy="352800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F4786C7D-AF1B-354D-B860-9C51A8261899}"/>
              </a:ext>
            </a:extLst>
          </p:cNvPr>
          <p:cNvSpPr txBox="1"/>
          <p:nvPr/>
        </p:nvSpPr>
        <p:spPr>
          <a:xfrm>
            <a:off x="2346822" y="9589622"/>
            <a:ext cx="54053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4E88963-A0D9-1041-9070-29CB3C1E18FC}"/>
              </a:ext>
            </a:extLst>
          </p:cNvPr>
          <p:cNvSpPr/>
          <p:nvPr/>
        </p:nvSpPr>
        <p:spPr>
          <a:xfrm>
            <a:off x="6171672" y="7669842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BE98DAE8-03D7-A341-84AA-8AF7DCEADC4D}"/>
              </a:ext>
            </a:extLst>
          </p:cNvPr>
          <p:cNvSpPr/>
          <p:nvPr/>
        </p:nvSpPr>
        <p:spPr>
          <a:xfrm>
            <a:off x="6311801" y="7669842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8AC45D66-5ACB-0243-8530-ED2FBDDF8BDF}"/>
              </a:ext>
            </a:extLst>
          </p:cNvPr>
          <p:cNvSpPr/>
          <p:nvPr/>
        </p:nvSpPr>
        <p:spPr>
          <a:xfrm>
            <a:off x="6451930" y="766984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C21C36EF-2C81-A244-AF9C-96A9FDE75630}"/>
              </a:ext>
            </a:extLst>
          </p:cNvPr>
          <p:cNvSpPr/>
          <p:nvPr/>
        </p:nvSpPr>
        <p:spPr>
          <a:xfrm>
            <a:off x="6592058" y="766984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53EA60DC-B319-2541-9EE7-F361DA560FCD}"/>
              </a:ext>
            </a:extLst>
          </p:cNvPr>
          <p:cNvSpPr/>
          <p:nvPr/>
        </p:nvSpPr>
        <p:spPr>
          <a:xfrm>
            <a:off x="6732185" y="766984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3938532B-1D7F-4E45-882C-016167D90FC7}"/>
              </a:ext>
            </a:extLst>
          </p:cNvPr>
          <p:cNvSpPr/>
          <p:nvPr/>
        </p:nvSpPr>
        <p:spPr>
          <a:xfrm>
            <a:off x="6867340" y="7669844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552B003D-2590-0D42-85D6-2E5B460B2C20}"/>
              </a:ext>
            </a:extLst>
          </p:cNvPr>
          <p:cNvSpPr/>
          <p:nvPr/>
        </p:nvSpPr>
        <p:spPr>
          <a:xfrm>
            <a:off x="7007468" y="7669842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CDE9474-B15C-6440-8F5C-989DC385337C}"/>
              </a:ext>
            </a:extLst>
          </p:cNvPr>
          <p:cNvSpPr/>
          <p:nvPr/>
        </p:nvSpPr>
        <p:spPr>
          <a:xfrm>
            <a:off x="7160647" y="766984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9313376D-E4C0-DF4E-A976-8A9A0BF1EFB1}"/>
              </a:ext>
            </a:extLst>
          </p:cNvPr>
          <p:cNvSpPr/>
          <p:nvPr/>
        </p:nvSpPr>
        <p:spPr>
          <a:xfrm>
            <a:off x="7300775" y="7669842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03B60DF2-DE64-2342-87A9-76B80FD73F74}"/>
              </a:ext>
            </a:extLst>
          </p:cNvPr>
          <p:cNvSpPr/>
          <p:nvPr/>
        </p:nvSpPr>
        <p:spPr>
          <a:xfrm>
            <a:off x="7440903" y="766984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321EF585-B179-5846-B178-765F442A76AE}"/>
              </a:ext>
            </a:extLst>
          </p:cNvPr>
          <p:cNvSpPr/>
          <p:nvPr/>
        </p:nvSpPr>
        <p:spPr>
          <a:xfrm>
            <a:off x="7581033" y="766984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B084F4D6-0821-3443-AEBA-746E48802334}"/>
              </a:ext>
            </a:extLst>
          </p:cNvPr>
          <p:cNvSpPr/>
          <p:nvPr/>
        </p:nvSpPr>
        <p:spPr>
          <a:xfrm>
            <a:off x="7721162" y="7669843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76654E1F-814A-174E-8EA2-C111B96A8780}"/>
              </a:ext>
            </a:extLst>
          </p:cNvPr>
          <p:cNvSpPr/>
          <p:nvPr/>
        </p:nvSpPr>
        <p:spPr>
          <a:xfrm>
            <a:off x="7861292" y="7669842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82ECC9D3-E9D2-B94B-8549-C4AA28762D74}"/>
              </a:ext>
            </a:extLst>
          </p:cNvPr>
          <p:cNvSpPr/>
          <p:nvPr/>
        </p:nvSpPr>
        <p:spPr>
          <a:xfrm>
            <a:off x="6171673" y="7669842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DD4C31F6-3476-CE49-883B-575DBFF16FF5}"/>
              </a:ext>
            </a:extLst>
          </p:cNvPr>
          <p:cNvSpPr/>
          <p:nvPr/>
        </p:nvSpPr>
        <p:spPr>
          <a:xfrm>
            <a:off x="5754441" y="7045630"/>
            <a:ext cx="2312686" cy="18473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Tiered Storage</a:t>
            </a:r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8B344605-3464-0341-8C27-47917C4DDF8F}"/>
              </a:ext>
            </a:extLst>
          </p:cNvPr>
          <p:cNvSpPr/>
          <p:nvPr/>
        </p:nvSpPr>
        <p:spPr>
          <a:xfrm>
            <a:off x="6184496" y="883497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04953F81-F849-284D-88A7-C123089F2FA4}"/>
              </a:ext>
            </a:extLst>
          </p:cNvPr>
          <p:cNvSpPr/>
          <p:nvPr/>
        </p:nvSpPr>
        <p:spPr>
          <a:xfrm>
            <a:off x="6324625" y="883497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6F488ACC-7A63-F844-9DA6-ED381B713868}"/>
              </a:ext>
            </a:extLst>
          </p:cNvPr>
          <p:cNvSpPr/>
          <p:nvPr/>
        </p:nvSpPr>
        <p:spPr>
          <a:xfrm>
            <a:off x="6464754" y="883497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AC4037CB-DEB3-7B4A-82BD-6BB6064805C2}"/>
              </a:ext>
            </a:extLst>
          </p:cNvPr>
          <p:cNvSpPr/>
          <p:nvPr/>
        </p:nvSpPr>
        <p:spPr>
          <a:xfrm>
            <a:off x="6604882" y="883497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10947B49-4FFA-7147-834A-6CB584324802}"/>
              </a:ext>
            </a:extLst>
          </p:cNvPr>
          <p:cNvSpPr/>
          <p:nvPr/>
        </p:nvSpPr>
        <p:spPr>
          <a:xfrm>
            <a:off x="6745009" y="883497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083B8CDC-17AE-0D4D-8384-2A5F11333998}"/>
              </a:ext>
            </a:extLst>
          </p:cNvPr>
          <p:cNvSpPr/>
          <p:nvPr/>
        </p:nvSpPr>
        <p:spPr>
          <a:xfrm>
            <a:off x="6880164" y="8834973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4CAAA3A8-863B-744A-A87D-F9508669FB0C}"/>
              </a:ext>
            </a:extLst>
          </p:cNvPr>
          <p:cNvSpPr/>
          <p:nvPr/>
        </p:nvSpPr>
        <p:spPr>
          <a:xfrm>
            <a:off x="7020292" y="8834971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A370C681-20B5-0148-A709-9D34779C8861}"/>
              </a:ext>
            </a:extLst>
          </p:cNvPr>
          <p:cNvSpPr/>
          <p:nvPr/>
        </p:nvSpPr>
        <p:spPr>
          <a:xfrm>
            <a:off x="7173471" y="883497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2A5B9190-F9EC-044F-AB06-84BFE72951DA}"/>
              </a:ext>
            </a:extLst>
          </p:cNvPr>
          <p:cNvSpPr/>
          <p:nvPr/>
        </p:nvSpPr>
        <p:spPr>
          <a:xfrm>
            <a:off x="7313599" y="883497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FC374E60-F97D-FE4A-B6AD-691C4607E0E9}"/>
              </a:ext>
            </a:extLst>
          </p:cNvPr>
          <p:cNvSpPr/>
          <p:nvPr/>
        </p:nvSpPr>
        <p:spPr>
          <a:xfrm>
            <a:off x="7453727" y="8834972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B8C9255B-E834-4344-92B2-688D3D6C8522}"/>
              </a:ext>
            </a:extLst>
          </p:cNvPr>
          <p:cNvSpPr/>
          <p:nvPr/>
        </p:nvSpPr>
        <p:spPr>
          <a:xfrm>
            <a:off x="7593857" y="883497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9D9DD994-0821-134B-9E5F-767948413A1A}"/>
              </a:ext>
            </a:extLst>
          </p:cNvPr>
          <p:cNvSpPr/>
          <p:nvPr/>
        </p:nvSpPr>
        <p:spPr>
          <a:xfrm>
            <a:off x="7733986" y="8834972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0D86DF2F-048C-AD4D-9BF6-093A3D7CBF13}"/>
              </a:ext>
            </a:extLst>
          </p:cNvPr>
          <p:cNvSpPr/>
          <p:nvPr/>
        </p:nvSpPr>
        <p:spPr>
          <a:xfrm>
            <a:off x="7874116" y="883497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0EFD3187-76F5-3847-B3BB-5A8C299F0BE1}"/>
              </a:ext>
            </a:extLst>
          </p:cNvPr>
          <p:cNvSpPr/>
          <p:nvPr/>
        </p:nvSpPr>
        <p:spPr>
          <a:xfrm>
            <a:off x="6184497" y="8834971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9320370F-BFE9-1D4F-96BD-7A3834A6C4DA}"/>
              </a:ext>
            </a:extLst>
          </p:cNvPr>
          <p:cNvSpPr txBox="1"/>
          <p:nvPr/>
        </p:nvSpPr>
        <p:spPr>
          <a:xfrm>
            <a:off x="7829919" y="919554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42003464-D659-0D4A-B14E-69C4B48CF7BD}"/>
              </a:ext>
            </a:extLst>
          </p:cNvPr>
          <p:cNvSpPr txBox="1"/>
          <p:nvPr/>
        </p:nvSpPr>
        <p:spPr>
          <a:xfrm>
            <a:off x="7818886" y="8011130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D7B71B0F-5169-3744-BB32-AD046371A3ED}"/>
              </a:ext>
            </a:extLst>
          </p:cNvPr>
          <p:cNvSpPr txBox="1"/>
          <p:nvPr/>
        </p:nvSpPr>
        <p:spPr>
          <a:xfrm>
            <a:off x="1119181" y="7230324"/>
            <a:ext cx="233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endParaRPr lang="en-US" sz="70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B2781BDD-0DFF-7342-8C19-F8A7C62E03A1}"/>
              </a:ext>
            </a:extLst>
          </p:cNvPr>
          <p:cNvSpPr txBox="1"/>
          <p:nvPr/>
        </p:nvSpPr>
        <p:spPr>
          <a:xfrm>
            <a:off x="3444087" y="7229577"/>
            <a:ext cx="231274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In-sync follower</a:t>
            </a: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56BDED1F-E22C-6948-8395-FAD5AC1DC29E}"/>
              </a:ext>
            </a:extLst>
          </p:cNvPr>
          <p:cNvSpPr txBox="1"/>
          <p:nvPr/>
        </p:nvSpPr>
        <p:spPr>
          <a:xfrm>
            <a:off x="4488301" y="8027728"/>
            <a:ext cx="494046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0D7BC7EE-E029-6C4B-B8EE-8E9332D0AAA4}"/>
              </a:ext>
            </a:extLst>
          </p:cNvPr>
          <p:cNvSpPr/>
          <p:nvPr/>
        </p:nvSpPr>
        <p:spPr>
          <a:xfrm>
            <a:off x="5755944" y="7226833"/>
            <a:ext cx="2309272" cy="28510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D5E210B5-06B5-084B-BDC4-D5A0447DC4D7}"/>
              </a:ext>
            </a:extLst>
          </p:cNvPr>
          <p:cNvSpPr/>
          <p:nvPr/>
        </p:nvSpPr>
        <p:spPr>
          <a:xfrm>
            <a:off x="1973591" y="9239876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C6BFFF6E-DBCF-7D4B-85FA-3C2BD49DDDA0}"/>
              </a:ext>
            </a:extLst>
          </p:cNvPr>
          <p:cNvSpPr/>
          <p:nvPr/>
        </p:nvSpPr>
        <p:spPr>
          <a:xfrm>
            <a:off x="2253739" y="9237119"/>
            <a:ext cx="153978" cy="351418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288F7112-0A77-2B4F-B684-9796DB16F14C}"/>
              </a:ext>
            </a:extLst>
          </p:cNvPr>
          <p:cNvSpPr txBox="1"/>
          <p:nvPr/>
        </p:nvSpPr>
        <p:spPr>
          <a:xfrm>
            <a:off x="3461506" y="7731170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j(2)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10370327-A3AE-3247-9255-9BC1D61383BF}"/>
              </a:ext>
            </a:extLst>
          </p:cNvPr>
          <p:cNvSpPr txBox="1"/>
          <p:nvPr/>
        </p:nvSpPr>
        <p:spPr>
          <a:xfrm>
            <a:off x="1069184" y="9310908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cxnSp>
        <p:nvCxnSpPr>
          <p:cNvPr id="902" name="Curved Connector 901">
            <a:extLst>
              <a:ext uri="{FF2B5EF4-FFF2-40B4-BE49-F238E27FC236}">
                <a16:creationId xmlns:a16="http://schemas.microsoft.com/office/drawing/2014/main" id="{1BE2AC36-F1B5-B34D-AD77-36AFD3F8FBD3}"/>
              </a:ext>
            </a:extLst>
          </p:cNvPr>
          <p:cNvCxnSpPr>
            <a:cxnSpLocks/>
            <a:stCxn id="829" idx="2"/>
            <a:endCxn id="870" idx="2"/>
          </p:cNvCxnSpPr>
          <p:nvPr/>
        </p:nvCxnSpPr>
        <p:spPr>
          <a:xfrm rot="5400000" flipH="1" flipV="1">
            <a:off x="4605912" y="5734962"/>
            <a:ext cx="333950" cy="4915647"/>
          </a:xfrm>
          <a:prstGeom prst="curvedConnector3">
            <a:avLst>
              <a:gd name="adj1" fmla="val -68453"/>
            </a:avLst>
          </a:prstGeom>
          <a:ln w="6350">
            <a:solidFill>
              <a:schemeClr val="tx1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TextBox 902">
            <a:extLst>
              <a:ext uri="{FF2B5EF4-FFF2-40B4-BE49-F238E27FC236}">
                <a16:creationId xmlns:a16="http://schemas.microsoft.com/office/drawing/2014/main" id="{7E3FA796-5C39-C148-9270-0E42F316CCF1}"/>
              </a:ext>
            </a:extLst>
          </p:cNvPr>
          <p:cNvSpPr txBox="1"/>
          <p:nvPr/>
        </p:nvSpPr>
        <p:spPr>
          <a:xfrm>
            <a:off x="5655632" y="7759804"/>
            <a:ext cx="6707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6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FE1F59C7-3B57-2240-9230-B12311904C04}"/>
              </a:ext>
            </a:extLst>
          </p:cNvPr>
          <p:cNvSpPr txBox="1"/>
          <p:nvPr/>
        </p:nvSpPr>
        <p:spPr>
          <a:xfrm>
            <a:off x="1260256" y="7769246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510AFEC6-AEDE-AA4E-BEC8-21F8988F20CF}"/>
              </a:ext>
            </a:extLst>
          </p:cNvPr>
          <p:cNvSpPr txBox="1"/>
          <p:nvPr/>
        </p:nvSpPr>
        <p:spPr>
          <a:xfrm>
            <a:off x="6106255" y="801722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1A1B40BE-1294-2541-B6C0-FEBFA65E6036}"/>
              </a:ext>
            </a:extLst>
          </p:cNvPr>
          <p:cNvSpPr txBox="1"/>
          <p:nvPr/>
        </p:nvSpPr>
        <p:spPr>
          <a:xfrm>
            <a:off x="3545290" y="8266987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28B401B1-9CAD-8846-A0EE-530F69952047}"/>
              </a:ext>
            </a:extLst>
          </p:cNvPr>
          <p:cNvSpPr txBox="1"/>
          <p:nvPr/>
        </p:nvSpPr>
        <p:spPr>
          <a:xfrm>
            <a:off x="1351627" y="9591686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898057BA-B149-0C48-AFF8-D9F6E1625B9D}"/>
              </a:ext>
            </a:extLst>
          </p:cNvPr>
          <p:cNvSpPr txBox="1"/>
          <p:nvPr/>
        </p:nvSpPr>
        <p:spPr>
          <a:xfrm>
            <a:off x="6112726" y="9187003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DDFB633E-B57D-264D-AAEB-AA45748AA897}"/>
              </a:ext>
            </a:extLst>
          </p:cNvPr>
          <p:cNvSpPr txBox="1"/>
          <p:nvPr/>
        </p:nvSpPr>
        <p:spPr>
          <a:xfrm>
            <a:off x="3456829" y="8665643"/>
            <a:ext cx="229382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BF2DB3A-AD6C-454F-97C9-282861347C1E}"/>
              </a:ext>
            </a:extLst>
          </p:cNvPr>
          <p:cNvSpPr txBox="1"/>
          <p:nvPr/>
        </p:nvSpPr>
        <p:spPr>
          <a:xfrm>
            <a:off x="1135683" y="8663313"/>
            <a:ext cx="230146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153E6EF-D95E-4F41-B3CD-392C90FAC9CB}"/>
              </a:ext>
            </a:extLst>
          </p:cNvPr>
          <p:cNvSpPr txBox="1"/>
          <p:nvPr/>
        </p:nvSpPr>
        <p:spPr>
          <a:xfrm>
            <a:off x="637954" y="9136929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ISR={2}</a:t>
            </a:r>
          </a:p>
        </p:txBody>
      </p:sp>
      <p:sp>
        <p:nvSpPr>
          <p:cNvPr id="912" name="Rectangle 911">
            <a:extLst>
              <a:ext uri="{FF2B5EF4-FFF2-40B4-BE49-F238E27FC236}">
                <a16:creationId xmlns:a16="http://schemas.microsoft.com/office/drawing/2014/main" id="{F2DFC765-A895-594D-A1DD-32E5B7F2C86E}"/>
              </a:ext>
            </a:extLst>
          </p:cNvPr>
          <p:cNvSpPr/>
          <p:nvPr/>
        </p:nvSpPr>
        <p:spPr>
          <a:xfrm>
            <a:off x="3833983" y="7676583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A3E66C6F-D645-704E-B8DE-77641BE8E228}"/>
              </a:ext>
            </a:extLst>
          </p:cNvPr>
          <p:cNvSpPr txBox="1"/>
          <p:nvPr/>
        </p:nvSpPr>
        <p:spPr>
          <a:xfrm>
            <a:off x="4334002" y="8027728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3701BE92-862F-F644-AA1A-44F6D2A10A6C}"/>
              </a:ext>
            </a:extLst>
          </p:cNvPr>
          <p:cNvSpPr/>
          <p:nvPr/>
        </p:nvSpPr>
        <p:spPr>
          <a:xfrm>
            <a:off x="1676329" y="7436207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B507C165-2EF9-0445-BB19-8778AD5BCD0F}"/>
              </a:ext>
            </a:extLst>
          </p:cNvPr>
          <p:cNvSpPr/>
          <p:nvPr/>
        </p:nvSpPr>
        <p:spPr>
          <a:xfrm>
            <a:off x="4537391" y="767573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6" name="TextBox 915">
            <a:extLst>
              <a:ext uri="{FF2B5EF4-FFF2-40B4-BE49-F238E27FC236}">
                <a16:creationId xmlns:a16="http://schemas.microsoft.com/office/drawing/2014/main" id="{90194610-D876-734D-9E1B-CE5F2EE8B65A}"/>
              </a:ext>
            </a:extLst>
          </p:cNvPr>
          <p:cNvSpPr txBox="1"/>
          <p:nvPr/>
        </p:nvSpPr>
        <p:spPr>
          <a:xfrm>
            <a:off x="1613208" y="7766917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054FED52-7804-514E-B7AB-E20AB9CCA29D}"/>
              </a:ext>
            </a:extLst>
          </p:cNvPr>
          <p:cNvSpPr txBox="1"/>
          <p:nvPr/>
        </p:nvSpPr>
        <p:spPr>
          <a:xfrm>
            <a:off x="2051593" y="9591063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C03030F0-B36A-A44E-93A9-731BF2F28B8F}"/>
              </a:ext>
            </a:extLst>
          </p:cNvPr>
          <p:cNvSpPr txBox="1"/>
          <p:nvPr/>
        </p:nvSpPr>
        <p:spPr>
          <a:xfrm>
            <a:off x="3847471" y="8261602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A5527D0A-069B-6148-9CB0-EF10BD1FF606}"/>
              </a:ext>
            </a:extLst>
          </p:cNvPr>
          <p:cNvSpPr txBox="1"/>
          <p:nvPr/>
        </p:nvSpPr>
        <p:spPr>
          <a:xfrm>
            <a:off x="4146284" y="8261602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i+1(2)</a:t>
            </a:r>
          </a:p>
        </p:txBody>
      </p:sp>
      <p:cxnSp>
        <p:nvCxnSpPr>
          <p:cNvPr id="920" name="Elbow Connector 919">
            <a:extLst>
              <a:ext uri="{FF2B5EF4-FFF2-40B4-BE49-F238E27FC236}">
                <a16:creationId xmlns:a16="http://schemas.microsoft.com/office/drawing/2014/main" id="{AC32E98F-FEC4-1B43-9C07-DEB10238FD68}"/>
              </a:ext>
            </a:extLst>
          </p:cNvPr>
          <p:cNvCxnSpPr>
            <a:cxnSpLocks/>
            <a:stCxn id="906" idx="0"/>
            <a:endCxn id="839" idx="2"/>
          </p:cNvCxnSpPr>
          <p:nvPr/>
        </p:nvCxnSpPr>
        <p:spPr>
          <a:xfrm rot="5400000" flipH="1" flipV="1">
            <a:off x="3705733" y="8068674"/>
            <a:ext cx="237604" cy="159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Elbow Connector 920">
            <a:extLst>
              <a:ext uri="{FF2B5EF4-FFF2-40B4-BE49-F238E27FC236}">
                <a16:creationId xmlns:a16="http://schemas.microsoft.com/office/drawing/2014/main" id="{DCDC2C8D-AD79-654E-9B62-96485819F81B}"/>
              </a:ext>
            </a:extLst>
          </p:cNvPr>
          <p:cNvCxnSpPr>
            <a:cxnSpLocks/>
            <a:stCxn id="919" idx="0"/>
            <a:endCxn id="841" idx="2"/>
          </p:cNvCxnSpPr>
          <p:nvPr/>
        </p:nvCxnSpPr>
        <p:spPr>
          <a:xfrm rot="16200000" flipV="1">
            <a:off x="4164280" y="8049407"/>
            <a:ext cx="232219" cy="192172"/>
          </a:xfrm>
          <a:prstGeom prst="bentConnector3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9571AF6A-6C07-7347-93BB-8D0FE77E9B65}"/>
              </a:ext>
            </a:extLst>
          </p:cNvPr>
          <p:cNvCxnSpPr>
            <a:stCxn id="918" idx="0"/>
            <a:endCxn id="840" idx="2"/>
          </p:cNvCxnSpPr>
          <p:nvPr/>
        </p:nvCxnSpPr>
        <p:spPr>
          <a:xfrm flipH="1" flipV="1">
            <a:off x="4044175" y="8029383"/>
            <a:ext cx="3030" cy="23221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>
            <a:extLst>
              <a:ext uri="{FF2B5EF4-FFF2-40B4-BE49-F238E27FC236}">
                <a16:creationId xmlns:a16="http://schemas.microsoft.com/office/drawing/2014/main" id="{97F0AF58-DB14-BC41-B262-CAA63FDBEEBC}"/>
              </a:ext>
            </a:extLst>
          </p:cNvPr>
          <p:cNvSpPr/>
          <p:nvPr/>
        </p:nvSpPr>
        <p:spPr>
          <a:xfrm>
            <a:off x="3693471" y="8951703"/>
            <a:ext cx="1829746" cy="34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4" name="Rectangle 923">
            <a:extLst>
              <a:ext uri="{FF2B5EF4-FFF2-40B4-BE49-F238E27FC236}">
                <a16:creationId xmlns:a16="http://schemas.microsoft.com/office/drawing/2014/main" id="{24D07CFD-AF9E-8548-A5C4-1B54C5C67E74}"/>
              </a:ext>
            </a:extLst>
          </p:cNvPr>
          <p:cNvSpPr/>
          <p:nvPr/>
        </p:nvSpPr>
        <p:spPr>
          <a:xfrm>
            <a:off x="3693470" y="8951362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5" name="Rectangle 924">
            <a:extLst>
              <a:ext uri="{FF2B5EF4-FFF2-40B4-BE49-F238E27FC236}">
                <a16:creationId xmlns:a16="http://schemas.microsoft.com/office/drawing/2014/main" id="{56BB63ED-ACF9-BC4E-B7EC-7BCE06F034A0}"/>
              </a:ext>
            </a:extLst>
          </p:cNvPr>
          <p:cNvSpPr/>
          <p:nvPr/>
        </p:nvSpPr>
        <p:spPr>
          <a:xfrm>
            <a:off x="3833599" y="895136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6" name="Rectangle 925">
            <a:extLst>
              <a:ext uri="{FF2B5EF4-FFF2-40B4-BE49-F238E27FC236}">
                <a16:creationId xmlns:a16="http://schemas.microsoft.com/office/drawing/2014/main" id="{C2717AC7-8EE6-814E-A771-ECE0A9758A1D}"/>
              </a:ext>
            </a:extLst>
          </p:cNvPr>
          <p:cNvSpPr/>
          <p:nvPr/>
        </p:nvSpPr>
        <p:spPr>
          <a:xfrm>
            <a:off x="3971032" y="8951362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7" name="Rectangle 926">
            <a:extLst>
              <a:ext uri="{FF2B5EF4-FFF2-40B4-BE49-F238E27FC236}">
                <a16:creationId xmlns:a16="http://schemas.microsoft.com/office/drawing/2014/main" id="{42FBD408-B214-0844-A28F-C84261CB1C91}"/>
              </a:ext>
            </a:extLst>
          </p:cNvPr>
          <p:cNvSpPr/>
          <p:nvPr/>
        </p:nvSpPr>
        <p:spPr>
          <a:xfrm>
            <a:off x="4108281" y="8951362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8" name="Rectangle 927">
            <a:extLst>
              <a:ext uri="{FF2B5EF4-FFF2-40B4-BE49-F238E27FC236}">
                <a16:creationId xmlns:a16="http://schemas.microsoft.com/office/drawing/2014/main" id="{E1864155-1E43-F24A-B50E-FFEDB5D426E2}"/>
              </a:ext>
            </a:extLst>
          </p:cNvPr>
          <p:cNvSpPr/>
          <p:nvPr/>
        </p:nvSpPr>
        <p:spPr>
          <a:xfrm>
            <a:off x="3699054" y="956097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9" name="Rectangle 928">
            <a:extLst>
              <a:ext uri="{FF2B5EF4-FFF2-40B4-BE49-F238E27FC236}">
                <a16:creationId xmlns:a16="http://schemas.microsoft.com/office/drawing/2014/main" id="{F1E093B4-0980-914D-81C9-54EA17D090CD}"/>
              </a:ext>
            </a:extLst>
          </p:cNvPr>
          <p:cNvSpPr/>
          <p:nvPr/>
        </p:nvSpPr>
        <p:spPr>
          <a:xfrm>
            <a:off x="3839183" y="956097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0" name="Rectangle 929">
            <a:extLst>
              <a:ext uri="{FF2B5EF4-FFF2-40B4-BE49-F238E27FC236}">
                <a16:creationId xmlns:a16="http://schemas.microsoft.com/office/drawing/2014/main" id="{4094788B-5AD1-9541-897D-6F2570D604A0}"/>
              </a:ext>
            </a:extLst>
          </p:cNvPr>
          <p:cNvSpPr/>
          <p:nvPr/>
        </p:nvSpPr>
        <p:spPr>
          <a:xfrm>
            <a:off x="3979312" y="956097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1" name="Rectangle 930">
            <a:extLst>
              <a:ext uri="{FF2B5EF4-FFF2-40B4-BE49-F238E27FC236}">
                <a16:creationId xmlns:a16="http://schemas.microsoft.com/office/drawing/2014/main" id="{7DC9BCB1-1C0F-8240-ACAD-C18F19AA58BC}"/>
              </a:ext>
            </a:extLst>
          </p:cNvPr>
          <p:cNvSpPr/>
          <p:nvPr/>
        </p:nvSpPr>
        <p:spPr>
          <a:xfrm>
            <a:off x="4119440" y="956097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94D6AE84-600D-0545-9206-92E2592A680B}"/>
              </a:ext>
            </a:extLst>
          </p:cNvPr>
          <p:cNvSpPr/>
          <p:nvPr/>
        </p:nvSpPr>
        <p:spPr>
          <a:xfrm>
            <a:off x="4259567" y="956097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3" name="Rectangle 932">
            <a:extLst>
              <a:ext uri="{FF2B5EF4-FFF2-40B4-BE49-F238E27FC236}">
                <a16:creationId xmlns:a16="http://schemas.microsoft.com/office/drawing/2014/main" id="{8B408E39-E4FA-E34B-B0C3-0F281551104E}"/>
              </a:ext>
            </a:extLst>
          </p:cNvPr>
          <p:cNvSpPr/>
          <p:nvPr/>
        </p:nvSpPr>
        <p:spPr>
          <a:xfrm>
            <a:off x="4394722" y="9560973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9CD7191C-809B-054E-8909-B0969A075E7C}"/>
              </a:ext>
            </a:extLst>
          </p:cNvPr>
          <p:cNvSpPr/>
          <p:nvPr/>
        </p:nvSpPr>
        <p:spPr>
          <a:xfrm>
            <a:off x="4534850" y="9560971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5" name="Rectangle 934">
            <a:extLst>
              <a:ext uri="{FF2B5EF4-FFF2-40B4-BE49-F238E27FC236}">
                <a16:creationId xmlns:a16="http://schemas.microsoft.com/office/drawing/2014/main" id="{904A2E06-82DA-7C4B-BA06-01B6978032E4}"/>
              </a:ext>
            </a:extLst>
          </p:cNvPr>
          <p:cNvSpPr/>
          <p:nvPr/>
        </p:nvSpPr>
        <p:spPr>
          <a:xfrm>
            <a:off x="4688029" y="956097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6" name="Rectangle 935">
            <a:extLst>
              <a:ext uri="{FF2B5EF4-FFF2-40B4-BE49-F238E27FC236}">
                <a16:creationId xmlns:a16="http://schemas.microsoft.com/office/drawing/2014/main" id="{C750070D-1359-F245-8B08-111C50FAD778}"/>
              </a:ext>
            </a:extLst>
          </p:cNvPr>
          <p:cNvSpPr/>
          <p:nvPr/>
        </p:nvSpPr>
        <p:spPr>
          <a:xfrm>
            <a:off x="4828157" y="956097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CB3F1288-CAEE-524C-BB15-BDEC38B90150}"/>
              </a:ext>
            </a:extLst>
          </p:cNvPr>
          <p:cNvSpPr/>
          <p:nvPr/>
        </p:nvSpPr>
        <p:spPr>
          <a:xfrm>
            <a:off x="4968285" y="9560972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CA553B22-FD86-7646-BD0B-5AD0F7FF9913}"/>
              </a:ext>
            </a:extLst>
          </p:cNvPr>
          <p:cNvSpPr/>
          <p:nvPr/>
        </p:nvSpPr>
        <p:spPr>
          <a:xfrm>
            <a:off x="5108415" y="956097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60BF89F8-513C-A54E-80F2-CF3FB65ECFDE}"/>
              </a:ext>
            </a:extLst>
          </p:cNvPr>
          <p:cNvSpPr/>
          <p:nvPr/>
        </p:nvSpPr>
        <p:spPr>
          <a:xfrm>
            <a:off x="5248544" y="9560972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B224162E-92A7-2145-8640-79FB80E6A725}"/>
              </a:ext>
            </a:extLst>
          </p:cNvPr>
          <p:cNvSpPr/>
          <p:nvPr/>
        </p:nvSpPr>
        <p:spPr>
          <a:xfrm>
            <a:off x="5388674" y="956097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4FA9218E-50D1-3246-A8B2-ED47C42887C1}"/>
              </a:ext>
            </a:extLst>
          </p:cNvPr>
          <p:cNvSpPr txBox="1"/>
          <p:nvPr/>
        </p:nvSpPr>
        <p:spPr>
          <a:xfrm>
            <a:off x="3628367" y="9899284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44A0309-E0B1-DA42-B7CA-8DD46F17B5FB}"/>
              </a:ext>
            </a:extLst>
          </p:cNvPr>
          <p:cNvSpPr txBox="1"/>
          <p:nvPr/>
        </p:nvSpPr>
        <p:spPr>
          <a:xfrm>
            <a:off x="5461433" y="9824163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06C2419F-3603-AA4C-A593-139F7324E1E9}"/>
              </a:ext>
            </a:extLst>
          </p:cNvPr>
          <p:cNvSpPr/>
          <p:nvPr/>
        </p:nvSpPr>
        <p:spPr>
          <a:xfrm>
            <a:off x="4257029" y="8966418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6E6FA70F-A591-9149-A7CB-1B1E83B4708E}"/>
              </a:ext>
            </a:extLst>
          </p:cNvPr>
          <p:cNvSpPr/>
          <p:nvPr/>
        </p:nvSpPr>
        <p:spPr>
          <a:xfrm>
            <a:off x="3699055" y="9560971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5" name="TextBox 944">
            <a:extLst>
              <a:ext uri="{FF2B5EF4-FFF2-40B4-BE49-F238E27FC236}">
                <a16:creationId xmlns:a16="http://schemas.microsoft.com/office/drawing/2014/main" id="{B76CDC17-09AF-D042-9B7D-5561ADD1F6AD}"/>
              </a:ext>
            </a:extLst>
          </p:cNvPr>
          <p:cNvSpPr txBox="1"/>
          <p:nvPr/>
        </p:nvSpPr>
        <p:spPr>
          <a:xfrm>
            <a:off x="3437986" y="962242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946" name="TextBox 945">
            <a:extLst>
              <a:ext uri="{FF2B5EF4-FFF2-40B4-BE49-F238E27FC236}">
                <a16:creationId xmlns:a16="http://schemas.microsoft.com/office/drawing/2014/main" id="{7F36E93B-15CE-194A-9C7B-EEDE97D3E4A3}"/>
              </a:ext>
            </a:extLst>
          </p:cNvPr>
          <p:cNvSpPr txBox="1"/>
          <p:nvPr/>
        </p:nvSpPr>
        <p:spPr>
          <a:xfrm>
            <a:off x="3350016" y="9019851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</a:p>
        </p:txBody>
      </p:sp>
      <p:sp>
        <p:nvSpPr>
          <p:cNvPr id="947" name="TextBox 946">
            <a:extLst>
              <a:ext uri="{FF2B5EF4-FFF2-40B4-BE49-F238E27FC236}">
                <a16:creationId xmlns:a16="http://schemas.microsoft.com/office/drawing/2014/main" id="{D74B0D01-E10C-8940-9094-DA979D65B5E6}"/>
              </a:ext>
            </a:extLst>
          </p:cNvPr>
          <p:cNvSpPr txBox="1"/>
          <p:nvPr/>
        </p:nvSpPr>
        <p:spPr>
          <a:xfrm>
            <a:off x="4174723" y="9286038"/>
            <a:ext cx="601447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1C984165-4161-104E-879C-B0149388F59F}"/>
              </a:ext>
            </a:extLst>
          </p:cNvPr>
          <p:cNvSpPr txBox="1"/>
          <p:nvPr/>
        </p:nvSpPr>
        <p:spPr>
          <a:xfrm>
            <a:off x="3643695" y="9286124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j+1(2)</a:t>
            </a:r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FFFD3BF5-C306-014E-A5D3-34B70A3FDF6F}"/>
              </a:ext>
            </a:extLst>
          </p:cNvPr>
          <p:cNvSpPr/>
          <p:nvPr/>
        </p:nvSpPr>
        <p:spPr>
          <a:xfrm>
            <a:off x="6328042" y="953132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4D262344-C073-BE4B-B7C5-F97D690844A3}"/>
              </a:ext>
            </a:extLst>
          </p:cNvPr>
          <p:cNvSpPr/>
          <p:nvPr/>
        </p:nvSpPr>
        <p:spPr>
          <a:xfrm>
            <a:off x="6468170" y="953132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A97024C2-A2F4-1F46-ADA4-449B146A5F42}"/>
              </a:ext>
            </a:extLst>
          </p:cNvPr>
          <p:cNvSpPr/>
          <p:nvPr/>
        </p:nvSpPr>
        <p:spPr>
          <a:xfrm>
            <a:off x="6608297" y="953132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C8158CD6-1BF3-294E-9F9F-DF73DF3F9E6C}"/>
              </a:ext>
            </a:extLst>
          </p:cNvPr>
          <p:cNvSpPr/>
          <p:nvPr/>
        </p:nvSpPr>
        <p:spPr>
          <a:xfrm>
            <a:off x="6743452" y="9531323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CDCAE915-42C9-4B4E-8471-3531E471C9C2}"/>
              </a:ext>
            </a:extLst>
          </p:cNvPr>
          <p:cNvSpPr/>
          <p:nvPr/>
        </p:nvSpPr>
        <p:spPr>
          <a:xfrm>
            <a:off x="6883580" y="9531321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731A3FBA-5704-8D49-A228-14832C4DDCDD}"/>
              </a:ext>
            </a:extLst>
          </p:cNvPr>
          <p:cNvSpPr/>
          <p:nvPr/>
        </p:nvSpPr>
        <p:spPr>
          <a:xfrm>
            <a:off x="7036759" y="953132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271FDBB7-2878-3E48-9D57-EC1897DA0625}"/>
              </a:ext>
            </a:extLst>
          </p:cNvPr>
          <p:cNvSpPr/>
          <p:nvPr/>
        </p:nvSpPr>
        <p:spPr>
          <a:xfrm>
            <a:off x="7176887" y="953132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6" name="Rectangle 955">
            <a:extLst>
              <a:ext uri="{FF2B5EF4-FFF2-40B4-BE49-F238E27FC236}">
                <a16:creationId xmlns:a16="http://schemas.microsoft.com/office/drawing/2014/main" id="{EC0C8680-ACA8-C34B-AE0F-2B9AEB2DD263}"/>
              </a:ext>
            </a:extLst>
          </p:cNvPr>
          <p:cNvSpPr/>
          <p:nvPr/>
        </p:nvSpPr>
        <p:spPr>
          <a:xfrm>
            <a:off x="7317015" y="9531322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0253D410-8E53-6F44-AE9A-2D6225438944}"/>
              </a:ext>
            </a:extLst>
          </p:cNvPr>
          <p:cNvSpPr/>
          <p:nvPr/>
        </p:nvSpPr>
        <p:spPr>
          <a:xfrm>
            <a:off x="7457145" y="953132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3A96C514-2277-9347-B59D-68EB464FB6EE}"/>
              </a:ext>
            </a:extLst>
          </p:cNvPr>
          <p:cNvSpPr/>
          <p:nvPr/>
        </p:nvSpPr>
        <p:spPr>
          <a:xfrm>
            <a:off x="7597274" y="9531322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D05C2CDA-AF83-EB49-BCE2-9850BD16F660}"/>
              </a:ext>
            </a:extLst>
          </p:cNvPr>
          <p:cNvSpPr/>
          <p:nvPr/>
        </p:nvSpPr>
        <p:spPr>
          <a:xfrm>
            <a:off x="7737404" y="953132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5143AB56-6F23-3740-B25A-2193106BB185}"/>
              </a:ext>
            </a:extLst>
          </p:cNvPr>
          <p:cNvSpPr/>
          <p:nvPr/>
        </p:nvSpPr>
        <p:spPr>
          <a:xfrm>
            <a:off x="6324625" y="9531321"/>
            <a:ext cx="155290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3546EDEE-008D-A94E-8F5E-15B98F2EB473}"/>
              </a:ext>
            </a:extLst>
          </p:cNvPr>
          <p:cNvSpPr txBox="1"/>
          <p:nvPr/>
        </p:nvSpPr>
        <p:spPr>
          <a:xfrm>
            <a:off x="5090256" y="9585623"/>
            <a:ext cx="1829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46942166-2E09-7E45-AAC3-41E25B4CF643}"/>
              </a:ext>
            </a:extLst>
          </p:cNvPr>
          <p:cNvSpPr txBox="1"/>
          <p:nvPr/>
        </p:nvSpPr>
        <p:spPr>
          <a:xfrm>
            <a:off x="6150979" y="7478003"/>
            <a:ext cx="18297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→ 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2E63343A-6132-474A-8D11-2583CA37CC1D}"/>
              </a:ext>
            </a:extLst>
          </p:cNvPr>
          <p:cNvSpPr txBox="1"/>
          <p:nvPr/>
        </p:nvSpPr>
        <p:spPr>
          <a:xfrm>
            <a:off x="6184448" y="8652612"/>
            <a:ext cx="18297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→ 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06BBDC54-9EB4-FB47-8FE2-C62F8D08CA9D}"/>
              </a:ext>
            </a:extLst>
          </p:cNvPr>
          <p:cNvSpPr txBox="1"/>
          <p:nvPr/>
        </p:nvSpPr>
        <p:spPr>
          <a:xfrm>
            <a:off x="5696866" y="8915193"/>
            <a:ext cx="6707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6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2B32BF34-7375-8E4B-8AB3-40A2794E74E9}"/>
              </a:ext>
            </a:extLst>
          </p:cNvPr>
          <p:cNvSpPr txBox="1"/>
          <p:nvPr/>
        </p:nvSpPr>
        <p:spPr>
          <a:xfrm>
            <a:off x="6202608" y="9351480"/>
            <a:ext cx="18297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→ 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[BO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9B92AB7B-5878-094D-B4E1-C8765ED2CE7C}"/>
              </a:ext>
            </a:extLst>
          </p:cNvPr>
          <p:cNvSpPr txBox="1"/>
          <p:nvPr/>
        </p:nvSpPr>
        <p:spPr>
          <a:xfrm>
            <a:off x="6277212" y="9868456"/>
            <a:ext cx="46038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i+1(1)</a:t>
            </a: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A1682EDE-D33A-F24A-82C6-95C8BDCC7C79}"/>
              </a:ext>
            </a:extLst>
          </p:cNvPr>
          <p:cNvSpPr txBox="1"/>
          <p:nvPr/>
        </p:nvSpPr>
        <p:spPr>
          <a:xfrm>
            <a:off x="7688455" y="9867431"/>
            <a:ext cx="39946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cxnSp>
        <p:nvCxnSpPr>
          <p:cNvPr id="968" name="Curved Connector 967">
            <a:extLst>
              <a:ext uri="{FF2B5EF4-FFF2-40B4-BE49-F238E27FC236}">
                <a16:creationId xmlns:a16="http://schemas.microsoft.com/office/drawing/2014/main" id="{37C24EE4-E533-784B-B7D9-32A90A0C4BA6}"/>
              </a:ext>
            </a:extLst>
          </p:cNvPr>
          <p:cNvCxnSpPr>
            <a:cxnSpLocks/>
            <a:stCxn id="934" idx="2"/>
            <a:endCxn id="949" idx="1"/>
          </p:cNvCxnSpPr>
          <p:nvPr/>
        </p:nvCxnSpPr>
        <p:spPr>
          <a:xfrm rot="5400000" flipH="1" flipV="1">
            <a:off x="5365924" y="8954820"/>
            <a:ext cx="207633" cy="1716602"/>
          </a:xfrm>
          <a:prstGeom prst="curvedConnector4">
            <a:avLst>
              <a:gd name="adj1" fmla="val -57981"/>
              <a:gd name="adj2" fmla="val 80599"/>
            </a:avLst>
          </a:prstGeom>
          <a:ln w="6350">
            <a:solidFill>
              <a:schemeClr val="tx1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388DB3C-EA93-3E43-81E0-F4817DC7C761}"/>
              </a:ext>
            </a:extLst>
          </p:cNvPr>
          <p:cNvCxnSpPr/>
          <p:nvPr/>
        </p:nvCxnSpPr>
        <p:spPr>
          <a:xfrm>
            <a:off x="832689" y="10075391"/>
            <a:ext cx="3844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4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408">
            <a:extLst>
              <a:ext uri="{FF2B5EF4-FFF2-40B4-BE49-F238E27FC236}">
                <a16:creationId xmlns:a16="http://schemas.microsoft.com/office/drawing/2014/main" id="{C1991C16-076A-4C48-85D4-233D844EDB6E}"/>
              </a:ext>
            </a:extLst>
          </p:cNvPr>
          <p:cNvSpPr/>
          <p:nvPr/>
        </p:nvSpPr>
        <p:spPr>
          <a:xfrm>
            <a:off x="2812945" y="5684762"/>
            <a:ext cx="412481" cy="36125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F39097A1-4C01-4A48-A15B-CDF914FCC338}"/>
              </a:ext>
            </a:extLst>
          </p:cNvPr>
          <p:cNvSpPr/>
          <p:nvPr/>
        </p:nvSpPr>
        <p:spPr>
          <a:xfrm>
            <a:off x="1125974" y="380273"/>
            <a:ext cx="2320088" cy="1413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7C7F1-B748-A14E-8C91-1E25080F2AB6}"/>
              </a:ext>
            </a:extLst>
          </p:cNvPr>
          <p:cNvSpPr/>
          <p:nvPr/>
        </p:nvSpPr>
        <p:spPr>
          <a:xfrm>
            <a:off x="1114337" y="3238569"/>
            <a:ext cx="2320088" cy="1558037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B7D1F-4AD7-504D-8318-1DD24C938C58}"/>
              </a:ext>
            </a:extLst>
          </p:cNvPr>
          <p:cNvSpPr/>
          <p:nvPr/>
        </p:nvSpPr>
        <p:spPr>
          <a:xfrm>
            <a:off x="1406287" y="3752620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1AB4C-B07E-3049-AACD-374E94962A39}"/>
              </a:ext>
            </a:extLst>
          </p:cNvPr>
          <p:cNvSpPr/>
          <p:nvPr/>
        </p:nvSpPr>
        <p:spPr>
          <a:xfrm>
            <a:off x="3442467" y="3235362"/>
            <a:ext cx="2320088" cy="1546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F0FBF-E902-0844-AD25-40CC802F07AA}"/>
              </a:ext>
            </a:extLst>
          </p:cNvPr>
          <p:cNvSpPr/>
          <p:nvPr/>
        </p:nvSpPr>
        <p:spPr>
          <a:xfrm>
            <a:off x="3444228" y="4704080"/>
            <a:ext cx="2320088" cy="3107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69847-A181-E74E-8474-E9E463C80816}"/>
              </a:ext>
            </a:extLst>
          </p:cNvPr>
          <p:cNvSpPr/>
          <p:nvPr/>
        </p:nvSpPr>
        <p:spPr>
          <a:xfrm>
            <a:off x="1120707" y="1805523"/>
            <a:ext cx="2305556" cy="143264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C62D4-8001-104F-BEFA-BCCFE54C4FC5}"/>
              </a:ext>
            </a:extLst>
          </p:cNvPr>
          <p:cNvSpPr/>
          <p:nvPr/>
        </p:nvSpPr>
        <p:spPr>
          <a:xfrm>
            <a:off x="1395680" y="578041"/>
            <a:ext cx="1829746" cy="34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59ADF-A977-A14E-87A2-F52054D14552}"/>
              </a:ext>
            </a:extLst>
          </p:cNvPr>
          <p:cNvSpPr/>
          <p:nvPr/>
        </p:nvSpPr>
        <p:spPr>
          <a:xfrm>
            <a:off x="1395679" y="57770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184F4-A98C-3D42-83FB-D7A0D9079568}"/>
              </a:ext>
            </a:extLst>
          </p:cNvPr>
          <p:cNvSpPr/>
          <p:nvPr/>
        </p:nvSpPr>
        <p:spPr>
          <a:xfrm>
            <a:off x="1535808" y="577698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8ADD3-7ACD-A343-BC59-FDB44CDDE4CD}"/>
              </a:ext>
            </a:extLst>
          </p:cNvPr>
          <p:cNvSpPr/>
          <p:nvPr/>
        </p:nvSpPr>
        <p:spPr>
          <a:xfrm>
            <a:off x="1673241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A6E12-9530-E24E-B1EB-91ABB176F380}"/>
              </a:ext>
            </a:extLst>
          </p:cNvPr>
          <p:cNvSpPr/>
          <p:nvPr/>
        </p:nvSpPr>
        <p:spPr>
          <a:xfrm>
            <a:off x="1810490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BF0AF-9F6C-7645-9386-8C383586B763}"/>
              </a:ext>
            </a:extLst>
          </p:cNvPr>
          <p:cNvSpPr/>
          <p:nvPr/>
        </p:nvSpPr>
        <p:spPr>
          <a:xfrm>
            <a:off x="1398725" y="114619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14DDF-FC85-CF4E-83DE-A3D9F0A0E732}"/>
              </a:ext>
            </a:extLst>
          </p:cNvPr>
          <p:cNvSpPr/>
          <p:nvPr/>
        </p:nvSpPr>
        <p:spPr>
          <a:xfrm>
            <a:off x="1538854" y="114619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CA55D-E015-A040-A188-B4BEC3052CB1}"/>
              </a:ext>
            </a:extLst>
          </p:cNvPr>
          <p:cNvSpPr/>
          <p:nvPr/>
        </p:nvSpPr>
        <p:spPr>
          <a:xfrm>
            <a:off x="1678983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DFE53D-7481-CF41-B360-D76E22E0D838}"/>
              </a:ext>
            </a:extLst>
          </p:cNvPr>
          <p:cNvSpPr/>
          <p:nvPr/>
        </p:nvSpPr>
        <p:spPr>
          <a:xfrm>
            <a:off x="1819111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4CD18-9373-1B48-8175-C45948A4FC0A}"/>
              </a:ext>
            </a:extLst>
          </p:cNvPr>
          <p:cNvSpPr/>
          <p:nvPr/>
        </p:nvSpPr>
        <p:spPr>
          <a:xfrm>
            <a:off x="1959238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48408-3B4E-4140-AC34-68DE032A8C42}"/>
              </a:ext>
            </a:extLst>
          </p:cNvPr>
          <p:cNvSpPr/>
          <p:nvPr/>
        </p:nvSpPr>
        <p:spPr>
          <a:xfrm>
            <a:off x="2094393" y="1146195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3B33D1-356B-1049-85C8-50110FDA84EB}"/>
              </a:ext>
            </a:extLst>
          </p:cNvPr>
          <p:cNvSpPr/>
          <p:nvPr/>
        </p:nvSpPr>
        <p:spPr>
          <a:xfrm>
            <a:off x="2234521" y="1146193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60619-F45E-5640-B58A-BEF2D389AD95}"/>
              </a:ext>
            </a:extLst>
          </p:cNvPr>
          <p:cNvSpPr/>
          <p:nvPr/>
        </p:nvSpPr>
        <p:spPr>
          <a:xfrm>
            <a:off x="2387700" y="114619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20E4B9-7A6F-3944-BF75-C5D95D12BDAF}"/>
              </a:ext>
            </a:extLst>
          </p:cNvPr>
          <p:cNvSpPr/>
          <p:nvPr/>
        </p:nvSpPr>
        <p:spPr>
          <a:xfrm>
            <a:off x="2527828" y="114619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0C2D8D-423E-BA48-9CA4-4BB70893A93E}"/>
              </a:ext>
            </a:extLst>
          </p:cNvPr>
          <p:cNvSpPr/>
          <p:nvPr/>
        </p:nvSpPr>
        <p:spPr>
          <a:xfrm>
            <a:off x="2667956" y="114619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25DE00-9744-014E-B846-6A20167BEE87}"/>
              </a:ext>
            </a:extLst>
          </p:cNvPr>
          <p:cNvSpPr/>
          <p:nvPr/>
        </p:nvSpPr>
        <p:spPr>
          <a:xfrm>
            <a:off x="2808086" y="114619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569116-C32A-C845-ACF6-320A9D0C4AAE}"/>
              </a:ext>
            </a:extLst>
          </p:cNvPr>
          <p:cNvSpPr/>
          <p:nvPr/>
        </p:nvSpPr>
        <p:spPr>
          <a:xfrm>
            <a:off x="2948215" y="1146194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04143E-4999-8240-9010-C89759E71AFB}"/>
              </a:ext>
            </a:extLst>
          </p:cNvPr>
          <p:cNvSpPr/>
          <p:nvPr/>
        </p:nvSpPr>
        <p:spPr>
          <a:xfrm>
            <a:off x="3088345" y="114619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4FF8BA-E12E-234D-8AD1-08E096723A99}"/>
              </a:ext>
            </a:extLst>
          </p:cNvPr>
          <p:cNvSpPr txBox="1"/>
          <p:nvPr/>
        </p:nvSpPr>
        <p:spPr>
          <a:xfrm>
            <a:off x="1341027" y="148454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932E98-449C-C845-BED2-6EEAD47C89EC}"/>
              </a:ext>
            </a:extLst>
          </p:cNvPr>
          <p:cNvSpPr txBox="1"/>
          <p:nvPr/>
        </p:nvSpPr>
        <p:spPr>
          <a:xfrm>
            <a:off x="3023469" y="147659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F2B7CE-AE85-164D-88E0-4CF29FCECF6C}"/>
              </a:ext>
            </a:extLst>
          </p:cNvPr>
          <p:cNvSpPr/>
          <p:nvPr/>
        </p:nvSpPr>
        <p:spPr>
          <a:xfrm>
            <a:off x="2370112" y="587743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873768-588A-004D-8CF6-996C8904F821}"/>
              </a:ext>
            </a:extLst>
          </p:cNvPr>
          <p:cNvSpPr/>
          <p:nvPr/>
        </p:nvSpPr>
        <p:spPr>
          <a:xfrm>
            <a:off x="3652071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7B0FAA-9D93-244C-8388-EFA9A2D9DF1E}"/>
              </a:ext>
            </a:extLst>
          </p:cNvPr>
          <p:cNvSpPr/>
          <p:nvPr/>
        </p:nvSpPr>
        <p:spPr>
          <a:xfrm>
            <a:off x="3792200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FD961-67D8-7A43-8C77-094C0571BD9A}"/>
              </a:ext>
            </a:extLst>
          </p:cNvPr>
          <p:cNvSpPr/>
          <p:nvPr/>
        </p:nvSpPr>
        <p:spPr>
          <a:xfrm>
            <a:off x="3932328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5972FD-DBA9-3F46-93D1-42D41BA5CE46}"/>
              </a:ext>
            </a:extLst>
          </p:cNvPr>
          <p:cNvSpPr/>
          <p:nvPr/>
        </p:nvSpPr>
        <p:spPr>
          <a:xfrm>
            <a:off x="4072457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CA3137-3358-0F40-9786-88962AE3092D}"/>
              </a:ext>
            </a:extLst>
          </p:cNvPr>
          <p:cNvSpPr/>
          <p:nvPr/>
        </p:nvSpPr>
        <p:spPr>
          <a:xfrm>
            <a:off x="4212584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92BCA7-17AD-FC47-9A2C-822645E62964}"/>
              </a:ext>
            </a:extLst>
          </p:cNvPr>
          <p:cNvSpPr/>
          <p:nvPr/>
        </p:nvSpPr>
        <p:spPr>
          <a:xfrm>
            <a:off x="4347737" y="865492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8F6AD8-A58B-164A-8419-35E52BD70068}"/>
              </a:ext>
            </a:extLst>
          </p:cNvPr>
          <p:cNvSpPr/>
          <p:nvPr/>
        </p:nvSpPr>
        <p:spPr>
          <a:xfrm>
            <a:off x="4495611" y="86506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5114D8-F5F5-7B4E-AA6A-650842A4BFA0}"/>
              </a:ext>
            </a:extLst>
          </p:cNvPr>
          <p:cNvSpPr/>
          <p:nvPr/>
        </p:nvSpPr>
        <p:spPr>
          <a:xfrm>
            <a:off x="1398726" y="1146193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A73AE8-8A6C-F34C-A4A8-D8173114F468}"/>
              </a:ext>
            </a:extLst>
          </p:cNvPr>
          <p:cNvSpPr txBox="1"/>
          <p:nvPr/>
        </p:nvSpPr>
        <p:spPr>
          <a:xfrm>
            <a:off x="1137657" y="120764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377203-9514-E04C-906C-46DFBDAFE99D}"/>
              </a:ext>
            </a:extLst>
          </p:cNvPr>
          <p:cNvSpPr txBox="1"/>
          <p:nvPr/>
        </p:nvSpPr>
        <p:spPr>
          <a:xfrm>
            <a:off x="1052225" y="646189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BBBE5E-472E-E541-B337-5A62B21A00DD}"/>
              </a:ext>
            </a:extLst>
          </p:cNvPr>
          <p:cNvSpPr/>
          <p:nvPr/>
        </p:nvSpPr>
        <p:spPr>
          <a:xfrm>
            <a:off x="1406286" y="375262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D83F11-C487-2841-874A-E063D0F230E8}"/>
              </a:ext>
            </a:extLst>
          </p:cNvPr>
          <p:cNvSpPr/>
          <p:nvPr/>
        </p:nvSpPr>
        <p:spPr>
          <a:xfrm>
            <a:off x="1546415" y="375262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A24F74-A4D1-9844-86EA-D91621B57D85}"/>
              </a:ext>
            </a:extLst>
          </p:cNvPr>
          <p:cNvSpPr/>
          <p:nvPr/>
        </p:nvSpPr>
        <p:spPr>
          <a:xfrm>
            <a:off x="1686544" y="375262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1C11F0-B3C0-2140-B07C-EA14E2686740}"/>
              </a:ext>
            </a:extLst>
          </p:cNvPr>
          <p:cNvSpPr/>
          <p:nvPr/>
        </p:nvSpPr>
        <p:spPr>
          <a:xfrm>
            <a:off x="1826674" y="3752619"/>
            <a:ext cx="140128" cy="35098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BA622B-F5B4-3647-87B7-82E20C3FAD44}"/>
              </a:ext>
            </a:extLst>
          </p:cNvPr>
          <p:cNvSpPr txBox="1"/>
          <p:nvPr/>
        </p:nvSpPr>
        <p:spPr>
          <a:xfrm>
            <a:off x="2323770" y="4103607"/>
            <a:ext cx="540533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</a:p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BDAB8E-A98B-DF48-927D-45A28F59D7D3}"/>
              </a:ext>
            </a:extLst>
          </p:cNvPr>
          <p:cNvSpPr/>
          <p:nvPr/>
        </p:nvSpPr>
        <p:spPr>
          <a:xfrm>
            <a:off x="1963840" y="3752617"/>
            <a:ext cx="140128" cy="349228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FCA0E0-4C72-9E48-9A2E-125995E34D4F}"/>
              </a:ext>
            </a:extLst>
          </p:cNvPr>
          <p:cNvSpPr txBox="1"/>
          <p:nvPr/>
        </p:nvSpPr>
        <p:spPr>
          <a:xfrm>
            <a:off x="2290042" y="897221"/>
            <a:ext cx="540533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61C7C1-5624-1740-B555-13E1E2035671}"/>
              </a:ext>
            </a:extLst>
          </p:cNvPr>
          <p:cNvSpPr/>
          <p:nvPr/>
        </p:nvSpPr>
        <p:spPr>
          <a:xfrm>
            <a:off x="1119591" y="187541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ACCF10-830A-C849-8F99-4B42F4BED72D}"/>
              </a:ext>
            </a:extLst>
          </p:cNvPr>
          <p:cNvSpPr/>
          <p:nvPr/>
        </p:nvSpPr>
        <p:spPr>
          <a:xfrm>
            <a:off x="3439247" y="373245"/>
            <a:ext cx="2316237" cy="743848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DB71C6-61A8-1A4E-BA0F-E2238447DF7C}"/>
              </a:ext>
            </a:extLst>
          </p:cNvPr>
          <p:cNvSpPr/>
          <p:nvPr/>
        </p:nvSpPr>
        <p:spPr>
          <a:xfrm>
            <a:off x="3437559" y="187118"/>
            <a:ext cx="2316882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74A0D4-58D5-C84B-AD24-D15C1084C8D7}"/>
              </a:ext>
            </a:extLst>
          </p:cNvPr>
          <p:cNvSpPr/>
          <p:nvPr/>
        </p:nvSpPr>
        <p:spPr>
          <a:xfrm>
            <a:off x="685765" y="373246"/>
            <a:ext cx="433045" cy="743848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FC113E-915A-294B-9952-76F0098E770F}"/>
              </a:ext>
            </a:extLst>
          </p:cNvPr>
          <p:cNvSpPr/>
          <p:nvPr/>
        </p:nvSpPr>
        <p:spPr>
          <a:xfrm>
            <a:off x="685766" y="373243"/>
            <a:ext cx="7377408" cy="14271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2C3D15-8BE3-A64D-BD5A-8C980D948FCF}"/>
              </a:ext>
            </a:extLst>
          </p:cNvPr>
          <p:cNvSpPr txBox="1"/>
          <p:nvPr/>
        </p:nvSpPr>
        <p:spPr>
          <a:xfrm>
            <a:off x="631259" y="966213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ISR={1}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352E86-653A-0A46-AC3B-8071141D638D}"/>
              </a:ext>
            </a:extLst>
          </p:cNvPr>
          <p:cNvSpPr/>
          <p:nvPr/>
        </p:nvSpPr>
        <p:spPr>
          <a:xfrm>
            <a:off x="1396500" y="2295011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8CC71-C266-D645-A3B0-6F42365E0CBF}"/>
              </a:ext>
            </a:extLst>
          </p:cNvPr>
          <p:cNvSpPr/>
          <p:nvPr/>
        </p:nvSpPr>
        <p:spPr>
          <a:xfrm>
            <a:off x="1396499" y="229501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5EEF3C-CCD0-584D-B427-1D8955E7F91B}"/>
              </a:ext>
            </a:extLst>
          </p:cNvPr>
          <p:cNvSpPr/>
          <p:nvPr/>
        </p:nvSpPr>
        <p:spPr>
          <a:xfrm>
            <a:off x="1536628" y="229501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A6AF06-1957-6841-A523-2D0E5F0F7ED5}"/>
              </a:ext>
            </a:extLst>
          </p:cNvPr>
          <p:cNvSpPr/>
          <p:nvPr/>
        </p:nvSpPr>
        <p:spPr>
          <a:xfrm>
            <a:off x="1676757" y="229501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0804DD-79B9-BB4D-ADE4-F7E13BBA17A1}"/>
              </a:ext>
            </a:extLst>
          </p:cNvPr>
          <p:cNvSpPr/>
          <p:nvPr/>
        </p:nvSpPr>
        <p:spPr>
          <a:xfrm>
            <a:off x="1816886" y="229501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81A1AF-CEB6-E749-8456-1A2507BEE91F}"/>
              </a:ext>
            </a:extLst>
          </p:cNvPr>
          <p:cNvSpPr/>
          <p:nvPr/>
        </p:nvSpPr>
        <p:spPr>
          <a:xfrm>
            <a:off x="2094240" y="229541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B7592B-9EC7-7F4C-9F5E-D25CF0A3C7D1}"/>
              </a:ext>
            </a:extLst>
          </p:cNvPr>
          <p:cNvSpPr/>
          <p:nvPr/>
        </p:nvSpPr>
        <p:spPr>
          <a:xfrm>
            <a:off x="2389957" y="2291275"/>
            <a:ext cx="140128" cy="352800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C5965B-22FC-9D42-BA74-DE49F4E60E59}"/>
              </a:ext>
            </a:extLst>
          </p:cNvPr>
          <p:cNvSpPr/>
          <p:nvPr/>
        </p:nvSpPr>
        <p:spPr>
          <a:xfrm>
            <a:off x="3652071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AC1481-6BBE-7F43-93E5-439410844C8F}"/>
              </a:ext>
            </a:extLst>
          </p:cNvPr>
          <p:cNvSpPr/>
          <p:nvPr/>
        </p:nvSpPr>
        <p:spPr>
          <a:xfrm>
            <a:off x="3792200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ABFD23-3BA0-224C-9149-DC460BEB5BBC}"/>
              </a:ext>
            </a:extLst>
          </p:cNvPr>
          <p:cNvSpPr/>
          <p:nvPr/>
        </p:nvSpPr>
        <p:spPr>
          <a:xfrm>
            <a:off x="3932328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269FF31-E2C3-1F41-A7BD-262967E819DA}"/>
              </a:ext>
            </a:extLst>
          </p:cNvPr>
          <p:cNvSpPr/>
          <p:nvPr/>
        </p:nvSpPr>
        <p:spPr>
          <a:xfrm>
            <a:off x="4072457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804A0BE-C2B0-CD49-BB8A-540B2DAD1DBD}"/>
              </a:ext>
            </a:extLst>
          </p:cNvPr>
          <p:cNvSpPr/>
          <p:nvPr/>
        </p:nvSpPr>
        <p:spPr>
          <a:xfrm>
            <a:off x="4212584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BCE653-39A1-644A-8F31-AF4112A2A34B}"/>
              </a:ext>
            </a:extLst>
          </p:cNvPr>
          <p:cNvSpPr/>
          <p:nvPr/>
        </p:nvSpPr>
        <p:spPr>
          <a:xfrm>
            <a:off x="4347737" y="2290988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0D129D-9B37-114A-8EA3-FF5ECCE34798}"/>
              </a:ext>
            </a:extLst>
          </p:cNvPr>
          <p:cNvSpPr/>
          <p:nvPr/>
        </p:nvSpPr>
        <p:spPr>
          <a:xfrm>
            <a:off x="4495611" y="2291240"/>
            <a:ext cx="139506" cy="352800"/>
          </a:xfrm>
          <a:prstGeom prst="rect">
            <a:avLst/>
          </a:prstGeom>
          <a:pattFill prst="sm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875A30-8D47-7046-B367-E9D9AADF2009}"/>
              </a:ext>
            </a:extLst>
          </p:cNvPr>
          <p:cNvSpPr txBox="1"/>
          <p:nvPr/>
        </p:nvSpPr>
        <p:spPr>
          <a:xfrm>
            <a:off x="2327625" y="2655982"/>
            <a:ext cx="540533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</a:p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6BA356A-8F28-3546-AEAB-AEF37AC691F4}"/>
              </a:ext>
            </a:extLst>
          </p:cNvPr>
          <p:cNvSpPr/>
          <p:nvPr/>
        </p:nvSpPr>
        <p:spPr>
          <a:xfrm>
            <a:off x="688216" y="3232196"/>
            <a:ext cx="7370595" cy="155803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C09006-3D65-B047-8CB4-1297ADD881A3}"/>
              </a:ext>
            </a:extLst>
          </p:cNvPr>
          <p:cNvSpPr/>
          <p:nvPr/>
        </p:nvSpPr>
        <p:spPr>
          <a:xfrm>
            <a:off x="6169035" y="861174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99D54E-7751-D745-9038-513CC528197D}"/>
              </a:ext>
            </a:extLst>
          </p:cNvPr>
          <p:cNvSpPr/>
          <p:nvPr/>
        </p:nvSpPr>
        <p:spPr>
          <a:xfrm>
            <a:off x="6309164" y="861174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A94A41-9E73-1448-8CB1-31E0955B3E51}"/>
              </a:ext>
            </a:extLst>
          </p:cNvPr>
          <p:cNvSpPr/>
          <p:nvPr/>
        </p:nvSpPr>
        <p:spPr>
          <a:xfrm>
            <a:off x="6449293" y="861174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307A0D-B06D-4445-BEE6-CF304F024D2C}"/>
              </a:ext>
            </a:extLst>
          </p:cNvPr>
          <p:cNvSpPr/>
          <p:nvPr/>
        </p:nvSpPr>
        <p:spPr>
          <a:xfrm>
            <a:off x="6589421" y="861174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BD8F220-6A47-6043-805E-A75A8D2929F5}"/>
              </a:ext>
            </a:extLst>
          </p:cNvPr>
          <p:cNvSpPr/>
          <p:nvPr/>
        </p:nvSpPr>
        <p:spPr>
          <a:xfrm>
            <a:off x="6729548" y="861174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ABE447-408E-8049-B69A-EA5BEAF44DC7}"/>
              </a:ext>
            </a:extLst>
          </p:cNvPr>
          <p:cNvSpPr/>
          <p:nvPr/>
        </p:nvSpPr>
        <p:spPr>
          <a:xfrm>
            <a:off x="6864703" y="861176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21CC90-9B2F-BB41-AC02-48F01F597ED6}"/>
              </a:ext>
            </a:extLst>
          </p:cNvPr>
          <p:cNvSpPr/>
          <p:nvPr/>
        </p:nvSpPr>
        <p:spPr>
          <a:xfrm>
            <a:off x="7004831" y="861174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372107D-832E-1846-B72F-F0130CE64A13}"/>
              </a:ext>
            </a:extLst>
          </p:cNvPr>
          <p:cNvSpPr/>
          <p:nvPr/>
        </p:nvSpPr>
        <p:spPr>
          <a:xfrm>
            <a:off x="7158010" y="861176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8FB1FA-10E7-1E4A-A10B-AB40566A2F46}"/>
              </a:ext>
            </a:extLst>
          </p:cNvPr>
          <p:cNvSpPr/>
          <p:nvPr/>
        </p:nvSpPr>
        <p:spPr>
          <a:xfrm>
            <a:off x="7298138" y="861174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2071C7-4B70-4A40-B9F4-0BD348497FCE}"/>
              </a:ext>
            </a:extLst>
          </p:cNvPr>
          <p:cNvSpPr/>
          <p:nvPr/>
        </p:nvSpPr>
        <p:spPr>
          <a:xfrm>
            <a:off x="7438266" y="86117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92BD2A-547E-9A44-8169-EA1289B9F7E4}"/>
              </a:ext>
            </a:extLst>
          </p:cNvPr>
          <p:cNvSpPr/>
          <p:nvPr/>
        </p:nvSpPr>
        <p:spPr>
          <a:xfrm>
            <a:off x="7578396" y="861176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EF2C5C-ABF5-B64A-B4AD-418E48F05081}"/>
              </a:ext>
            </a:extLst>
          </p:cNvPr>
          <p:cNvSpPr/>
          <p:nvPr/>
        </p:nvSpPr>
        <p:spPr>
          <a:xfrm>
            <a:off x="7718525" y="861175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B1FA82F-FD2F-CE4D-9619-06D413681FFB}"/>
              </a:ext>
            </a:extLst>
          </p:cNvPr>
          <p:cNvSpPr/>
          <p:nvPr/>
        </p:nvSpPr>
        <p:spPr>
          <a:xfrm>
            <a:off x="7858655" y="861174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95DB570-C962-1140-A09C-ED945C9B2677}"/>
              </a:ext>
            </a:extLst>
          </p:cNvPr>
          <p:cNvSpPr/>
          <p:nvPr/>
        </p:nvSpPr>
        <p:spPr>
          <a:xfrm>
            <a:off x="6169036" y="861174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7D837D-6D2C-4D44-BA85-B436313DF35C}"/>
              </a:ext>
            </a:extLst>
          </p:cNvPr>
          <p:cNvSpPr/>
          <p:nvPr/>
        </p:nvSpPr>
        <p:spPr>
          <a:xfrm>
            <a:off x="5750488" y="188028"/>
            <a:ext cx="2312686" cy="18473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Tiered Storage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923B449-9B32-7141-BC00-ADA2C4611C86}"/>
              </a:ext>
            </a:extLst>
          </p:cNvPr>
          <p:cNvSpPr/>
          <p:nvPr/>
        </p:nvSpPr>
        <p:spPr>
          <a:xfrm>
            <a:off x="6196737" y="2290986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827C580-EDFD-604A-A00E-8E0E47715A7A}"/>
              </a:ext>
            </a:extLst>
          </p:cNvPr>
          <p:cNvSpPr/>
          <p:nvPr/>
        </p:nvSpPr>
        <p:spPr>
          <a:xfrm>
            <a:off x="6336866" y="2290986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9C721F-2064-8641-B05A-F04E4CC78E8F}"/>
              </a:ext>
            </a:extLst>
          </p:cNvPr>
          <p:cNvSpPr/>
          <p:nvPr/>
        </p:nvSpPr>
        <p:spPr>
          <a:xfrm>
            <a:off x="6476995" y="22909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530A18F-FDF8-7744-BC7E-C2C481B5BAE5}"/>
              </a:ext>
            </a:extLst>
          </p:cNvPr>
          <p:cNvSpPr/>
          <p:nvPr/>
        </p:nvSpPr>
        <p:spPr>
          <a:xfrm>
            <a:off x="6617123" y="22909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BC5009-4D1E-D242-B118-DEF613400D82}"/>
              </a:ext>
            </a:extLst>
          </p:cNvPr>
          <p:cNvSpPr/>
          <p:nvPr/>
        </p:nvSpPr>
        <p:spPr>
          <a:xfrm>
            <a:off x="6757250" y="22909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0FBC4F-C188-8D41-8545-CB19E75CC7CC}"/>
              </a:ext>
            </a:extLst>
          </p:cNvPr>
          <p:cNvSpPr/>
          <p:nvPr/>
        </p:nvSpPr>
        <p:spPr>
          <a:xfrm>
            <a:off x="6892405" y="2290988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D82B464-1F44-8A48-96B1-ED24F739BBF5}"/>
              </a:ext>
            </a:extLst>
          </p:cNvPr>
          <p:cNvSpPr/>
          <p:nvPr/>
        </p:nvSpPr>
        <p:spPr>
          <a:xfrm>
            <a:off x="7032533" y="2290986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AE2274-D907-C74A-B807-22400593986E}"/>
              </a:ext>
            </a:extLst>
          </p:cNvPr>
          <p:cNvSpPr/>
          <p:nvPr/>
        </p:nvSpPr>
        <p:spPr>
          <a:xfrm>
            <a:off x="7185712" y="2290988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86282E-9AE0-0A49-A523-85EC22FEA669}"/>
              </a:ext>
            </a:extLst>
          </p:cNvPr>
          <p:cNvSpPr/>
          <p:nvPr/>
        </p:nvSpPr>
        <p:spPr>
          <a:xfrm>
            <a:off x="7325840" y="2290986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70A749-342A-5346-8D55-5DE67ADDC867}"/>
              </a:ext>
            </a:extLst>
          </p:cNvPr>
          <p:cNvSpPr/>
          <p:nvPr/>
        </p:nvSpPr>
        <p:spPr>
          <a:xfrm>
            <a:off x="7465968" y="229098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460ABF-C994-D040-959F-627CD4D36A64}"/>
              </a:ext>
            </a:extLst>
          </p:cNvPr>
          <p:cNvSpPr/>
          <p:nvPr/>
        </p:nvSpPr>
        <p:spPr>
          <a:xfrm>
            <a:off x="7606098" y="2290988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09E8361-C90F-AE49-9605-0AE1EE6C5150}"/>
              </a:ext>
            </a:extLst>
          </p:cNvPr>
          <p:cNvSpPr/>
          <p:nvPr/>
        </p:nvSpPr>
        <p:spPr>
          <a:xfrm>
            <a:off x="7746227" y="2290987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99E2185-609D-B545-9CE7-7B0DA16207D9}"/>
              </a:ext>
            </a:extLst>
          </p:cNvPr>
          <p:cNvSpPr/>
          <p:nvPr/>
        </p:nvSpPr>
        <p:spPr>
          <a:xfrm>
            <a:off x="7886357" y="2290986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A559E2-76E1-6749-9072-9770D313F9BC}"/>
              </a:ext>
            </a:extLst>
          </p:cNvPr>
          <p:cNvSpPr/>
          <p:nvPr/>
        </p:nvSpPr>
        <p:spPr>
          <a:xfrm>
            <a:off x="6196738" y="2290986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80A39A-5A6F-E64B-83EC-6706020CECAA}"/>
              </a:ext>
            </a:extLst>
          </p:cNvPr>
          <p:cNvSpPr txBox="1"/>
          <p:nvPr/>
        </p:nvSpPr>
        <p:spPr>
          <a:xfrm>
            <a:off x="7842160" y="265155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EBE0B3E-7FAF-9F43-AC26-662E538B0F07}"/>
              </a:ext>
            </a:extLst>
          </p:cNvPr>
          <p:cNvSpPr txBox="1"/>
          <p:nvPr/>
        </p:nvSpPr>
        <p:spPr>
          <a:xfrm>
            <a:off x="7816249" y="120246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CF1982-6588-1244-9ABA-F504C25BB089}"/>
              </a:ext>
            </a:extLst>
          </p:cNvPr>
          <p:cNvSpPr txBox="1"/>
          <p:nvPr/>
        </p:nvSpPr>
        <p:spPr>
          <a:xfrm>
            <a:off x="1115228" y="372722"/>
            <a:ext cx="233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endParaRPr lang="en-US" sz="70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391466-8514-D74C-8ECA-7074D92DF4CC}"/>
              </a:ext>
            </a:extLst>
          </p:cNvPr>
          <p:cNvSpPr txBox="1"/>
          <p:nvPr/>
        </p:nvSpPr>
        <p:spPr>
          <a:xfrm>
            <a:off x="3440134" y="371975"/>
            <a:ext cx="231274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Out-of-sync follower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7B1F7B1-CA2C-E648-AF77-C1EF7D8E50D1}"/>
              </a:ext>
            </a:extLst>
          </p:cNvPr>
          <p:cNvSpPr txBox="1"/>
          <p:nvPr/>
        </p:nvSpPr>
        <p:spPr>
          <a:xfrm>
            <a:off x="3442829" y="4786474"/>
            <a:ext cx="2319726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F227E77-E040-844B-8A29-97CAAE470CBC}"/>
              </a:ext>
            </a:extLst>
          </p:cNvPr>
          <p:cNvSpPr txBox="1"/>
          <p:nvPr/>
        </p:nvSpPr>
        <p:spPr>
          <a:xfrm>
            <a:off x="1111415" y="6318549"/>
            <a:ext cx="2323009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Catching-up </a:t>
            </a:r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follower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3234A7-8A7B-014A-AE56-67606E77987A}"/>
              </a:ext>
            </a:extLst>
          </p:cNvPr>
          <p:cNvSpPr txBox="1"/>
          <p:nvPr/>
        </p:nvSpPr>
        <p:spPr>
          <a:xfrm>
            <a:off x="4436641" y="1221938"/>
            <a:ext cx="494046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EC142CA-9B70-4B4C-BAFE-5346E61BDB46}"/>
              </a:ext>
            </a:extLst>
          </p:cNvPr>
          <p:cNvSpPr/>
          <p:nvPr/>
        </p:nvSpPr>
        <p:spPr>
          <a:xfrm>
            <a:off x="5751991" y="369231"/>
            <a:ext cx="2309272" cy="743848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CF87937-5A1E-844E-892B-1EA867163A29}"/>
              </a:ext>
            </a:extLst>
          </p:cNvPr>
          <p:cNvSpPr/>
          <p:nvPr/>
        </p:nvSpPr>
        <p:spPr>
          <a:xfrm>
            <a:off x="2091084" y="577480"/>
            <a:ext cx="138267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2AFE55-24EA-1641-9FF1-1F287225A241}"/>
              </a:ext>
            </a:extLst>
          </p:cNvPr>
          <p:cNvSpPr/>
          <p:nvPr/>
        </p:nvSpPr>
        <p:spPr>
          <a:xfrm>
            <a:off x="2228777" y="577698"/>
            <a:ext cx="132552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339C3A-BBC7-1F4A-BB11-9842E252B8B1}"/>
              </a:ext>
            </a:extLst>
          </p:cNvPr>
          <p:cNvSpPr/>
          <p:nvPr/>
        </p:nvSpPr>
        <p:spPr>
          <a:xfrm>
            <a:off x="1951845" y="577179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8675B3E-5F9A-214B-9046-9AF1C2111500}"/>
              </a:ext>
            </a:extLst>
          </p:cNvPr>
          <p:cNvSpPr/>
          <p:nvPr/>
        </p:nvSpPr>
        <p:spPr>
          <a:xfrm>
            <a:off x="1954394" y="2295414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DAF6A3F-E386-C841-84F2-9F65BF084373}"/>
              </a:ext>
            </a:extLst>
          </p:cNvPr>
          <p:cNvSpPr/>
          <p:nvPr/>
        </p:nvSpPr>
        <p:spPr>
          <a:xfrm>
            <a:off x="2234542" y="2291275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B87812B-BE49-0B4D-8CEE-9C4E4E9F34E5}"/>
              </a:ext>
            </a:extLst>
          </p:cNvPr>
          <p:cNvSpPr/>
          <p:nvPr/>
        </p:nvSpPr>
        <p:spPr>
          <a:xfrm>
            <a:off x="2099730" y="3754378"/>
            <a:ext cx="140128" cy="349228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B3D2D07-5839-CB40-9FF1-10C0C0ED8480}"/>
              </a:ext>
            </a:extLst>
          </p:cNvPr>
          <p:cNvSpPr/>
          <p:nvPr/>
        </p:nvSpPr>
        <p:spPr>
          <a:xfrm>
            <a:off x="2381263" y="3753348"/>
            <a:ext cx="140128" cy="347234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DBD471-C315-8940-96F5-626A09007CB4}"/>
              </a:ext>
            </a:extLst>
          </p:cNvPr>
          <p:cNvSpPr/>
          <p:nvPr/>
        </p:nvSpPr>
        <p:spPr>
          <a:xfrm>
            <a:off x="2239578" y="3755018"/>
            <a:ext cx="140128" cy="34221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E57FEE-DC39-134A-B64D-FC9876924BD8}"/>
              </a:ext>
            </a:extLst>
          </p:cNvPr>
          <p:cNvSpPr txBox="1"/>
          <p:nvPr/>
        </p:nvSpPr>
        <p:spPr>
          <a:xfrm>
            <a:off x="3429973" y="93074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75BF95-008D-8E4A-AA07-BA5E8E45EBC6}"/>
              </a:ext>
            </a:extLst>
          </p:cNvPr>
          <p:cNvSpPr txBox="1"/>
          <p:nvPr/>
        </p:nvSpPr>
        <p:spPr>
          <a:xfrm>
            <a:off x="3426966" y="2366449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A9F5B0D-2663-784C-9457-334AAFC275C9}"/>
              </a:ext>
            </a:extLst>
          </p:cNvPr>
          <p:cNvSpPr txBox="1"/>
          <p:nvPr/>
        </p:nvSpPr>
        <p:spPr>
          <a:xfrm>
            <a:off x="1054793" y="2374748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CBF8A3-9396-C346-B18E-A93BD3E646F7}"/>
              </a:ext>
            </a:extLst>
          </p:cNvPr>
          <p:cNvSpPr txBox="1"/>
          <p:nvPr/>
        </p:nvSpPr>
        <p:spPr>
          <a:xfrm>
            <a:off x="1051268" y="3815001"/>
            <a:ext cx="44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096A40-9640-2046-AE3A-726ADE1EB223}"/>
              </a:ext>
            </a:extLst>
          </p:cNvPr>
          <p:cNvSpPr/>
          <p:nvPr/>
        </p:nvSpPr>
        <p:spPr>
          <a:xfrm>
            <a:off x="6194618" y="3808386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BBC1612-D12D-834F-8CCC-6B6F7049F673}"/>
              </a:ext>
            </a:extLst>
          </p:cNvPr>
          <p:cNvSpPr/>
          <p:nvPr/>
        </p:nvSpPr>
        <p:spPr>
          <a:xfrm>
            <a:off x="6334747" y="3808386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92F9FCE-3A65-2448-9A1E-CC6EA3D59735}"/>
              </a:ext>
            </a:extLst>
          </p:cNvPr>
          <p:cNvSpPr/>
          <p:nvPr/>
        </p:nvSpPr>
        <p:spPr>
          <a:xfrm>
            <a:off x="6474876" y="38083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366F3D-AB4A-1C4B-A045-24940D26D253}"/>
              </a:ext>
            </a:extLst>
          </p:cNvPr>
          <p:cNvSpPr/>
          <p:nvPr/>
        </p:nvSpPr>
        <p:spPr>
          <a:xfrm>
            <a:off x="6615004" y="38083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567DE88-2BC0-8341-9A27-7D6516170B2E}"/>
              </a:ext>
            </a:extLst>
          </p:cNvPr>
          <p:cNvSpPr/>
          <p:nvPr/>
        </p:nvSpPr>
        <p:spPr>
          <a:xfrm>
            <a:off x="6755131" y="38083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CED4A1-4E41-0540-855C-C6B073C7F778}"/>
              </a:ext>
            </a:extLst>
          </p:cNvPr>
          <p:cNvSpPr/>
          <p:nvPr/>
        </p:nvSpPr>
        <p:spPr>
          <a:xfrm>
            <a:off x="6890286" y="3808388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17FC5D2-CB36-AA40-84AE-5AC92CCB0CC2}"/>
              </a:ext>
            </a:extLst>
          </p:cNvPr>
          <p:cNvSpPr/>
          <p:nvPr/>
        </p:nvSpPr>
        <p:spPr>
          <a:xfrm>
            <a:off x="7030414" y="3808386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9A1C5B-F517-BF4A-A819-019082DC977E}"/>
              </a:ext>
            </a:extLst>
          </p:cNvPr>
          <p:cNvSpPr/>
          <p:nvPr/>
        </p:nvSpPr>
        <p:spPr>
          <a:xfrm>
            <a:off x="7183593" y="3808388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952489D-C9C8-F04B-AD9F-A6822F72975D}"/>
              </a:ext>
            </a:extLst>
          </p:cNvPr>
          <p:cNvSpPr/>
          <p:nvPr/>
        </p:nvSpPr>
        <p:spPr>
          <a:xfrm>
            <a:off x="7323721" y="3808386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48009-2DD1-A940-873E-7463E29A04F1}"/>
              </a:ext>
            </a:extLst>
          </p:cNvPr>
          <p:cNvSpPr/>
          <p:nvPr/>
        </p:nvSpPr>
        <p:spPr>
          <a:xfrm>
            <a:off x="7463849" y="380838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DDCF9BF-D4E4-C140-A991-023D8F7168BD}"/>
              </a:ext>
            </a:extLst>
          </p:cNvPr>
          <p:cNvSpPr/>
          <p:nvPr/>
        </p:nvSpPr>
        <p:spPr>
          <a:xfrm>
            <a:off x="7603979" y="3808388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DBD1BC2-A4B6-E54A-A9CE-34C7C44CF6D2}"/>
              </a:ext>
            </a:extLst>
          </p:cNvPr>
          <p:cNvSpPr/>
          <p:nvPr/>
        </p:nvSpPr>
        <p:spPr>
          <a:xfrm>
            <a:off x="7744108" y="3808387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505ACAA-3BC4-F84F-8765-04545D189AFC}"/>
              </a:ext>
            </a:extLst>
          </p:cNvPr>
          <p:cNvSpPr/>
          <p:nvPr/>
        </p:nvSpPr>
        <p:spPr>
          <a:xfrm>
            <a:off x="7884238" y="3808386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FB46C1-E76D-364E-B50B-FCCC12856643}"/>
              </a:ext>
            </a:extLst>
          </p:cNvPr>
          <p:cNvSpPr/>
          <p:nvPr/>
        </p:nvSpPr>
        <p:spPr>
          <a:xfrm>
            <a:off x="6194619" y="3808386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623B2AC-C95F-664E-9EC5-81CB1DBE84E1}"/>
              </a:ext>
            </a:extLst>
          </p:cNvPr>
          <p:cNvSpPr txBox="1"/>
          <p:nvPr/>
        </p:nvSpPr>
        <p:spPr>
          <a:xfrm>
            <a:off x="7813008" y="416198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D9A4647-82BC-EC45-8858-61A89A1BDFB2}"/>
              </a:ext>
            </a:extLst>
          </p:cNvPr>
          <p:cNvSpPr txBox="1"/>
          <p:nvPr/>
        </p:nvSpPr>
        <p:spPr>
          <a:xfrm>
            <a:off x="4485026" y="4143297"/>
            <a:ext cx="601447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803E537-44DE-A84A-92BD-67AE9AAE90AB}"/>
              </a:ext>
            </a:extLst>
          </p:cNvPr>
          <p:cNvSpPr/>
          <p:nvPr/>
        </p:nvSpPr>
        <p:spPr>
          <a:xfrm>
            <a:off x="3708926" y="3802972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86553AC-7AA7-D544-8D73-61F078DC8500}"/>
              </a:ext>
            </a:extLst>
          </p:cNvPr>
          <p:cNvSpPr txBox="1"/>
          <p:nvPr/>
        </p:nvSpPr>
        <p:spPr>
          <a:xfrm>
            <a:off x="3422201" y="3850543"/>
            <a:ext cx="367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23ABB914-7CAA-EC43-81D5-A4811A1CA5FE}"/>
              </a:ext>
            </a:extLst>
          </p:cNvPr>
          <p:cNvCxnSpPr>
            <a:cxnSpLocks/>
            <a:stCxn id="24" idx="2"/>
            <a:endCxn id="86" idx="2"/>
          </p:cNvCxnSpPr>
          <p:nvPr/>
        </p:nvCxnSpPr>
        <p:spPr>
          <a:xfrm rot="5400000" flipH="1" flipV="1">
            <a:off x="4627084" y="-1098831"/>
            <a:ext cx="285016" cy="4916963"/>
          </a:xfrm>
          <a:prstGeom prst="curvedConnector3">
            <a:avLst>
              <a:gd name="adj1" fmla="val -80206"/>
            </a:avLst>
          </a:prstGeom>
          <a:ln w="63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A8556B9-9317-3C4B-B055-EDFC1C2F9599}"/>
              </a:ext>
            </a:extLst>
          </p:cNvPr>
          <p:cNvSpPr/>
          <p:nvPr/>
        </p:nvSpPr>
        <p:spPr>
          <a:xfrm>
            <a:off x="6191534" y="535635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B591066-9A62-2040-815F-6AAD8A58BF6A}"/>
              </a:ext>
            </a:extLst>
          </p:cNvPr>
          <p:cNvSpPr/>
          <p:nvPr/>
        </p:nvSpPr>
        <p:spPr>
          <a:xfrm>
            <a:off x="6331663" y="535635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F924E7A-EBA3-2D4E-8C42-7FC39F9AD082}"/>
              </a:ext>
            </a:extLst>
          </p:cNvPr>
          <p:cNvSpPr/>
          <p:nvPr/>
        </p:nvSpPr>
        <p:spPr>
          <a:xfrm>
            <a:off x="6471792" y="535635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625CE1E-159E-6F4A-A4DC-647A32BACD53}"/>
              </a:ext>
            </a:extLst>
          </p:cNvPr>
          <p:cNvSpPr/>
          <p:nvPr/>
        </p:nvSpPr>
        <p:spPr>
          <a:xfrm>
            <a:off x="6611920" y="535635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53AB28F-F0C4-874E-A096-3E56ACF1AB64}"/>
              </a:ext>
            </a:extLst>
          </p:cNvPr>
          <p:cNvSpPr/>
          <p:nvPr/>
        </p:nvSpPr>
        <p:spPr>
          <a:xfrm>
            <a:off x="6752047" y="535635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83C79B1-182D-2C43-B9FB-145EF4516773}"/>
              </a:ext>
            </a:extLst>
          </p:cNvPr>
          <p:cNvSpPr/>
          <p:nvPr/>
        </p:nvSpPr>
        <p:spPr>
          <a:xfrm>
            <a:off x="6887202" y="5356353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882B2C4-BC89-1E4B-9F0F-A091FA47DADA}"/>
              </a:ext>
            </a:extLst>
          </p:cNvPr>
          <p:cNvSpPr/>
          <p:nvPr/>
        </p:nvSpPr>
        <p:spPr>
          <a:xfrm>
            <a:off x="7027330" y="5356351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F84FC4C-4A03-0342-B9BF-416BC9717D65}"/>
              </a:ext>
            </a:extLst>
          </p:cNvPr>
          <p:cNvSpPr/>
          <p:nvPr/>
        </p:nvSpPr>
        <p:spPr>
          <a:xfrm>
            <a:off x="7180509" y="535635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6CF156B-6553-1D4C-A6F8-B50FA9102A94}"/>
              </a:ext>
            </a:extLst>
          </p:cNvPr>
          <p:cNvSpPr/>
          <p:nvPr/>
        </p:nvSpPr>
        <p:spPr>
          <a:xfrm>
            <a:off x="7320637" y="535635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08322D-5B15-AE4D-B81E-BF2ACB47E0C9}"/>
              </a:ext>
            </a:extLst>
          </p:cNvPr>
          <p:cNvSpPr/>
          <p:nvPr/>
        </p:nvSpPr>
        <p:spPr>
          <a:xfrm>
            <a:off x="7460765" y="5356352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1357BFD-D9DE-9347-BA82-EEC8A4E63A50}"/>
              </a:ext>
            </a:extLst>
          </p:cNvPr>
          <p:cNvSpPr/>
          <p:nvPr/>
        </p:nvSpPr>
        <p:spPr>
          <a:xfrm>
            <a:off x="7600895" y="535635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2566493-5C33-F243-8E1B-89CC3A3FC1E8}"/>
              </a:ext>
            </a:extLst>
          </p:cNvPr>
          <p:cNvSpPr/>
          <p:nvPr/>
        </p:nvSpPr>
        <p:spPr>
          <a:xfrm>
            <a:off x="7741024" y="5356352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16C549E-3A3E-5D4A-A33E-EFB654B67757}"/>
              </a:ext>
            </a:extLst>
          </p:cNvPr>
          <p:cNvSpPr/>
          <p:nvPr/>
        </p:nvSpPr>
        <p:spPr>
          <a:xfrm>
            <a:off x="7881154" y="535635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05174D1-1E87-8342-AED5-7226599E532F}"/>
              </a:ext>
            </a:extLst>
          </p:cNvPr>
          <p:cNvSpPr/>
          <p:nvPr/>
        </p:nvSpPr>
        <p:spPr>
          <a:xfrm>
            <a:off x="6191535" y="5356351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543E14F-6F10-184F-B8CF-E4E0B657160C}"/>
              </a:ext>
            </a:extLst>
          </p:cNvPr>
          <p:cNvSpPr txBox="1"/>
          <p:nvPr/>
        </p:nvSpPr>
        <p:spPr>
          <a:xfrm>
            <a:off x="5058581" y="940852"/>
            <a:ext cx="1829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B2AC53C-EC6E-764F-B15F-415439262DAE}"/>
              </a:ext>
            </a:extLst>
          </p:cNvPr>
          <p:cNvSpPr txBox="1"/>
          <p:nvPr/>
        </p:nvSpPr>
        <p:spPr>
          <a:xfrm>
            <a:off x="5080301" y="2364876"/>
            <a:ext cx="1829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D0AFEA1-AC98-6648-8FE6-00E8AB5AD613}"/>
              </a:ext>
            </a:extLst>
          </p:cNvPr>
          <p:cNvSpPr txBox="1"/>
          <p:nvPr/>
        </p:nvSpPr>
        <p:spPr>
          <a:xfrm>
            <a:off x="5074345" y="3874695"/>
            <a:ext cx="182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173F42A-74E6-D848-9553-4C0AC5E7C220}"/>
              </a:ext>
            </a:extLst>
          </p:cNvPr>
          <p:cNvSpPr txBox="1"/>
          <p:nvPr/>
        </p:nvSpPr>
        <p:spPr>
          <a:xfrm>
            <a:off x="5072294" y="5417815"/>
            <a:ext cx="1820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E4F8822-3E82-BC4C-A490-12E79BCB63A5}"/>
              </a:ext>
            </a:extLst>
          </p:cNvPr>
          <p:cNvSpPr txBox="1"/>
          <p:nvPr/>
        </p:nvSpPr>
        <p:spPr>
          <a:xfrm>
            <a:off x="7844776" y="571458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FAE9FC9-A511-3F4F-AA1B-5122A6CEBD8D}"/>
              </a:ext>
            </a:extLst>
          </p:cNvPr>
          <p:cNvSpPr txBox="1"/>
          <p:nvPr/>
        </p:nvSpPr>
        <p:spPr>
          <a:xfrm>
            <a:off x="1337287" y="903640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EA33DC2-5E63-7E42-9A7A-EB57C4C3A025}"/>
              </a:ext>
            </a:extLst>
          </p:cNvPr>
          <p:cNvSpPr txBox="1"/>
          <p:nvPr/>
        </p:nvSpPr>
        <p:spPr>
          <a:xfrm>
            <a:off x="6103618" y="120856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E5368A2-9D81-D44E-99D0-6E4EF8751350}"/>
              </a:ext>
            </a:extLst>
          </p:cNvPr>
          <p:cNvSpPr txBox="1"/>
          <p:nvPr/>
        </p:nvSpPr>
        <p:spPr>
          <a:xfrm>
            <a:off x="3599300" y="263326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AA07773-F4B8-434E-A39D-BA797815C61F}"/>
              </a:ext>
            </a:extLst>
          </p:cNvPr>
          <p:cNvSpPr txBox="1"/>
          <p:nvPr/>
        </p:nvSpPr>
        <p:spPr>
          <a:xfrm>
            <a:off x="3599968" y="122634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E89DDB0-3074-7D43-B639-03EA65BB66DD}"/>
              </a:ext>
            </a:extLst>
          </p:cNvPr>
          <p:cNvSpPr txBox="1"/>
          <p:nvPr/>
        </p:nvSpPr>
        <p:spPr>
          <a:xfrm>
            <a:off x="4443134" y="2636681"/>
            <a:ext cx="502940" cy="27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2CD2FB6-6529-C942-8D48-1A9E492BDB26}"/>
              </a:ext>
            </a:extLst>
          </p:cNvPr>
          <p:cNvSpPr txBox="1"/>
          <p:nvPr/>
        </p:nvSpPr>
        <p:spPr>
          <a:xfrm>
            <a:off x="1339051" y="2649735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945077D-5DB9-ED4F-9642-5A49300D3CE8}"/>
              </a:ext>
            </a:extLst>
          </p:cNvPr>
          <p:cNvSpPr txBox="1"/>
          <p:nvPr/>
        </p:nvSpPr>
        <p:spPr>
          <a:xfrm>
            <a:off x="1357497" y="4105420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2E213E-6FDC-4948-84BB-BB525EC7E47C}"/>
              </a:ext>
            </a:extLst>
          </p:cNvPr>
          <p:cNvSpPr txBox="1"/>
          <p:nvPr/>
        </p:nvSpPr>
        <p:spPr>
          <a:xfrm>
            <a:off x="6124967" y="264301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4D80F7F-2F53-474F-9E9F-E775F4F10137}"/>
              </a:ext>
            </a:extLst>
          </p:cNvPr>
          <p:cNvSpPr txBox="1"/>
          <p:nvPr/>
        </p:nvSpPr>
        <p:spPr>
          <a:xfrm>
            <a:off x="6115027" y="416379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B268172-F612-BA40-99A2-EE29DFD7AE70}"/>
              </a:ext>
            </a:extLst>
          </p:cNvPr>
          <p:cNvSpPr txBox="1"/>
          <p:nvPr/>
        </p:nvSpPr>
        <p:spPr>
          <a:xfrm>
            <a:off x="6110633" y="5718280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4B96692-24A0-9D49-9D1B-520F099F0B0F}"/>
              </a:ext>
            </a:extLst>
          </p:cNvPr>
          <p:cNvSpPr txBox="1"/>
          <p:nvPr/>
        </p:nvSpPr>
        <p:spPr>
          <a:xfrm>
            <a:off x="3452876" y="1808041"/>
            <a:ext cx="229382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Out-of-sync follower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6866DF6-D07E-0B40-9939-EB55E14D76CA}"/>
              </a:ext>
            </a:extLst>
          </p:cNvPr>
          <p:cNvSpPr txBox="1"/>
          <p:nvPr/>
        </p:nvSpPr>
        <p:spPr>
          <a:xfrm>
            <a:off x="1131730" y="1805711"/>
            <a:ext cx="230146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155E834-A939-2542-925A-61B2F2A63C74}"/>
              </a:ext>
            </a:extLst>
          </p:cNvPr>
          <p:cNvSpPr txBox="1"/>
          <p:nvPr/>
        </p:nvSpPr>
        <p:spPr>
          <a:xfrm>
            <a:off x="1118811" y="3239832"/>
            <a:ext cx="2310019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E23752B-ABE2-CD41-8081-863F3ED4D445}"/>
              </a:ext>
            </a:extLst>
          </p:cNvPr>
          <p:cNvSpPr txBox="1"/>
          <p:nvPr/>
        </p:nvSpPr>
        <p:spPr>
          <a:xfrm>
            <a:off x="3450579" y="3237473"/>
            <a:ext cx="2298229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1EB0300-9F14-5A4F-A4F2-2D1A766D24C4}"/>
              </a:ext>
            </a:extLst>
          </p:cNvPr>
          <p:cNvSpPr/>
          <p:nvPr/>
        </p:nvSpPr>
        <p:spPr>
          <a:xfrm>
            <a:off x="3709440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F419980-AB24-BE42-BAD0-05FF6A8CE6ED}"/>
              </a:ext>
            </a:extLst>
          </p:cNvPr>
          <p:cNvSpPr/>
          <p:nvPr/>
        </p:nvSpPr>
        <p:spPr>
          <a:xfrm>
            <a:off x="3849569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D3427DA-E63D-CE46-87A5-86FF1772260E}"/>
              </a:ext>
            </a:extLst>
          </p:cNvPr>
          <p:cNvSpPr/>
          <p:nvPr/>
        </p:nvSpPr>
        <p:spPr>
          <a:xfrm>
            <a:off x="3989697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C8492DF-9752-0440-BA16-E1575BE3600D}"/>
              </a:ext>
            </a:extLst>
          </p:cNvPr>
          <p:cNvSpPr/>
          <p:nvPr/>
        </p:nvSpPr>
        <p:spPr>
          <a:xfrm>
            <a:off x="4129826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40D6BBD-1CAC-1441-9638-147382B18380}"/>
              </a:ext>
            </a:extLst>
          </p:cNvPr>
          <p:cNvSpPr/>
          <p:nvPr/>
        </p:nvSpPr>
        <p:spPr>
          <a:xfrm>
            <a:off x="4269953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3104050-E0AD-064F-960D-41003F132E19}"/>
              </a:ext>
            </a:extLst>
          </p:cNvPr>
          <p:cNvSpPr/>
          <p:nvPr/>
        </p:nvSpPr>
        <p:spPr>
          <a:xfrm>
            <a:off x="4405106" y="3803997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D4A943E-170B-C84E-91AD-B86C51FA98DD}"/>
              </a:ext>
            </a:extLst>
          </p:cNvPr>
          <p:cNvSpPr/>
          <p:nvPr/>
        </p:nvSpPr>
        <p:spPr>
          <a:xfrm>
            <a:off x="4552980" y="3808385"/>
            <a:ext cx="139506" cy="343347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1C7FCA9-3359-804F-B2A8-8C53695CB9E3}"/>
              </a:ext>
            </a:extLst>
          </p:cNvPr>
          <p:cNvSpPr/>
          <p:nvPr/>
        </p:nvSpPr>
        <p:spPr>
          <a:xfrm>
            <a:off x="1424915" y="5076588"/>
            <a:ext cx="1811118" cy="355966"/>
          </a:xfrm>
          <a:prstGeom prst="rect">
            <a:avLst/>
          </a:prstGeom>
          <a:solidFill>
            <a:schemeClr val="bg1"/>
          </a:solidFill>
          <a:ln w="12700">
            <a:solidFill>
              <a:srgbClr val="FF64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E336FA6-6B31-5441-8C34-0B402682C0D0}"/>
              </a:ext>
            </a:extLst>
          </p:cNvPr>
          <p:cNvSpPr/>
          <p:nvPr/>
        </p:nvSpPr>
        <p:spPr>
          <a:xfrm>
            <a:off x="1425429" y="5077611"/>
            <a:ext cx="140128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9AF5BC0-9F42-474B-9931-DA5A47AE04C9}"/>
              </a:ext>
            </a:extLst>
          </p:cNvPr>
          <p:cNvSpPr/>
          <p:nvPr/>
        </p:nvSpPr>
        <p:spPr>
          <a:xfrm>
            <a:off x="1565558" y="5077611"/>
            <a:ext cx="140128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1CC5EF9-B983-D34F-AF70-6696F53FF0BD}"/>
              </a:ext>
            </a:extLst>
          </p:cNvPr>
          <p:cNvSpPr/>
          <p:nvPr/>
        </p:nvSpPr>
        <p:spPr>
          <a:xfrm>
            <a:off x="1705686" y="5077611"/>
            <a:ext cx="140128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C08ACA9-82E2-BD4B-9E35-7365B2DBE08B}"/>
              </a:ext>
            </a:extLst>
          </p:cNvPr>
          <p:cNvSpPr/>
          <p:nvPr/>
        </p:nvSpPr>
        <p:spPr>
          <a:xfrm>
            <a:off x="1845815" y="5077611"/>
            <a:ext cx="140128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119373F-8C51-9740-A65E-3E55D86FD1FF}"/>
              </a:ext>
            </a:extLst>
          </p:cNvPr>
          <p:cNvSpPr/>
          <p:nvPr/>
        </p:nvSpPr>
        <p:spPr>
          <a:xfrm>
            <a:off x="2121095" y="5077613"/>
            <a:ext cx="145103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AF2E3BF-A659-FE4B-AF92-D6999D42C498}"/>
              </a:ext>
            </a:extLst>
          </p:cNvPr>
          <p:cNvSpPr/>
          <p:nvPr/>
        </p:nvSpPr>
        <p:spPr>
          <a:xfrm>
            <a:off x="2263774" y="5077865"/>
            <a:ext cx="139506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F74D1CE-7A15-1141-82A0-9865391EFE59}"/>
              </a:ext>
            </a:extLst>
          </p:cNvPr>
          <p:cNvSpPr txBox="1"/>
          <p:nvPr/>
        </p:nvSpPr>
        <p:spPr>
          <a:xfrm>
            <a:off x="1070279" y="5148026"/>
            <a:ext cx="44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trike="sngStrike" dirty="0">
                <a:solidFill>
                  <a:srgbClr val="FF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strike="sngStrike" baseline="-25000" dirty="0">
                <a:solidFill>
                  <a:srgbClr val="FF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0B04413-3BBC-B847-8A76-5A3A29F5FC9C}"/>
              </a:ext>
            </a:extLst>
          </p:cNvPr>
          <p:cNvSpPr/>
          <p:nvPr/>
        </p:nvSpPr>
        <p:spPr>
          <a:xfrm>
            <a:off x="1406285" y="5687805"/>
            <a:ext cx="1401799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EA35A5-B95D-0D4B-9600-0985552FF165}"/>
              </a:ext>
            </a:extLst>
          </p:cNvPr>
          <p:cNvSpPr/>
          <p:nvPr/>
        </p:nvSpPr>
        <p:spPr>
          <a:xfrm>
            <a:off x="1406800" y="5688828"/>
            <a:ext cx="140128" cy="352800"/>
          </a:xfrm>
          <a:prstGeom prst="rect">
            <a:avLst/>
          </a:prstGeom>
          <a:pattFill prst="lgConfetti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141028A-DA64-B24D-B1FA-58FAA3BD3F12}"/>
              </a:ext>
            </a:extLst>
          </p:cNvPr>
          <p:cNvSpPr/>
          <p:nvPr/>
        </p:nvSpPr>
        <p:spPr>
          <a:xfrm>
            <a:off x="1546929" y="5688828"/>
            <a:ext cx="140128" cy="352800"/>
          </a:xfrm>
          <a:prstGeom prst="rect">
            <a:avLst/>
          </a:prstGeom>
          <a:pattFill prst="lgConfetti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6D9CA3B-962C-184E-ACD8-C9EEC2AC273B}"/>
              </a:ext>
            </a:extLst>
          </p:cNvPr>
          <p:cNvSpPr/>
          <p:nvPr/>
        </p:nvSpPr>
        <p:spPr>
          <a:xfrm>
            <a:off x="1687057" y="5688828"/>
            <a:ext cx="140128" cy="352800"/>
          </a:xfrm>
          <a:prstGeom prst="rect">
            <a:avLst/>
          </a:prstGeom>
          <a:pattFill prst="lgConfetti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A410512-C108-9F42-BCF6-236A1FC8880F}"/>
              </a:ext>
            </a:extLst>
          </p:cNvPr>
          <p:cNvSpPr/>
          <p:nvPr/>
        </p:nvSpPr>
        <p:spPr>
          <a:xfrm>
            <a:off x="1827186" y="5688828"/>
            <a:ext cx="140128" cy="352800"/>
          </a:xfrm>
          <a:prstGeom prst="rect">
            <a:avLst/>
          </a:prstGeom>
          <a:pattFill prst="lgConfetti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5AF4C69-AF7B-5B46-B969-FB697201E707}"/>
              </a:ext>
            </a:extLst>
          </p:cNvPr>
          <p:cNvSpPr/>
          <p:nvPr/>
        </p:nvSpPr>
        <p:spPr>
          <a:xfrm>
            <a:off x="1967313" y="5688828"/>
            <a:ext cx="140128" cy="352800"/>
          </a:xfrm>
          <a:prstGeom prst="rect">
            <a:avLst/>
          </a:prstGeom>
          <a:pattFill prst="lgConfetti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EE3EC60-75C9-4143-BBCA-5DB29078B62D}"/>
              </a:ext>
            </a:extLst>
          </p:cNvPr>
          <p:cNvSpPr/>
          <p:nvPr/>
        </p:nvSpPr>
        <p:spPr>
          <a:xfrm>
            <a:off x="2102466" y="5688830"/>
            <a:ext cx="145103" cy="352800"/>
          </a:xfrm>
          <a:prstGeom prst="rect">
            <a:avLst/>
          </a:prstGeom>
          <a:pattFill prst="lgConfetti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A57FB2C-B098-0743-9A31-96D21F73ACE4}"/>
              </a:ext>
            </a:extLst>
          </p:cNvPr>
          <p:cNvSpPr/>
          <p:nvPr/>
        </p:nvSpPr>
        <p:spPr>
          <a:xfrm>
            <a:off x="2246432" y="5689082"/>
            <a:ext cx="139506" cy="349200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0B75607-F8B7-D34E-8D80-E1229FB4F010}"/>
              </a:ext>
            </a:extLst>
          </p:cNvPr>
          <p:cNvSpPr txBox="1"/>
          <p:nvPr/>
        </p:nvSpPr>
        <p:spPr>
          <a:xfrm>
            <a:off x="1128084" y="5747961"/>
            <a:ext cx="367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A07E41F-BCB5-2C4D-85DB-31218D0C5FDF}"/>
              </a:ext>
            </a:extLst>
          </p:cNvPr>
          <p:cNvSpPr/>
          <p:nvPr/>
        </p:nvSpPr>
        <p:spPr>
          <a:xfrm>
            <a:off x="2387700" y="5690790"/>
            <a:ext cx="140128" cy="349200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176B4A9-19BC-FB4D-B0C9-BEB9D6B54BB8}"/>
              </a:ext>
            </a:extLst>
          </p:cNvPr>
          <p:cNvSpPr/>
          <p:nvPr/>
        </p:nvSpPr>
        <p:spPr>
          <a:xfrm>
            <a:off x="2527827" y="5690135"/>
            <a:ext cx="140128" cy="349908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787470E-3611-BE40-BC2C-F4D67E0AB885}"/>
              </a:ext>
            </a:extLst>
          </p:cNvPr>
          <p:cNvSpPr/>
          <p:nvPr/>
        </p:nvSpPr>
        <p:spPr>
          <a:xfrm>
            <a:off x="2808086" y="5690137"/>
            <a:ext cx="140128" cy="350174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8AE9E12-2000-DF48-8AE8-7B3FEDD3335D}"/>
              </a:ext>
            </a:extLst>
          </p:cNvPr>
          <p:cNvSpPr/>
          <p:nvPr/>
        </p:nvSpPr>
        <p:spPr>
          <a:xfrm>
            <a:off x="2948215" y="5690137"/>
            <a:ext cx="140128" cy="350174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8D0C9C1-4822-6140-B6FB-5CA1A5A87AE9}"/>
              </a:ext>
            </a:extLst>
          </p:cNvPr>
          <p:cNvSpPr/>
          <p:nvPr/>
        </p:nvSpPr>
        <p:spPr>
          <a:xfrm>
            <a:off x="3085297" y="5690137"/>
            <a:ext cx="140129" cy="350174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63285124-556A-3D48-A1EE-B50B212E7C16}"/>
              </a:ext>
            </a:extLst>
          </p:cNvPr>
          <p:cNvSpPr/>
          <p:nvPr/>
        </p:nvSpPr>
        <p:spPr>
          <a:xfrm>
            <a:off x="3699882" y="5371153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C2DD9A7-E021-4D49-ACA4-233BD9D1C611}"/>
              </a:ext>
            </a:extLst>
          </p:cNvPr>
          <p:cNvSpPr/>
          <p:nvPr/>
        </p:nvSpPr>
        <p:spPr>
          <a:xfrm>
            <a:off x="3700396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2999DA6-A8FC-B24B-AE80-367C488C963D}"/>
              </a:ext>
            </a:extLst>
          </p:cNvPr>
          <p:cNvSpPr/>
          <p:nvPr/>
        </p:nvSpPr>
        <p:spPr>
          <a:xfrm>
            <a:off x="3840525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31034FC-13E4-A348-B936-399625DEA829}"/>
              </a:ext>
            </a:extLst>
          </p:cNvPr>
          <p:cNvSpPr/>
          <p:nvPr/>
        </p:nvSpPr>
        <p:spPr>
          <a:xfrm>
            <a:off x="3980653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66BA70F-925F-9643-A424-44DE86516E9C}"/>
              </a:ext>
            </a:extLst>
          </p:cNvPr>
          <p:cNvSpPr/>
          <p:nvPr/>
        </p:nvSpPr>
        <p:spPr>
          <a:xfrm>
            <a:off x="4120782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08F7989-B6F7-574F-BF22-1416F45B6692}"/>
              </a:ext>
            </a:extLst>
          </p:cNvPr>
          <p:cNvSpPr/>
          <p:nvPr/>
        </p:nvSpPr>
        <p:spPr>
          <a:xfrm>
            <a:off x="4260909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433E196-264F-0845-8EBE-06523D762C17}"/>
              </a:ext>
            </a:extLst>
          </p:cNvPr>
          <p:cNvSpPr/>
          <p:nvPr/>
        </p:nvSpPr>
        <p:spPr>
          <a:xfrm>
            <a:off x="4396062" y="5372178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9BD86BB-1E12-B74D-B29C-F644292D542F}"/>
              </a:ext>
            </a:extLst>
          </p:cNvPr>
          <p:cNvSpPr txBox="1"/>
          <p:nvPr/>
        </p:nvSpPr>
        <p:spPr>
          <a:xfrm>
            <a:off x="3423958" y="5446850"/>
            <a:ext cx="367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cxnSp>
        <p:nvCxnSpPr>
          <p:cNvPr id="260" name="Curved Connector 259">
            <a:extLst>
              <a:ext uri="{FF2B5EF4-FFF2-40B4-BE49-F238E27FC236}">
                <a16:creationId xmlns:a16="http://schemas.microsoft.com/office/drawing/2014/main" id="{410157F3-2335-C143-899F-7FCC1AA832C5}"/>
              </a:ext>
            </a:extLst>
          </p:cNvPr>
          <p:cNvCxnSpPr>
            <a:cxnSpLocks/>
            <a:stCxn id="177" idx="2"/>
            <a:endCxn id="238" idx="2"/>
          </p:cNvCxnSpPr>
          <p:nvPr/>
        </p:nvCxnSpPr>
        <p:spPr>
          <a:xfrm rot="5400000">
            <a:off x="4335930" y="3273637"/>
            <a:ext cx="329311" cy="5206670"/>
          </a:xfrm>
          <a:prstGeom prst="curvedConnector3">
            <a:avLst>
              <a:gd name="adj1" fmla="val 169418"/>
            </a:avLst>
          </a:prstGeom>
          <a:ln w="63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9CEAF67-74B6-854C-90F7-962D556E8D4F}"/>
              </a:ext>
            </a:extLst>
          </p:cNvPr>
          <p:cNvSpPr/>
          <p:nvPr/>
        </p:nvSpPr>
        <p:spPr>
          <a:xfrm>
            <a:off x="683854" y="6308761"/>
            <a:ext cx="7377409" cy="149895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D75DFAD-1D8D-9F4B-8D29-6A7EFDC4FA47}"/>
              </a:ext>
            </a:extLst>
          </p:cNvPr>
          <p:cNvSpPr/>
          <p:nvPr/>
        </p:nvSpPr>
        <p:spPr>
          <a:xfrm>
            <a:off x="3683922" y="721648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2968751-51E1-DE44-9385-1C402129D76F}"/>
              </a:ext>
            </a:extLst>
          </p:cNvPr>
          <p:cNvSpPr/>
          <p:nvPr/>
        </p:nvSpPr>
        <p:spPr>
          <a:xfrm>
            <a:off x="3824051" y="721648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B85F656-E2C8-9941-AA46-DA0F70B50500}"/>
              </a:ext>
            </a:extLst>
          </p:cNvPr>
          <p:cNvSpPr/>
          <p:nvPr/>
        </p:nvSpPr>
        <p:spPr>
          <a:xfrm>
            <a:off x="3964180" y="721648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46C45CF-E349-354D-AC3D-3F1A92A50EFD}"/>
              </a:ext>
            </a:extLst>
          </p:cNvPr>
          <p:cNvSpPr/>
          <p:nvPr/>
        </p:nvSpPr>
        <p:spPr>
          <a:xfrm>
            <a:off x="4104308" y="721648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0CD318F-FB8C-9742-990C-2BECC9A647E0}"/>
              </a:ext>
            </a:extLst>
          </p:cNvPr>
          <p:cNvSpPr/>
          <p:nvPr/>
        </p:nvSpPr>
        <p:spPr>
          <a:xfrm>
            <a:off x="4244435" y="721648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05E0EF3-A04C-5346-B06B-5CD5D9280ADC}"/>
              </a:ext>
            </a:extLst>
          </p:cNvPr>
          <p:cNvSpPr/>
          <p:nvPr/>
        </p:nvSpPr>
        <p:spPr>
          <a:xfrm>
            <a:off x="4379590" y="7216483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2F28A87-C623-6549-BC29-9F0EBFDF3903}"/>
              </a:ext>
            </a:extLst>
          </p:cNvPr>
          <p:cNvSpPr/>
          <p:nvPr/>
        </p:nvSpPr>
        <p:spPr>
          <a:xfrm>
            <a:off x="4519718" y="7216481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69A497E-F4C7-2B41-ABDD-5AFCEE6126F1}"/>
              </a:ext>
            </a:extLst>
          </p:cNvPr>
          <p:cNvSpPr/>
          <p:nvPr/>
        </p:nvSpPr>
        <p:spPr>
          <a:xfrm>
            <a:off x="4672897" y="721648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F6FD1ED-2B56-6A46-8660-A220C692FAF1}"/>
              </a:ext>
            </a:extLst>
          </p:cNvPr>
          <p:cNvSpPr/>
          <p:nvPr/>
        </p:nvSpPr>
        <p:spPr>
          <a:xfrm>
            <a:off x="4813025" y="721648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53D548E-850D-E24D-BE86-B2E4080DCCB9}"/>
              </a:ext>
            </a:extLst>
          </p:cNvPr>
          <p:cNvSpPr/>
          <p:nvPr/>
        </p:nvSpPr>
        <p:spPr>
          <a:xfrm>
            <a:off x="4953153" y="7216482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AD6194B-9461-6744-97EE-391C07070022}"/>
              </a:ext>
            </a:extLst>
          </p:cNvPr>
          <p:cNvSpPr/>
          <p:nvPr/>
        </p:nvSpPr>
        <p:spPr>
          <a:xfrm>
            <a:off x="5093283" y="721648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004D01A-C4EB-274D-93EF-3425C4D36A62}"/>
              </a:ext>
            </a:extLst>
          </p:cNvPr>
          <p:cNvSpPr/>
          <p:nvPr/>
        </p:nvSpPr>
        <p:spPr>
          <a:xfrm>
            <a:off x="5233412" y="7216482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36EBC2D-F4A4-0444-A2EC-13A92992D938}"/>
              </a:ext>
            </a:extLst>
          </p:cNvPr>
          <p:cNvSpPr/>
          <p:nvPr/>
        </p:nvSpPr>
        <p:spPr>
          <a:xfrm>
            <a:off x="5373542" y="721648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2B93AF4-699C-224D-B6B7-F5ABBEDB77E4}"/>
              </a:ext>
            </a:extLst>
          </p:cNvPr>
          <p:cNvSpPr txBox="1"/>
          <p:nvPr/>
        </p:nvSpPr>
        <p:spPr>
          <a:xfrm>
            <a:off x="3626224" y="755482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F48F16C-2EF9-744E-93E9-24CF8D3728F9}"/>
              </a:ext>
            </a:extLst>
          </p:cNvPr>
          <p:cNvSpPr txBox="1"/>
          <p:nvPr/>
        </p:nvSpPr>
        <p:spPr>
          <a:xfrm>
            <a:off x="5308666" y="7546885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A39427F5-7AA9-A345-BD48-399C6516CA2C}"/>
              </a:ext>
            </a:extLst>
          </p:cNvPr>
          <p:cNvSpPr/>
          <p:nvPr/>
        </p:nvSpPr>
        <p:spPr>
          <a:xfrm>
            <a:off x="3683923" y="7216481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CC0A423-24D9-9840-8F20-74DC06D830CF}"/>
              </a:ext>
            </a:extLst>
          </p:cNvPr>
          <p:cNvSpPr/>
          <p:nvPr/>
        </p:nvSpPr>
        <p:spPr>
          <a:xfrm>
            <a:off x="3675022" y="6573872"/>
            <a:ext cx="1829746" cy="3469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0B13DEE-08DE-1B4E-BFE9-1192729D516D}"/>
              </a:ext>
            </a:extLst>
          </p:cNvPr>
          <p:cNvSpPr/>
          <p:nvPr/>
        </p:nvSpPr>
        <p:spPr>
          <a:xfrm>
            <a:off x="3675021" y="6579246"/>
            <a:ext cx="140129" cy="3352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7BFDDCE-27DD-4F41-88C6-AEFAABB09622}"/>
              </a:ext>
            </a:extLst>
          </p:cNvPr>
          <p:cNvSpPr/>
          <p:nvPr/>
        </p:nvSpPr>
        <p:spPr>
          <a:xfrm>
            <a:off x="3815150" y="6579244"/>
            <a:ext cx="140129" cy="3352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8BDB8EE-3120-7C4E-ACDF-FC863737B9A4}"/>
              </a:ext>
            </a:extLst>
          </p:cNvPr>
          <p:cNvSpPr/>
          <p:nvPr/>
        </p:nvSpPr>
        <p:spPr>
          <a:xfrm>
            <a:off x="3952583" y="6579246"/>
            <a:ext cx="140128" cy="3352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D9EF5D7-A4B6-B549-95D3-793FE59BBD6A}"/>
              </a:ext>
            </a:extLst>
          </p:cNvPr>
          <p:cNvSpPr/>
          <p:nvPr/>
        </p:nvSpPr>
        <p:spPr>
          <a:xfrm>
            <a:off x="4089832" y="6579246"/>
            <a:ext cx="140128" cy="3352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567708D-807B-8B45-AEC7-3C9CD9D81930}"/>
              </a:ext>
            </a:extLst>
          </p:cNvPr>
          <p:cNvSpPr/>
          <p:nvPr/>
        </p:nvSpPr>
        <p:spPr>
          <a:xfrm>
            <a:off x="4222416" y="6577673"/>
            <a:ext cx="153398" cy="335966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CF538E8-A433-284F-B2B8-F32725820CBA}"/>
              </a:ext>
            </a:extLst>
          </p:cNvPr>
          <p:cNvSpPr txBox="1"/>
          <p:nvPr/>
        </p:nvSpPr>
        <p:spPr>
          <a:xfrm>
            <a:off x="3331567" y="6642020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EA9CD071-087A-3546-B0CE-C63FE66E5B63}"/>
              </a:ext>
            </a:extLst>
          </p:cNvPr>
          <p:cNvSpPr txBox="1"/>
          <p:nvPr/>
        </p:nvSpPr>
        <p:spPr>
          <a:xfrm>
            <a:off x="4119564" y="6909640"/>
            <a:ext cx="601447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28D9BC0-7E27-6F4B-B372-354CAE14EAE6}"/>
              </a:ext>
            </a:extLst>
          </p:cNvPr>
          <p:cNvSpPr txBox="1"/>
          <p:nvPr/>
        </p:nvSpPr>
        <p:spPr>
          <a:xfrm>
            <a:off x="3867344" y="6906648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6C48BB52-D0D7-7540-8E2F-5394A30F7EBB}"/>
              </a:ext>
            </a:extLst>
          </p:cNvPr>
          <p:cNvSpPr txBox="1"/>
          <p:nvPr/>
        </p:nvSpPr>
        <p:spPr>
          <a:xfrm>
            <a:off x="3616629" y="6899471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D7880485-4523-E044-A00E-4E4F25F9375C}"/>
              </a:ext>
            </a:extLst>
          </p:cNvPr>
          <p:cNvSpPr/>
          <p:nvPr/>
        </p:nvSpPr>
        <p:spPr>
          <a:xfrm>
            <a:off x="6198801" y="713678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82D42B4-1705-C341-959F-F8A21F9DF095}"/>
              </a:ext>
            </a:extLst>
          </p:cNvPr>
          <p:cNvSpPr/>
          <p:nvPr/>
        </p:nvSpPr>
        <p:spPr>
          <a:xfrm>
            <a:off x="6338930" y="713678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7867400-A853-F84E-9F1E-B8157717C93C}"/>
              </a:ext>
            </a:extLst>
          </p:cNvPr>
          <p:cNvSpPr/>
          <p:nvPr/>
        </p:nvSpPr>
        <p:spPr>
          <a:xfrm>
            <a:off x="6479059" y="713678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F5FC519-FF2F-1847-8CC7-3F7EF7CA56D8}"/>
              </a:ext>
            </a:extLst>
          </p:cNvPr>
          <p:cNvSpPr/>
          <p:nvPr/>
        </p:nvSpPr>
        <p:spPr>
          <a:xfrm>
            <a:off x="6619187" y="713678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93EB1D0-854F-784C-8870-EE4E5B95F3FB}"/>
              </a:ext>
            </a:extLst>
          </p:cNvPr>
          <p:cNvSpPr/>
          <p:nvPr/>
        </p:nvSpPr>
        <p:spPr>
          <a:xfrm>
            <a:off x="6759314" y="713678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3F3650E-65BB-7B4F-BEF0-9209F0D399D2}"/>
              </a:ext>
            </a:extLst>
          </p:cNvPr>
          <p:cNvSpPr/>
          <p:nvPr/>
        </p:nvSpPr>
        <p:spPr>
          <a:xfrm>
            <a:off x="6894469" y="7136785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39914EE-72FC-1B40-A476-62A3BDE4FCD2}"/>
              </a:ext>
            </a:extLst>
          </p:cNvPr>
          <p:cNvSpPr/>
          <p:nvPr/>
        </p:nvSpPr>
        <p:spPr>
          <a:xfrm>
            <a:off x="7034597" y="7136783"/>
            <a:ext cx="153179" cy="355966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9CB04B7-E1CF-F443-B00C-409FF3ADC172}"/>
              </a:ext>
            </a:extLst>
          </p:cNvPr>
          <p:cNvSpPr/>
          <p:nvPr/>
        </p:nvSpPr>
        <p:spPr>
          <a:xfrm>
            <a:off x="7187776" y="7136785"/>
            <a:ext cx="140128" cy="355967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80D495F-1CB0-6B48-974C-D4F6B6CE933F}"/>
              </a:ext>
            </a:extLst>
          </p:cNvPr>
          <p:cNvSpPr/>
          <p:nvPr/>
        </p:nvSpPr>
        <p:spPr>
          <a:xfrm>
            <a:off x="7327904" y="7136783"/>
            <a:ext cx="140128" cy="355969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26F0F6C-5BC6-B147-A46B-0CF4329AA8F8}"/>
              </a:ext>
            </a:extLst>
          </p:cNvPr>
          <p:cNvSpPr/>
          <p:nvPr/>
        </p:nvSpPr>
        <p:spPr>
          <a:xfrm>
            <a:off x="7468032" y="7136784"/>
            <a:ext cx="140128" cy="355967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C53D6AA-9E1B-4D42-B794-C1E49940F1C2}"/>
              </a:ext>
            </a:extLst>
          </p:cNvPr>
          <p:cNvSpPr/>
          <p:nvPr/>
        </p:nvSpPr>
        <p:spPr>
          <a:xfrm>
            <a:off x="7608162" y="7136785"/>
            <a:ext cx="140128" cy="355967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8500304B-7EA0-2D4D-8415-9A83120E92A8}"/>
              </a:ext>
            </a:extLst>
          </p:cNvPr>
          <p:cNvSpPr/>
          <p:nvPr/>
        </p:nvSpPr>
        <p:spPr>
          <a:xfrm>
            <a:off x="7748291" y="7136784"/>
            <a:ext cx="140128" cy="355460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52F39E0-B3C0-B94E-9D57-7FE891FA0BC8}"/>
              </a:ext>
            </a:extLst>
          </p:cNvPr>
          <p:cNvSpPr/>
          <p:nvPr/>
        </p:nvSpPr>
        <p:spPr>
          <a:xfrm>
            <a:off x="7888421" y="7136783"/>
            <a:ext cx="140128" cy="355969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57AD041-928E-4E4F-9A4F-A86C4945EE38}"/>
              </a:ext>
            </a:extLst>
          </p:cNvPr>
          <p:cNvSpPr/>
          <p:nvPr/>
        </p:nvSpPr>
        <p:spPr>
          <a:xfrm>
            <a:off x="6198802" y="7136783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08488450-D800-3D4A-8A9B-21686410A6DB}"/>
              </a:ext>
            </a:extLst>
          </p:cNvPr>
          <p:cNvSpPr txBox="1"/>
          <p:nvPr/>
        </p:nvSpPr>
        <p:spPr>
          <a:xfrm>
            <a:off x="5079561" y="7198247"/>
            <a:ext cx="1820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8880038-8567-1340-819E-A1A4D8C6414A}"/>
              </a:ext>
            </a:extLst>
          </p:cNvPr>
          <p:cNvSpPr txBox="1"/>
          <p:nvPr/>
        </p:nvSpPr>
        <p:spPr>
          <a:xfrm>
            <a:off x="6169729" y="748789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AEFB0CA-FBC2-0E44-AB4F-9BF44B534F8C}"/>
              </a:ext>
            </a:extLst>
          </p:cNvPr>
          <p:cNvSpPr/>
          <p:nvPr/>
        </p:nvSpPr>
        <p:spPr>
          <a:xfrm>
            <a:off x="6207888" y="6507172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42D8647-C4E2-0945-923B-B96C0E590972}"/>
              </a:ext>
            </a:extLst>
          </p:cNvPr>
          <p:cNvSpPr/>
          <p:nvPr/>
        </p:nvSpPr>
        <p:spPr>
          <a:xfrm>
            <a:off x="6348017" y="6507172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47BC393E-61E8-574B-89B5-62DD4D2CFF24}"/>
              </a:ext>
            </a:extLst>
          </p:cNvPr>
          <p:cNvSpPr/>
          <p:nvPr/>
        </p:nvSpPr>
        <p:spPr>
          <a:xfrm>
            <a:off x="6488146" y="650717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4E0E8FC-BA58-1943-92B0-98D9DEC459F4}"/>
              </a:ext>
            </a:extLst>
          </p:cNvPr>
          <p:cNvSpPr/>
          <p:nvPr/>
        </p:nvSpPr>
        <p:spPr>
          <a:xfrm>
            <a:off x="6628274" y="650717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7F80F30-6A7D-A848-AE64-A79B682BDD35}"/>
              </a:ext>
            </a:extLst>
          </p:cNvPr>
          <p:cNvSpPr/>
          <p:nvPr/>
        </p:nvSpPr>
        <p:spPr>
          <a:xfrm>
            <a:off x="6768401" y="650717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D8618C4-8C87-0449-B008-D1AEB23F6704}"/>
              </a:ext>
            </a:extLst>
          </p:cNvPr>
          <p:cNvSpPr/>
          <p:nvPr/>
        </p:nvSpPr>
        <p:spPr>
          <a:xfrm>
            <a:off x="6903556" y="6507174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3486C32-1010-C242-913D-B508F1EAD92C}"/>
              </a:ext>
            </a:extLst>
          </p:cNvPr>
          <p:cNvSpPr/>
          <p:nvPr/>
        </p:nvSpPr>
        <p:spPr>
          <a:xfrm>
            <a:off x="7043684" y="6507172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64295705-AC69-3D42-847F-A9F01B04E284}"/>
              </a:ext>
            </a:extLst>
          </p:cNvPr>
          <p:cNvSpPr/>
          <p:nvPr/>
        </p:nvSpPr>
        <p:spPr>
          <a:xfrm>
            <a:off x="7196863" y="650717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C45328D-7CCA-E84E-9B08-858E1CF3E3BF}"/>
              </a:ext>
            </a:extLst>
          </p:cNvPr>
          <p:cNvSpPr/>
          <p:nvPr/>
        </p:nvSpPr>
        <p:spPr>
          <a:xfrm>
            <a:off x="7336991" y="6507172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974786F4-44D2-FE4C-A6DE-872F4FC2B72C}"/>
              </a:ext>
            </a:extLst>
          </p:cNvPr>
          <p:cNvSpPr/>
          <p:nvPr/>
        </p:nvSpPr>
        <p:spPr>
          <a:xfrm>
            <a:off x="7477119" y="650717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08CCAB3-107E-0F4C-AF5E-2986D0C23AA0}"/>
              </a:ext>
            </a:extLst>
          </p:cNvPr>
          <p:cNvSpPr/>
          <p:nvPr/>
        </p:nvSpPr>
        <p:spPr>
          <a:xfrm>
            <a:off x="7617249" y="650717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D5522C7-91C1-0240-81DE-043ADCEFD80A}"/>
              </a:ext>
            </a:extLst>
          </p:cNvPr>
          <p:cNvSpPr/>
          <p:nvPr/>
        </p:nvSpPr>
        <p:spPr>
          <a:xfrm>
            <a:off x="7757378" y="6507173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FC2034A7-878E-8340-A175-BE1A753E35E5}"/>
              </a:ext>
            </a:extLst>
          </p:cNvPr>
          <p:cNvSpPr/>
          <p:nvPr/>
        </p:nvSpPr>
        <p:spPr>
          <a:xfrm>
            <a:off x="7897508" y="6507172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7359CA0-A374-7D47-A2E9-B45100845602}"/>
              </a:ext>
            </a:extLst>
          </p:cNvPr>
          <p:cNvSpPr/>
          <p:nvPr/>
        </p:nvSpPr>
        <p:spPr>
          <a:xfrm>
            <a:off x="6207889" y="6507172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61D8AD00-3025-7645-8A38-8EA81AB2055E}"/>
              </a:ext>
            </a:extLst>
          </p:cNvPr>
          <p:cNvSpPr txBox="1"/>
          <p:nvPr/>
        </p:nvSpPr>
        <p:spPr>
          <a:xfrm>
            <a:off x="5239927" y="6574211"/>
            <a:ext cx="1489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[LG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20F1755-2A08-6F46-8802-FC779D5919BE}"/>
              </a:ext>
            </a:extLst>
          </p:cNvPr>
          <p:cNvSpPr txBox="1"/>
          <p:nvPr/>
        </p:nvSpPr>
        <p:spPr>
          <a:xfrm>
            <a:off x="6110633" y="686910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4C78193-3F55-5045-88E5-A881AA0B9801}"/>
              </a:ext>
            </a:extLst>
          </p:cNvPr>
          <p:cNvSpPr txBox="1"/>
          <p:nvPr/>
        </p:nvSpPr>
        <p:spPr>
          <a:xfrm>
            <a:off x="7842160" y="747660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7B1597C4-FA5B-A24E-8351-C1E9C4BFBE2B}"/>
              </a:ext>
            </a:extLst>
          </p:cNvPr>
          <p:cNvSpPr txBox="1"/>
          <p:nvPr/>
        </p:nvSpPr>
        <p:spPr>
          <a:xfrm>
            <a:off x="7842160" y="684284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D5B68586-6E2F-0B49-B7AC-6026305F013C}"/>
              </a:ext>
            </a:extLst>
          </p:cNvPr>
          <p:cNvSpPr txBox="1"/>
          <p:nvPr/>
        </p:nvSpPr>
        <p:spPr>
          <a:xfrm>
            <a:off x="3410489" y="7277505"/>
            <a:ext cx="367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cxnSp>
        <p:nvCxnSpPr>
          <p:cNvPr id="347" name="Curved Connector 346">
            <a:extLst>
              <a:ext uri="{FF2B5EF4-FFF2-40B4-BE49-F238E27FC236}">
                <a16:creationId xmlns:a16="http://schemas.microsoft.com/office/drawing/2014/main" id="{95DA1A87-E6DA-4A40-9DB2-4E80F7DA05D8}"/>
              </a:ext>
            </a:extLst>
          </p:cNvPr>
          <p:cNvCxnSpPr>
            <a:cxnSpLocks/>
            <a:stCxn id="286" idx="0"/>
            <a:endCxn id="340" idx="2"/>
          </p:cNvCxnSpPr>
          <p:nvPr/>
        </p:nvCxnSpPr>
        <p:spPr>
          <a:xfrm rot="5400000" flipH="1" flipV="1">
            <a:off x="5682864" y="5776583"/>
            <a:ext cx="353343" cy="2526454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2AA62CE5-5DF9-1E41-B7B3-44012439FC65}"/>
              </a:ext>
            </a:extLst>
          </p:cNvPr>
          <p:cNvSpPr txBox="1"/>
          <p:nvPr/>
        </p:nvSpPr>
        <p:spPr>
          <a:xfrm>
            <a:off x="1121123" y="4790157"/>
            <a:ext cx="2310020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New follower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2F7CA996-AA50-7041-8D58-9F1ED182DF79}"/>
              </a:ext>
            </a:extLst>
          </p:cNvPr>
          <p:cNvSpPr txBox="1"/>
          <p:nvPr/>
        </p:nvSpPr>
        <p:spPr>
          <a:xfrm>
            <a:off x="3470013" y="6312621"/>
            <a:ext cx="2282869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3A5133BD-2156-0A40-B503-0F5E7D8FE4D6}"/>
              </a:ext>
            </a:extLst>
          </p:cNvPr>
          <p:cNvSpPr/>
          <p:nvPr/>
        </p:nvSpPr>
        <p:spPr>
          <a:xfrm>
            <a:off x="4539966" y="5370601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48B12670-5B19-1248-BAF3-11EC5BAAA98F}"/>
              </a:ext>
            </a:extLst>
          </p:cNvPr>
          <p:cNvSpPr/>
          <p:nvPr/>
        </p:nvSpPr>
        <p:spPr>
          <a:xfrm>
            <a:off x="4674841" y="5371399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EA9E4F9B-A735-244D-9768-E56C4E012C02}"/>
              </a:ext>
            </a:extLst>
          </p:cNvPr>
          <p:cNvSpPr/>
          <p:nvPr/>
        </p:nvSpPr>
        <p:spPr>
          <a:xfrm>
            <a:off x="4807897" y="5370602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894D8A8-835E-8045-90AC-3EDBBADB0457}"/>
              </a:ext>
            </a:extLst>
          </p:cNvPr>
          <p:cNvSpPr/>
          <p:nvPr/>
        </p:nvSpPr>
        <p:spPr>
          <a:xfrm>
            <a:off x="1348788" y="688024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FFB9E2B5-B1A9-744D-ABA9-9553A83FE5DF}"/>
              </a:ext>
            </a:extLst>
          </p:cNvPr>
          <p:cNvSpPr/>
          <p:nvPr/>
        </p:nvSpPr>
        <p:spPr>
          <a:xfrm>
            <a:off x="1488917" y="688024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71158EDB-3D80-564C-A02D-969AAC620D5E}"/>
              </a:ext>
            </a:extLst>
          </p:cNvPr>
          <p:cNvSpPr/>
          <p:nvPr/>
        </p:nvSpPr>
        <p:spPr>
          <a:xfrm>
            <a:off x="1629045" y="688024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669F1389-DFBD-A042-9D4E-FD1E75F09A0F}"/>
              </a:ext>
            </a:extLst>
          </p:cNvPr>
          <p:cNvSpPr/>
          <p:nvPr/>
        </p:nvSpPr>
        <p:spPr>
          <a:xfrm>
            <a:off x="1769174" y="688024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3E9D6BF-62EE-9445-AB4D-CA2323F947C4}"/>
              </a:ext>
            </a:extLst>
          </p:cNvPr>
          <p:cNvSpPr/>
          <p:nvPr/>
        </p:nvSpPr>
        <p:spPr>
          <a:xfrm>
            <a:off x="1909301" y="688024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419EF231-7BA9-344A-B32D-A98163AC78A9}"/>
              </a:ext>
            </a:extLst>
          </p:cNvPr>
          <p:cNvSpPr/>
          <p:nvPr/>
        </p:nvSpPr>
        <p:spPr>
          <a:xfrm>
            <a:off x="2044454" y="6880245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05D54D5-76B4-F547-A9DC-1478AEAF20AF}"/>
              </a:ext>
            </a:extLst>
          </p:cNvPr>
          <p:cNvSpPr txBox="1"/>
          <p:nvPr/>
        </p:nvSpPr>
        <p:spPr>
          <a:xfrm>
            <a:off x="1119028" y="693383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1AE4FD2-16E0-AC4C-8C22-BCF6CCF33199}"/>
              </a:ext>
            </a:extLst>
          </p:cNvPr>
          <p:cNvSpPr txBox="1"/>
          <p:nvPr/>
        </p:nvSpPr>
        <p:spPr>
          <a:xfrm>
            <a:off x="1297774" y="722780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570B862-2BFB-3349-9412-56D2E11F9D7D}"/>
              </a:ext>
            </a:extLst>
          </p:cNvPr>
          <p:cNvSpPr/>
          <p:nvPr/>
        </p:nvSpPr>
        <p:spPr>
          <a:xfrm>
            <a:off x="2190559" y="6878154"/>
            <a:ext cx="145103" cy="352800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7B0ECE8-D064-5342-A788-B92251CEA1BC}"/>
              </a:ext>
            </a:extLst>
          </p:cNvPr>
          <p:cNvSpPr/>
          <p:nvPr/>
        </p:nvSpPr>
        <p:spPr>
          <a:xfrm>
            <a:off x="2332361" y="6879445"/>
            <a:ext cx="145103" cy="352800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8FB433F7-35EC-7C44-9B3D-243283AC5F66}"/>
              </a:ext>
            </a:extLst>
          </p:cNvPr>
          <p:cNvSpPr/>
          <p:nvPr/>
        </p:nvSpPr>
        <p:spPr>
          <a:xfrm>
            <a:off x="2478162" y="6879445"/>
            <a:ext cx="145103" cy="352800"/>
          </a:xfrm>
          <a:prstGeom prst="rect">
            <a:avLst/>
          </a:prstGeom>
          <a:pattFill prst="zigZag">
            <a:fgClr>
              <a:srgbClr val="FFC000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30E4C71-A832-E844-9FFA-84F8725B6E19}"/>
              </a:ext>
            </a:extLst>
          </p:cNvPr>
          <p:cNvSpPr/>
          <p:nvPr/>
        </p:nvSpPr>
        <p:spPr>
          <a:xfrm>
            <a:off x="2626040" y="6880736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E00CA0E-E577-EC40-98C9-0F2BBA6E6588}"/>
              </a:ext>
            </a:extLst>
          </p:cNvPr>
          <p:cNvSpPr/>
          <p:nvPr/>
        </p:nvSpPr>
        <p:spPr>
          <a:xfrm>
            <a:off x="4957754" y="5371451"/>
            <a:ext cx="139506" cy="352015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C8BFA93-99F9-5643-978C-800688B8A0B6}"/>
              </a:ext>
            </a:extLst>
          </p:cNvPr>
          <p:cNvSpPr/>
          <p:nvPr/>
        </p:nvSpPr>
        <p:spPr>
          <a:xfrm>
            <a:off x="1985942" y="5080000"/>
            <a:ext cx="140128" cy="350411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49D4EFA-F64A-474E-A451-A81E0272DFB3}"/>
              </a:ext>
            </a:extLst>
          </p:cNvPr>
          <p:cNvSpPr txBox="1"/>
          <p:nvPr/>
        </p:nvSpPr>
        <p:spPr>
          <a:xfrm>
            <a:off x="5013346" y="5728257"/>
            <a:ext cx="601447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403" name="Elbow Connector 402">
            <a:extLst>
              <a:ext uri="{FF2B5EF4-FFF2-40B4-BE49-F238E27FC236}">
                <a16:creationId xmlns:a16="http://schemas.microsoft.com/office/drawing/2014/main" id="{52378150-29D2-1F43-B9AF-1B9B4E62CD51}"/>
              </a:ext>
            </a:extLst>
          </p:cNvPr>
          <p:cNvCxnSpPr>
            <a:cxnSpLocks/>
            <a:stCxn id="245" idx="2"/>
            <a:endCxn id="257" idx="2"/>
          </p:cNvCxnSpPr>
          <p:nvPr/>
        </p:nvCxnSpPr>
        <p:spPr>
          <a:xfrm rot="5400000" flipH="1" flipV="1">
            <a:off x="3721487" y="4739998"/>
            <a:ext cx="322551" cy="2289487"/>
          </a:xfrm>
          <a:prstGeom prst="bentConnector3">
            <a:avLst>
              <a:gd name="adj1" fmla="val -25740"/>
            </a:avLst>
          </a:prstGeom>
          <a:ln cmpd="sng">
            <a:solidFill>
              <a:srgbClr val="0070C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65172C2-7B6E-9E45-AD91-A29218F191C1}"/>
              </a:ext>
            </a:extLst>
          </p:cNvPr>
          <p:cNvSpPr/>
          <p:nvPr/>
        </p:nvSpPr>
        <p:spPr>
          <a:xfrm>
            <a:off x="2667956" y="5690136"/>
            <a:ext cx="140128" cy="355881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199C1E2-33AE-DB4F-8C1D-A20103542E87}"/>
              </a:ext>
            </a:extLst>
          </p:cNvPr>
          <p:cNvSpPr/>
          <p:nvPr/>
        </p:nvSpPr>
        <p:spPr>
          <a:xfrm>
            <a:off x="2768804" y="687965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712F6360-70D9-0F4C-864F-F95B3512F926}"/>
              </a:ext>
            </a:extLst>
          </p:cNvPr>
          <p:cNvSpPr txBox="1"/>
          <p:nvPr/>
        </p:nvSpPr>
        <p:spPr>
          <a:xfrm>
            <a:off x="2700669" y="7227845"/>
            <a:ext cx="494046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5C2CD5E8-D8D3-9C43-8699-FE239E2897CC}"/>
              </a:ext>
            </a:extLst>
          </p:cNvPr>
          <p:cNvSpPr/>
          <p:nvPr/>
        </p:nvSpPr>
        <p:spPr>
          <a:xfrm>
            <a:off x="1348789" y="6876368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0D8F1B7-08BE-6045-8923-DA0D2F20B2C9}"/>
              </a:ext>
            </a:extLst>
          </p:cNvPr>
          <p:cNvSpPr txBox="1"/>
          <p:nvPr/>
        </p:nvSpPr>
        <p:spPr>
          <a:xfrm>
            <a:off x="634001" y="2279327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ISR=⌀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C284C816-6ACE-C34F-8A2A-A15F712225B3}"/>
              </a:ext>
            </a:extLst>
          </p:cNvPr>
          <p:cNvSpPr txBox="1"/>
          <p:nvPr/>
        </p:nvSpPr>
        <p:spPr>
          <a:xfrm>
            <a:off x="632968" y="3751768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ISR={2}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319FF1D2-7A95-6246-AC6F-9C439AECE330}"/>
              </a:ext>
            </a:extLst>
          </p:cNvPr>
          <p:cNvSpPr txBox="1"/>
          <p:nvPr/>
        </p:nvSpPr>
        <p:spPr>
          <a:xfrm>
            <a:off x="644530" y="5370285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ISR={2}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E679F9C-E9BD-804D-B50E-1C83CB2542ED}"/>
              </a:ext>
            </a:extLst>
          </p:cNvPr>
          <p:cNvSpPr txBox="1"/>
          <p:nvPr/>
        </p:nvSpPr>
        <p:spPr>
          <a:xfrm>
            <a:off x="649455" y="6892313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ISR={2}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D8C1E-F7F7-A048-900C-49A5C29003F1}"/>
              </a:ext>
            </a:extLst>
          </p:cNvPr>
          <p:cNvSpPr/>
          <p:nvPr/>
        </p:nvSpPr>
        <p:spPr>
          <a:xfrm>
            <a:off x="3652072" y="865490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01C2D-06BF-B34A-8830-E30BE0D01DA2}"/>
              </a:ext>
            </a:extLst>
          </p:cNvPr>
          <p:cNvSpPr/>
          <p:nvPr/>
        </p:nvSpPr>
        <p:spPr>
          <a:xfrm>
            <a:off x="3652072" y="2290986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A7C62253-2C40-B44E-B0CE-26DC11089C48}"/>
              </a:ext>
            </a:extLst>
          </p:cNvPr>
          <p:cNvCxnSpPr>
            <a:cxnSpLocks/>
          </p:cNvCxnSpPr>
          <p:nvPr/>
        </p:nvCxnSpPr>
        <p:spPr>
          <a:xfrm>
            <a:off x="1051268" y="7810957"/>
            <a:ext cx="2869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2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307">
            <a:extLst>
              <a:ext uri="{FF2B5EF4-FFF2-40B4-BE49-F238E27FC236}">
                <a16:creationId xmlns:a16="http://schemas.microsoft.com/office/drawing/2014/main" id="{F8EBB2EC-1FEA-3940-B690-774AF144FA67}"/>
              </a:ext>
            </a:extLst>
          </p:cNvPr>
          <p:cNvSpPr/>
          <p:nvPr/>
        </p:nvSpPr>
        <p:spPr>
          <a:xfrm>
            <a:off x="1125974" y="380273"/>
            <a:ext cx="2320088" cy="1413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7E7F31B-8BC8-7140-82A2-6ED91531F35A}"/>
              </a:ext>
            </a:extLst>
          </p:cNvPr>
          <p:cNvSpPr/>
          <p:nvPr/>
        </p:nvSpPr>
        <p:spPr>
          <a:xfrm>
            <a:off x="1114337" y="3238569"/>
            <a:ext cx="2320088" cy="1558037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FE06058-6644-9342-9B10-3FFFD0260828}"/>
              </a:ext>
            </a:extLst>
          </p:cNvPr>
          <p:cNvSpPr/>
          <p:nvPr/>
        </p:nvSpPr>
        <p:spPr>
          <a:xfrm>
            <a:off x="1406287" y="3752620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14CC0B6B-EADA-2041-A7AC-3C854600FBA1}"/>
              </a:ext>
            </a:extLst>
          </p:cNvPr>
          <p:cNvSpPr/>
          <p:nvPr/>
        </p:nvSpPr>
        <p:spPr>
          <a:xfrm>
            <a:off x="3442467" y="3235362"/>
            <a:ext cx="2320088" cy="1546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7F59BF5-D6E5-234B-9F7A-8C37A2EC716C}"/>
              </a:ext>
            </a:extLst>
          </p:cNvPr>
          <p:cNvSpPr/>
          <p:nvPr/>
        </p:nvSpPr>
        <p:spPr>
          <a:xfrm>
            <a:off x="3444228" y="4704081"/>
            <a:ext cx="2320088" cy="1611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69F02B8-952C-E346-BF8D-4BF6C7B5F0BE}"/>
              </a:ext>
            </a:extLst>
          </p:cNvPr>
          <p:cNvSpPr/>
          <p:nvPr/>
        </p:nvSpPr>
        <p:spPr>
          <a:xfrm>
            <a:off x="1120707" y="1805523"/>
            <a:ext cx="2305556" cy="143264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4E816E6-038B-E04D-856E-BE4C6BA49F03}"/>
              </a:ext>
            </a:extLst>
          </p:cNvPr>
          <p:cNvSpPr/>
          <p:nvPr/>
        </p:nvSpPr>
        <p:spPr>
          <a:xfrm>
            <a:off x="1395680" y="578041"/>
            <a:ext cx="1829746" cy="353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7058E9F1-D139-004F-A329-2E5450055C55}"/>
              </a:ext>
            </a:extLst>
          </p:cNvPr>
          <p:cNvSpPr/>
          <p:nvPr/>
        </p:nvSpPr>
        <p:spPr>
          <a:xfrm>
            <a:off x="1395679" y="57770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9EAC9BB-9BFD-AC43-95C1-14189F422AAF}"/>
              </a:ext>
            </a:extLst>
          </p:cNvPr>
          <p:cNvSpPr/>
          <p:nvPr/>
        </p:nvSpPr>
        <p:spPr>
          <a:xfrm>
            <a:off x="1535808" y="577698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31655CA-14C8-654A-9285-6A075CB86D25}"/>
              </a:ext>
            </a:extLst>
          </p:cNvPr>
          <p:cNvSpPr/>
          <p:nvPr/>
        </p:nvSpPr>
        <p:spPr>
          <a:xfrm>
            <a:off x="1673241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177A2EB6-6F43-A449-B4F8-B71DD21AA44D}"/>
              </a:ext>
            </a:extLst>
          </p:cNvPr>
          <p:cNvSpPr/>
          <p:nvPr/>
        </p:nvSpPr>
        <p:spPr>
          <a:xfrm>
            <a:off x="1810490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ABAC442E-376B-D44D-8911-615B0EC76DEE}"/>
              </a:ext>
            </a:extLst>
          </p:cNvPr>
          <p:cNvSpPr/>
          <p:nvPr/>
        </p:nvSpPr>
        <p:spPr>
          <a:xfrm>
            <a:off x="1398725" y="114619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04ED0C0D-6CF2-4A4C-949A-C93A72CB16C9}"/>
              </a:ext>
            </a:extLst>
          </p:cNvPr>
          <p:cNvSpPr/>
          <p:nvPr/>
        </p:nvSpPr>
        <p:spPr>
          <a:xfrm>
            <a:off x="1538854" y="114619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0631043-B5F3-7548-AE39-F92163235167}"/>
              </a:ext>
            </a:extLst>
          </p:cNvPr>
          <p:cNvSpPr/>
          <p:nvPr/>
        </p:nvSpPr>
        <p:spPr>
          <a:xfrm>
            <a:off x="1678983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9F64682-CCDD-8D40-878F-3A6A693DADA3}"/>
              </a:ext>
            </a:extLst>
          </p:cNvPr>
          <p:cNvSpPr/>
          <p:nvPr/>
        </p:nvSpPr>
        <p:spPr>
          <a:xfrm>
            <a:off x="1819111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5CAF7E9-00DE-B64C-A61C-4D351A216A8E}"/>
              </a:ext>
            </a:extLst>
          </p:cNvPr>
          <p:cNvSpPr/>
          <p:nvPr/>
        </p:nvSpPr>
        <p:spPr>
          <a:xfrm>
            <a:off x="1959238" y="114619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AF509C53-3B41-144B-BFAB-90FC67C42DB2}"/>
              </a:ext>
            </a:extLst>
          </p:cNvPr>
          <p:cNvSpPr/>
          <p:nvPr/>
        </p:nvSpPr>
        <p:spPr>
          <a:xfrm>
            <a:off x="2094393" y="1146195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354E120-FBE8-8949-A7EF-E24A2678CFB2}"/>
              </a:ext>
            </a:extLst>
          </p:cNvPr>
          <p:cNvSpPr/>
          <p:nvPr/>
        </p:nvSpPr>
        <p:spPr>
          <a:xfrm>
            <a:off x="2234521" y="1146193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F9D0B5DC-23CF-8944-A1FD-480EF52F94B3}"/>
              </a:ext>
            </a:extLst>
          </p:cNvPr>
          <p:cNvSpPr/>
          <p:nvPr/>
        </p:nvSpPr>
        <p:spPr>
          <a:xfrm>
            <a:off x="2387700" y="114619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EFD36C83-C184-DC48-BC28-2B1C06EC9E39}"/>
              </a:ext>
            </a:extLst>
          </p:cNvPr>
          <p:cNvSpPr/>
          <p:nvPr/>
        </p:nvSpPr>
        <p:spPr>
          <a:xfrm>
            <a:off x="2527828" y="114619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2811B106-3DE9-2749-8EB5-76B9ECFCFC91}"/>
              </a:ext>
            </a:extLst>
          </p:cNvPr>
          <p:cNvSpPr/>
          <p:nvPr/>
        </p:nvSpPr>
        <p:spPr>
          <a:xfrm>
            <a:off x="2667956" y="114619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E0EE090D-4EA2-9543-A1EF-C869FC5FEF8B}"/>
              </a:ext>
            </a:extLst>
          </p:cNvPr>
          <p:cNvSpPr/>
          <p:nvPr/>
        </p:nvSpPr>
        <p:spPr>
          <a:xfrm>
            <a:off x="2808086" y="114619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6723F70F-FF1F-2A4E-9182-99DC7B2389FA}"/>
              </a:ext>
            </a:extLst>
          </p:cNvPr>
          <p:cNvSpPr/>
          <p:nvPr/>
        </p:nvSpPr>
        <p:spPr>
          <a:xfrm>
            <a:off x="2948215" y="1146194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F0EE77E2-95AB-3341-B50E-9C0D2A8037EB}"/>
              </a:ext>
            </a:extLst>
          </p:cNvPr>
          <p:cNvSpPr/>
          <p:nvPr/>
        </p:nvSpPr>
        <p:spPr>
          <a:xfrm>
            <a:off x="3088345" y="114619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D41208E-B186-AB43-8E3E-C8149DED099D}"/>
              </a:ext>
            </a:extLst>
          </p:cNvPr>
          <p:cNvSpPr txBox="1"/>
          <p:nvPr/>
        </p:nvSpPr>
        <p:spPr>
          <a:xfrm>
            <a:off x="1341027" y="148454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A38DB14A-9778-4D44-ACAE-A46DE950C085}"/>
              </a:ext>
            </a:extLst>
          </p:cNvPr>
          <p:cNvSpPr txBox="1"/>
          <p:nvPr/>
        </p:nvSpPr>
        <p:spPr>
          <a:xfrm>
            <a:off x="3023469" y="147659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51A53446-05A1-C64D-8DED-86A5E100D47D}"/>
              </a:ext>
            </a:extLst>
          </p:cNvPr>
          <p:cNvSpPr/>
          <p:nvPr/>
        </p:nvSpPr>
        <p:spPr>
          <a:xfrm>
            <a:off x="2370112" y="587743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69E7DCC-0011-F94B-BBAD-CCE7501B7382}"/>
              </a:ext>
            </a:extLst>
          </p:cNvPr>
          <p:cNvSpPr/>
          <p:nvPr/>
        </p:nvSpPr>
        <p:spPr>
          <a:xfrm>
            <a:off x="3652071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4744F81C-5469-1441-AE50-8221C4F4FE15}"/>
              </a:ext>
            </a:extLst>
          </p:cNvPr>
          <p:cNvSpPr/>
          <p:nvPr/>
        </p:nvSpPr>
        <p:spPr>
          <a:xfrm>
            <a:off x="3792200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02E9B6E6-34DA-DE42-B2B9-5A56952A9636}"/>
              </a:ext>
            </a:extLst>
          </p:cNvPr>
          <p:cNvSpPr/>
          <p:nvPr/>
        </p:nvSpPr>
        <p:spPr>
          <a:xfrm>
            <a:off x="3932328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904C41AE-E3A7-8B4E-95C6-A22DD53D77FC}"/>
              </a:ext>
            </a:extLst>
          </p:cNvPr>
          <p:cNvSpPr/>
          <p:nvPr/>
        </p:nvSpPr>
        <p:spPr>
          <a:xfrm>
            <a:off x="4072457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28938D0-EC1B-3244-92AD-65AB0432BCF1}"/>
              </a:ext>
            </a:extLst>
          </p:cNvPr>
          <p:cNvSpPr/>
          <p:nvPr/>
        </p:nvSpPr>
        <p:spPr>
          <a:xfrm>
            <a:off x="4212584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3E703EE-3107-F24D-B528-F753C82E3862}"/>
              </a:ext>
            </a:extLst>
          </p:cNvPr>
          <p:cNvSpPr/>
          <p:nvPr/>
        </p:nvSpPr>
        <p:spPr>
          <a:xfrm>
            <a:off x="4347737" y="865492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064836D4-DC31-5646-9B89-25A0EDF0A97A}"/>
              </a:ext>
            </a:extLst>
          </p:cNvPr>
          <p:cNvSpPr/>
          <p:nvPr/>
        </p:nvSpPr>
        <p:spPr>
          <a:xfrm>
            <a:off x="4495611" y="86506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CB6DE80-C73E-C14F-BCB0-460BBDE39390}"/>
              </a:ext>
            </a:extLst>
          </p:cNvPr>
          <p:cNvSpPr/>
          <p:nvPr/>
        </p:nvSpPr>
        <p:spPr>
          <a:xfrm>
            <a:off x="1398726" y="1146193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07B0A5D-5A02-0D44-B1F8-7265EFF2B068}"/>
              </a:ext>
            </a:extLst>
          </p:cNvPr>
          <p:cNvSpPr txBox="1"/>
          <p:nvPr/>
        </p:nvSpPr>
        <p:spPr>
          <a:xfrm>
            <a:off x="1137657" y="120764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A726E0B5-61B9-9F40-AA26-BB1A20D9A676}"/>
              </a:ext>
            </a:extLst>
          </p:cNvPr>
          <p:cNvSpPr txBox="1"/>
          <p:nvPr/>
        </p:nvSpPr>
        <p:spPr>
          <a:xfrm>
            <a:off x="1052225" y="646189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76A66DA-6C49-124A-BD36-AB153E06119A}"/>
              </a:ext>
            </a:extLst>
          </p:cNvPr>
          <p:cNvSpPr/>
          <p:nvPr/>
        </p:nvSpPr>
        <p:spPr>
          <a:xfrm>
            <a:off x="1406286" y="375262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5C8D3AE4-3FDC-724B-81B5-53551372DE09}"/>
              </a:ext>
            </a:extLst>
          </p:cNvPr>
          <p:cNvSpPr/>
          <p:nvPr/>
        </p:nvSpPr>
        <p:spPr>
          <a:xfrm>
            <a:off x="1546415" y="375262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69AA311-E5C7-3246-9D88-4A4873537631}"/>
              </a:ext>
            </a:extLst>
          </p:cNvPr>
          <p:cNvSpPr/>
          <p:nvPr/>
        </p:nvSpPr>
        <p:spPr>
          <a:xfrm>
            <a:off x="1686544" y="375262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2C36CAEA-E8FC-1D48-AB55-02C35631448D}"/>
              </a:ext>
            </a:extLst>
          </p:cNvPr>
          <p:cNvSpPr/>
          <p:nvPr/>
        </p:nvSpPr>
        <p:spPr>
          <a:xfrm>
            <a:off x="1826674" y="375262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21240136-6368-7E4E-BCD8-247D8C2985AB}"/>
              </a:ext>
            </a:extLst>
          </p:cNvPr>
          <p:cNvSpPr txBox="1"/>
          <p:nvPr/>
        </p:nvSpPr>
        <p:spPr>
          <a:xfrm>
            <a:off x="2323770" y="4103607"/>
            <a:ext cx="540533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</a:p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1E46D6CB-609E-5349-816E-ECF3C84E0651}"/>
              </a:ext>
            </a:extLst>
          </p:cNvPr>
          <p:cNvSpPr/>
          <p:nvPr/>
        </p:nvSpPr>
        <p:spPr>
          <a:xfrm>
            <a:off x="1964578" y="3752099"/>
            <a:ext cx="139847" cy="35053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BA6BA99-77FF-B745-93CB-A75472FD9097}"/>
              </a:ext>
            </a:extLst>
          </p:cNvPr>
          <p:cNvSpPr txBox="1"/>
          <p:nvPr/>
        </p:nvSpPr>
        <p:spPr>
          <a:xfrm>
            <a:off x="2290042" y="897221"/>
            <a:ext cx="540533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907CAB59-1CC3-DC40-8D35-2D47E145B761}"/>
              </a:ext>
            </a:extLst>
          </p:cNvPr>
          <p:cNvSpPr/>
          <p:nvPr/>
        </p:nvSpPr>
        <p:spPr>
          <a:xfrm>
            <a:off x="1119591" y="187541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82AB350F-D871-F94C-910D-F30328FBCD04}"/>
              </a:ext>
            </a:extLst>
          </p:cNvPr>
          <p:cNvSpPr/>
          <p:nvPr/>
        </p:nvSpPr>
        <p:spPr>
          <a:xfrm>
            <a:off x="3439247" y="373245"/>
            <a:ext cx="2316237" cy="59355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D3C8C894-708B-5849-ADB5-901CAD70DE93}"/>
              </a:ext>
            </a:extLst>
          </p:cNvPr>
          <p:cNvSpPr/>
          <p:nvPr/>
        </p:nvSpPr>
        <p:spPr>
          <a:xfrm>
            <a:off x="3437559" y="187118"/>
            <a:ext cx="2319786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5B5EBDA3-07C2-584A-B116-5EEFA78C1874}"/>
              </a:ext>
            </a:extLst>
          </p:cNvPr>
          <p:cNvSpPr/>
          <p:nvPr/>
        </p:nvSpPr>
        <p:spPr>
          <a:xfrm>
            <a:off x="685765" y="373246"/>
            <a:ext cx="433045" cy="59355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C48E577A-FDE2-1B47-9319-71763FD6DD85}"/>
              </a:ext>
            </a:extLst>
          </p:cNvPr>
          <p:cNvSpPr/>
          <p:nvPr/>
        </p:nvSpPr>
        <p:spPr>
          <a:xfrm>
            <a:off x="685765" y="373243"/>
            <a:ext cx="5067117" cy="14271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CF759F21-0A5D-C94E-A9A7-AB23C9F54051}"/>
              </a:ext>
            </a:extLst>
          </p:cNvPr>
          <p:cNvSpPr txBox="1"/>
          <p:nvPr/>
        </p:nvSpPr>
        <p:spPr>
          <a:xfrm>
            <a:off x="631259" y="966213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ISR={1}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49BE66E1-D939-E449-A7CC-628AD2E163EF}"/>
              </a:ext>
            </a:extLst>
          </p:cNvPr>
          <p:cNvSpPr/>
          <p:nvPr/>
        </p:nvSpPr>
        <p:spPr>
          <a:xfrm>
            <a:off x="1396500" y="2295011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3C2D09D-7621-A845-AABA-7D95C21B197A}"/>
              </a:ext>
            </a:extLst>
          </p:cNvPr>
          <p:cNvSpPr/>
          <p:nvPr/>
        </p:nvSpPr>
        <p:spPr>
          <a:xfrm>
            <a:off x="1396499" y="229501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2A8DD235-3CD9-A44F-95EC-809412C6C609}"/>
              </a:ext>
            </a:extLst>
          </p:cNvPr>
          <p:cNvSpPr/>
          <p:nvPr/>
        </p:nvSpPr>
        <p:spPr>
          <a:xfrm>
            <a:off x="1536628" y="229501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431027FE-4D59-4247-A514-F0AAD7022D28}"/>
              </a:ext>
            </a:extLst>
          </p:cNvPr>
          <p:cNvSpPr/>
          <p:nvPr/>
        </p:nvSpPr>
        <p:spPr>
          <a:xfrm>
            <a:off x="1676757" y="229501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6145B760-09FF-3045-98E5-BB4316412338}"/>
              </a:ext>
            </a:extLst>
          </p:cNvPr>
          <p:cNvSpPr/>
          <p:nvPr/>
        </p:nvSpPr>
        <p:spPr>
          <a:xfrm>
            <a:off x="1816886" y="229501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42BE80A-797B-6A47-9D81-D0429DE990A8}"/>
              </a:ext>
            </a:extLst>
          </p:cNvPr>
          <p:cNvSpPr/>
          <p:nvPr/>
        </p:nvSpPr>
        <p:spPr>
          <a:xfrm>
            <a:off x="2094240" y="2290869"/>
            <a:ext cx="140128" cy="357348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7FF27FA-B51A-174F-89E4-19B60D65232F}"/>
              </a:ext>
            </a:extLst>
          </p:cNvPr>
          <p:cNvSpPr/>
          <p:nvPr/>
        </p:nvSpPr>
        <p:spPr>
          <a:xfrm>
            <a:off x="2389957" y="2291275"/>
            <a:ext cx="140128" cy="352800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ECEE4888-93F0-0843-89A3-C60C6077789E}"/>
              </a:ext>
            </a:extLst>
          </p:cNvPr>
          <p:cNvSpPr/>
          <p:nvPr/>
        </p:nvSpPr>
        <p:spPr>
          <a:xfrm>
            <a:off x="3652071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F04223A7-1486-644E-8F3B-5F31969759C0}"/>
              </a:ext>
            </a:extLst>
          </p:cNvPr>
          <p:cNvSpPr/>
          <p:nvPr/>
        </p:nvSpPr>
        <p:spPr>
          <a:xfrm>
            <a:off x="3792200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D529EA2-5AF4-F249-8797-C18CE1EF40B8}"/>
              </a:ext>
            </a:extLst>
          </p:cNvPr>
          <p:cNvSpPr/>
          <p:nvPr/>
        </p:nvSpPr>
        <p:spPr>
          <a:xfrm>
            <a:off x="3932328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A50F526D-2162-C249-A532-6C4A0F67F33B}"/>
              </a:ext>
            </a:extLst>
          </p:cNvPr>
          <p:cNvSpPr/>
          <p:nvPr/>
        </p:nvSpPr>
        <p:spPr>
          <a:xfrm>
            <a:off x="4072457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15E52920-3EC2-5148-AC04-9987B235A5E8}"/>
              </a:ext>
            </a:extLst>
          </p:cNvPr>
          <p:cNvSpPr/>
          <p:nvPr/>
        </p:nvSpPr>
        <p:spPr>
          <a:xfrm>
            <a:off x="4212584" y="229098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47BD709F-5760-EE43-96A4-8E35F75D87D4}"/>
              </a:ext>
            </a:extLst>
          </p:cNvPr>
          <p:cNvSpPr/>
          <p:nvPr/>
        </p:nvSpPr>
        <p:spPr>
          <a:xfrm>
            <a:off x="4347737" y="2290988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8FF9FC39-91D2-7046-8C6E-4D579E989AF0}"/>
              </a:ext>
            </a:extLst>
          </p:cNvPr>
          <p:cNvSpPr/>
          <p:nvPr/>
        </p:nvSpPr>
        <p:spPr>
          <a:xfrm>
            <a:off x="4495611" y="2291240"/>
            <a:ext cx="139506" cy="352800"/>
          </a:xfrm>
          <a:prstGeom prst="rect">
            <a:avLst/>
          </a:prstGeom>
          <a:pattFill prst="sm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F24361DA-6B12-9943-B20D-38BEE9F8E1F0}"/>
              </a:ext>
            </a:extLst>
          </p:cNvPr>
          <p:cNvSpPr txBox="1"/>
          <p:nvPr/>
        </p:nvSpPr>
        <p:spPr>
          <a:xfrm>
            <a:off x="2327625" y="2655982"/>
            <a:ext cx="540533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</a:p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0036B68-CAED-2A4E-BFAC-A6298D33B5F3}"/>
              </a:ext>
            </a:extLst>
          </p:cNvPr>
          <p:cNvSpPr/>
          <p:nvPr/>
        </p:nvSpPr>
        <p:spPr>
          <a:xfrm>
            <a:off x="688216" y="3232196"/>
            <a:ext cx="5067117" cy="155803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45D04C5C-74FA-E84B-8266-E61C01908700}"/>
              </a:ext>
            </a:extLst>
          </p:cNvPr>
          <p:cNvSpPr txBox="1"/>
          <p:nvPr/>
        </p:nvSpPr>
        <p:spPr>
          <a:xfrm>
            <a:off x="1115228" y="372722"/>
            <a:ext cx="233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endParaRPr lang="en-US" sz="70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6C1F5E0D-B65B-7447-80DF-1E75068E2537}"/>
              </a:ext>
            </a:extLst>
          </p:cNvPr>
          <p:cNvSpPr txBox="1"/>
          <p:nvPr/>
        </p:nvSpPr>
        <p:spPr>
          <a:xfrm>
            <a:off x="3440134" y="371975"/>
            <a:ext cx="231274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Out-of-sync follower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A5705934-2B25-3F40-91A8-1BD4D73D8B32}"/>
              </a:ext>
            </a:extLst>
          </p:cNvPr>
          <p:cNvSpPr txBox="1"/>
          <p:nvPr/>
        </p:nvSpPr>
        <p:spPr>
          <a:xfrm>
            <a:off x="3442829" y="4786474"/>
            <a:ext cx="2319726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AC692803-94CA-F940-AC86-5FF083D43065}"/>
              </a:ext>
            </a:extLst>
          </p:cNvPr>
          <p:cNvSpPr txBox="1"/>
          <p:nvPr/>
        </p:nvSpPr>
        <p:spPr>
          <a:xfrm>
            <a:off x="4436641" y="1221938"/>
            <a:ext cx="494046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C5AD31B-E2D6-8745-91D8-F5236AE606CE}"/>
              </a:ext>
            </a:extLst>
          </p:cNvPr>
          <p:cNvSpPr/>
          <p:nvPr/>
        </p:nvSpPr>
        <p:spPr>
          <a:xfrm>
            <a:off x="2091084" y="577480"/>
            <a:ext cx="138267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933F3DA-9E60-034A-940A-4831F5E38B66}"/>
              </a:ext>
            </a:extLst>
          </p:cNvPr>
          <p:cNvSpPr/>
          <p:nvPr/>
        </p:nvSpPr>
        <p:spPr>
          <a:xfrm>
            <a:off x="2228777" y="577698"/>
            <a:ext cx="132552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61F13CBB-8ECF-4649-B73F-5A41E579548B}"/>
              </a:ext>
            </a:extLst>
          </p:cNvPr>
          <p:cNvSpPr/>
          <p:nvPr/>
        </p:nvSpPr>
        <p:spPr>
          <a:xfrm>
            <a:off x="1951845" y="577179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BA8EEA29-420C-1944-9348-94A57B8797BF}"/>
              </a:ext>
            </a:extLst>
          </p:cNvPr>
          <p:cNvSpPr/>
          <p:nvPr/>
        </p:nvSpPr>
        <p:spPr>
          <a:xfrm>
            <a:off x="1954394" y="2295009"/>
            <a:ext cx="142893" cy="353205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9EBAECE2-384F-F14F-83A3-92FAB36DF8B3}"/>
              </a:ext>
            </a:extLst>
          </p:cNvPr>
          <p:cNvSpPr/>
          <p:nvPr/>
        </p:nvSpPr>
        <p:spPr>
          <a:xfrm>
            <a:off x="2234542" y="2291275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F8EC3F29-A92A-AE46-82E0-21813B55733C}"/>
              </a:ext>
            </a:extLst>
          </p:cNvPr>
          <p:cNvSpPr/>
          <p:nvPr/>
        </p:nvSpPr>
        <p:spPr>
          <a:xfrm>
            <a:off x="2099730" y="3754378"/>
            <a:ext cx="140128" cy="351042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4E076296-480F-2042-91CB-07BDA83B73F9}"/>
              </a:ext>
            </a:extLst>
          </p:cNvPr>
          <p:cNvSpPr/>
          <p:nvPr/>
        </p:nvSpPr>
        <p:spPr>
          <a:xfrm>
            <a:off x="2381263" y="3753348"/>
            <a:ext cx="140128" cy="347234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6C841163-7CAB-7640-BAE2-A293267D5776}"/>
              </a:ext>
            </a:extLst>
          </p:cNvPr>
          <p:cNvSpPr/>
          <p:nvPr/>
        </p:nvSpPr>
        <p:spPr>
          <a:xfrm>
            <a:off x="2239578" y="3755018"/>
            <a:ext cx="140128" cy="34858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F8D103C3-15FE-264F-870C-41F6D346F4ED}"/>
              </a:ext>
            </a:extLst>
          </p:cNvPr>
          <p:cNvSpPr txBox="1"/>
          <p:nvPr/>
        </p:nvSpPr>
        <p:spPr>
          <a:xfrm>
            <a:off x="3429973" y="93074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C739E524-46DA-B943-A749-A423AD06F1B9}"/>
              </a:ext>
            </a:extLst>
          </p:cNvPr>
          <p:cNvSpPr txBox="1"/>
          <p:nvPr/>
        </p:nvSpPr>
        <p:spPr>
          <a:xfrm>
            <a:off x="3426966" y="2366449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B587C36-2F48-CF43-A4DB-FF44971B3ED6}"/>
              </a:ext>
            </a:extLst>
          </p:cNvPr>
          <p:cNvSpPr txBox="1"/>
          <p:nvPr/>
        </p:nvSpPr>
        <p:spPr>
          <a:xfrm>
            <a:off x="1054793" y="2374748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2959CABC-6C53-1848-9F9B-E06052E645C5}"/>
              </a:ext>
            </a:extLst>
          </p:cNvPr>
          <p:cNvSpPr txBox="1"/>
          <p:nvPr/>
        </p:nvSpPr>
        <p:spPr>
          <a:xfrm>
            <a:off x="1051268" y="3815001"/>
            <a:ext cx="44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D1A78344-5A11-3F44-A12B-A66F482428C2}"/>
              </a:ext>
            </a:extLst>
          </p:cNvPr>
          <p:cNvSpPr txBox="1"/>
          <p:nvPr/>
        </p:nvSpPr>
        <p:spPr>
          <a:xfrm>
            <a:off x="4485026" y="4143297"/>
            <a:ext cx="601447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45036360-181D-584B-9F1F-CCAA1ACE1902}"/>
              </a:ext>
            </a:extLst>
          </p:cNvPr>
          <p:cNvSpPr/>
          <p:nvPr/>
        </p:nvSpPr>
        <p:spPr>
          <a:xfrm>
            <a:off x="3708926" y="3802972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4FDCD48D-79F7-1F49-AE4E-39440955F12D}"/>
              </a:ext>
            </a:extLst>
          </p:cNvPr>
          <p:cNvSpPr txBox="1"/>
          <p:nvPr/>
        </p:nvSpPr>
        <p:spPr>
          <a:xfrm>
            <a:off x="3422201" y="3850543"/>
            <a:ext cx="367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A72AAB06-6686-8B41-82B2-B2BBAA8D632C}"/>
              </a:ext>
            </a:extLst>
          </p:cNvPr>
          <p:cNvSpPr txBox="1"/>
          <p:nvPr/>
        </p:nvSpPr>
        <p:spPr>
          <a:xfrm>
            <a:off x="1337287" y="903640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B8B53495-2AF7-3B4F-8C5E-07CBDDCB5DBE}"/>
              </a:ext>
            </a:extLst>
          </p:cNvPr>
          <p:cNvSpPr txBox="1"/>
          <p:nvPr/>
        </p:nvSpPr>
        <p:spPr>
          <a:xfrm>
            <a:off x="3599300" y="263326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972DADBA-6DD0-0247-B67E-5CBED02FD6C3}"/>
              </a:ext>
            </a:extLst>
          </p:cNvPr>
          <p:cNvSpPr txBox="1"/>
          <p:nvPr/>
        </p:nvSpPr>
        <p:spPr>
          <a:xfrm>
            <a:off x="3599968" y="122634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31F820A1-8217-B041-B343-A64E0389DA15}"/>
              </a:ext>
            </a:extLst>
          </p:cNvPr>
          <p:cNvSpPr txBox="1"/>
          <p:nvPr/>
        </p:nvSpPr>
        <p:spPr>
          <a:xfrm>
            <a:off x="4443134" y="2636681"/>
            <a:ext cx="502940" cy="27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F442581-100B-E048-9807-E5FCB370696A}"/>
              </a:ext>
            </a:extLst>
          </p:cNvPr>
          <p:cNvSpPr txBox="1"/>
          <p:nvPr/>
        </p:nvSpPr>
        <p:spPr>
          <a:xfrm>
            <a:off x="1339051" y="2649735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88DF9E58-7031-3345-9D2B-039C55B682C1}"/>
              </a:ext>
            </a:extLst>
          </p:cNvPr>
          <p:cNvSpPr txBox="1"/>
          <p:nvPr/>
        </p:nvSpPr>
        <p:spPr>
          <a:xfrm>
            <a:off x="1357497" y="4105420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AC6D8FED-1DD1-B04A-969F-B5A93F764191}"/>
              </a:ext>
            </a:extLst>
          </p:cNvPr>
          <p:cNvSpPr txBox="1"/>
          <p:nvPr/>
        </p:nvSpPr>
        <p:spPr>
          <a:xfrm>
            <a:off x="3452876" y="1808041"/>
            <a:ext cx="229382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Out-of-sync follower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590584CC-E5F2-614E-8782-A333423DE6DE}"/>
              </a:ext>
            </a:extLst>
          </p:cNvPr>
          <p:cNvSpPr txBox="1"/>
          <p:nvPr/>
        </p:nvSpPr>
        <p:spPr>
          <a:xfrm>
            <a:off x="1131730" y="1805711"/>
            <a:ext cx="230146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1E72CB18-4C66-2048-83C7-55DABDFA34F7}"/>
              </a:ext>
            </a:extLst>
          </p:cNvPr>
          <p:cNvSpPr txBox="1"/>
          <p:nvPr/>
        </p:nvSpPr>
        <p:spPr>
          <a:xfrm>
            <a:off x="1118811" y="3239832"/>
            <a:ext cx="2310019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EE832A68-C47F-D64E-B371-C0A4D2E3719A}"/>
              </a:ext>
            </a:extLst>
          </p:cNvPr>
          <p:cNvSpPr txBox="1"/>
          <p:nvPr/>
        </p:nvSpPr>
        <p:spPr>
          <a:xfrm>
            <a:off x="3450579" y="3237473"/>
            <a:ext cx="2298229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93B4B7E5-6879-1343-A8A8-13CD39CADEE4}"/>
              </a:ext>
            </a:extLst>
          </p:cNvPr>
          <p:cNvSpPr/>
          <p:nvPr/>
        </p:nvSpPr>
        <p:spPr>
          <a:xfrm>
            <a:off x="3709440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EFA7B54D-DBF3-7F46-B7BE-2B61F90AABCE}"/>
              </a:ext>
            </a:extLst>
          </p:cNvPr>
          <p:cNvSpPr/>
          <p:nvPr/>
        </p:nvSpPr>
        <p:spPr>
          <a:xfrm>
            <a:off x="3849569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F36BD4A4-1B7B-0645-8192-667D9F721976}"/>
              </a:ext>
            </a:extLst>
          </p:cNvPr>
          <p:cNvSpPr/>
          <p:nvPr/>
        </p:nvSpPr>
        <p:spPr>
          <a:xfrm>
            <a:off x="3989697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9430CC5E-22F9-D948-B0B9-B56E5BA9E65D}"/>
              </a:ext>
            </a:extLst>
          </p:cNvPr>
          <p:cNvSpPr/>
          <p:nvPr/>
        </p:nvSpPr>
        <p:spPr>
          <a:xfrm>
            <a:off x="4129826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F0A3D2A3-7D7C-E547-B081-1368F263EB81}"/>
              </a:ext>
            </a:extLst>
          </p:cNvPr>
          <p:cNvSpPr/>
          <p:nvPr/>
        </p:nvSpPr>
        <p:spPr>
          <a:xfrm>
            <a:off x="4269953" y="3803995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CD61D55E-1E1E-E944-90B3-A77C03ADCB34}"/>
              </a:ext>
            </a:extLst>
          </p:cNvPr>
          <p:cNvSpPr/>
          <p:nvPr/>
        </p:nvSpPr>
        <p:spPr>
          <a:xfrm>
            <a:off x="4405106" y="3803997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D540D291-C93B-E840-8682-216020581AE5}"/>
              </a:ext>
            </a:extLst>
          </p:cNvPr>
          <p:cNvSpPr/>
          <p:nvPr/>
        </p:nvSpPr>
        <p:spPr>
          <a:xfrm>
            <a:off x="4552980" y="3808385"/>
            <a:ext cx="139506" cy="343347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5A0D772F-6F72-9743-A89A-E3CBBDE08B66}"/>
              </a:ext>
            </a:extLst>
          </p:cNvPr>
          <p:cNvSpPr/>
          <p:nvPr/>
        </p:nvSpPr>
        <p:spPr>
          <a:xfrm>
            <a:off x="1424915" y="5741148"/>
            <a:ext cx="1811118" cy="355966"/>
          </a:xfrm>
          <a:prstGeom prst="rect">
            <a:avLst/>
          </a:prstGeom>
          <a:solidFill>
            <a:schemeClr val="bg1"/>
          </a:solidFill>
          <a:ln w="12700">
            <a:solidFill>
              <a:srgbClr val="FF64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62CB321B-C121-EA41-B2F2-9A0FBA64D53D}"/>
              </a:ext>
            </a:extLst>
          </p:cNvPr>
          <p:cNvSpPr/>
          <p:nvPr/>
        </p:nvSpPr>
        <p:spPr>
          <a:xfrm>
            <a:off x="1425429" y="5742171"/>
            <a:ext cx="140128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C6D03930-BBB5-564C-BE67-F8F1E8E2C551}"/>
              </a:ext>
            </a:extLst>
          </p:cNvPr>
          <p:cNvSpPr/>
          <p:nvPr/>
        </p:nvSpPr>
        <p:spPr>
          <a:xfrm>
            <a:off x="1565558" y="5742171"/>
            <a:ext cx="140128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B8913853-DE52-684E-BDBC-B8672B9423AA}"/>
              </a:ext>
            </a:extLst>
          </p:cNvPr>
          <p:cNvSpPr/>
          <p:nvPr/>
        </p:nvSpPr>
        <p:spPr>
          <a:xfrm>
            <a:off x="1705686" y="5742171"/>
            <a:ext cx="140128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B3857E60-768A-D740-A173-DFC20A0B6089}"/>
              </a:ext>
            </a:extLst>
          </p:cNvPr>
          <p:cNvSpPr/>
          <p:nvPr/>
        </p:nvSpPr>
        <p:spPr>
          <a:xfrm>
            <a:off x="1845815" y="5742171"/>
            <a:ext cx="140128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73E38D81-F664-624F-8127-6DC96BCCD4FD}"/>
              </a:ext>
            </a:extLst>
          </p:cNvPr>
          <p:cNvSpPr/>
          <p:nvPr/>
        </p:nvSpPr>
        <p:spPr>
          <a:xfrm>
            <a:off x="2121095" y="5742173"/>
            <a:ext cx="145103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7926AD07-8ACE-1347-8266-85270975F608}"/>
              </a:ext>
            </a:extLst>
          </p:cNvPr>
          <p:cNvSpPr/>
          <p:nvPr/>
        </p:nvSpPr>
        <p:spPr>
          <a:xfrm>
            <a:off x="2263774" y="5742425"/>
            <a:ext cx="139506" cy="352800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98FA077-2034-CA4A-A86A-7D6D065F3B6C}"/>
              </a:ext>
            </a:extLst>
          </p:cNvPr>
          <p:cNvSpPr txBox="1"/>
          <p:nvPr/>
        </p:nvSpPr>
        <p:spPr>
          <a:xfrm>
            <a:off x="1079371" y="5807115"/>
            <a:ext cx="44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trike="sngStrike" dirty="0">
                <a:solidFill>
                  <a:srgbClr val="FF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strike="sngStrike" baseline="-25000" dirty="0">
                <a:solidFill>
                  <a:srgbClr val="FF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A4FF5199-6175-C340-8EF7-8563A4DAA9EC}"/>
              </a:ext>
            </a:extLst>
          </p:cNvPr>
          <p:cNvSpPr/>
          <p:nvPr/>
        </p:nvSpPr>
        <p:spPr>
          <a:xfrm>
            <a:off x="1420263" y="5145195"/>
            <a:ext cx="1819141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9B953799-77F5-8F48-B6B8-15DCEAEB9FBD}"/>
              </a:ext>
            </a:extLst>
          </p:cNvPr>
          <p:cNvSpPr txBox="1"/>
          <p:nvPr/>
        </p:nvSpPr>
        <p:spPr>
          <a:xfrm>
            <a:off x="1105703" y="5190952"/>
            <a:ext cx="367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03998DF8-C64C-4B4B-BECE-AA2340E04930}"/>
              </a:ext>
            </a:extLst>
          </p:cNvPr>
          <p:cNvSpPr/>
          <p:nvPr/>
        </p:nvSpPr>
        <p:spPr>
          <a:xfrm>
            <a:off x="3699882" y="5371153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51D652AD-749E-4A40-86B5-2034FADDEC51}"/>
              </a:ext>
            </a:extLst>
          </p:cNvPr>
          <p:cNvSpPr/>
          <p:nvPr/>
        </p:nvSpPr>
        <p:spPr>
          <a:xfrm>
            <a:off x="3700396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E96CE1B4-8028-5E47-A3D7-AA5838142709}"/>
              </a:ext>
            </a:extLst>
          </p:cNvPr>
          <p:cNvSpPr/>
          <p:nvPr/>
        </p:nvSpPr>
        <p:spPr>
          <a:xfrm>
            <a:off x="3840525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38B5D801-FAFE-CE4B-89BB-B35EC29D0EC3}"/>
              </a:ext>
            </a:extLst>
          </p:cNvPr>
          <p:cNvSpPr/>
          <p:nvPr/>
        </p:nvSpPr>
        <p:spPr>
          <a:xfrm>
            <a:off x="3980653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73BC1CDE-56E5-364C-9DE5-D3228A99B5F3}"/>
              </a:ext>
            </a:extLst>
          </p:cNvPr>
          <p:cNvSpPr/>
          <p:nvPr/>
        </p:nvSpPr>
        <p:spPr>
          <a:xfrm>
            <a:off x="4120782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7DFD5912-2CE6-DE4E-8914-94E77F6463F9}"/>
              </a:ext>
            </a:extLst>
          </p:cNvPr>
          <p:cNvSpPr/>
          <p:nvPr/>
        </p:nvSpPr>
        <p:spPr>
          <a:xfrm>
            <a:off x="4260909" y="537217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8D6A5A61-57C2-1D4C-BFEB-EF532DDA2F59}"/>
              </a:ext>
            </a:extLst>
          </p:cNvPr>
          <p:cNvSpPr/>
          <p:nvPr/>
        </p:nvSpPr>
        <p:spPr>
          <a:xfrm>
            <a:off x="4396062" y="5372178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14DF9BEF-143A-2D4F-9531-8560CBEF1355}"/>
              </a:ext>
            </a:extLst>
          </p:cNvPr>
          <p:cNvSpPr txBox="1"/>
          <p:nvPr/>
        </p:nvSpPr>
        <p:spPr>
          <a:xfrm>
            <a:off x="3423958" y="5446850"/>
            <a:ext cx="367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0AB601B5-157A-B848-967A-CE945017FA23}"/>
              </a:ext>
            </a:extLst>
          </p:cNvPr>
          <p:cNvSpPr txBox="1"/>
          <p:nvPr/>
        </p:nvSpPr>
        <p:spPr>
          <a:xfrm>
            <a:off x="1121123" y="4790157"/>
            <a:ext cx="2310020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New follower</a:t>
            </a: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4209AA88-8E31-AD4D-9884-6CE5A34B896A}"/>
              </a:ext>
            </a:extLst>
          </p:cNvPr>
          <p:cNvSpPr/>
          <p:nvPr/>
        </p:nvSpPr>
        <p:spPr>
          <a:xfrm>
            <a:off x="4539966" y="5370601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A2BFC32F-80F7-CB4D-8C02-3D5491666EDE}"/>
              </a:ext>
            </a:extLst>
          </p:cNvPr>
          <p:cNvSpPr/>
          <p:nvPr/>
        </p:nvSpPr>
        <p:spPr>
          <a:xfrm>
            <a:off x="4674841" y="5371399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BE369914-5294-8F4F-B359-34894CD24DBB}"/>
              </a:ext>
            </a:extLst>
          </p:cNvPr>
          <p:cNvSpPr/>
          <p:nvPr/>
        </p:nvSpPr>
        <p:spPr>
          <a:xfrm>
            <a:off x="4807897" y="5370602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2B46C1D2-66D1-BC47-AFD1-C4D57D4ED7B0}"/>
              </a:ext>
            </a:extLst>
          </p:cNvPr>
          <p:cNvSpPr/>
          <p:nvPr/>
        </p:nvSpPr>
        <p:spPr>
          <a:xfrm>
            <a:off x="4957754" y="5371451"/>
            <a:ext cx="139506" cy="352015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85B020E2-C295-244C-AE0A-0BED0E6550FE}"/>
              </a:ext>
            </a:extLst>
          </p:cNvPr>
          <p:cNvSpPr/>
          <p:nvPr/>
        </p:nvSpPr>
        <p:spPr>
          <a:xfrm>
            <a:off x="1985942" y="5744560"/>
            <a:ext cx="140128" cy="350411"/>
          </a:xfrm>
          <a:prstGeom prst="rect">
            <a:avLst/>
          </a:prstGeom>
          <a:pattFill prst="wdDnDiag">
            <a:fgClr>
              <a:srgbClr val="FF807F"/>
            </a:fgClr>
            <a:bgClr>
              <a:schemeClr val="bg1"/>
            </a:bgClr>
          </a:pattFill>
          <a:ln w="6350">
            <a:solidFill>
              <a:srgbClr val="FF64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8CDBF077-2F2A-1E4D-94A7-64904FE3DE8B}"/>
              </a:ext>
            </a:extLst>
          </p:cNvPr>
          <p:cNvSpPr txBox="1"/>
          <p:nvPr/>
        </p:nvSpPr>
        <p:spPr>
          <a:xfrm>
            <a:off x="4884309" y="5724976"/>
            <a:ext cx="601447" cy="2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</a:p>
          <a:p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LEO[LG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D44620E4-B09F-A64B-82D7-28DA5A90F3E6}"/>
              </a:ext>
            </a:extLst>
          </p:cNvPr>
          <p:cNvSpPr txBox="1"/>
          <p:nvPr/>
        </p:nvSpPr>
        <p:spPr>
          <a:xfrm>
            <a:off x="629452" y="2279327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ISR=⌀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8DB8960C-ABD2-EA4B-A9F5-4FAE1217278C}"/>
              </a:ext>
            </a:extLst>
          </p:cNvPr>
          <p:cNvSpPr txBox="1"/>
          <p:nvPr/>
        </p:nvSpPr>
        <p:spPr>
          <a:xfrm>
            <a:off x="628419" y="3751768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ISR={2}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A247D227-6445-BB4B-9710-7CE9BCD9499A}"/>
              </a:ext>
            </a:extLst>
          </p:cNvPr>
          <p:cNvSpPr txBox="1"/>
          <p:nvPr/>
        </p:nvSpPr>
        <p:spPr>
          <a:xfrm>
            <a:off x="649370" y="5375132"/>
            <a:ext cx="540534" cy="36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endParaRPr lang="en-US" sz="701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ISR={2}</a:t>
            </a: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EADF3FA9-E6F6-F94F-998C-F4B5C9A78A22}"/>
              </a:ext>
            </a:extLst>
          </p:cNvPr>
          <p:cNvSpPr/>
          <p:nvPr/>
        </p:nvSpPr>
        <p:spPr>
          <a:xfrm>
            <a:off x="3652072" y="865490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3D352330-FBB7-B049-B0A4-572DF0D9D861}"/>
              </a:ext>
            </a:extLst>
          </p:cNvPr>
          <p:cNvSpPr/>
          <p:nvPr/>
        </p:nvSpPr>
        <p:spPr>
          <a:xfrm>
            <a:off x="3652072" y="2290986"/>
            <a:ext cx="1829746" cy="35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449D8CE5-FBE9-4A4A-B35F-1C9E52712DA7}"/>
              </a:ext>
            </a:extLst>
          </p:cNvPr>
          <p:cNvSpPr/>
          <p:nvPr/>
        </p:nvSpPr>
        <p:spPr>
          <a:xfrm>
            <a:off x="1419416" y="5147170"/>
            <a:ext cx="139506" cy="352015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7" name="Elbow Connector 676">
            <a:extLst>
              <a:ext uri="{FF2B5EF4-FFF2-40B4-BE49-F238E27FC236}">
                <a16:creationId xmlns:a16="http://schemas.microsoft.com/office/drawing/2014/main" id="{DB4DE015-2A72-5C49-B01D-602AEDF0F823}"/>
              </a:ext>
            </a:extLst>
          </p:cNvPr>
          <p:cNvCxnSpPr>
            <a:cxnSpLocks/>
            <a:stCxn id="676" idx="0"/>
            <a:endCxn id="662" idx="0"/>
          </p:cNvCxnSpPr>
          <p:nvPr/>
        </p:nvCxnSpPr>
        <p:spPr>
          <a:xfrm rot="16200000" flipH="1">
            <a:off x="3146197" y="3490141"/>
            <a:ext cx="224281" cy="3538338"/>
          </a:xfrm>
          <a:prstGeom prst="bentConnector3">
            <a:avLst>
              <a:gd name="adj1" fmla="val -57407"/>
            </a:avLst>
          </a:prstGeom>
          <a:ln cmpd="sng">
            <a:solidFill>
              <a:srgbClr val="0070C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C13B739-B4D2-DC42-A736-D5132D254C19}"/>
              </a:ext>
            </a:extLst>
          </p:cNvPr>
          <p:cNvCxnSpPr/>
          <p:nvPr/>
        </p:nvCxnSpPr>
        <p:spPr>
          <a:xfrm>
            <a:off x="1027148" y="6308762"/>
            <a:ext cx="2880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6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92F5EE-58E7-9C44-BD7B-CA947B18879C}"/>
              </a:ext>
            </a:extLst>
          </p:cNvPr>
          <p:cNvSpPr/>
          <p:nvPr/>
        </p:nvSpPr>
        <p:spPr>
          <a:xfrm>
            <a:off x="3445309" y="374005"/>
            <a:ext cx="2305556" cy="143264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25798CD-9023-5C47-A2E7-805E77AE94DB}"/>
              </a:ext>
            </a:extLst>
          </p:cNvPr>
          <p:cNvSpPr/>
          <p:nvPr/>
        </p:nvSpPr>
        <p:spPr>
          <a:xfrm>
            <a:off x="1131442" y="1730181"/>
            <a:ext cx="2304522" cy="1494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B1FC7-FC94-754D-8567-EFE8B7C1E6B9}"/>
              </a:ext>
            </a:extLst>
          </p:cNvPr>
          <p:cNvSpPr/>
          <p:nvPr/>
        </p:nvSpPr>
        <p:spPr>
          <a:xfrm>
            <a:off x="1125974" y="380273"/>
            <a:ext cx="2320088" cy="1413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C5522-D40E-A949-B523-539ACCD61922}"/>
              </a:ext>
            </a:extLst>
          </p:cNvPr>
          <p:cNvSpPr/>
          <p:nvPr/>
        </p:nvSpPr>
        <p:spPr>
          <a:xfrm>
            <a:off x="3652072" y="865490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6EA34-FEC4-3B42-A2D0-D44A865954F0}"/>
              </a:ext>
            </a:extLst>
          </p:cNvPr>
          <p:cNvSpPr/>
          <p:nvPr/>
        </p:nvSpPr>
        <p:spPr>
          <a:xfrm>
            <a:off x="1395680" y="578041"/>
            <a:ext cx="1829746" cy="3469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FAC3F8-C94D-D143-9A64-74D60222B058}"/>
              </a:ext>
            </a:extLst>
          </p:cNvPr>
          <p:cNvSpPr/>
          <p:nvPr/>
        </p:nvSpPr>
        <p:spPr>
          <a:xfrm>
            <a:off x="1395679" y="577700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6B6AE-EA0D-B64C-8044-B5694B9AB278}"/>
              </a:ext>
            </a:extLst>
          </p:cNvPr>
          <p:cNvSpPr/>
          <p:nvPr/>
        </p:nvSpPr>
        <p:spPr>
          <a:xfrm>
            <a:off x="1535808" y="577698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956518-AEB3-C74D-81BF-8C3FBB001D62}"/>
              </a:ext>
            </a:extLst>
          </p:cNvPr>
          <p:cNvSpPr/>
          <p:nvPr/>
        </p:nvSpPr>
        <p:spPr>
          <a:xfrm>
            <a:off x="1673241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15241C-5517-704B-BD25-0A1495CA2D8A}"/>
              </a:ext>
            </a:extLst>
          </p:cNvPr>
          <p:cNvSpPr/>
          <p:nvPr/>
        </p:nvSpPr>
        <p:spPr>
          <a:xfrm>
            <a:off x="1810490" y="57770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ACF23-6532-7C4E-99D3-A6598C530B32}"/>
              </a:ext>
            </a:extLst>
          </p:cNvPr>
          <p:cNvSpPr/>
          <p:nvPr/>
        </p:nvSpPr>
        <p:spPr>
          <a:xfrm>
            <a:off x="1398725" y="1146193"/>
            <a:ext cx="140129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D2CA7-A950-FC4D-9054-DCAA9E092B9B}"/>
              </a:ext>
            </a:extLst>
          </p:cNvPr>
          <p:cNvSpPr/>
          <p:nvPr/>
        </p:nvSpPr>
        <p:spPr>
          <a:xfrm>
            <a:off x="1538854" y="1146193"/>
            <a:ext cx="140129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1B523-5D0D-E14B-8642-8C49FCE17668}"/>
              </a:ext>
            </a:extLst>
          </p:cNvPr>
          <p:cNvSpPr/>
          <p:nvPr/>
        </p:nvSpPr>
        <p:spPr>
          <a:xfrm>
            <a:off x="1678983" y="1146193"/>
            <a:ext cx="140128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317CB9-7DAE-B040-A282-EB27E42BDB2F}"/>
              </a:ext>
            </a:extLst>
          </p:cNvPr>
          <p:cNvSpPr/>
          <p:nvPr/>
        </p:nvSpPr>
        <p:spPr>
          <a:xfrm>
            <a:off x="1819111" y="1146193"/>
            <a:ext cx="140128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87BC03-76C1-E644-BED1-A64A7E57919E}"/>
              </a:ext>
            </a:extLst>
          </p:cNvPr>
          <p:cNvSpPr/>
          <p:nvPr/>
        </p:nvSpPr>
        <p:spPr>
          <a:xfrm>
            <a:off x="1959238" y="1146193"/>
            <a:ext cx="140128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A41FE1-8439-1845-917B-EEDD8E040215}"/>
              </a:ext>
            </a:extLst>
          </p:cNvPr>
          <p:cNvSpPr/>
          <p:nvPr/>
        </p:nvSpPr>
        <p:spPr>
          <a:xfrm>
            <a:off x="2094393" y="1146195"/>
            <a:ext cx="145103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0DB291-93E3-674F-B6D6-9128BED7FE12}"/>
              </a:ext>
            </a:extLst>
          </p:cNvPr>
          <p:cNvSpPr/>
          <p:nvPr/>
        </p:nvSpPr>
        <p:spPr>
          <a:xfrm>
            <a:off x="2234521" y="1146193"/>
            <a:ext cx="153179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0D00EC-2D06-F74F-A204-DD19C1E23B2F}"/>
              </a:ext>
            </a:extLst>
          </p:cNvPr>
          <p:cNvSpPr/>
          <p:nvPr/>
        </p:nvSpPr>
        <p:spPr>
          <a:xfrm>
            <a:off x="2387700" y="1146195"/>
            <a:ext cx="140128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DECAF0-6451-784E-B018-7D72D82EB964}"/>
              </a:ext>
            </a:extLst>
          </p:cNvPr>
          <p:cNvSpPr/>
          <p:nvPr/>
        </p:nvSpPr>
        <p:spPr>
          <a:xfrm>
            <a:off x="2527828" y="1146193"/>
            <a:ext cx="140128" cy="3559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E03B67-5C4F-E542-9D02-3C6DF2BBEC00}"/>
              </a:ext>
            </a:extLst>
          </p:cNvPr>
          <p:cNvSpPr/>
          <p:nvPr/>
        </p:nvSpPr>
        <p:spPr>
          <a:xfrm>
            <a:off x="2667956" y="1146194"/>
            <a:ext cx="140128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55CFC0-77B6-4D44-A0E4-940087D362B7}"/>
              </a:ext>
            </a:extLst>
          </p:cNvPr>
          <p:cNvSpPr/>
          <p:nvPr/>
        </p:nvSpPr>
        <p:spPr>
          <a:xfrm>
            <a:off x="2808086" y="1146195"/>
            <a:ext cx="140128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78576F-83A2-4B4B-B2D4-1FA2555A9CE4}"/>
              </a:ext>
            </a:extLst>
          </p:cNvPr>
          <p:cNvSpPr/>
          <p:nvPr/>
        </p:nvSpPr>
        <p:spPr>
          <a:xfrm>
            <a:off x="2948215" y="1146194"/>
            <a:ext cx="140128" cy="35546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BDD01B-6E92-5746-A64C-45E8184EC18E}"/>
              </a:ext>
            </a:extLst>
          </p:cNvPr>
          <p:cNvSpPr/>
          <p:nvPr/>
        </p:nvSpPr>
        <p:spPr>
          <a:xfrm>
            <a:off x="3088345" y="1146193"/>
            <a:ext cx="140128" cy="3559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7A1357-51F6-5C4A-8936-946C98F0354C}"/>
              </a:ext>
            </a:extLst>
          </p:cNvPr>
          <p:cNvSpPr txBox="1"/>
          <p:nvPr/>
        </p:nvSpPr>
        <p:spPr>
          <a:xfrm>
            <a:off x="1341027" y="148454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411981-582F-7542-816A-A52FBBE7F1D1}"/>
              </a:ext>
            </a:extLst>
          </p:cNvPr>
          <p:cNvSpPr txBox="1"/>
          <p:nvPr/>
        </p:nvSpPr>
        <p:spPr>
          <a:xfrm>
            <a:off x="3023469" y="147659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2A1B2-21D8-CB43-861C-92CC72070054}"/>
              </a:ext>
            </a:extLst>
          </p:cNvPr>
          <p:cNvSpPr/>
          <p:nvPr/>
        </p:nvSpPr>
        <p:spPr>
          <a:xfrm>
            <a:off x="1951009" y="577821"/>
            <a:ext cx="138213" cy="34309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593690-2653-A14E-BD33-ED8AB2981E5E}"/>
              </a:ext>
            </a:extLst>
          </p:cNvPr>
          <p:cNvSpPr/>
          <p:nvPr/>
        </p:nvSpPr>
        <p:spPr>
          <a:xfrm>
            <a:off x="2370112" y="587743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D4F09B-6729-E44C-8F01-3336DDD8E786}"/>
              </a:ext>
            </a:extLst>
          </p:cNvPr>
          <p:cNvSpPr/>
          <p:nvPr/>
        </p:nvSpPr>
        <p:spPr>
          <a:xfrm>
            <a:off x="3652071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B2A8E5-DCA7-B943-B51D-B5C5B429AFE2}"/>
              </a:ext>
            </a:extLst>
          </p:cNvPr>
          <p:cNvSpPr/>
          <p:nvPr/>
        </p:nvSpPr>
        <p:spPr>
          <a:xfrm>
            <a:off x="3792200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96A887-A99D-3847-974F-84B98B586540}"/>
              </a:ext>
            </a:extLst>
          </p:cNvPr>
          <p:cNvSpPr/>
          <p:nvPr/>
        </p:nvSpPr>
        <p:spPr>
          <a:xfrm>
            <a:off x="3932328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210392-BC33-7A49-8AE8-6A67DA4D2CE3}"/>
              </a:ext>
            </a:extLst>
          </p:cNvPr>
          <p:cNvSpPr/>
          <p:nvPr/>
        </p:nvSpPr>
        <p:spPr>
          <a:xfrm>
            <a:off x="4072457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AB362F-B62E-1147-995D-3B38143C0CF9}"/>
              </a:ext>
            </a:extLst>
          </p:cNvPr>
          <p:cNvSpPr/>
          <p:nvPr/>
        </p:nvSpPr>
        <p:spPr>
          <a:xfrm>
            <a:off x="4212584" y="865490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7D5431-B54D-CB48-B1AA-A95195CEDEF9}"/>
              </a:ext>
            </a:extLst>
          </p:cNvPr>
          <p:cNvSpPr/>
          <p:nvPr/>
        </p:nvSpPr>
        <p:spPr>
          <a:xfrm>
            <a:off x="4347737" y="865492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ECA4F2-97E3-2849-887D-B27EE7C338C5}"/>
              </a:ext>
            </a:extLst>
          </p:cNvPr>
          <p:cNvSpPr/>
          <p:nvPr/>
        </p:nvSpPr>
        <p:spPr>
          <a:xfrm>
            <a:off x="4495611" y="86506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EF0E55-E8D2-7F46-9772-009025F5D2C1}"/>
              </a:ext>
            </a:extLst>
          </p:cNvPr>
          <p:cNvSpPr/>
          <p:nvPr/>
        </p:nvSpPr>
        <p:spPr>
          <a:xfrm>
            <a:off x="1398726" y="1146193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4B4779-FB85-A248-9C42-A75DDF744063}"/>
              </a:ext>
            </a:extLst>
          </p:cNvPr>
          <p:cNvSpPr txBox="1"/>
          <p:nvPr/>
        </p:nvSpPr>
        <p:spPr>
          <a:xfrm>
            <a:off x="1137657" y="120764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D9667C-EE8D-1A45-8066-0995952DB0D8}"/>
              </a:ext>
            </a:extLst>
          </p:cNvPr>
          <p:cNvSpPr txBox="1"/>
          <p:nvPr/>
        </p:nvSpPr>
        <p:spPr>
          <a:xfrm>
            <a:off x="1052225" y="646189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F59C16-AEFF-3A44-89CB-56B99BA16673}"/>
              </a:ext>
            </a:extLst>
          </p:cNvPr>
          <p:cNvSpPr txBox="1"/>
          <p:nvPr/>
        </p:nvSpPr>
        <p:spPr>
          <a:xfrm>
            <a:off x="2281537" y="916142"/>
            <a:ext cx="54053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1FF1C6-706A-6349-8FC0-287A449A74EE}"/>
              </a:ext>
            </a:extLst>
          </p:cNvPr>
          <p:cNvSpPr/>
          <p:nvPr/>
        </p:nvSpPr>
        <p:spPr>
          <a:xfrm>
            <a:off x="1119591" y="187541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CDE9FB-8FC0-0B4D-9DDB-FB1FD148D7ED}"/>
              </a:ext>
            </a:extLst>
          </p:cNvPr>
          <p:cNvSpPr/>
          <p:nvPr/>
        </p:nvSpPr>
        <p:spPr>
          <a:xfrm>
            <a:off x="3439247" y="373245"/>
            <a:ext cx="2316237" cy="28589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11610F-5CAE-5B45-88A8-73054D6F7BD4}"/>
              </a:ext>
            </a:extLst>
          </p:cNvPr>
          <p:cNvSpPr/>
          <p:nvPr/>
        </p:nvSpPr>
        <p:spPr>
          <a:xfrm>
            <a:off x="3437559" y="187118"/>
            <a:ext cx="2319786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DB3D09-0C40-F34E-B5BE-EB5EBCB1A82A}"/>
              </a:ext>
            </a:extLst>
          </p:cNvPr>
          <p:cNvSpPr/>
          <p:nvPr/>
        </p:nvSpPr>
        <p:spPr>
          <a:xfrm>
            <a:off x="872447" y="373246"/>
            <a:ext cx="246363" cy="2858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6E7D93-DF03-9143-9D72-E186B6FB9296}"/>
              </a:ext>
            </a:extLst>
          </p:cNvPr>
          <p:cNvSpPr/>
          <p:nvPr/>
        </p:nvSpPr>
        <p:spPr>
          <a:xfrm>
            <a:off x="872447" y="373243"/>
            <a:ext cx="7201035" cy="14271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3BF0D9-F6F3-8346-88C7-0CE94675462B}"/>
              </a:ext>
            </a:extLst>
          </p:cNvPr>
          <p:cNvSpPr txBox="1"/>
          <p:nvPr/>
        </p:nvSpPr>
        <p:spPr>
          <a:xfrm>
            <a:off x="848568" y="946138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C37331-DE3E-154E-84B4-15558F04E460}"/>
              </a:ext>
            </a:extLst>
          </p:cNvPr>
          <p:cNvSpPr/>
          <p:nvPr/>
        </p:nvSpPr>
        <p:spPr>
          <a:xfrm>
            <a:off x="1396500" y="2295011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B161C7-DC7A-274E-9222-F0B5D9DDBAFE}"/>
              </a:ext>
            </a:extLst>
          </p:cNvPr>
          <p:cNvSpPr/>
          <p:nvPr/>
        </p:nvSpPr>
        <p:spPr>
          <a:xfrm>
            <a:off x="1536628" y="2295011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6DEE5C-E780-F040-863E-CE7D034B8CF7}"/>
              </a:ext>
            </a:extLst>
          </p:cNvPr>
          <p:cNvSpPr/>
          <p:nvPr/>
        </p:nvSpPr>
        <p:spPr>
          <a:xfrm>
            <a:off x="1676757" y="229501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CADA6F-017B-454C-8A1A-E5C722B7482D}"/>
              </a:ext>
            </a:extLst>
          </p:cNvPr>
          <p:cNvSpPr/>
          <p:nvPr/>
        </p:nvSpPr>
        <p:spPr>
          <a:xfrm>
            <a:off x="1816886" y="2295011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8F8FDF7-3CE0-044E-909C-74285A453D9F}"/>
              </a:ext>
            </a:extLst>
          </p:cNvPr>
          <p:cNvSpPr/>
          <p:nvPr/>
        </p:nvSpPr>
        <p:spPr>
          <a:xfrm>
            <a:off x="2099078" y="229541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4FE53A-B0EA-F343-A155-B2854098EB2C}"/>
              </a:ext>
            </a:extLst>
          </p:cNvPr>
          <p:cNvSpPr/>
          <p:nvPr/>
        </p:nvSpPr>
        <p:spPr>
          <a:xfrm>
            <a:off x="2710981" y="2302073"/>
            <a:ext cx="140128" cy="337243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EEB56AA-F2A9-2E41-B66A-6F45AB4FCE39}"/>
              </a:ext>
            </a:extLst>
          </p:cNvPr>
          <p:cNvSpPr/>
          <p:nvPr/>
        </p:nvSpPr>
        <p:spPr>
          <a:xfrm>
            <a:off x="3893504" y="2684768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9158054-B971-E54B-9221-660E27BF325D}"/>
              </a:ext>
            </a:extLst>
          </p:cNvPr>
          <p:cNvSpPr/>
          <p:nvPr/>
        </p:nvSpPr>
        <p:spPr>
          <a:xfrm>
            <a:off x="4173761" y="2684768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4226D2C-A859-F14D-B130-448480D8973C}"/>
              </a:ext>
            </a:extLst>
          </p:cNvPr>
          <p:cNvSpPr/>
          <p:nvPr/>
        </p:nvSpPr>
        <p:spPr>
          <a:xfrm>
            <a:off x="4449041" y="2684770"/>
            <a:ext cx="145103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12616A-B376-E045-8912-718637355B44}"/>
              </a:ext>
            </a:extLst>
          </p:cNvPr>
          <p:cNvSpPr/>
          <p:nvPr/>
        </p:nvSpPr>
        <p:spPr>
          <a:xfrm>
            <a:off x="4592561" y="2685022"/>
            <a:ext cx="139506" cy="352800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379227-2686-3447-B0A1-9FF22522CD49}"/>
              </a:ext>
            </a:extLst>
          </p:cNvPr>
          <p:cNvSpPr txBox="1"/>
          <p:nvPr/>
        </p:nvSpPr>
        <p:spPr>
          <a:xfrm>
            <a:off x="2653578" y="2643018"/>
            <a:ext cx="54053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70AB82-F1B8-4B44-91A2-93D2281D407E}"/>
              </a:ext>
            </a:extLst>
          </p:cNvPr>
          <p:cNvSpPr txBox="1"/>
          <p:nvPr/>
        </p:nvSpPr>
        <p:spPr>
          <a:xfrm>
            <a:off x="849367" y="2369760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5C40EA-C052-A84F-AE83-458ECF5A2FE4}"/>
              </a:ext>
            </a:extLst>
          </p:cNvPr>
          <p:cNvSpPr/>
          <p:nvPr/>
        </p:nvSpPr>
        <p:spPr>
          <a:xfrm>
            <a:off x="6169035" y="861174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825AC1-3FFE-284B-BE05-B3DD94F40699}"/>
              </a:ext>
            </a:extLst>
          </p:cNvPr>
          <p:cNvSpPr/>
          <p:nvPr/>
        </p:nvSpPr>
        <p:spPr>
          <a:xfrm>
            <a:off x="6309164" y="861174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9E47F6-5952-324B-A650-CF248D6E8CFE}"/>
              </a:ext>
            </a:extLst>
          </p:cNvPr>
          <p:cNvSpPr/>
          <p:nvPr/>
        </p:nvSpPr>
        <p:spPr>
          <a:xfrm>
            <a:off x="6449293" y="861174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D83697-7B90-9445-B84E-5A21AEFFA530}"/>
              </a:ext>
            </a:extLst>
          </p:cNvPr>
          <p:cNvSpPr/>
          <p:nvPr/>
        </p:nvSpPr>
        <p:spPr>
          <a:xfrm>
            <a:off x="6589421" y="861174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10A3B6B-1C7A-5041-B698-9DC68C6D0250}"/>
              </a:ext>
            </a:extLst>
          </p:cNvPr>
          <p:cNvSpPr/>
          <p:nvPr/>
        </p:nvSpPr>
        <p:spPr>
          <a:xfrm>
            <a:off x="6729548" y="861174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47FBC2-CB88-3348-86DD-D9C0653622D3}"/>
              </a:ext>
            </a:extLst>
          </p:cNvPr>
          <p:cNvSpPr/>
          <p:nvPr/>
        </p:nvSpPr>
        <p:spPr>
          <a:xfrm>
            <a:off x="6864703" y="861176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4A0A1C-6CD8-5945-9FFC-41EFB45F81EB}"/>
              </a:ext>
            </a:extLst>
          </p:cNvPr>
          <p:cNvSpPr/>
          <p:nvPr/>
        </p:nvSpPr>
        <p:spPr>
          <a:xfrm>
            <a:off x="7004831" y="861174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D3707F-A760-BC44-A5E4-728A0A5D531B}"/>
              </a:ext>
            </a:extLst>
          </p:cNvPr>
          <p:cNvSpPr/>
          <p:nvPr/>
        </p:nvSpPr>
        <p:spPr>
          <a:xfrm>
            <a:off x="7158010" y="861176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8BF24C3-ED07-DA4C-8640-C18ED6B1351C}"/>
              </a:ext>
            </a:extLst>
          </p:cNvPr>
          <p:cNvSpPr/>
          <p:nvPr/>
        </p:nvSpPr>
        <p:spPr>
          <a:xfrm>
            <a:off x="7298138" y="861174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14C7DA-0A51-6348-A12D-C34D96905A72}"/>
              </a:ext>
            </a:extLst>
          </p:cNvPr>
          <p:cNvSpPr/>
          <p:nvPr/>
        </p:nvSpPr>
        <p:spPr>
          <a:xfrm>
            <a:off x="7438266" y="86117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BE79C0-C988-EB49-837A-705588E7BB33}"/>
              </a:ext>
            </a:extLst>
          </p:cNvPr>
          <p:cNvSpPr/>
          <p:nvPr/>
        </p:nvSpPr>
        <p:spPr>
          <a:xfrm>
            <a:off x="7578396" y="861176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1C86724-D83E-0649-B1B4-A90809FC8C38}"/>
              </a:ext>
            </a:extLst>
          </p:cNvPr>
          <p:cNvSpPr/>
          <p:nvPr/>
        </p:nvSpPr>
        <p:spPr>
          <a:xfrm>
            <a:off x="7718525" y="861175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FFD0DDE-6C0A-7146-892D-327C7A260F93}"/>
              </a:ext>
            </a:extLst>
          </p:cNvPr>
          <p:cNvSpPr/>
          <p:nvPr/>
        </p:nvSpPr>
        <p:spPr>
          <a:xfrm>
            <a:off x="7858655" y="861174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16F5D33-077A-7246-82B9-F5ED5CB29C6E}"/>
              </a:ext>
            </a:extLst>
          </p:cNvPr>
          <p:cNvSpPr/>
          <p:nvPr/>
        </p:nvSpPr>
        <p:spPr>
          <a:xfrm>
            <a:off x="6169036" y="861174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87A3F4-E31E-1047-A1E6-C7F0964307DC}"/>
              </a:ext>
            </a:extLst>
          </p:cNvPr>
          <p:cNvSpPr/>
          <p:nvPr/>
        </p:nvSpPr>
        <p:spPr>
          <a:xfrm>
            <a:off x="5758059" y="189266"/>
            <a:ext cx="2319786" cy="18473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Tiered Storage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1D46E3E-0187-0249-8412-A311EB700A74}"/>
              </a:ext>
            </a:extLst>
          </p:cNvPr>
          <p:cNvSpPr/>
          <p:nvPr/>
        </p:nvSpPr>
        <p:spPr>
          <a:xfrm>
            <a:off x="6196737" y="2290986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B5D677-5FE2-3947-B945-9A1896C5FF0F}"/>
              </a:ext>
            </a:extLst>
          </p:cNvPr>
          <p:cNvSpPr/>
          <p:nvPr/>
        </p:nvSpPr>
        <p:spPr>
          <a:xfrm>
            <a:off x="6336866" y="2290986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DDF46CC-E005-AD4D-8391-0DD3B7A5377B}"/>
              </a:ext>
            </a:extLst>
          </p:cNvPr>
          <p:cNvSpPr/>
          <p:nvPr/>
        </p:nvSpPr>
        <p:spPr>
          <a:xfrm>
            <a:off x="6476995" y="22909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0927A64-B439-0C4E-9B97-CA69C7DF9B50}"/>
              </a:ext>
            </a:extLst>
          </p:cNvPr>
          <p:cNvSpPr/>
          <p:nvPr/>
        </p:nvSpPr>
        <p:spPr>
          <a:xfrm>
            <a:off x="6617123" y="22909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950BB5E-AE3A-FA40-90A3-3701BAD8FA73}"/>
              </a:ext>
            </a:extLst>
          </p:cNvPr>
          <p:cNvSpPr/>
          <p:nvPr/>
        </p:nvSpPr>
        <p:spPr>
          <a:xfrm>
            <a:off x="6757250" y="2290986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B274D3E-4349-0D41-9318-303CFD087B7C}"/>
              </a:ext>
            </a:extLst>
          </p:cNvPr>
          <p:cNvSpPr/>
          <p:nvPr/>
        </p:nvSpPr>
        <p:spPr>
          <a:xfrm>
            <a:off x="6892405" y="2290988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C3C0C4-5AA8-D047-9460-93A20CD7352A}"/>
              </a:ext>
            </a:extLst>
          </p:cNvPr>
          <p:cNvSpPr/>
          <p:nvPr/>
        </p:nvSpPr>
        <p:spPr>
          <a:xfrm>
            <a:off x="7032533" y="2290986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87603F-5FE7-3149-A06E-F0CFB83E36F0}"/>
              </a:ext>
            </a:extLst>
          </p:cNvPr>
          <p:cNvSpPr/>
          <p:nvPr/>
        </p:nvSpPr>
        <p:spPr>
          <a:xfrm>
            <a:off x="7185712" y="2290988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5D4AC2A-D826-A041-AA36-3B142745B2A3}"/>
              </a:ext>
            </a:extLst>
          </p:cNvPr>
          <p:cNvSpPr/>
          <p:nvPr/>
        </p:nvSpPr>
        <p:spPr>
          <a:xfrm>
            <a:off x="7325840" y="2290986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5794DE9-9ACC-1B42-8529-CCDA67B8C102}"/>
              </a:ext>
            </a:extLst>
          </p:cNvPr>
          <p:cNvSpPr/>
          <p:nvPr/>
        </p:nvSpPr>
        <p:spPr>
          <a:xfrm>
            <a:off x="7465968" y="229098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EF5B771-CDCE-8947-AD27-0FD97C15FEDB}"/>
              </a:ext>
            </a:extLst>
          </p:cNvPr>
          <p:cNvSpPr/>
          <p:nvPr/>
        </p:nvSpPr>
        <p:spPr>
          <a:xfrm>
            <a:off x="7606098" y="2290988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FFD878-6773-914B-96A4-DD6181EDBC2E}"/>
              </a:ext>
            </a:extLst>
          </p:cNvPr>
          <p:cNvSpPr/>
          <p:nvPr/>
        </p:nvSpPr>
        <p:spPr>
          <a:xfrm>
            <a:off x="7746227" y="2290987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F902DE-BD5C-7345-8653-82A39D25FD58}"/>
              </a:ext>
            </a:extLst>
          </p:cNvPr>
          <p:cNvSpPr/>
          <p:nvPr/>
        </p:nvSpPr>
        <p:spPr>
          <a:xfrm>
            <a:off x="7886357" y="2290986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915AAD-C7E4-0645-A3E8-6B79EB0734A8}"/>
              </a:ext>
            </a:extLst>
          </p:cNvPr>
          <p:cNvSpPr/>
          <p:nvPr/>
        </p:nvSpPr>
        <p:spPr>
          <a:xfrm>
            <a:off x="6196738" y="2290986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2653F-FCC5-CD4A-A182-C4FA7A28F138}"/>
              </a:ext>
            </a:extLst>
          </p:cNvPr>
          <p:cNvSpPr txBox="1"/>
          <p:nvPr/>
        </p:nvSpPr>
        <p:spPr>
          <a:xfrm>
            <a:off x="7842160" y="265155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C314EA6-E611-2042-8272-3FDD287192DB}"/>
              </a:ext>
            </a:extLst>
          </p:cNvPr>
          <p:cNvSpPr txBox="1"/>
          <p:nvPr/>
        </p:nvSpPr>
        <p:spPr>
          <a:xfrm>
            <a:off x="7816249" y="120246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A5215F-CC5A-9A45-AE9A-CFBEC6E69483}"/>
              </a:ext>
            </a:extLst>
          </p:cNvPr>
          <p:cNvSpPr txBox="1"/>
          <p:nvPr/>
        </p:nvSpPr>
        <p:spPr>
          <a:xfrm>
            <a:off x="1115228" y="372722"/>
            <a:ext cx="233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endParaRPr lang="en-US" sz="70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719EB4A-9358-C243-83F6-ADB5C06F3286}"/>
              </a:ext>
            </a:extLst>
          </p:cNvPr>
          <p:cNvSpPr txBox="1"/>
          <p:nvPr/>
        </p:nvSpPr>
        <p:spPr>
          <a:xfrm>
            <a:off x="3440134" y="371975"/>
            <a:ext cx="231274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B91336-7591-4340-8AB9-A519B5BA6D2D}"/>
              </a:ext>
            </a:extLst>
          </p:cNvPr>
          <p:cNvSpPr txBox="1"/>
          <p:nvPr/>
        </p:nvSpPr>
        <p:spPr>
          <a:xfrm>
            <a:off x="4419803" y="1225836"/>
            <a:ext cx="510076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39E2F8D-3423-C743-8E18-E62DD4587BBD}"/>
              </a:ext>
            </a:extLst>
          </p:cNvPr>
          <p:cNvSpPr txBox="1"/>
          <p:nvPr/>
        </p:nvSpPr>
        <p:spPr>
          <a:xfrm>
            <a:off x="1878462" y="916142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CB6A223-B9E2-D44D-9959-D2CA108491E5}"/>
              </a:ext>
            </a:extLst>
          </p:cNvPr>
          <p:cNvSpPr/>
          <p:nvPr/>
        </p:nvSpPr>
        <p:spPr>
          <a:xfrm>
            <a:off x="5757245" y="373244"/>
            <a:ext cx="2316237" cy="2858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550A22F-20AF-614D-B95F-113DCA70C310}"/>
              </a:ext>
            </a:extLst>
          </p:cNvPr>
          <p:cNvSpPr/>
          <p:nvPr/>
        </p:nvSpPr>
        <p:spPr>
          <a:xfrm>
            <a:off x="2091084" y="577480"/>
            <a:ext cx="138267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73E4567-47C1-8243-8DA5-291D7D848924}"/>
              </a:ext>
            </a:extLst>
          </p:cNvPr>
          <p:cNvSpPr/>
          <p:nvPr/>
        </p:nvSpPr>
        <p:spPr>
          <a:xfrm>
            <a:off x="2228777" y="577698"/>
            <a:ext cx="132552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C53AE3-247D-CC4D-8AF7-2BDB7BE5466A}"/>
              </a:ext>
            </a:extLst>
          </p:cNvPr>
          <p:cNvSpPr/>
          <p:nvPr/>
        </p:nvSpPr>
        <p:spPr>
          <a:xfrm>
            <a:off x="1954069" y="577361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ADB2688-8D02-474F-B784-89C3B511EB6F}"/>
              </a:ext>
            </a:extLst>
          </p:cNvPr>
          <p:cNvSpPr/>
          <p:nvPr/>
        </p:nvSpPr>
        <p:spPr>
          <a:xfrm>
            <a:off x="1954394" y="2295414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15B8F33-A9A7-4F42-94A9-87B0C469F001}"/>
              </a:ext>
            </a:extLst>
          </p:cNvPr>
          <p:cNvSpPr/>
          <p:nvPr/>
        </p:nvSpPr>
        <p:spPr>
          <a:xfrm>
            <a:off x="2234542" y="2296113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8B8D64-4CBA-7B4C-873D-6E1822A01336}"/>
              </a:ext>
            </a:extLst>
          </p:cNvPr>
          <p:cNvSpPr txBox="1"/>
          <p:nvPr/>
        </p:nvSpPr>
        <p:spPr>
          <a:xfrm>
            <a:off x="3429973" y="93074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6359536-45E7-574A-97B0-C6F366A8F0A3}"/>
              </a:ext>
            </a:extLst>
          </p:cNvPr>
          <p:cNvSpPr txBox="1"/>
          <p:nvPr/>
        </p:nvSpPr>
        <p:spPr>
          <a:xfrm>
            <a:off x="3484174" y="2760068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C22441F-0004-DF44-82DD-BD34C82E64C3}"/>
              </a:ext>
            </a:extLst>
          </p:cNvPr>
          <p:cNvSpPr txBox="1"/>
          <p:nvPr/>
        </p:nvSpPr>
        <p:spPr>
          <a:xfrm>
            <a:off x="1054793" y="2374748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EBBE3E1D-4503-DB46-9655-5FD5420E119C}"/>
              </a:ext>
            </a:extLst>
          </p:cNvPr>
          <p:cNvCxnSpPr>
            <a:cxnSpLocks/>
            <a:stCxn id="25" idx="2"/>
            <a:endCxn id="86" idx="2"/>
          </p:cNvCxnSpPr>
          <p:nvPr/>
        </p:nvCxnSpPr>
        <p:spPr>
          <a:xfrm rot="5400000" flipH="1" flipV="1">
            <a:off x="4627084" y="-1098831"/>
            <a:ext cx="285016" cy="4916963"/>
          </a:xfrm>
          <a:prstGeom prst="curvedConnector3">
            <a:avLst>
              <a:gd name="adj1" fmla="val -80206"/>
            </a:avLst>
          </a:prstGeom>
          <a:ln w="63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DD7166E-CA16-794A-9A99-EBEA234576CC}"/>
              </a:ext>
            </a:extLst>
          </p:cNvPr>
          <p:cNvSpPr txBox="1"/>
          <p:nvPr/>
        </p:nvSpPr>
        <p:spPr>
          <a:xfrm>
            <a:off x="5058581" y="940852"/>
            <a:ext cx="1829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E512B84-CC73-C74E-9E23-8F8A7750A1C4}"/>
              </a:ext>
            </a:extLst>
          </p:cNvPr>
          <p:cNvSpPr txBox="1"/>
          <p:nvPr/>
        </p:nvSpPr>
        <p:spPr>
          <a:xfrm>
            <a:off x="5080301" y="2364876"/>
            <a:ext cx="1829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CED6138-DA82-834F-818D-F76F7D86B6E2}"/>
              </a:ext>
            </a:extLst>
          </p:cNvPr>
          <p:cNvSpPr txBox="1"/>
          <p:nvPr/>
        </p:nvSpPr>
        <p:spPr>
          <a:xfrm>
            <a:off x="1337287" y="903640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E3BF9C8-552F-FF41-8ABB-E3CE91B34B84}"/>
              </a:ext>
            </a:extLst>
          </p:cNvPr>
          <p:cNvSpPr txBox="1"/>
          <p:nvPr/>
        </p:nvSpPr>
        <p:spPr>
          <a:xfrm>
            <a:off x="6103618" y="120856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DBF1F-342B-B940-95D2-D73F7799F6CC}"/>
              </a:ext>
            </a:extLst>
          </p:cNvPr>
          <p:cNvSpPr txBox="1"/>
          <p:nvPr/>
        </p:nvSpPr>
        <p:spPr>
          <a:xfrm>
            <a:off x="3690986" y="3027090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273577B-B15A-E447-8FAB-28B6E483D9F6}"/>
              </a:ext>
            </a:extLst>
          </p:cNvPr>
          <p:cNvSpPr txBox="1"/>
          <p:nvPr/>
        </p:nvSpPr>
        <p:spPr>
          <a:xfrm>
            <a:off x="3599968" y="122634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DD41573-9D2D-A641-B2DE-CB1428462FF6}"/>
              </a:ext>
            </a:extLst>
          </p:cNvPr>
          <p:cNvSpPr txBox="1"/>
          <p:nvPr/>
        </p:nvSpPr>
        <p:spPr>
          <a:xfrm>
            <a:off x="1322555" y="2662289"/>
            <a:ext cx="80022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 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tart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EB1DFB3-42C5-6645-8412-AF9588DF6208}"/>
              </a:ext>
            </a:extLst>
          </p:cNvPr>
          <p:cNvSpPr txBox="1"/>
          <p:nvPr/>
        </p:nvSpPr>
        <p:spPr>
          <a:xfrm>
            <a:off x="6124967" y="264301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73EC8F2-DB8F-C049-9CEF-F2269E46D9F8}"/>
              </a:ext>
            </a:extLst>
          </p:cNvPr>
          <p:cNvSpPr txBox="1"/>
          <p:nvPr/>
        </p:nvSpPr>
        <p:spPr>
          <a:xfrm>
            <a:off x="3452876" y="1808041"/>
            <a:ext cx="229382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Follower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5614FB-00E7-4B49-A81C-DF3277803675}"/>
              </a:ext>
            </a:extLst>
          </p:cNvPr>
          <p:cNvSpPr txBox="1"/>
          <p:nvPr/>
        </p:nvSpPr>
        <p:spPr>
          <a:xfrm>
            <a:off x="1131730" y="1805711"/>
            <a:ext cx="230146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0E0D35E-ED9F-6447-998C-F3B157B37C9D}"/>
              </a:ext>
            </a:extLst>
          </p:cNvPr>
          <p:cNvSpPr txBox="1"/>
          <p:nvPr/>
        </p:nvSpPr>
        <p:spPr>
          <a:xfrm>
            <a:off x="2816968" y="1638443"/>
            <a:ext cx="7536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UID(S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,t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E9FD6C74-ECD1-3C42-8F0D-A3960A327CBF}"/>
              </a:ext>
            </a:extLst>
          </p:cNvPr>
          <p:cNvSpPr/>
          <p:nvPr/>
        </p:nvSpPr>
        <p:spPr>
          <a:xfrm>
            <a:off x="3738341" y="2126482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F5DF745-9581-C946-9166-6E89531975E4}"/>
              </a:ext>
            </a:extLst>
          </p:cNvPr>
          <p:cNvSpPr txBox="1"/>
          <p:nvPr/>
        </p:nvSpPr>
        <p:spPr>
          <a:xfrm>
            <a:off x="3699958" y="2465480"/>
            <a:ext cx="800219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 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tart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8358052-124A-3943-B9A4-3D68F0B982E6}"/>
              </a:ext>
            </a:extLst>
          </p:cNvPr>
          <p:cNvSpPr txBox="1"/>
          <p:nvPr/>
        </p:nvSpPr>
        <p:spPr>
          <a:xfrm>
            <a:off x="3402718" y="2200543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37CF243-9392-CE46-9F40-2CB2753CE8A7}"/>
              </a:ext>
            </a:extLst>
          </p:cNvPr>
          <p:cNvSpPr/>
          <p:nvPr/>
        </p:nvSpPr>
        <p:spPr>
          <a:xfrm>
            <a:off x="2391003" y="2295720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507E7638-4083-F748-9FF0-375030F2B123}"/>
              </a:ext>
            </a:extLst>
          </p:cNvPr>
          <p:cNvSpPr/>
          <p:nvPr/>
        </p:nvSpPr>
        <p:spPr>
          <a:xfrm>
            <a:off x="2543894" y="2296935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C70163-2A7E-ED41-A3EB-5223E22D26EA}"/>
              </a:ext>
            </a:extLst>
          </p:cNvPr>
          <p:cNvSpPr/>
          <p:nvPr/>
        </p:nvSpPr>
        <p:spPr>
          <a:xfrm>
            <a:off x="3753375" y="2684768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9169A9-64E5-9943-B1DB-FABA1974F604}"/>
              </a:ext>
            </a:extLst>
          </p:cNvPr>
          <p:cNvSpPr/>
          <p:nvPr/>
        </p:nvSpPr>
        <p:spPr>
          <a:xfrm>
            <a:off x="4033632" y="2684768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E7FBE4-41B8-3441-98EE-D4B5AED9399D}"/>
              </a:ext>
            </a:extLst>
          </p:cNvPr>
          <p:cNvSpPr/>
          <p:nvPr/>
        </p:nvSpPr>
        <p:spPr>
          <a:xfrm>
            <a:off x="4313888" y="2684768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92779-B081-564E-9DC0-128456A3274D}"/>
              </a:ext>
            </a:extLst>
          </p:cNvPr>
          <p:cNvSpPr/>
          <p:nvPr/>
        </p:nvSpPr>
        <p:spPr>
          <a:xfrm>
            <a:off x="3753376" y="2684768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7" name="Elbow Connector 326">
            <a:extLst>
              <a:ext uri="{FF2B5EF4-FFF2-40B4-BE49-F238E27FC236}">
                <a16:creationId xmlns:a16="http://schemas.microsoft.com/office/drawing/2014/main" id="{0418849B-1A1D-5240-A952-822AD299AA7F}"/>
              </a:ext>
            </a:extLst>
          </p:cNvPr>
          <p:cNvCxnSpPr>
            <a:cxnSpLocks/>
            <a:stCxn id="313" idx="0"/>
            <a:endCxn id="63" idx="0"/>
          </p:cNvCxnSpPr>
          <p:nvPr/>
        </p:nvCxnSpPr>
        <p:spPr>
          <a:xfrm rot="16200000" flipH="1" flipV="1">
            <a:off x="2555760" y="1042366"/>
            <a:ext cx="163448" cy="2341840"/>
          </a:xfrm>
          <a:prstGeom prst="bentConnector3">
            <a:avLst>
              <a:gd name="adj1" fmla="val -89356"/>
            </a:avLst>
          </a:prstGeom>
          <a:ln cmpd="sng">
            <a:solidFill>
              <a:srgbClr val="0070C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6789A52-84B9-E04D-8068-2725686C9B85}"/>
              </a:ext>
            </a:extLst>
          </p:cNvPr>
          <p:cNvCxnSpPr/>
          <p:nvPr/>
        </p:nvCxnSpPr>
        <p:spPr>
          <a:xfrm>
            <a:off x="1019930" y="3232194"/>
            <a:ext cx="5576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A470007-6F3F-F849-A6AE-A9960297FE67}"/>
              </a:ext>
            </a:extLst>
          </p:cNvPr>
          <p:cNvSpPr/>
          <p:nvPr/>
        </p:nvSpPr>
        <p:spPr>
          <a:xfrm>
            <a:off x="3456278" y="3646374"/>
            <a:ext cx="2305556" cy="143264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3D0FC3C-3689-3244-A82B-65AD0307BC8C}"/>
              </a:ext>
            </a:extLst>
          </p:cNvPr>
          <p:cNvSpPr/>
          <p:nvPr/>
        </p:nvSpPr>
        <p:spPr>
          <a:xfrm>
            <a:off x="1142792" y="5079014"/>
            <a:ext cx="2304522" cy="1413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B1B383F-7F7A-2D40-9354-FB6EA0951FEA}"/>
              </a:ext>
            </a:extLst>
          </p:cNvPr>
          <p:cNvSpPr/>
          <p:nvPr/>
        </p:nvSpPr>
        <p:spPr>
          <a:xfrm>
            <a:off x="1132268" y="3656113"/>
            <a:ext cx="2320088" cy="1432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09EEDCC5-1AB2-2446-8694-5F7BA1E3D861}"/>
              </a:ext>
            </a:extLst>
          </p:cNvPr>
          <p:cNvSpPr/>
          <p:nvPr/>
        </p:nvSpPr>
        <p:spPr>
          <a:xfrm>
            <a:off x="3663041" y="4137859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46D7827-71E2-FA42-B12F-9C8DFFE261B6}"/>
              </a:ext>
            </a:extLst>
          </p:cNvPr>
          <p:cNvSpPr/>
          <p:nvPr/>
        </p:nvSpPr>
        <p:spPr>
          <a:xfrm>
            <a:off x="1406649" y="3850410"/>
            <a:ext cx="1829746" cy="3469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A514F4E-C2ED-5043-95E2-4389D171EE96}"/>
              </a:ext>
            </a:extLst>
          </p:cNvPr>
          <p:cNvSpPr/>
          <p:nvPr/>
        </p:nvSpPr>
        <p:spPr>
          <a:xfrm>
            <a:off x="1406648" y="3850069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06EDA25-48CC-1649-AFDB-A1EBC4F9F4E0}"/>
              </a:ext>
            </a:extLst>
          </p:cNvPr>
          <p:cNvSpPr/>
          <p:nvPr/>
        </p:nvSpPr>
        <p:spPr>
          <a:xfrm>
            <a:off x="1546777" y="3850067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BD58D5B-1140-5F4F-A85B-A65BE026BEBB}"/>
              </a:ext>
            </a:extLst>
          </p:cNvPr>
          <p:cNvSpPr/>
          <p:nvPr/>
        </p:nvSpPr>
        <p:spPr>
          <a:xfrm>
            <a:off x="1684210" y="3850069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AB081FA-1F86-7445-893F-9AB70DC60DAE}"/>
              </a:ext>
            </a:extLst>
          </p:cNvPr>
          <p:cNvSpPr/>
          <p:nvPr/>
        </p:nvSpPr>
        <p:spPr>
          <a:xfrm>
            <a:off x="1821459" y="3850069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FF0339A-FE2F-3F47-BA61-006B2FF4888E}"/>
              </a:ext>
            </a:extLst>
          </p:cNvPr>
          <p:cNvSpPr/>
          <p:nvPr/>
        </p:nvSpPr>
        <p:spPr>
          <a:xfrm>
            <a:off x="1409694" y="4418562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2087E2F0-80DF-7A43-84A7-453F726F326A}"/>
              </a:ext>
            </a:extLst>
          </p:cNvPr>
          <p:cNvSpPr/>
          <p:nvPr/>
        </p:nvSpPr>
        <p:spPr>
          <a:xfrm>
            <a:off x="1549823" y="4418562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68B8E01C-91A2-FC45-B406-36E22355DF8D}"/>
              </a:ext>
            </a:extLst>
          </p:cNvPr>
          <p:cNvSpPr/>
          <p:nvPr/>
        </p:nvSpPr>
        <p:spPr>
          <a:xfrm>
            <a:off x="1689952" y="441856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6C277C11-EEF4-014F-836B-F22EADF0A433}"/>
              </a:ext>
            </a:extLst>
          </p:cNvPr>
          <p:cNvSpPr/>
          <p:nvPr/>
        </p:nvSpPr>
        <p:spPr>
          <a:xfrm>
            <a:off x="1830080" y="441856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7F7A81D1-BFC6-C94F-B1AC-73276866D0B2}"/>
              </a:ext>
            </a:extLst>
          </p:cNvPr>
          <p:cNvSpPr/>
          <p:nvPr/>
        </p:nvSpPr>
        <p:spPr>
          <a:xfrm>
            <a:off x="1970207" y="4418562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CBBD483-F087-1842-989C-7B4DCA06B34B}"/>
              </a:ext>
            </a:extLst>
          </p:cNvPr>
          <p:cNvSpPr/>
          <p:nvPr/>
        </p:nvSpPr>
        <p:spPr>
          <a:xfrm>
            <a:off x="2105362" y="4418564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44D8FE4-1FB9-3744-92AB-25BC8860A2F8}"/>
              </a:ext>
            </a:extLst>
          </p:cNvPr>
          <p:cNvSpPr/>
          <p:nvPr/>
        </p:nvSpPr>
        <p:spPr>
          <a:xfrm>
            <a:off x="2245490" y="4418562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0639238-EEBC-424E-A13B-F67CC8B5A692}"/>
              </a:ext>
            </a:extLst>
          </p:cNvPr>
          <p:cNvSpPr/>
          <p:nvPr/>
        </p:nvSpPr>
        <p:spPr>
          <a:xfrm>
            <a:off x="2398669" y="441856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78A70E8-0947-6742-844F-E1E70BD89E43}"/>
              </a:ext>
            </a:extLst>
          </p:cNvPr>
          <p:cNvSpPr/>
          <p:nvPr/>
        </p:nvSpPr>
        <p:spPr>
          <a:xfrm>
            <a:off x="2538797" y="4418562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4E54AB07-84FE-294F-BE15-9E8ED2089690}"/>
              </a:ext>
            </a:extLst>
          </p:cNvPr>
          <p:cNvSpPr/>
          <p:nvPr/>
        </p:nvSpPr>
        <p:spPr>
          <a:xfrm>
            <a:off x="2678925" y="441856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90BC34F-3D1A-FC45-B55F-D713781648A4}"/>
              </a:ext>
            </a:extLst>
          </p:cNvPr>
          <p:cNvSpPr/>
          <p:nvPr/>
        </p:nvSpPr>
        <p:spPr>
          <a:xfrm>
            <a:off x="2819055" y="441856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996BA74D-D260-3D43-AD79-A57A2421BF8A}"/>
              </a:ext>
            </a:extLst>
          </p:cNvPr>
          <p:cNvSpPr/>
          <p:nvPr/>
        </p:nvSpPr>
        <p:spPr>
          <a:xfrm>
            <a:off x="2959184" y="4418563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EE53B0C-5302-F449-9266-2C4103CD7ED1}"/>
              </a:ext>
            </a:extLst>
          </p:cNvPr>
          <p:cNvSpPr/>
          <p:nvPr/>
        </p:nvSpPr>
        <p:spPr>
          <a:xfrm>
            <a:off x="3099314" y="4418562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6ACD8F5-F286-0E43-B387-E529333510E8}"/>
              </a:ext>
            </a:extLst>
          </p:cNvPr>
          <p:cNvSpPr txBox="1"/>
          <p:nvPr/>
        </p:nvSpPr>
        <p:spPr>
          <a:xfrm>
            <a:off x="1351996" y="4756910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D9B373D7-30C0-6F40-A08F-74F655FB0EDA}"/>
              </a:ext>
            </a:extLst>
          </p:cNvPr>
          <p:cNvSpPr txBox="1"/>
          <p:nvPr/>
        </p:nvSpPr>
        <p:spPr>
          <a:xfrm>
            <a:off x="3034438" y="4748966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5A76DC5-F106-E84A-9E56-6086FC8CA0AD}"/>
              </a:ext>
            </a:extLst>
          </p:cNvPr>
          <p:cNvSpPr/>
          <p:nvPr/>
        </p:nvSpPr>
        <p:spPr>
          <a:xfrm>
            <a:off x="1961978" y="3850190"/>
            <a:ext cx="138213" cy="34309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C3B544D-9E98-8D43-B532-95068724C1A8}"/>
              </a:ext>
            </a:extLst>
          </p:cNvPr>
          <p:cNvSpPr/>
          <p:nvPr/>
        </p:nvSpPr>
        <p:spPr>
          <a:xfrm>
            <a:off x="2375955" y="3860112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B85DA5D-26CE-B44C-823D-37FF9565674C}"/>
              </a:ext>
            </a:extLst>
          </p:cNvPr>
          <p:cNvSpPr/>
          <p:nvPr/>
        </p:nvSpPr>
        <p:spPr>
          <a:xfrm>
            <a:off x="3663040" y="4137859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15FB259F-0A18-0740-9388-91FF0B39DCA7}"/>
              </a:ext>
            </a:extLst>
          </p:cNvPr>
          <p:cNvSpPr/>
          <p:nvPr/>
        </p:nvSpPr>
        <p:spPr>
          <a:xfrm>
            <a:off x="3803169" y="4137859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74329F2-AD91-1E4A-B270-C0EF80CB8178}"/>
              </a:ext>
            </a:extLst>
          </p:cNvPr>
          <p:cNvSpPr/>
          <p:nvPr/>
        </p:nvSpPr>
        <p:spPr>
          <a:xfrm>
            <a:off x="3943297" y="4137859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91FDD115-A4D5-574F-8C1E-34A5EA6D91E4}"/>
              </a:ext>
            </a:extLst>
          </p:cNvPr>
          <p:cNvSpPr/>
          <p:nvPr/>
        </p:nvSpPr>
        <p:spPr>
          <a:xfrm>
            <a:off x="4083426" y="4137859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5F2E8414-9BD8-6247-8D17-9022CCF72027}"/>
              </a:ext>
            </a:extLst>
          </p:cNvPr>
          <p:cNvSpPr/>
          <p:nvPr/>
        </p:nvSpPr>
        <p:spPr>
          <a:xfrm>
            <a:off x="4223553" y="4137859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35C71D36-3AFE-0C40-AB24-5A898A46E30D}"/>
              </a:ext>
            </a:extLst>
          </p:cNvPr>
          <p:cNvSpPr/>
          <p:nvPr/>
        </p:nvSpPr>
        <p:spPr>
          <a:xfrm>
            <a:off x="4358706" y="4137861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6A34E558-45DA-CA4A-8FE5-B5037720EB81}"/>
              </a:ext>
            </a:extLst>
          </p:cNvPr>
          <p:cNvSpPr/>
          <p:nvPr/>
        </p:nvSpPr>
        <p:spPr>
          <a:xfrm>
            <a:off x="4506580" y="4137859"/>
            <a:ext cx="140128" cy="352378"/>
          </a:xfrm>
          <a:prstGeom prst="rect">
            <a:avLst/>
          </a:prstGeom>
          <a:pattFill prst="sm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D0F77CD-6E60-1E45-8A14-EE2DF793C70E}"/>
              </a:ext>
            </a:extLst>
          </p:cNvPr>
          <p:cNvSpPr/>
          <p:nvPr/>
        </p:nvSpPr>
        <p:spPr>
          <a:xfrm>
            <a:off x="1409695" y="4418562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2CCA5757-0EF6-5644-8674-D0ED93C981E7}"/>
              </a:ext>
            </a:extLst>
          </p:cNvPr>
          <p:cNvSpPr txBox="1"/>
          <p:nvPr/>
        </p:nvSpPr>
        <p:spPr>
          <a:xfrm>
            <a:off x="1148626" y="448001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F28C234-3247-B74A-BE97-94F42E6B6681}"/>
              </a:ext>
            </a:extLst>
          </p:cNvPr>
          <p:cNvSpPr txBox="1"/>
          <p:nvPr/>
        </p:nvSpPr>
        <p:spPr>
          <a:xfrm>
            <a:off x="1063194" y="3918558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C18C502-CC55-E047-BC2F-CB233B76DF14}"/>
              </a:ext>
            </a:extLst>
          </p:cNvPr>
          <p:cNvSpPr txBox="1"/>
          <p:nvPr/>
        </p:nvSpPr>
        <p:spPr>
          <a:xfrm>
            <a:off x="2292506" y="4188511"/>
            <a:ext cx="54053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75325C4-69CD-CF40-AD91-ECE96125FF33}"/>
              </a:ext>
            </a:extLst>
          </p:cNvPr>
          <p:cNvSpPr/>
          <p:nvPr/>
        </p:nvSpPr>
        <p:spPr>
          <a:xfrm>
            <a:off x="1130560" y="3459910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583D24B4-7FB3-4A49-9971-EB31B5A3D6E8}"/>
              </a:ext>
            </a:extLst>
          </p:cNvPr>
          <p:cNvSpPr/>
          <p:nvPr/>
        </p:nvSpPr>
        <p:spPr>
          <a:xfrm>
            <a:off x="3450216" y="3645614"/>
            <a:ext cx="2316237" cy="28589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E2E2FDA-7240-BF4E-952B-AF04AAF946D9}"/>
              </a:ext>
            </a:extLst>
          </p:cNvPr>
          <p:cNvSpPr/>
          <p:nvPr/>
        </p:nvSpPr>
        <p:spPr>
          <a:xfrm>
            <a:off x="3448528" y="3459487"/>
            <a:ext cx="2319786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9FEF0F47-EAA1-4A43-A731-2676E295E0E7}"/>
              </a:ext>
            </a:extLst>
          </p:cNvPr>
          <p:cNvSpPr/>
          <p:nvPr/>
        </p:nvSpPr>
        <p:spPr>
          <a:xfrm>
            <a:off x="883416" y="3645615"/>
            <a:ext cx="246363" cy="2858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4305038-BD3B-9E46-A5FE-D7EC639CB596}"/>
              </a:ext>
            </a:extLst>
          </p:cNvPr>
          <p:cNvSpPr/>
          <p:nvPr/>
        </p:nvSpPr>
        <p:spPr>
          <a:xfrm>
            <a:off x="883416" y="3645612"/>
            <a:ext cx="7201035" cy="14271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B6CD3DD-E2AE-B041-9EB5-87BF0A689578}"/>
              </a:ext>
            </a:extLst>
          </p:cNvPr>
          <p:cNvSpPr txBox="1"/>
          <p:nvPr/>
        </p:nvSpPr>
        <p:spPr>
          <a:xfrm>
            <a:off x="859537" y="4218507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F4DB149F-9E73-4746-B17D-87C7271453C0}"/>
              </a:ext>
            </a:extLst>
          </p:cNvPr>
          <p:cNvSpPr/>
          <p:nvPr/>
        </p:nvSpPr>
        <p:spPr>
          <a:xfrm>
            <a:off x="1395680" y="5389397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CBB68317-70D3-5340-B928-27F6C8A971F2}"/>
              </a:ext>
            </a:extLst>
          </p:cNvPr>
          <p:cNvSpPr/>
          <p:nvPr/>
        </p:nvSpPr>
        <p:spPr>
          <a:xfrm>
            <a:off x="1535808" y="5389397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08E727BD-6BF9-D044-B8E1-DD66203D81C8}"/>
              </a:ext>
            </a:extLst>
          </p:cNvPr>
          <p:cNvSpPr/>
          <p:nvPr/>
        </p:nvSpPr>
        <p:spPr>
          <a:xfrm>
            <a:off x="1675937" y="538939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4D3A6B9D-34D1-534B-8988-0DCF5B694CD8}"/>
              </a:ext>
            </a:extLst>
          </p:cNvPr>
          <p:cNvSpPr/>
          <p:nvPr/>
        </p:nvSpPr>
        <p:spPr>
          <a:xfrm>
            <a:off x="1816066" y="538939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D41D45FA-C7E1-DE46-B9E9-B149DE46B178}"/>
              </a:ext>
            </a:extLst>
          </p:cNvPr>
          <p:cNvSpPr/>
          <p:nvPr/>
        </p:nvSpPr>
        <p:spPr>
          <a:xfrm>
            <a:off x="2098258" y="538980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84B2335-E40E-E843-A619-BA6525D79CA9}"/>
              </a:ext>
            </a:extLst>
          </p:cNvPr>
          <p:cNvSpPr/>
          <p:nvPr/>
        </p:nvSpPr>
        <p:spPr>
          <a:xfrm>
            <a:off x="2710161" y="5396459"/>
            <a:ext cx="140128" cy="34766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1E6BDF4B-CE51-5F44-AAF7-4B9E67A27D50}"/>
              </a:ext>
            </a:extLst>
          </p:cNvPr>
          <p:cNvSpPr/>
          <p:nvPr/>
        </p:nvSpPr>
        <p:spPr>
          <a:xfrm>
            <a:off x="3904473" y="5957137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E5B9F51D-0041-BF42-ADEA-0043A577698B}"/>
              </a:ext>
            </a:extLst>
          </p:cNvPr>
          <p:cNvSpPr/>
          <p:nvPr/>
        </p:nvSpPr>
        <p:spPr>
          <a:xfrm>
            <a:off x="4184730" y="5957137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9DF9CF66-CD03-0E4A-A3F5-175E89CE25FB}"/>
              </a:ext>
            </a:extLst>
          </p:cNvPr>
          <p:cNvSpPr/>
          <p:nvPr/>
        </p:nvSpPr>
        <p:spPr>
          <a:xfrm>
            <a:off x="4460010" y="5957139"/>
            <a:ext cx="145103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A1CF6D2F-FC1F-FB4A-B11E-FB86BEE6B661}"/>
              </a:ext>
            </a:extLst>
          </p:cNvPr>
          <p:cNvSpPr/>
          <p:nvPr/>
        </p:nvSpPr>
        <p:spPr>
          <a:xfrm>
            <a:off x="4603530" y="5957391"/>
            <a:ext cx="139506" cy="352800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D7158E29-38BC-4449-8119-08D62DBD8D82}"/>
              </a:ext>
            </a:extLst>
          </p:cNvPr>
          <p:cNvSpPr txBox="1"/>
          <p:nvPr/>
        </p:nvSpPr>
        <p:spPr>
          <a:xfrm>
            <a:off x="2652758" y="5737404"/>
            <a:ext cx="54053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C8C8B370-4801-CD44-9402-31B1520A138C}"/>
              </a:ext>
            </a:extLst>
          </p:cNvPr>
          <p:cNvSpPr txBox="1"/>
          <p:nvPr/>
        </p:nvSpPr>
        <p:spPr>
          <a:xfrm>
            <a:off x="860336" y="5642129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84B55B7-F492-E542-B60C-F97673840783}"/>
              </a:ext>
            </a:extLst>
          </p:cNvPr>
          <p:cNvSpPr/>
          <p:nvPr/>
        </p:nvSpPr>
        <p:spPr>
          <a:xfrm>
            <a:off x="6180004" y="413354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D0C5AF7-FB34-A64E-B3B3-24C32683E91A}"/>
              </a:ext>
            </a:extLst>
          </p:cNvPr>
          <p:cNvSpPr/>
          <p:nvPr/>
        </p:nvSpPr>
        <p:spPr>
          <a:xfrm>
            <a:off x="6320133" y="4133543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62B678AF-26DF-FC49-BA0C-938BA9468A52}"/>
              </a:ext>
            </a:extLst>
          </p:cNvPr>
          <p:cNvSpPr/>
          <p:nvPr/>
        </p:nvSpPr>
        <p:spPr>
          <a:xfrm>
            <a:off x="6460262" y="413354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39FCCDC3-CBE6-9044-93FA-736D6C7CE12F}"/>
              </a:ext>
            </a:extLst>
          </p:cNvPr>
          <p:cNvSpPr/>
          <p:nvPr/>
        </p:nvSpPr>
        <p:spPr>
          <a:xfrm>
            <a:off x="6600390" y="413354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B63CA89A-F169-5D47-9A2B-9E656E7FB3B4}"/>
              </a:ext>
            </a:extLst>
          </p:cNvPr>
          <p:cNvSpPr/>
          <p:nvPr/>
        </p:nvSpPr>
        <p:spPr>
          <a:xfrm>
            <a:off x="6740517" y="4133543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37161D1D-D065-DD42-95A9-285A3BA32C91}"/>
              </a:ext>
            </a:extLst>
          </p:cNvPr>
          <p:cNvSpPr/>
          <p:nvPr/>
        </p:nvSpPr>
        <p:spPr>
          <a:xfrm>
            <a:off x="6875672" y="4133545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643CB6E-6B43-B54A-81E4-6ECD8FA814E8}"/>
              </a:ext>
            </a:extLst>
          </p:cNvPr>
          <p:cNvSpPr/>
          <p:nvPr/>
        </p:nvSpPr>
        <p:spPr>
          <a:xfrm>
            <a:off x="7015800" y="4133543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75FE62FA-AE46-6348-ABBA-0FD120CDE6F4}"/>
              </a:ext>
            </a:extLst>
          </p:cNvPr>
          <p:cNvSpPr/>
          <p:nvPr/>
        </p:nvSpPr>
        <p:spPr>
          <a:xfrm>
            <a:off x="7168979" y="413354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F697542-1DBE-5849-B30E-3A9F95F268FF}"/>
              </a:ext>
            </a:extLst>
          </p:cNvPr>
          <p:cNvSpPr/>
          <p:nvPr/>
        </p:nvSpPr>
        <p:spPr>
          <a:xfrm>
            <a:off x="7309107" y="413354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9A7D8E0-01AD-B54C-B93E-F9BF5E2385E4}"/>
              </a:ext>
            </a:extLst>
          </p:cNvPr>
          <p:cNvSpPr/>
          <p:nvPr/>
        </p:nvSpPr>
        <p:spPr>
          <a:xfrm>
            <a:off x="7449235" y="4133544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5A02142-B875-1942-8D72-EE6134A8125D}"/>
              </a:ext>
            </a:extLst>
          </p:cNvPr>
          <p:cNvSpPr/>
          <p:nvPr/>
        </p:nvSpPr>
        <p:spPr>
          <a:xfrm>
            <a:off x="7589365" y="413354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AE16AAC2-A182-F545-B37D-848217A176CD}"/>
              </a:ext>
            </a:extLst>
          </p:cNvPr>
          <p:cNvSpPr/>
          <p:nvPr/>
        </p:nvSpPr>
        <p:spPr>
          <a:xfrm>
            <a:off x="7729494" y="4133544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22D2B9C8-723C-3641-8C59-A904466BD922}"/>
              </a:ext>
            </a:extLst>
          </p:cNvPr>
          <p:cNvSpPr/>
          <p:nvPr/>
        </p:nvSpPr>
        <p:spPr>
          <a:xfrm>
            <a:off x="7869624" y="4133543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A0227E50-F90D-8C4D-98F5-C08ED37E735D}"/>
              </a:ext>
            </a:extLst>
          </p:cNvPr>
          <p:cNvSpPr/>
          <p:nvPr/>
        </p:nvSpPr>
        <p:spPr>
          <a:xfrm>
            <a:off x="6180005" y="4133543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E015E292-1361-F947-AD4C-E415C3665CDC}"/>
              </a:ext>
            </a:extLst>
          </p:cNvPr>
          <p:cNvSpPr/>
          <p:nvPr/>
        </p:nvSpPr>
        <p:spPr>
          <a:xfrm>
            <a:off x="5769028" y="3461635"/>
            <a:ext cx="2319786" cy="18473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Tiered Storage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1780A6AB-B35D-0E4E-985B-3005A819F8DB}"/>
              </a:ext>
            </a:extLst>
          </p:cNvPr>
          <p:cNvSpPr/>
          <p:nvPr/>
        </p:nvSpPr>
        <p:spPr>
          <a:xfrm>
            <a:off x="6207706" y="5563355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70A5ED7D-6F8E-A644-95A4-B3AF7B948493}"/>
              </a:ext>
            </a:extLst>
          </p:cNvPr>
          <p:cNvSpPr/>
          <p:nvPr/>
        </p:nvSpPr>
        <p:spPr>
          <a:xfrm>
            <a:off x="6347835" y="5563355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93E5DD4F-311A-4346-84BF-7BCA2504DF12}"/>
              </a:ext>
            </a:extLst>
          </p:cNvPr>
          <p:cNvSpPr/>
          <p:nvPr/>
        </p:nvSpPr>
        <p:spPr>
          <a:xfrm>
            <a:off x="6487964" y="5563355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DB8A7471-7907-A74C-A416-FD101D8EB9DA}"/>
              </a:ext>
            </a:extLst>
          </p:cNvPr>
          <p:cNvSpPr/>
          <p:nvPr/>
        </p:nvSpPr>
        <p:spPr>
          <a:xfrm>
            <a:off x="6628092" y="5563355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14DDC3F7-40DA-414D-AD92-054CD11977FA}"/>
              </a:ext>
            </a:extLst>
          </p:cNvPr>
          <p:cNvSpPr/>
          <p:nvPr/>
        </p:nvSpPr>
        <p:spPr>
          <a:xfrm>
            <a:off x="6768219" y="5563355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A391C8BB-73C9-5A42-9414-7C26A9EAB8FA}"/>
              </a:ext>
            </a:extLst>
          </p:cNvPr>
          <p:cNvSpPr/>
          <p:nvPr/>
        </p:nvSpPr>
        <p:spPr>
          <a:xfrm>
            <a:off x="6903374" y="5563357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102E5D2D-9B91-D34C-AD48-167B8183FF69}"/>
              </a:ext>
            </a:extLst>
          </p:cNvPr>
          <p:cNvSpPr/>
          <p:nvPr/>
        </p:nvSpPr>
        <p:spPr>
          <a:xfrm>
            <a:off x="7043502" y="5563355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173154DE-E8BA-8647-A841-972BF604D475}"/>
              </a:ext>
            </a:extLst>
          </p:cNvPr>
          <p:cNvSpPr/>
          <p:nvPr/>
        </p:nvSpPr>
        <p:spPr>
          <a:xfrm>
            <a:off x="7196681" y="556335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7C964CA-1DDB-FB49-9C33-E7FAE055FC21}"/>
              </a:ext>
            </a:extLst>
          </p:cNvPr>
          <p:cNvSpPr/>
          <p:nvPr/>
        </p:nvSpPr>
        <p:spPr>
          <a:xfrm>
            <a:off x="7336809" y="5563355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23901AA-362A-094F-8154-9B1FF6A120BF}"/>
              </a:ext>
            </a:extLst>
          </p:cNvPr>
          <p:cNvSpPr/>
          <p:nvPr/>
        </p:nvSpPr>
        <p:spPr>
          <a:xfrm>
            <a:off x="7476937" y="5563356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1DE31CA-8DA7-F748-8C0B-441134E6ABD7}"/>
              </a:ext>
            </a:extLst>
          </p:cNvPr>
          <p:cNvSpPr/>
          <p:nvPr/>
        </p:nvSpPr>
        <p:spPr>
          <a:xfrm>
            <a:off x="7617067" y="556335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00F6BDF-43DB-D944-8908-F033C79E0B0E}"/>
              </a:ext>
            </a:extLst>
          </p:cNvPr>
          <p:cNvSpPr/>
          <p:nvPr/>
        </p:nvSpPr>
        <p:spPr>
          <a:xfrm>
            <a:off x="7757196" y="5563356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C284BA14-1102-9B4D-8FFD-9261A6C36642}"/>
              </a:ext>
            </a:extLst>
          </p:cNvPr>
          <p:cNvSpPr/>
          <p:nvPr/>
        </p:nvSpPr>
        <p:spPr>
          <a:xfrm>
            <a:off x="7897326" y="5563355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695AFD8F-4E82-EB40-A8A0-3C320377A75F}"/>
              </a:ext>
            </a:extLst>
          </p:cNvPr>
          <p:cNvSpPr/>
          <p:nvPr/>
        </p:nvSpPr>
        <p:spPr>
          <a:xfrm>
            <a:off x="6207707" y="5563355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59F320A-B219-3948-B14F-9BC2D80D5F93}"/>
              </a:ext>
            </a:extLst>
          </p:cNvPr>
          <p:cNvSpPr txBox="1"/>
          <p:nvPr/>
        </p:nvSpPr>
        <p:spPr>
          <a:xfrm>
            <a:off x="7853129" y="5923926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9FD3AFB0-1CFE-0343-B767-7B1E36266989}"/>
              </a:ext>
            </a:extLst>
          </p:cNvPr>
          <p:cNvSpPr txBox="1"/>
          <p:nvPr/>
        </p:nvSpPr>
        <p:spPr>
          <a:xfrm>
            <a:off x="7827218" y="4474831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C0557C62-6956-7D47-B73B-4993F7DC6FD7}"/>
              </a:ext>
            </a:extLst>
          </p:cNvPr>
          <p:cNvSpPr txBox="1"/>
          <p:nvPr/>
        </p:nvSpPr>
        <p:spPr>
          <a:xfrm>
            <a:off x="1126197" y="3645091"/>
            <a:ext cx="233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endParaRPr lang="en-US" sz="70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D80E46F-4C2C-5741-9DD2-5222541CB271}"/>
              </a:ext>
            </a:extLst>
          </p:cNvPr>
          <p:cNvSpPr txBox="1"/>
          <p:nvPr/>
        </p:nvSpPr>
        <p:spPr>
          <a:xfrm>
            <a:off x="3451103" y="3644344"/>
            <a:ext cx="231274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27A1E96C-88B5-6644-807B-65C8A63FC4E7}"/>
              </a:ext>
            </a:extLst>
          </p:cNvPr>
          <p:cNvSpPr txBox="1"/>
          <p:nvPr/>
        </p:nvSpPr>
        <p:spPr>
          <a:xfrm>
            <a:off x="4430772" y="4498205"/>
            <a:ext cx="510076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34B4A9EA-7698-B04B-B59F-40DB4499F5B0}"/>
              </a:ext>
            </a:extLst>
          </p:cNvPr>
          <p:cNvSpPr txBox="1"/>
          <p:nvPr/>
        </p:nvSpPr>
        <p:spPr>
          <a:xfrm>
            <a:off x="1889431" y="4188511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E9FDBC57-3606-7346-B417-29CB9CE81A58}"/>
              </a:ext>
            </a:extLst>
          </p:cNvPr>
          <p:cNvSpPr/>
          <p:nvPr/>
        </p:nvSpPr>
        <p:spPr>
          <a:xfrm>
            <a:off x="5768214" y="3645613"/>
            <a:ext cx="2316237" cy="2858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AF3D94E5-056D-8241-BF95-6DD31FEA25B9}"/>
              </a:ext>
            </a:extLst>
          </p:cNvPr>
          <p:cNvSpPr/>
          <p:nvPr/>
        </p:nvSpPr>
        <p:spPr>
          <a:xfrm>
            <a:off x="2102053" y="3849849"/>
            <a:ext cx="138267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0D68B41-9236-7F46-8237-96605E6BE488}"/>
              </a:ext>
            </a:extLst>
          </p:cNvPr>
          <p:cNvSpPr/>
          <p:nvPr/>
        </p:nvSpPr>
        <p:spPr>
          <a:xfrm>
            <a:off x="2239746" y="3850067"/>
            <a:ext cx="132552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F5542D33-CF85-684E-B721-5F853B625FB8}"/>
              </a:ext>
            </a:extLst>
          </p:cNvPr>
          <p:cNvSpPr/>
          <p:nvPr/>
        </p:nvSpPr>
        <p:spPr>
          <a:xfrm>
            <a:off x="1959287" y="3849730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6AB074-E4AF-364F-B323-9984BB861148}"/>
              </a:ext>
            </a:extLst>
          </p:cNvPr>
          <p:cNvSpPr/>
          <p:nvPr/>
        </p:nvSpPr>
        <p:spPr>
          <a:xfrm>
            <a:off x="1953574" y="5389800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6668CCC0-F517-F144-B6E5-407CB794FC3F}"/>
              </a:ext>
            </a:extLst>
          </p:cNvPr>
          <p:cNvSpPr/>
          <p:nvPr/>
        </p:nvSpPr>
        <p:spPr>
          <a:xfrm>
            <a:off x="2233722" y="5390499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3805FFB1-B07F-5D45-BB2F-3E1BEABDAC2F}"/>
              </a:ext>
            </a:extLst>
          </p:cNvPr>
          <p:cNvSpPr txBox="1"/>
          <p:nvPr/>
        </p:nvSpPr>
        <p:spPr>
          <a:xfrm>
            <a:off x="3440942" y="42031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82EE0DB-1CAA-F047-B0FE-9291EF1B5F78}"/>
              </a:ext>
            </a:extLst>
          </p:cNvPr>
          <p:cNvSpPr txBox="1"/>
          <p:nvPr/>
        </p:nvSpPr>
        <p:spPr>
          <a:xfrm>
            <a:off x="3495143" y="6032437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D5B75C5D-8D00-5943-9203-242768C26276}"/>
              </a:ext>
            </a:extLst>
          </p:cNvPr>
          <p:cNvSpPr txBox="1"/>
          <p:nvPr/>
        </p:nvSpPr>
        <p:spPr>
          <a:xfrm>
            <a:off x="1061604" y="5464436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cxnSp>
        <p:nvCxnSpPr>
          <p:cNvPr id="430" name="Curved Connector 429">
            <a:extLst>
              <a:ext uri="{FF2B5EF4-FFF2-40B4-BE49-F238E27FC236}">
                <a16:creationId xmlns:a16="http://schemas.microsoft.com/office/drawing/2014/main" id="{621D074C-E8D0-0B45-8EC1-6F675B23751E}"/>
              </a:ext>
            </a:extLst>
          </p:cNvPr>
          <p:cNvCxnSpPr>
            <a:cxnSpLocks/>
            <a:stCxn id="345" idx="2"/>
            <a:endCxn id="393" idx="2"/>
          </p:cNvCxnSpPr>
          <p:nvPr/>
        </p:nvCxnSpPr>
        <p:spPr>
          <a:xfrm rot="5400000" flipH="1" flipV="1">
            <a:off x="4638053" y="2173538"/>
            <a:ext cx="285016" cy="4916963"/>
          </a:xfrm>
          <a:prstGeom prst="curvedConnector3">
            <a:avLst>
              <a:gd name="adj1" fmla="val -80206"/>
            </a:avLst>
          </a:prstGeom>
          <a:ln w="63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:a16="http://schemas.microsoft.com/office/drawing/2014/main" id="{08D96400-8AD7-1C4E-AC73-C7232EEDC64F}"/>
              </a:ext>
            </a:extLst>
          </p:cNvPr>
          <p:cNvSpPr txBox="1"/>
          <p:nvPr/>
        </p:nvSpPr>
        <p:spPr>
          <a:xfrm>
            <a:off x="5069550" y="4213221"/>
            <a:ext cx="1829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79AC34F3-C911-B243-BA18-8A0FC552991B}"/>
              </a:ext>
            </a:extLst>
          </p:cNvPr>
          <p:cNvSpPr txBox="1"/>
          <p:nvPr/>
        </p:nvSpPr>
        <p:spPr>
          <a:xfrm>
            <a:off x="5091270" y="5637245"/>
            <a:ext cx="1829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6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E6B9B7EF-21DD-C04C-B24E-1B5606DBBA74}"/>
              </a:ext>
            </a:extLst>
          </p:cNvPr>
          <p:cNvSpPr txBox="1"/>
          <p:nvPr/>
        </p:nvSpPr>
        <p:spPr>
          <a:xfrm>
            <a:off x="1348256" y="4176009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DBE6C622-B309-A341-B4DA-2CA0827C3DDE}"/>
              </a:ext>
            </a:extLst>
          </p:cNvPr>
          <p:cNvSpPr txBox="1"/>
          <p:nvPr/>
        </p:nvSpPr>
        <p:spPr>
          <a:xfrm>
            <a:off x="6114587" y="4480930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0DF8EA1C-B233-9D49-A425-967E89835E24}"/>
              </a:ext>
            </a:extLst>
          </p:cNvPr>
          <p:cNvSpPr txBox="1"/>
          <p:nvPr/>
        </p:nvSpPr>
        <p:spPr>
          <a:xfrm>
            <a:off x="3610937" y="449871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62655F77-D77B-EF47-AB16-E441F92EC099}"/>
              </a:ext>
            </a:extLst>
          </p:cNvPr>
          <p:cNvSpPr txBox="1"/>
          <p:nvPr/>
        </p:nvSpPr>
        <p:spPr>
          <a:xfrm>
            <a:off x="1338231" y="5744121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C81D1D19-7A74-E148-961F-CB1576A21E16}"/>
              </a:ext>
            </a:extLst>
          </p:cNvPr>
          <p:cNvSpPr txBox="1"/>
          <p:nvPr/>
        </p:nvSpPr>
        <p:spPr>
          <a:xfrm>
            <a:off x="6135936" y="591538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D917FFD4-E502-884B-AC94-880715A3CF67}"/>
              </a:ext>
            </a:extLst>
          </p:cNvPr>
          <p:cNvSpPr txBox="1"/>
          <p:nvPr/>
        </p:nvSpPr>
        <p:spPr>
          <a:xfrm>
            <a:off x="3463845" y="5080410"/>
            <a:ext cx="229382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Follower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0DFAC8C-95B8-0041-9E3E-97EFCAD0BE6E}"/>
              </a:ext>
            </a:extLst>
          </p:cNvPr>
          <p:cNvSpPr txBox="1"/>
          <p:nvPr/>
        </p:nvSpPr>
        <p:spPr>
          <a:xfrm>
            <a:off x="1142699" y="5078080"/>
            <a:ext cx="230146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3972057E-F130-2B48-924C-EE17F5FBA1ED}"/>
              </a:ext>
            </a:extLst>
          </p:cNvPr>
          <p:cNvSpPr txBox="1"/>
          <p:nvPr/>
        </p:nvSpPr>
        <p:spPr>
          <a:xfrm>
            <a:off x="2827937" y="4910812"/>
            <a:ext cx="7536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UID(S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,t</a:t>
            </a:r>
            <a:r>
              <a:rPr lang="en-US" sz="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ABB3111C-2C77-724B-B019-6F92F14CCC2A}"/>
              </a:ext>
            </a:extLst>
          </p:cNvPr>
          <p:cNvSpPr/>
          <p:nvPr/>
        </p:nvSpPr>
        <p:spPr>
          <a:xfrm>
            <a:off x="3749310" y="5398851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BEE5CFD9-8EC5-5A47-A7CE-E26B336A8FD6}"/>
              </a:ext>
            </a:extLst>
          </p:cNvPr>
          <p:cNvSpPr txBox="1"/>
          <p:nvPr/>
        </p:nvSpPr>
        <p:spPr>
          <a:xfrm>
            <a:off x="3700439" y="5737566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26D6CDC5-04EF-0741-876B-8A036A574487}"/>
              </a:ext>
            </a:extLst>
          </p:cNvPr>
          <p:cNvSpPr/>
          <p:nvPr/>
        </p:nvSpPr>
        <p:spPr>
          <a:xfrm>
            <a:off x="2390183" y="5390106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B17087A5-62C6-1646-84D2-79B13EA6D294}"/>
              </a:ext>
            </a:extLst>
          </p:cNvPr>
          <p:cNvSpPr/>
          <p:nvPr/>
        </p:nvSpPr>
        <p:spPr>
          <a:xfrm>
            <a:off x="2543074" y="5391321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47F7905-B4EE-7948-BE87-9B7B68075017}"/>
              </a:ext>
            </a:extLst>
          </p:cNvPr>
          <p:cNvSpPr/>
          <p:nvPr/>
        </p:nvSpPr>
        <p:spPr>
          <a:xfrm>
            <a:off x="3764344" y="5957137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98809D14-4F6D-D44E-85A9-BA035F3D0165}"/>
              </a:ext>
            </a:extLst>
          </p:cNvPr>
          <p:cNvSpPr/>
          <p:nvPr/>
        </p:nvSpPr>
        <p:spPr>
          <a:xfrm>
            <a:off x="4044601" y="5957137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2F16B522-BDC0-0947-A163-C7607D7C464A}"/>
              </a:ext>
            </a:extLst>
          </p:cNvPr>
          <p:cNvSpPr/>
          <p:nvPr/>
        </p:nvSpPr>
        <p:spPr>
          <a:xfrm>
            <a:off x="4324857" y="5957137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91F266B4-848A-C84D-A033-F0197BF7CFE9}"/>
              </a:ext>
            </a:extLst>
          </p:cNvPr>
          <p:cNvSpPr/>
          <p:nvPr/>
        </p:nvSpPr>
        <p:spPr>
          <a:xfrm>
            <a:off x="3764345" y="5957137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5" name="Elbow Connector 454">
            <a:extLst>
              <a:ext uri="{FF2B5EF4-FFF2-40B4-BE49-F238E27FC236}">
                <a16:creationId xmlns:a16="http://schemas.microsoft.com/office/drawing/2014/main" id="{C16133B4-6DFC-904D-9B03-B804D24BB725}"/>
              </a:ext>
            </a:extLst>
          </p:cNvPr>
          <p:cNvCxnSpPr>
            <a:cxnSpLocks/>
            <a:stCxn id="444" idx="0"/>
            <a:endCxn id="374" idx="0"/>
          </p:cNvCxnSpPr>
          <p:nvPr/>
        </p:nvCxnSpPr>
        <p:spPr>
          <a:xfrm rot="16200000" flipV="1">
            <a:off x="2635292" y="4219849"/>
            <a:ext cx="14535" cy="2353629"/>
          </a:xfrm>
          <a:prstGeom prst="bentConnector3">
            <a:avLst>
              <a:gd name="adj1" fmla="val 1043653"/>
            </a:avLst>
          </a:prstGeom>
          <a:ln cmpd="sng">
            <a:solidFill>
              <a:srgbClr val="0070C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3008305B-B866-3845-A48E-5E0001D4E436}"/>
              </a:ext>
            </a:extLst>
          </p:cNvPr>
          <p:cNvCxnSpPr/>
          <p:nvPr/>
        </p:nvCxnSpPr>
        <p:spPr>
          <a:xfrm>
            <a:off x="1030899" y="6504563"/>
            <a:ext cx="5576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B551878C-1F76-5E48-BD5F-4A937450560E}"/>
              </a:ext>
            </a:extLst>
          </p:cNvPr>
          <p:cNvSpPr/>
          <p:nvPr/>
        </p:nvSpPr>
        <p:spPr>
          <a:xfrm>
            <a:off x="1395678" y="5970784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A910E67E-D7E8-FF42-91F1-1352929A4266}"/>
              </a:ext>
            </a:extLst>
          </p:cNvPr>
          <p:cNvSpPr/>
          <p:nvPr/>
        </p:nvSpPr>
        <p:spPr>
          <a:xfrm>
            <a:off x="1535807" y="5970784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FFD5A446-1898-1C40-BF0B-DD218EC639B5}"/>
              </a:ext>
            </a:extLst>
          </p:cNvPr>
          <p:cNvSpPr/>
          <p:nvPr/>
        </p:nvSpPr>
        <p:spPr>
          <a:xfrm>
            <a:off x="1675936" y="5970784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5D05FC25-9716-7D4C-8B2F-52A1C8FEC761}"/>
              </a:ext>
            </a:extLst>
          </p:cNvPr>
          <p:cNvSpPr/>
          <p:nvPr/>
        </p:nvSpPr>
        <p:spPr>
          <a:xfrm>
            <a:off x="1816064" y="5970784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3BC49E44-03D7-F24C-8CBF-ABE1B3DE8A4B}"/>
              </a:ext>
            </a:extLst>
          </p:cNvPr>
          <p:cNvSpPr/>
          <p:nvPr/>
        </p:nvSpPr>
        <p:spPr>
          <a:xfrm>
            <a:off x="1956191" y="5970784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FDE2F87-BD57-A54D-B50D-0B2599ED1E90}"/>
              </a:ext>
            </a:extLst>
          </p:cNvPr>
          <p:cNvSpPr/>
          <p:nvPr/>
        </p:nvSpPr>
        <p:spPr>
          <a:xfrm>
            <a:off x="2091346" y="5970786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21ABD8FD-9733-1C4A-B7FB-6DF7C0299FCB}"/>
              </a:ext>
            </a:extLst>
          </p:cNvPr>
          <p:cNvSpPr/>
          <p:nvPr/>
        </p:nvSpPr>
        <p:spPr>
          <a:xfrm>
            <a:off x="2231474" y="5970784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A9FDF840-19F1-9448-84C7-879C7CD55347}"/>
              </a:ext>
            </a:extLst>
          </p:cNvPr>
          <p:cNvSpPr/>
          <p:nvPr/>
        </p:nvSpPr>
        <p:spPr>
          <a:xfrm>
            <a:off x="2384653" y="5970786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EFCEC2ED-15F2-B242-A18A-6591CE0174E3}"/>
              </a:ext>
            </a:extLst>
          </p:cNvPr>
          <p:cNvSpPr/>
          <p:nvPr/>
        </p:nvSpPr>
        <p:spPr>
          <a:xfrm>
            <a:off x="2524781" y="5970784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505BA891-2CAB-C34B-8BA7-1DF738772EA8}"/>
              </a:ext>
            </a:extLst>
          </p:cNvPr>
          <p:cNvSpPr/>
          <p:nvPr/>
        </p:nvSpPr>
        <p:spPr>
          <a:xfrm>
            <a:off x="2664909" y="5970785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F7EE503A-FEEC-C948-94F9-A1C9530E2AB8}"/>
              </a:ext>
            </a:extLst>
          </p:cNvPr>
          <p:cNvSpPr/>
          <p:nvPr/>
        </p:nvSpPr>
        <p:spPr>
          <a:xfrm>
            <a:off x="2805039" y="5970786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81B99931-572A-7D4C-BBDC-B45E71D5E829}"/>
              </a:ext>
            </a:extLst>
          </p:cNvPr>
          <p:cNvSpPr/>
          <p:nvPr/>
        </p:nvSpPr>
        <p:spPr>
          <a:xfrm>
            <a:off x="2945168" y="5970785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44545CB4-D67C-EE4B-9BE1-5B4074271E80}"/>
              </a:ext>
            </a:extLst>
          </p:cNvPr>
          <p:cNvSpPr/>
          <p:nvPr/>
        </p:nvSpPr>
        <p:spPr>
          <a:xfrm>
            <a:off x="3085298" y="5970784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A29DD9CC-D71D-8242-AF05-1EF4F144229A}"/>
              </a:ext>
            </a:extLst>
          </p:cNvPr>
          <p:cNvSpPr txBox="1"/>
          <p:nvPr/>
        </p:nvSpPr>
        <p:spPr>
          <a:xfrm>
            <a:off x="1337980" y="630913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D9C27DA6-AEE6-F24E-AE74-94A71974800E}"/>
              </a:ext>
            </a:extLst>
          </p:cNvPr>
          <p:cNvSpPr txBox="1"/>
          <p:nvPr/>
        </p:nvSpPr>
        <p:spPr>
          <a:xfrm>
            <a:off x="3020422" y="6301188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7031DB10-F191-D44C-979E-D0D982D1C59E}"/>
              </a:ext>
            </a:extLst>
          </p:cNvPr>
          <p:cNvSpPr/>
          <p:nvPr/>
        </p:nvSpPr>
        <p:spPr>
          <a:xfrm>
            <a:off x="1395679" y="5970784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976B47B8-1ED3-314C-8355-DADF8E009AA2}"/>
              </a:ext>
            </a:extLst>
          </p:cNvPr>
          <p:cNvSpPr/>
          <p:nvPr/>
        </p:nvSpPr>
        <p:spPr>
          <a:xfrm>
            <a:off x="2181669" y="7363531"/>
            <a:ext cx="2305556" cy="143264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4BD1DB2-49AC-6D42-B22D-E1F69EB694C5}"/>
              </a:ext>
            </a:extLst>
          </p:cNvPr>
          <p:cNvSpPr/>
          <p:nvPr/>
        </p:nvSpPr>
        <p:spPr>
          <a:xfrm>
            <a:off x="-132198" y="8801497"/>
            <a:ext cx="2304522" cy="1413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8B7CF377-A1CB-1F4F-A094-D8CAB854857D}"/>
              </a:ext>
            </a:extLst>
          </p:cNvPr>
          <p:cNvSpPr/>
          <p:nvPr/>
        </p:nvSpPr>
        <p:spPr>
          <a:xfrm>
            <a:off x="-137666" y="7369799"/>
            <a:ext cx="2320088" cy="1466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CF6220C-32D2-2C4E-A89C-D6EDF4C52D84}"/>
              </a:ext>
            </a:extLst>
          </p:cNvPr>
          <p:cNvSpPr/>
          <p:nvPr/>
        </p:nvSpPr>
        <p:spPr>
          <a:xfrm>
            <a:off x="2388432" y="7855016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7A27602B-7DE9-864E-8832-E76362D36FDD}"/>
              </a:ext>
            </a:extLst>
          </p:cNvPr>
          <p:cNvSpPr/>
          <p:nvPr/>
        </p:nvSpPr>
        <p:spPr>
          <a:xfrm>
            <a:off x="132040" y="7567567"/>
            <a:ext cx="1829746" cy="3469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EB0AC4B-72A9-904E-904E-663C74DFD1A7}"/>
              </a:ext>
            </a:extLst>
          </p:cNvPr>
          <p:cNvSpPr/>
          <p:nvPr/>
        </p:nvSpPr>
        <p:spPr>
          <a:xfrm>
            <a:off x="132039" y="7567226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4E04BD12-D38E-C940-8E9E-AEF4903FCB0D}"/>
              </a:ext>
            </a:extLst>
          </p:cNvPr>
          <p:cNvSpPr/>
          <p:nvPr/>
        </p:nvSpPr>
        <p:spPr>
          <a:xfrm>
            <a:off x="272168" y="7567224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AE1B5C2-8405-A344-98F5-87BBD8E3DE11}"/>
              </a:ext>
            </a:extLst>
          </p:cNvPr>
          <p:cNvSpPr/>
          <p:nvPr/>
        </p:nvSpPr>
        <p:spPr>
          <a:xfrm>
            <a:off x="409601" y="756722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1DEC25B2-B26A-7443-A1AB-B2E1F2D4556F}"/>
              </a:ext>
            </a:extLst>
          </p:cNvPr>
          <p:cNvSpPr/>
          <p:nvPr/>
        </p:nvSpPr>
        <p:spPr>
          <a:xfrm>
            <a:off x="546850" y="756722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4FA47C49-5650-1C4D-B427-9F6AD1489F47}"/>
              </a:ext>
            </a:extLst>
          </p:cNvPr>
          <p:cNvSpPr/>
          <p:nvPr/>
        </p:nvSpPr>
        <p:spPr>
          <a:xfrm>
            <a:off x="135085" y="8135719"/>
            <a:ext cx="140129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F2BB7B18-DE33-914E-9ED2-6D65ACD41BC5}"/>
              </a:ext>
            </a:extLst>
          </p:cNvPr>
          <p:cNvSpPr/>
          <p:nvPr/>
        </p:nvSpPr>
        <p:spPr>
          <a:xfrm>
            <a:off x="275214" y="8135719"/>
            <a:ext cx="140129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E5726B02-269B-A548-BAD5-736410FFCEB9}"/>
              </a:ext>
            </a:extLst>
          </p:cNvPr>
          <p:cNvSpPr/>
          <p:nvPr/>
        </p:nvSpPr>
        <p:spPr>
          <a:xfrm>
            <a:off x="415343" y="8135719"/>
            <a:ext cx="140128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2A7F7AB7-6F7E-914F-9DE7-0B0D7FF41D30}"/>
              </a:ext>
            </a:extLst>
          </p:cNvPr>
          <p:cNvSpPr/>
          <p:nvPr/>
        </p:nvSpPr>
        <p:spPr>
          <a:xfrm>
            <a:off x="555471" y="8135719"/>
            <a:ext cx="140128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6901197C-D0EF-7141-A372-63234807C061}"/>
              </a:ext>
            </a:extLst>
          </p:cNvPr>
          <p:cNvSpPr/>
          <p:nvPr/>
        </p:nvSpPr>
        <p:spPr>
          <a:xfrm>
            <a:off x="695598" y="8135719"/>
            <a:ext cx="140128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60CA115B-527B-A84E-8F0C-CBBB6901CC07}"/>
              </a:ext>
            </a:extLst>
          </p:cNvPr>
          <p:cNvSpPr/>
          <p:nvPr/>
        </p:nvSpPr>
        <p:spPr>
          <a:xfrm>
            <a:off x="830753" y="8135721"/>
            <a:ext cx="145103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4FA927AE-7146-7941-97FF-E40042C08B56}"/>
              </a:ext>
            </a:extLst>
          </p:cNvPr>
          <p:cNvSpPr/>
          <p:nvPr/>
        </p:nvSpPr>
        <p:spPr>
          <a:xfrm>
            <a:off x="970881" y="8135719"/>
            <a:ext cx="153179" cy="3559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C7EE07A3-65DD-BE49-BDC4-39A61FCBF9E7}"/>
              </a:ext>
            </a:extLst>
          </p:cNvPr>
          <p:cNvSpPr/>
          <p:nvPr/>
        </p:nvSpPr>
        <p:spPr>
          <a:xfrm>
            <a:off x="1124060" y="8135721"/>
            <a:ext cx="140128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2F56B016-D087-4A4A-A7B4-ADA8D272DFDB}"/>
              </a:ext>
            </a:extLst>
          </p:cNvPr>
          <p:cNvSpPr/>
          <p:nvPr/>
        </p:nvSpPr>
        <p:spPr>
          <a:xfrm>
            <a:off x="1264188" y="8135719"/>
            <a:ext cx="140128" cy="3559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A680E49-D325-D241-831D-4418FA85DA48}"/>
              </a:ext>
            </a:extLst>
          </p:cNvPr>
          <p:cNvSpPr/>
          <p:nvPr/>
        </p:nvSpPr>
        <p:spPr>
          <a:xfrm>
            <a:off x="1404316" y="8135720"/>
            <a:ext cx="140128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BFCEFFE2-7A59-684F-9361-515A2BFE8E27}"/>
              </a:ext>
            </a:extLst>
          </p:cNvPr>
          <p:cNvSpPr/>
          <p:nvPr/>
        </p:nvSpPr>
        <p:spPr>
          <a:xfrm>
            <a:off x="1544446" y="8135721"/>
            <a:ext cx="140128" cy="35596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EE88102-C256-2147-A346-2F9AC5AEF576}"/>
              </a:ext>
            </a:extLst>
          </p:cNvPr>
          <p:cNvSpPr/>
          <p:nvPr/>
        </p:nvSpPr>
        <p:spPr>
          <a:xfrm>
            <a:off x="1684575" y="8135720"/>
            <a:ext cx="140128" cy="35546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5A0095B3-68A4-1A47-92E1-D55EBA84A559}"/>
              </a:ext>
            </a:extLst>
          </p:cNvPr>
          <p:cNvSpPr/>
          <p:nvPr/>
        </p:nvSpPr>
        <p:spPr>
          <a:xfrm>
            <a:off x="1824705" y="8135719"/>
            <a:ext cx="140128" cy="3559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3C6CE5FA-479D-5445-9F2C-CDEFE7069825}"/>
              </a:ext>
            </a:extLst>
          </p:cNvPr>
          <p:cNvSpPr txBox="1"/>
          <p:nvPr/>
        </p:nvSpPr>
        <p:spPr>
          <a:xfrm>
            <a:off x="77387" y="847406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BDB3F51A-A7CB-1B4C-9627-00336F1FE2CA}"/>
              </a:ext>
            </a:extLst>
          </p:cNvPr>
          <p:cNvSpPr txBox="1"/>
          <p:nvPr/>
        </p:nvSpPr>
        <p:spPr>
          <a:xfrm>
            <a:off x="1759829" y="8466123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76D5F6D2-AE94-6942-8DE6-22107D099AEC}"/>
              </a:ext>
            </a:extLst>
          </p:cNvPr>
          <p:cNvSpPr/>
          <p:nvPr/>
        </p:nvSpPr>
        <p:spPr>
          <a:xfrm>
            <a:off x="694093" y="7567347"/>
            <a:ext cx="138213" cy="34309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E0AB486-1755-0544-B630-B7E886F8CB6C}"/>
              </a:ext>
            </a:extLst>
          </p:cNvPr>
          <p:cNvSpPr/>
          <p:nvPr/>
        </p:nvSpPr>
        <p:spPr>
          <a:xfrm>
            <a:off x="1112296" y="7577269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CA6E6C95-B186-A845-86AF-2ADADFBA6691}"/>
              </a:ext>
            </a:extLst>
          </p:cNvPr>
          <p:cNvSpPr/>
          <p:nvPr/>
        </p:nvSpPr>
        <p:spPr>
          <a:xfrm>
            <a:off x="2388431" y="785501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CF1DA4A0-BCDC-8348-995C-EC7BC6E6C5EC}"/>
              </a:ext>
            </a:extLst>
          </p:cNvPr>
          <p:cNvSpPr/>
          <p:nvPr/>
        </p:nvSpPr>
        <p:spPr>
          <a:xfrm>
            <a:off x="2528560" y="785501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C0CA7505-376C-F94C-9AAE-AF645370F33B}"/>
              </a:ext>
            </a:extLst>
          </p:cNvPr>
          <p:cNvSpPr/>
          <p:nvPr/>
        </p:nvSpPr>
        <p:spPr>
          <a:xfrm>
            <a:off x="2668688" y="785501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DC1704C8-8FDC-0C45-BB80-FAE77309F658}"/>
              </a:ext>
            </a:extLst>
          </p:cNvPr>
          <p:cNvSpPr/>
          <p:nvPr/>
        </p:nvSpPr>
        <p:spPr>
          <a:xfrm>
            <a:off x="2808817" y="785501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EA205120-BC9A-B341-AA7A-66BB230B5BAC}"/>
              </a:ext>
            </a:extLst>
          </p:cNvPr>
          <p:cNvSpPr/>
          <p:nvPr/>
        </p:nvSpPr>
        <p:spPr>
          <a:xfrm>
            <a:off x="2948944" y="785501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9A289083-5798-254B-BA5C-B7E2A9C98E91}"/>
              </a:ext>
            </a:extLst>
          </p:cNvPr>
          <p:cNvSpPr/>
          <p:nvPr/>
        </p:nvSpPr>
        <p:spPr>
          <a:xfrm>
            <a:off x="3084097" y="7855018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5FD20CF-4CD1-E142-84FE-CA700837576E}"/>
              </a:ext>
            </a:extLst>
          </p:cNvPr>
          <p:cNvSpPr/>
          <p:nvPr/>
        </p:nvSpPr>
        <p:spPr>
          <a:xfrm>
            <a:off x="3231971" y="7854594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2173B3A2-B828-C04F-8401-188B011C0B9A}"/>
              </a:ext>
            </a:extLst>
          </p:cNvPr>
          <p:cNvSpPr/>
          <p:nvPr/>
        </p:nvSpPr>
        <p:spPr>
          <a:xfrm>
            <a:off x="135086" y="8135719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17848BD-FAC4-AA4D-8494-2894518AF9A9}"/>
              </a:ext>
            </a:extLst>
          </p:cNvPr>
          <p:cNvSpPr txBox="1"/>
          <p:nvPr/>
        </p:nvSpPr>
        <p:spPr>
          <a:xfrm>
            <a:off x="-125983" y="819717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9C352C29-8B87-8344-94E7-03AFBF589653}"/>
              </a:ext>
            </a:extLst>
          </p:cNvPr>
          <p:cNvSpPr txBox="1"/>
          <p:nvPr/>
        </p:nvSpPr>
        <p:spPr>
          <a:xfrm>
            <a:off x="-211415" y="7635715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E5A313A4-BB3E-A24C-B50F-FA69C1D9B2C6}"/>
              </a:ext>
            </a:extLst>
          </p:cNvPr>
          <p:cNvSpPr txBox="1"/>
          <p:nvPr/>
        </p:nvSpPr>
        <p:spPr>
          <a:xfrm>
            <a:off x="1017897" y="7905668"/>
            <a:ext cx="54053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7A3D0826-B525-7A47-A2F0-07D8FE825E37}"/>
              </a:ext>
            </a:extLst>
          </p:cNvPr>
          <p:cNvSpPr/>
          <p:nvPr/>
        </p:nvSpPr>
        <p:spPr>
          <a:xfrm>
            <a:off x="-144049" y="7177067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7CE89502-2D8C-444C-9C4F-0BE49765A90F}"/>
              </a:ext>
            </a:extLst>
          </p:cNvPr>
          <p:cNvSpPr/>
          <p:nvPr/>
        </p:nvSpPr>
        <p:spPr>
          <a:xfrm>
            <a:off x="2175607" y="7362771"/>
            <a:ext cx="2316237" cy="28589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7D2B9058-B28B-A541-87E3-B97FA5BAC8CF}"/>
              </a:ext>
            </a:extLst>
          </p:cNvPr>
          <p:cNvSpPr/>
          <p:nvPr/>
        </p:nvSpPr>
        <p:spPr>
          <a:xfrm>
            <a:off x="2173919" y="7176644"/>
            <a:ext cx="2319786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8D14661D-C19D-B948-BDE7-6AD4865AE00C}"/>
              </a:ext>
            </a:extLst>
          </p:cNvPr>
          <p:cNvSpPr/>
          <p:nvPr/>
        </p:nvSpPr>
        <p:spPr>
          <a:xfrm>
            <a:off x="-391193" y="7362772"/>
            <a:ext cx="246363" cy="2858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2D2AB5A5-A1F1-8C4E-8DAD-CAE1BBC5FD5F}"/>
              </a:ext>
            </a:extLst>
          </p:cNvPr>
          <p:cNvSpPr txBox="1"/>
          <p:nvPr/>
        </p:nvSpPr>
        <p:spPr>
          <a:xfrm>
            <a:off x="-415072" y="7935664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3F6F3BF0-F5E4-7E4D-85AD-0572FA4EDF4E}"/>
              </a:ext>
            </a:extLst>
          </p:cNvPr>
          <p:cNvSpPr/>
          <p:nvPr/>
        </p:nvSpPr>
        <p:spPr>
          <a:xfrm>
            <a:off x="132860" y="9284537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171AA99E-5490-8841-B7AC-244FF1ECC701}"/>
              </a:ext>
            </a:extLst>
          </p:cNvPr>
          <p:cNvSpPr/>
          <p:nvPr/>
        </p:nvSpPr>
        <p:spPr>
          <a:xfrm>
            <a:off x="272988" y="9284537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C0C5E0A-7606-2847-B0A3-CA3753102C29}"/>
              </a:ext>
            </a:extLst>
          </p:cNvPr>
          <p:cNvSpPr/>
          <p:nvPr/>
        </p:nvSpPr>
        <p:spPr>
          <a:xfrm>
            <a:off x="413117" y="928453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DD57CDC2-7374-D448-AB34-3F526668B661}"/>
              </a:ext>
            </a:extLst>
          </p:cNvPr>
          <p:cNvSpPr/>
          <p:nvPr/>
        </p:nvSpPr>
        <p:spPr>
          <a:xfrm>
            <a:off x="553246" y="928453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D2CC94A4-C779-064C-863E-6E0B7E068E0A}"/>
              </a:ext>
            </a:extLst>
          </p:cNvPr>
          <p:cNvSpPr/>
          <p:nvPr/>
        </p:nvSpPr>
        <p:spPr>
          <a:xfrm>
            <a:off x="835438" y="9284943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38D98BC6-22A6-1E47-89E6-87D075DB0309}"/>
              </a:ext>
            </a:extLst>
          </p:cNvPr>
          <p:cNvSpPr/>
          <p:nvPr/>
        </p:nvSpPr>
        <p:spPr>
          <a:xfrm>
            <a:off x="1447341" y="9291599"/>
            <a:ext cx="140128" cy="34766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3F4DE4B-16FA-2A43-ABA3-63A2321309D2}"/>
              </a:ext>
            </a:extLst>
          </p:cNvPr>
          <p:cNvSpPr/>
          <p:nvPr/>
        </p:nvSpPr>
        <p:spPr>
          <a:xfrm>
            <a:off x="2629864" y="9674294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43FF8B2-F599-D34E-A070-E305478D3C60}"/>
              </a:ext>
            </a:extLst>
          </p:cNvPr>
          <p:cNvSpPr/>
          <p:nvPr/>
        </p:nvSpPr>
        <p:spPr>
          <a:xfrm>
            <a:off x="2910121" y="9674294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A2CA93C8-9E91-6E42-BD2C-2AAB7756B98C}"/>
              </a:ext>
            </a:extLst>
          </p:cNvPr>
          <p:cNvSpPr/>
          <p:nvPr/>
        </p:nvSpPr>
        <p:spPr>
          <a:xfrm>
            <a:off x="3185401" y="9674296"/>
            <a:ext cx="145103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02D891B5-C436-DF49-B8FB-AA57A3D84D38}"/>
              </a:ext>
            </a:extLst>
          </p:cNvPr>
          <p:cNvSpPr/>
          <p:nvPr/>
        </p:nvSpPr>
        <p:spPr>
          <a:xfrm>
            <a:off x="3328921" y="9674548"/>
            <a:ext cx="139506" cy="352800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66CF93FA-203E-FB44-AB05-48DACA947238}"/>
              </a:ext>
            </a:extLst>
          </p:cNvPr>
          <p:cNvSpPr txBox="1"/>
          <p:nvPr/>
        </p:nvSpPr>
        <p:spPr>
          <a:xfrm>
            <a:off x="1389938" y="9632544"/>
            <a:ext cx="54053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7A7258CB-DAE0-2044-8D36-73EAC6A2EE0E}"/>
              </a:ext>
            </a:extLst>
          </p:cNvPr>
          <p:cNvSpPr txBox="1"/>
          <p:nvPr/>
        </p:nvSpPr>
        <p:spPr>
          <a:xfrm>
            <a:off x="-414273" y="9359286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E25ACDE8-8F27-9F46-9C9B-88A636DE546C}"/>
              </a:ext>
            </a:extLst>
          </p:cNvPr>
          <p:cNvSpPr txBox="1"/>
          <p:nvPr/>
        </p:nvSpPr>
        <p:spPr>
          <a:xfrm>
            <a:off x="-148412" y="7362248"/>
            <a:ext cx="233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endParaRPr lang="en-US" sz="70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308E95F3-B6DD-FB4D-AE60-A41061FDB0E5}"/>
              </a:ext>
            </a:extLst>
          </p:cNvPr>
          <p:cNvSpPr txBox="1"/>
          <p:nvPr/>
        </p:nvSpPr>
        <p:spPr>
          <a:xfrm>
            <a:off x="2176494" y="7361501"/>
            <a:ext cx="231274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C0352AC1-743F-164D-B7B3-4651DFF8F575}"/>
              </a:ext>
            </a:extLst>
          </p:cNvPr>
          <p:cNvSpPr txBox="1"/>
          <p:nvPr/>
        </p:nvSpPr>
        <p:spPr>
          <a:xfrm>
            <a:off x="3156163" y="8215362"/>
            <a:ext cx="510076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E8557565-7312-7042-BC19-EA6595DCA9B8}"/>
              </a:ext>
            </a:extLst>
          </p:cNvPr>
          <p:cNvSpPr txBox="1"/>
          <p:nvPr/>
        </p:nvSpPr>
        <p:spPr>
          <a:xfrm>
            <a:off x="608098" y="7905668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9D67A939-CB95-424B-84B7-73F2DEA1E64D}"/>
              </a:ext>
            </a:extLst>
          </p:cNvPr>
          <p:cNvSpPr/>
          <p:nvPr/>
        </p:nvSpPr>
        <p:spPr>
          <a:xfrm>
            <a:off x="827444" y="7567006"/>
            <a:ext cx="138267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0327C37-6446-B240-9001-05AC95084A75}"/>
              </a:ext>
            </a:extLst>
          </p:cNvPr>
          <p:cNvSpPr/>
          <p:nvPr/>
        </p:nvSpPr>
        <p:spPr>
          <a:xfrm>
            <a:off x="965137" y="7567224"/>
            <a:ext cx="132552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50CB339D-7E33-3C4F-BA58-F62631306CC5}"/>
              </a:ext>
            </a:extLst>
          </p:cNvPr>
          <p:cNvSpPr/>
          <p:nvPr/>
        </p:nvSpPr>
        <p:spPr>
          <a:xfrm>
            <a:off x="683705" y="7566887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4135D4FD-7B35-1C4B-9CEF-87FBA8C7C160}"/>
              </a:ext>
            </a:extLst>
          </p:cNvPr>
          <p:cNvSpPr/>
          <p:nvPr/>
        </p:nvSpPr>
        <p:spPr>
          <a:xfrm>
            <a:off x="690754" y="9284940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575AF46F-E81D-DE45-8E44-67C721DB1247}"/>
              </a:ext>
            </a:extLst>
          </p:cNvPr>
          <p:cNvSpPr/>
          <p:nvPr/>
        </p:nvSpPr>
        <p:spPr>
          <a:xfrm>
            <a:off x="970902" y="9285639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E7305439-10BA-B24C-9749-0B915A974B0E}"/>
              </a:ext>
            </a:extLst>
          </p:cNvPr>
          <p:cNvSpPr txBox="1"/>
          <p:nvPr/>
        </p:nvSpPr>
        <p:spPr>
          <a:xfrm>
            <a:off x="2166333" y="79202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476F5A36-94FC-6F4E-ABA2-9D355A17F268}"/>
              </a:ext>
            </a:extLst>
          </p:cNvPr>
          <p:cNvSpPr txBox="1"/>
          <p:nvPr/>
        </p:nvSpPr>
        <p:spPr>
          <a:xfrm>
            <a:off x="2220534" y="9749594"/>
            <a:ext cx="287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60982ACA-7578-F04D-8775-C856AA8D8A18}"/>
              </a:ext>
            </a:extLst>
          </p:cNvPr>
          <p:cNvSpPr txBox="1"/>
          <p:nvPr/>
        </p:nvSpPr>
        <p:spPr>
          <a:xfrm>
            <a:off x="-208847" y="9364274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3147E212-914B-7D46-96D6-47AF2645EE74}"/>
              </a:ext>
            </a:extLst>
          </p:cNvPr>
          <p:cNvSpPr txBox="1"/>
          <p:nvPr/>
        </p:nvSpPr>
        <p:spPr>
          <a:xfrm>
            <a:off x="67833" y="7888500"/>
            <a:ext cx="445955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tart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94A9D4DE-1A15-B640-A802-A27F9598B759}"/>
              </a:ext>
            </a:extLst>
          </p:cNvPr>
          <p:cNvSpPr txBox="1"/>
          <p:nvPr/>
        </p:nvSpPr>
        <p:spPr>
          <a:xfrm>
            <a:off x="2439889" y="10027482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46DF80A8-288B-1941-B50B-584E498BD05D}"/>
              </a:ext>
            </a:extLst>
          </p:cNvPr>
          <p:cNvSpPr txBox="1"/>
          <p:nvPr/>
        </p:nvSpPr>
        <p:spPr>
          <a:xfrm>
            <a:off x="2336328" y="8215875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7103BE00-4949-054C-8406-D2A497463CA4}"/>
              </a:ext>
            </a:extLst>
          </p:cNvPr>
          <p:cNvSpPr txBox="1"/>
          <p:nvPr/>
        </p:nvSpPr>
        <p:spPr>
          <a:xfrm>
            <a:off x="2189236" y="8797567"/>
            <a:ext cx="229382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Follower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D2054119-B150-1C41-8997-81F6275D2AD9}"/>
              </a:ext>
            </a:extLst>
          </p:cNvPr>
          <p:cNvSpPr txBox="1"/>
          <p:nvPr/>
        </p:nvSpPr>
        <p:spPr>
          <a:xfrm>
            <a:off x="-131910" y="8795237"/>
            <a:ext cx="230146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7847044C-F48C-F941-AB6E-C407B5028A50}"/>
              </a:ext>
            </a:extLst>
          </p:cNvPr>
          <p:cNvSpPr/>
          <p:nvPr/>
        </p:nvSpPr>
        <p:spPr>
          <a:xfrm>
            <a:off x="2474701" y="9116008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F5FA45E4-39E3-C84A-8898-9F036A2B2EF1}"/>
              </a:ext>
            </a:extLst>
          </p:cNvPr>
          <p:cNvSpPr txBox="1"/>
          <p:nvPr/>
        </p:nvSpPr>
        <p:spPr>
          <a:xfrm>
            <a:off x="2139078" y="9190069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74ACCC7D-EA5C-C24E-BF22-4663D17F6F28}"/>
              </a:ext>
            </a:extLst>
          </p:cNvPr>
          <p:cNvSpPr/>
          <p:nvPr/>
        </p:nvSpPr>
        <p:spPr>
          <a:xfrm>
            <a:off x="1127363" y="9285246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18A9E596-049C-544D-A937-23192348CFD2}"/>
              </a:ext>
            </a:extLst>
          </p:cNvPr>
          <p:cNvSpPr/>
          <p:nvPr/>
        </p:nvSpPr>
        <p:spPr>
          <a:xfrm>
            <a:off x="1280254" y="9286461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E57A595E-8CAF-844D-A8C0-C192129563AB}"/>
              </a:ext>
            </a:extLst>
          </p:cNvPr>
          <p:cNvSpPr/>
          <p:nvPr/>
        </p:nvSpPr>
        <p:spPr>
          <a:xfrm>
            <a:off x="2489735" y="9674294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35AD6E67-48DD-F443-A034-629C965FC623}"/>
              </a:ext>
            </a:extLst>
          </p:cNvPr>
          <p:cNvSpPr/>
          <p:nvPr/>
        </p:nvSpPr>
        <p:spPr>
          <a:xfrm>
            <a:off x="2769992" y="9674294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2723785B-0383-D24A-AA02-278EA84BB4F4}"/>
              </a:ext>
            </a:extLst>
          </p:cNvPr>
          <p:cNvSpPr/>
          <p:nvPr/>
        </p:nvSpPr>
        <p:spPr>
          <a:xfrm>
            <a:off x="3050248" y="9674294"/>
            <a:ext cx="140128" cy="3528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2CEE264F-B183-C744-A97D-088372A1D7A5}"/>
              </a:ext>
            </a:extLst>
          </p:cNvPr>
          <p:cNvSpPr/>
          <p:nvPr/>
        </p:nvSpPr>
        <p:spPr>
          <a:xfrm>
            <a:off x="2489736" y="9674294"/>
            <a:ext cx="1829746" cy="3559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62" name="Elbow Connector 561">
            <a:extLst>
              <a:ext uri="{FF2B5EF4-FFF2-40B4-BE49-F238E27FC236}">
                <a16:creationId xmlns:a16="http://schemas.microsoft.com/office/drawing/2014/main" id="{55EC195B-7C60-FE47-BCE6-A5FF2D8A4B99}"/>
              </a:ext>
            </a:extLst>
          </p:cNvPr>
          <p:cNvCxnSpPr>
            <a:cxnSpLocks/>
            <a:stCxn id="551" idx="0"/>
            <a:endCxn id="518" idx="0"/>
          </p:cNvCxnSpPr>
          <p:nvPr/>
        </p:nvCxnSpPr>
        <p:spPr>
          <a:xfrm rot="16200000" flipH="1" flipV="1">
            <a:off x="1291162" y="8025937"/>
            <a:ext cx="163532" cy="2343673"/>
          </a:xfrm>
          <a:prstGeom prst="bentConnector3">
            <a:avLst>
              <a:gd name="adj1" fmla="val -83873"/>
            </a:avLst>
          </a:prstGeom>
          <a:ln cmpd="sng">
            <a:solidFill>
              <a:srgbClr val="0070C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>
            <a:extLst>
              <a:ext uri="{FF2B5EF4-FFF2-40B4-BE49-F238E27FC236}">
                <a16:creationId xmlns:a16="http://schemas.microsoft.com/office/drawing/2014/main" id="{5922466D-7439-7F40-B50D-9993BDED6D1D}"/>
              </a:ext>
            </a:extLst>
          </p:cNvPr>
          <p:cNvSpPr/>
          <p:nvPr/>
        </p:nvSpPr>
        <p:spPr>
          <a:xfrm>
            <a:off x="-388757" y="7368320"/>
            <a:ext cx="4881597" cy="142225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7912655D-2EAF-7F4B-8606-03FA09F53BF2}"/>
              </a:ext>
            </a:extLst>
          </p:cNvPr>
          <p:cNvCxnSpPr>
            <a:cxnSpLocks/>
          </p:cNvCxnSpPr>
          <p:nvPr/>
        </p:nvCxnSpPr>
        <p:spPr>
          <a:xfrm>
            <a:off x="-361852" y="10221632"/>
            <a:ext cx="417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Rectangle 669">
            <a:extLst>
              <a:ext uri="{FF2B5EF4-FFF2-40B4-BE49-F238E27FC236}">
                <a16:creationId xmlns:a16="http://schemas.microsoft.com/office/drawing/2014/main" id="{439D26AF-3F09-B04A-B345-3CF80AF07A13}"/>
              </a:ext>
            </a:extLst>
          </p:cNvPr>
          <p:cNvSpPr/>
          <p:nvPr/>
        </p:nvSpPr>
        <p:spPr>
          <a:xfrm>
            <a:off x="7325840" y="7377352"/>
            <a:ext cx="2305556" cy="143264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6469D7EC-FCFC-6641-A172-6EB8E259EE7A}"/>
              </a:ext>
            </a:extLst>
          </p:cNvPr>
          <p:cNvSpPr/>
          <p:nvPr/>
        </p:nvSpPr>
        <p:spPr>
          <a:xfrm>
            <a:off x="5016774" y="8807296"/>
            <a:ext cx="2304522" cy="1413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A269461F-A964-0D4D-81B6-30B26518AF2C}"/>
              </a:ext>
            </a:extLst>
          </p:cNvPr>
          <p:cNvSpPr/>
          <p:nvPr/>
        </p:nvSpPr>
        <p:spPr>
          <a:xfrm>
            <a:off x="5009580" y="7375802"/>
            <a:ext cx="2320088" cy="1432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BB7AAAA0-FFCE-F94F-9FFA-B8F364BA434D}"/>
              </a:ext>
            </a:extLst>
          </p:cNvPr>
          <p:cNvSpPr/>
          <p:nvPr/>
        </p:nvSpPr>
        <p:spPr>
          <a:xfrm>
            <a:off x="7540353" y="7857548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16971A30-B559-B846-BD6A-04D659CCBFBD}"/>
              </a:ext>
            </a:extLst>
          </p:cNvPr>
          <p:cNvSpPr/>
          <p:nvPr/>
        </p:nvSpPr>
        <p:spPr>
          <a:xfrm>
            <a:off x="5283961" y="7570099"/>
            <a:ext cx="1829746" cy="3469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E84D482-5FB1-2C4E-87D9-B1EB66F7E7E9}"/>
              </a:ext>
            </a:extLst>
          </p:cNvPr>
          <p:cNvSpPr/>
          <p:nvPr/>
        </p:nvSpPr>
        <p:spPr>
          <a:xfrm>
            <a:off x="5283960" y="7569758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C697CD8C-40D4-AA43-86F9-813ED8947A6B}"/>
              </a:ext>
            </a:extLst>
          </p:cNvPr>
          <p:cNvSpPr/>
          <p:nvPr/>
        </p:nvSpPr>
        <p:spPr>
          <a:xfrm>
            <a:off x="5424089" y="7569756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A1F6C86F-07D5-3B48-9FC6-5F3330534075}"/>
              </a:ext>
            </a:extLst>
          </p:cNvPr>
          <p:cNvSpPr/>
          <p:nvPr/>
        </p:nvSpPr>
        <p:spPr>
          <a:xfrm>
            <a:off x="5561522" y="756975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F12F2ACA-C02A-824C-B4CA-51773E159C22}"/>
              </a:ext>
            </a:extLst>
          </p:cNvPr>
          <p:cNvSpPr/>
          <p:nvPr/>
        </p:nvSpPr>
        <p:spPr>
          <a:xfrm>
            <a:off x="5698771" y="756975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854215C3-FF25-1449-85B9-68F8D9362331}"/>
              </a:ext>
            </a:extLst>
          </p:cNvPr>
          <p:cNvSpPr/>
          <p:nvPr/>
        </p:nvSpPr>
        <p:spPr>
          <a:xfrm>
            <a:off x="5287006" y="813825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F4F20398-032B-D948-A519-CB64CC68C50D}"/>
              </a:ext>
            </a:extLst>
          </p:cNvPr>
          <p:cNvSpPr/>
          <p:nvPr/>
        </p:nvSpPr>
        <p:spPr>
          <a:xfrm>
            <a:off x="5427135" y="8138251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BD731435-F777-354C-8D7E-3030C365CFCB}"/>
              </a:ext>
            </a:extLst>
          </p:cNvPr>
          <p:cNvSpPr/>
          <p:nvPr/>
        </p:nvSpPr>
        <p:spPr>
          <a:xfrm>
            <a:off x="5567264" y="813825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9CC15476-17DB-074A-9C27-F8702F4A07CF}"/>
              </a:ext>
            </a:extLst>
          </p:cNvPr>
          <p:cNvSpPr/>
          <p:nvPr/>
        </p:nvSpPr>
        <p:spPr>
          <a:xfrm>
            <a:off x="5707392" y="813825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D84F6BF3-7ABA-984E-9568-CEEFA323D3D5}"/>
              </a:ext>
            </a:extLst>
          </p:cNvPr>
          <p:cNvSpPr/>
          <p:nvPr/>
        </p:nvSpPr>
        <p:spPr>
          <a:xfrm>
            <a:off x="5847519" y="8138251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9A4EA50D-2B41-3A4A-8AAE-C6931D614718}"/>
              </a:ext>
            </a:extLst>
          </p:cNvPr>
          <p:cNvSpPr/>
          <p:nvPr/>
        </p:nvSpPr>
        <p:spPr>
          <a:xfrm>
            <a:off x="5982674" y="8138253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A6F0A5CC-E5DD-4A47-87D9-40725ED87D54}"/>
              </a:ext>
            </a:extLst>
          </p:cNvPr>
          <p:cNvSpPr/>
          <p:nvPr/>
        </p:nvSpPr>
        <p:spPr>
          <a:xfrm>
            <a:off x="6122802" y="8138251"/>
            <a:ext cx="15317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27B07AFB-5F03-AD43-AD5B-13C73FDEBC3B}"/>
              </a:ext>
            </a:extLst>
          </p:cNvPr>
          <p:cNvSpPr/>
          <p:nvPr/>
        </p:nvSpPr>
        <p:spPr>
          <a:xfrm>
            <a:off x="6275981" y="813825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2863ABA7-99A3-4B4C-ABD6-74132F70450E}"/>
              </a:ext>
            </a:extLst>
          </p:cNvPr>
          <p:cNvSpPr/>
          <p:nvPr/>
        </p:nvSpPr>
        <p:spPr>
          <a:xfrm>
            <a:off x="6416109" y="813825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ABC5F8B1-654A-A34F-AC96-1552338F82FC}"/>
              </a:ext>
            </a:extLst>
          </p:cNvPr>
          <p:cNvSpPr/>
          <p:nvPr/>
        </p:nvSpPr>
        <p:spPr>
          <a:xfrm>
            <a:off x="6556237" y="8138252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5D0EC205-C562-D543-AA3B-9E44733C3B54}"/>
              </a:ext>
            </a:extLst>
          </p:cNvPr>
          <p:cNvSpPr/>
          <p:nvPr/>
        </p:nvSpPr>
        <p:spPr>
          <a:xfrm>
            <a:off x="6696367" y="8138253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067251FE-E862-3C47-B635-F71FFE54CDBF}"/>
              </a:ext>
            </a:extLst>
          </p:cNvPr>
          <p:cNvSpPr/>
          <p:nvPr/>
        </p:nvSpPr>
        <p:spPr>
          <a:xfrm>
            <a:off x="6836496" y="8138252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D67985FD-7156-4D48-9777-AED82F42BAB5}"/>
              </a:ext>
            </a:extLst>
          </p:cNvPr>
          <p:cNvSpPr/>
          <p:nvPr/>
        </p:nvSpPr>
        <p:spPr>
          <a:xfrm>
            <a:off x="6976626" y="8138251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745EAB36-0350-C342-BA18-2F32C1FD5D1A}"/>
              </a:ext>
            </a:extLst>
          </p:cNvPr>
          <p:cNvSpPr txBox="1"/>
          <p:nvPr/>
        </p:nvSpPr>
        <p:spPr>
          <a:xfrm>
            <a:off x="5229308" y="847659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ED890242-81EA-1E4F-8EF4-5D055AB838B1}"/>
              </a:ext>
            </a:extLst>
          </p:cNvPr>
          <p:cNvSpPr txBox="1"/>
          <p:nvPr/>
        </p:nvSpPr>
        <p:spPr>
          <a:xfrm>
            <a:off x="6911750" y="8468655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E8DDFF9F-E083-4946-8DA3-BAEB7BA984E7}"/>
              </a:ext>
            </a:extLst>
          </p:cNvPr>
          <p:cNvSpPr/>
          <p:nvPr/>
        </p:nvSpPr>
        <p:spPr>
          <a:xfrm>
            <a:off x="5839290" y="7569879"/>
            <a:ext cx="146298" cy="35180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BEECCB5C-CE17-924F-AB54-D527D9F54544}"/>
              </a:ext>
            </a:extLst>
          </p:cNvPr>
          <p:cNvSpPr/>
          <p:nvPr/>
        </p:nvSpPr>
        <p:spPr>
          <a:xfrm>
            <a:off x="6264217" y="7579801"/>
            <a:ext cx="153398" cy="3296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DDF416C9-D2C4-1B47-B4B4-96DC3CD0D39E}"/>
              </a:ext>
            </a:extLst>
          </p:cNvPr>
          <p:cNvSpPr/>
          <p:nvPr/>
        </p:nvSpPr>
        <p:spPr>
          <a:xfrm>
            <a:off x="7540352" y="785754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CAFBBDC-9887-EA43-A4D7-F569E98CD62B}"/>
              </a:ext>
            </a:extLst>
          </p:cNvPr>
          <p:cNvSpPr/>
          <p:nvPr/>
        </p:nvSpPr>
        <p:spPr>
          <a:xfrm>
            <a:off x="7680481" y="785754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3BEBCDE5-8DBC-304F-8525-4A1AB8986E97}"/>
              </a:ext>
            </a:extLst>
          </p:cNvPr>
          <p:cNvSpPr/>
          <p:nvPr/>
        </p:nvSpPr>
        <p:spPr>
          <a:xfrm>
            <a:off x="7820609" y="785754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4CC1A0CA-4D06-A344-B60E-56B4ECA2E8C0}"/>
              </a:ext>
            </a:extLst>
          </p:cNvPr>
          <p:cNvSpPr/>
          <p:nvPr/>
        </p:nvSpPr>
        <p:spPr>
          <a:xfrm>
            <a:off x="7960738" y="785754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AE29090C-B9D0-5848-873F-18BD79B51457}"/>
              </a:ext>
            </a:extLst>
          </p:cNvPr>
          <p:cNvSpPr/>
          <p:nvPr/>
        </p:nvSpPr>
        <p:spPr>
          <a:xfrm>
            <a:off x="8100865" y="785754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3CE6F514-3785-AD41-8B8D-4827471CA8E8}"/>
              </a:ext>
            </a:extLst>
          </p:cNvPr>
          <p:cNvSpPr/>
          <p:nvPr/>
        </p:nvSpPr>
        <p:spPr>
          <a:xfrm>
            <a:off x="8236018" y="7857550"/>
            <a:ext cx="14510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0EA8F6FC-2AF5-B44B-871C-5FFADDC4DFA0}"/>
              </a:ext>
            </a:extLst>
          </p:cNvPr>
          <p:cNvSpPr/>
          <p:nvPr/>
        </p:nvSpPr>
        <p:spPr>
          <a:xfrm>
            <a:off x="8383892" y="7857126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7FBB5532-73DD-644C-92A3-81AB8FAF99AA}"/>
              </a:ext>
            </a:extLst>
          </p:cNvPr>
          <p:cNvSpPr/>
          <p:nvPr/>
        </p:nvSpPr>
        <p:spPr>
          <a:xfrm>
            <a:off x="5287007" y="8138251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D31AA1E2-FE68-7B43-9C22-AD2030384950}"/>
              </a:ext>
            </a:extLst>
          </p:cNvPr>
          <p:cNvSpPr txBox="1"/>
          <p:nvPr/>
        </p:nvSpPr>
        <p:spPr>
          <a:xfrm>
            <a:off x="5025938" y="819970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92F3B74B-B773-4A48-9CB8-381A4358146D}"/>
              </a:ext>
            </a:extLst>
          </p:cNvPr>
          <p:cNvSpPr txBox="1"/>
          <p:nvPr/>
        </p:nvSpPr>
        <p:spPr>
          <a:xfrm>
            <a:off x="4940506" y="7638247"/>
            <a:ext cx="454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0850A0A5-DCEE-514B-B68F-4D3C13A67FE0}"/>
              </a:ext>
            </a:extLst>
          </p:cNvPr>
          <p:cNvSpPr txBox="1"/>
          <p:nvPr/>
        </p:nvSpPr>
        <p:spPr>
          <a:xfrm>
            <a:off x="6169818" y="7908200"/>
            <a:ext cx="54053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9CAAADA4-27AA-124B-9F0C-D24CE3895B16}"/>
              </a:ext>
            </a:extLst>
          </p:cNvPr>
          <p:cNvSpPr/>
          <p:nvPr/>
        </p:nvSpPr>
        <p:spPr>
          <a:xfrm>
            <a:off x="5007872" y="7179599"/>
            <a:ext cx="2317967" cy="18450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1</a:t>
            </a: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D8015BF4-2AFB-DE41-BF2E-C000D842B329}"/>
              </a:ext>
            </a:extLst>
          </p:cNvPr>
          <p:cNvSpPr/>
          <p:nvPr/>
        </p:nvSpPr>
        <p:spPr>
          <a:xfrm>
            <a:off x="7327528" y="7365303"/>
            <a:ext cx="2316237" cy="28589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919D2780-30B4-8049-AC39-D9BB09F85691}"/>
              </a:ext>
            </a:extLst>
          </p:cNvPr>
          <p:cNvSpPr/>
          <p:nvPr/>
        </p:nvSpPr>
        <p:spPr>
          <a:xfrm>
            <a:off x="7325840" y="7179176"/>
            <a:ext cx="2319786" cy="1849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1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2</a:t>
            </a: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BAEE727D-0F07-484F-83A2-E04B5A5BAAD7}"/>
              </a:ext>
            </a:extLst>
          </p:cNvPr>
          <p:cNvSpPr/>
          <p:nvPr/>
        </p:nvSpPr>
        <p:spPr>
          <a:xfrm>
            <a:off x="4760728" y="7365304"/>
            <a:ext cx="246363" cy="28589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DD327350-BB2C-4F4D-A804-1CE7D2C6B8B0}"/>
              </a:ext>
            </a:extLst>
          </p:cNvPr>
          <p:cNvSpPr txBox="1"/>
          <p:nvPr/>
        </p:nvSpPr>
        <p:spPr>
          <a:xfrm>
            <a:off x="4736849" y="7938196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6C4D0462-D3CB-284D-ABCA-208B9DA3F9CF}"/>
              </a:ext>
            </a:extLst>
          </p:cNvPr>
          <p:cNvSpPr/>
          <p:nvPr/>
        </p:nvSpPr>
        <p:spPr>
          <a:xfrm>
            <a:off x="5251674" y="8991722"/>
            <a:ext cx="1829746" cy="355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47DB5DF8-EA0B-FA4F-8C47-7BF76C79DAC9}"/>
              </a:ext>
            </a:extLst>
          </p:cNvPr>
          <p:cNvSpPr/>
          <p:nvPr/>
        </p:nvSpPr>
        <p:spPr>
          <a:xfrm>
            <a:off x="5251673" y="8991722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B5AE4AB0-EFB6-4244-8418-242B73B947DD}"/>
              </a:ext>
            </a:extLst>
          </p:cNvPr>
          <p:cNvSpPr/>
          <p:nvPr/>
        </p:nvSpPr>
        <p:spPr>
          <a:xfrm>
            <a:off x="5391802" y="8991722"/>
            <a:ext cx="140129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CD3B0DE9-157A-794E-AE8E-AED39A9F387E}"/>
              </a:ext>
            </a:extLst>
          </p:cNvPr>
          <p:cNvSpPr/>
          <p:nvPr/>
        </p:nvSpPr>
        <p:spPr>
          <a:xfrm>
            <a:off x="5531931" y="8991722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D79E456C-D05E-3C48-B093-4D778D82936C}"/>
              </a:ext>
            </a:extLst>
          </p:cNvPr>
          <p:cNvSpPr/>
          <p:nvPr/>
        </p:nvSpPr>
        <p:spPr>
          <a:xfrm>
            <a:off x="5672060" y="8991722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AB9866BE-1257-1B45-8C4F-17D3A5882678}"/>
              </a:ext>
            </a:extLst>
          </p:cNvPr>
          <p:cNvSpPr/>
          <p:nvPr/>
        </p:nvSpPr>
        <p:spPr>
          <a:xfrm>
            <a:off x="5954252" y="8992128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D4F2FEFE-6A88-1948-8284-CCE0E3CD9A6D}"/>
              </a:ext>
            </a:extLst>
          </p:cNvPr>
          <p:cNvSpPr/>
          <p:nvPr/>
        </p:nvSpPr>
        <p:spPr>
          <a:xfrm>
            <a:off x="6566155" y="8994388"/>
            <a:ext cx="140128" cy="347439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87C99F30-50F9-3E43-985F-4972F1295520}"/>
              </a:ext>
            </a:extLst>
          </p:cNvPr>
          <p:cNvSpPr txBox="1"/>
          <p:nvPr/>
        </p:nvSpPr>
        <p:spPr>
          <a:xfrm>
            <a:off x="6529345" y="9332915"/>
            <a:ext cx="540534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LEO[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3A7D2342-9D2F-E44F-9A98-7169B3F2A883}"/>
              </a:ext>
            </a:extLst>
          </p:cNvPr>
          <p:cNvSpPr txBox="1"/>
          <p:nvPr/>
        </p:nvSpPr>
        <p:spPr>
          <a:xfrm>
            <a:off x="4737648" y="9361818"/>
            <a:ext cx="297211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701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49CDDFF8-5749-A143-ABC0-81BE4060F2EE}"/>
              </a:ext>
            </a:extLst>
          </p:cNvPr>
          <p:cNvSpPr txBox="1"/>
          <p:nvPr/>
        </p:nvSpPr>
        <p:spPr>
          <a:xfrm>
            <a:off x="5003509" y="7364780"/>
            <a:ext cx="233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endParaRPr lang="en-US" sz="70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1AF4DDAF-4ED3-484A-A316-A91603D4969E}"/>
              </a:ext>
            </a:extLst>
          </p:cNvPr>
          <p:cNvSpPr txBox="1"/>
          <p:nvPr/>
        </p:nvSpPr>
        <p:spPr>
          <a:xfrm>
            <a:off x="7328415" y="7364033"/>
            <a:ext cx="2312748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Offline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1CBF7A33-6062-794C-A5F3-323DCAB70E4C}"/>
              </a:ext>
            </a:extLst>
          </p:cNvPr>
          <p:cNvSpPr txBox="1"/>
          <p:nvPr/>
        </p:nvSpPr>
        <p:spPr>
          <a:xfrm>
            <a:off x="8342992" y="8211170"/>
            <a:ext cx="494045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354A7623-9DA3-AC44-92C7-B7CE2EC3091B}"/>
              </a:ext>
            </a:extLst>
          </p:cNvPr>
          <p:cNvSpPr txBox="1"/>
          <p:nvPr/>
        </p:nvSpPr>
        <p:spPr>
          <a:xfrm>
            <a:off x="5481818" y="7894205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E0264405-2DE1-3849-BE27-6FAACD13662F}"/>
              </a:ext>
            </a:extLst>
          </p:cNvPr>
          <p:cNvSpPr/>
          <p:nvPr/>
        </p:nvSpPr>
        <p:spPr>
          <a:xfrm>
            <a:off x="5979365" y="7569538"/>
            <a:ext cx="138267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770C2339-4B06-0C4A-BA37-12CD4577F699}"/>
              </a:ext>
            </a:extLst>
          </p:cNvPr>
          <p:cNvSpPr/>
          <p:nvPr/>
        </p:nvSpPr>
        <p:spPr>
          <a:xfrm>
            <a:off x="6117058" y="7569756"/>
            <a:ext cx="132552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53C8343B-DD5C-344C-B9BE-C1EC556EDA90}"/>
              </a:ext>
            </a:extLst>
          </p:cNvPr>
          <p:cNvSpPr/>
          <p:nvPr/>
        </p:nvSpPr>
        <p:spPr>
          <a:xfrm>
            <a:off x="5563422" y="7567568"/>
            <a:ext cx="142893" cy="354651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9373A2A0-74F0-3841-B30C-EACF06CD7C89}"/>
              </a:ext>
            </a:extLst>
          </p:cNvPr>
          <p:cNvSpPr/>
          <p:nvPr/>
        </p:nvSpPr>
        <p:spPr>
          <a:xfrm>
            <a:off x="5809568" y="8992125"/>
            <a:ext cx="142893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4ABED04A-8721-244B-A48C-6E96EE78E7C5}"/>
              </a:ext>
            </a:extLst>
          </p:cNvPr>
          <p:cNvSpPr/>
          <p:nvPr/>
        </p:nvSpPr>
        <p:spPr>
          <a:xfrm>
            <a:off x="6089716" y="8992824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5F0F22EA-CC3E-9C44-A4EA-2969FD0ED5A0}"/>
              </a:ext>
            </a:extLst>
          </p:cNvPr>
          <p:cNvSpPr txBox="1"/>
          <p:nvPr/>
        </p:nvSpPr>
        <p:spPr>
          <a:xfrm>
            <a:off x="7318254" y="792280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B5CF801A-DE72-A74C-BC05-A84F6E2573B6}"/>
              </a:ext>
            </a:extLst>
          </p:cNvPr>
          <p:cNvSpPr txBox="1"/>
          <p:nvPr/>
        </p:nvSpPr>
        <p:spPr>
          <a:xfrm>
            <a:off x="4929879" y="9039429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AB40A4E2-B751-0845-BFE8-119E2874FC36}"/>
              </a:ext>
            </a:extLst>
          </p:cNvPr>
          <p:cNvSpPr txBox="1"/>
          <p:nvPr/>
        </p:nvSpPr>
        <p:spPr>
          <a:xfrm>
            <a:off x="5225568" y="7895698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E3005E50-5489-534C-8A9C-2B5CC12CDF87}"/>
              </a:ext>
            </a:extLst>
          </p:cNvPr>
          <p:cNvSpPr txBox="1"/>
          <p:nvPr/>
        </p:nvSpPr>
        <p:spPr>
          <a:xfrm>
            <a:off x="7488249" y="8218407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CA6D3D80-9EC3-B74B-9173-E06EB8A83FE5}"/>
              </a:ext>
            </a:extLst>
          </p:cNvPr>
          <p:cNvSpPr txBox="1"/>
          <p:nvPr/>
        </p:nvSpPr>
        <p:spPr>
          <a:xfrm>
            <a:off x="5199075" y="9317055"/>
            <a:ext cx="369012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FA2A23F6-1685-BC43-B727-CE00C946EFC0}"/>
              </a:ext>
            </a:extLst>
          </p:cNvPr>
          <p:cNvSpPr txBox="1"/>
          <p:nvPr/>
        </p:nvSpPr>
        <p:spPr>
          <a:xfrm>
            <a:off x="7341157" y="8800099"/>
            <a:ext cx="229382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Follower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CF197F53-6C40-F84C-AF02-031D92BB78E8}"/>
              </a:ext>
            </a:extLst>
          </p:cNvPr>
          <p:cNvSpPr txBox="1"/>
          <p:nvPr/>
        </p:nvSpPr>
        <p:spPr>
          <a:xfrm>
            <a:off x="5020011" y="8797769"/>
            <a:ext cx="2301463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7B92F5D8-F46D-164F-B348-D22F17CEC5BA}"/>
              </a:ext>
            </a:extLst>
          </p:cNvPr>
          <p:cNvSpPr/>
          <p:nvPr/>
        </p:nvSpPr>
        <p:spPr>
          <a:xfrm>
            <a:off x="6246177" y="8992431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76951B95-E0A9-BE4D-B490-AA13ED3F3A29}"/>
              </a:ext>
            </a:extLst>
          </p:cNvPr>
          <p:cNvSpPr/>
          <p:nvPr/>
        </p:nvSpPr>
        <p:spPr>
          <a:xfrm>
            <a:off x="6399068" y="8993646"/>
            <a:ext cx="15397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DAA2FA8B-4918-9046-BADB-A520B5095E46}"/>
              </a:ext>
            </a:extLst>
          </p:cNvPr>
          <p:cNvSpPr/>
          <p:nvPr/>
        </p:nvSpPr>
        <p:spPr>
          <a:xfrm>
            <a:off x="5277826" y="9687155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CCC257AD-3BFF-BC4C-A4FE-297CE7DBFD88}"/>
              </a:ext>
            </a:extLst>
          </p:cNvPr>
          <p:cNvSpPr/>
          <p:nvPr/>
        </p:nvSpPr>
        <p:spPr>
          <a:xfrm>
            <a:off x="5417955" y="9687155"/>
            <a:ext cx="140129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DBBE3107-C678-2046-AC68-3DDE7F379033}"/>
              </a:ext>
            </a:extLst>
          </p:cNvPr>
          <p:cNvSpPr/>
          <p:nvPr/>
        </p:nvSpPr>
        <p:spPr>
          <a:xfrm>
            <a:off x="5558084" y="9687155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33FD5A5A-F657-CA4D-889B-C7AC4AD8EE42}"/>
              </a:ext>
            </a:extLst>
          </p:cNvPr>
          <p:cNvSpPr/>
          <p:nvPr/>
        </p:nvSpPr>
        <p:spPr>
          <a:xfrm>
            <a:off x="5698212" y="9687155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430F894E-9016-2D42-BF64-C0493F63B3F6}"/>
              </a:ext>
            </a:extLst>
          </p:cNvPr>
          <p:cNvSpPr/>
          <p:nvPr/>
        </p:nvSpPr>
        <p:spPr>
          <a:xfrm>
            <a:off x="5838339" y="9687155"/>
            <a:ext cx="140128" cy="355966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3719167C-3601-D14A-A658-698274C5AC49}"/>
              </a:ext>
            </a:extLst>
          </p:cNvPr>
          <p:cNvSpPr/>
          <p:nvPr/>
        </p:nvSpPr>
        <p:spPr>
          <a:xfrm>
            <a:off x="5973494" y="9687157"/>
            <a:ext cx="145103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07EAEDDD-56D7-424D-AF9F-CFA3F9188ED2}"/>
              </a:ext>
            </a:extLst>
          </p:cNvPr>
          <p:cNvSpPr/>
          <p:nvPr/>
        </p:nvSpPr>
        <p:spPr>
          <a:xfrm>
            <a:off x="6266801" y="968715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2A9762C5-1D86-2A4E-931A-0F5058851757}"/>
              </a:ext>
            </a:extLst>
          </p:cNvPr>
          <p:cNvSpPr/>
          <p:nvPr/>
        </p:nvSpPr>
        <p:spPr>
          <a:xfrm>
            <a:off x="6406929" y="9687155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3B92DD01-5324-644B-A2B8-1FF8EDC19936}"/>
              </a:ext>
            </a:extLst>
          </p:cNvPr>
          <p:cNvSpPr/>
          <p:nvPr/>
        </p:nvSpPr>
        <p:spPr>
          <a:xfrm>
            <a:off x="6547057" y="9687156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D674E65B-FB8F-D34F-A083-3591D851091A}"/>
              </a:ext>
            </a:extLst>
          </p:cNvPr>
          <p:cNvSpPr/>
          <p:nvPr/>
        </p:nvSpPr>
        <p:spPr>
          <a:xfrm>
            <a:off x="6687187" y="9687157"/>
            <a:ext cx="140128" cy="355967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7749196F-BC2D-0049-A793-CAACF8652671}"/>
              </a:ext>
            </a:extLst>
          </p:cNvPr>
          <p:cNvSpPr/>
          <p:nvPr/>
        </p:nvSpPr>
        <p:spPr>
          <a:xfrm>
            <a:off x="6827316" y="9687156"/>
            <a:ext cx="140128" cy="35546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CBA59AF0-EF2D-3F46-A5D8-DCCC15F73E2F}"/>
              </a:ext>
            </a:extLst>
          </p:cNvPr>
          <p:cNvSpPr/>
          <p:nvPr/>
        </p:nvSpPr>
        <p:spPr>
          <a:xfrm>
            <a:off x="6967446" y="9687155"/>
            <a:ext cx="140128" cy="355969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FDDA9953-2329-3C47-A979-1285AA252E82}"/>
              </a:ext>
            </a:extLst>
          </p:cNvPr>
          <p:cNvSpPr txBox="1"/>
          <p:nvPr/>
        </p:nvSpPr>
        <p:spPr>
          <a:xfrm>
            <a:off x="5220128" y="10025503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AD80B389-87CB-1144-AB38-70245BC79C90}"/>
              </a:ext>
            </a:extLst>
          </p:cNvPr>
          <p:cNvSpPr txBox="1"/>
          <p:nvPr/>
        </p:nvSpPr>
        <p:spPr>
          <a:xfrm>
            <a:off x="6902570" y="10017559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32F71CF3-E135-D74A-B08B-6B9CF91D9673}"/>
              </a:ext>
            </a:extLst>
          </p:cNvPr>
          <p:cNvSpPr/>
          <p:nvPr/>
        </p:nvSpPr>
        <p:spPr>
          <a:xfrm>
            <a:off x="5277827" y="9687155"/>
            <a:ext cx="1829746" cy="355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48089F35-DB53-184A-9FB0-936737EE73F1}"/>
              </a:ext>
            </a:extLst>
          </p:cNvPr>
          <p:cNvSpPr/>
          <p:nvPr/>
        </p:nvSpPr>
        <p:spPr>
          <a:xfrm>
            <a:off x="7578394" y="9718087"/>
            <a:ext cx="1829746" cy="35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4723A372-5DAB-9F49-B556-0466ED226A5D}"/>
              </a:ext>
            </a:extLst>
          </p:cNvPr>
          <p:cNvSpPr/>
          <p:nvPr/>
        </p:nvSpPr>
        <p:spPr>
          <a:xfrm>
            <a:off x="7583756" y="971808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69A4315-0D02-2947-AFB6-AC1182D438FE}"/>
              </a:ext>
            </a:extLst>
          </p:cNvPr>
          <p:cNvSpPr/>
          <p:nvPr/>
        </p:nvSpPr>
        <p:spPr>
          <a:xfrm>
            <a:off x="7718524" y="971808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4F4B2DF9-F1C8-6745-B9C1-48E5D351BFB7}"/>
              </a:ext>
            </a:extLst>
          </p:cNvPr>
          <p:cNvSpPr/>
          <p:nvPr/>
        </p:nvSpPr>
        <p:spPr>
          <a:xfrm>
            <a:off x="7858655" y="971808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8A53F33F-510F-7044-B011-B39818B7D432}"/>
              </a:ext>
            </a:extLst>
          </p:cNvPr>
          <p:cNvSpPr/>
          <p:nvPr/>
        </p:nvSpPr>
        <p:spPr>
          <a:xfrm>
            <a:off x="7996209" y="971808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641F796E-571F-D442-A012-1A18BF3552EB}"/>
              </a:ext>
            </a:extLst>
          </p:cNvPr>
          <p:cNvSpPr/>
          <p:nvPr/>
        </p:nvSpPr>
        <p:spPr>
          <a:xfrm>
            <a:off x="8128743" y="9718087"/>
            <a:ext cx="140128" cy="352800"/>
          </a:xfrm>
          <a:prstGeom prst="rect">
            <a:avLst/>
          </a:prstGeom>
          <a:pattFill prst="sm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D3FEFC00-4249-E842-97FB-583A71B28D1D}"/>
              </a:ext>
            </a:extLst>
          </p:cNvPr>
          <p:cNvSpPr/>
          <p:nvPr/>
        </p:nvSpPr>
        <p:spPr>
          <a:xfrm>
            <a:off x="8266592" y="9723120"/>
            <a:ext cx="145103" cy="345198"/>
          </a:xfrm>
          <a:prstGeom prst="rect">
            <a:avLst/>
          </a:prstGeom>
          <a:pattFill prst="dash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A2E1C9A4-3F93-C047-97C7-B516C217B266}"/>
              </a:ext>
            </a:extLst>
          </p:cNvPr>
          <p:cNvSpPr/>
          <p:nvPr/>
        </p:nvSpPr>
        <p:spPr>
          <a:xfrm>
            <a:off x="8124347" y="9718623"/>
            <a:ext cx="140128" cy="358632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545AEF82-8CD3-EC43-A781-77E18468276A}"/>
              </a:ext>
            </a:extLst>
          </p:cNvPr>
          <p:cNvSpPr txBox="1"/>
          <p:nvPr/>
        </p:nvSpPr>
        <p:spPr>
          <a:xfrm>
            <a:off x="8367281" y="10063660"/>
            <a:ext cx="494045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LEO(R</a:t>
            </a:r>
            <a:r>
              <a:rPr lang="en-US" sz="599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50864BBE-9381-DE45-B39A-6A8BCD39F947}"/>
              </a:ext>
            </a:extLst>
          </p:cNvPr>
          <p:cNvSpPr txBox="1"/>
          <p:nvPr/>
        </p:nvSpPr>
        <p:spPr>
          <a:xfrm>
            <a:off x="7350610" y="964436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1699D25D-3760-9D41-9468-C995F16F5E45}"/>
              </a:ext>
            </a:extLst>
          </p:cNvPr>
          <p:cNvSpPr txBox="1"/>
          <p:nvPr/>
        </p:nvSpPr>
        <p:spPr>
          <a:xfrm>
            <a:off x="7550555" y="10039435"/>
            <a:ext cx="30809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5" name="Elbow Connector 784">
            <a:extLst>
              <a:ext uri="{FF2B5EF4-FFF2-40B4-BE49-F238E27FC236}">
                <a16:creationId xmlns:a16="http://schemas.microsoft.com/office/drawing/2014/main" id="{F9B265DA-2876-AA47-9E65-9125E0951468}"/>
              </a:ext>
            </a:extLst>
          </p:cNvPr>
          <p:cNvCxnSpPr>
            <a:cxnSpLocks/>
            <a:stCxn id="781" idx="0"/>
            <a:endCxn id="773" idx="0"/>
          </p:cNvCxnSpPr>
          <p:nvPr/>
        </p:nvCxnSpPr>
        <p:spPr>
          <a:xfrm rot="16200000" flipV="1">
            <a:off x="7177822" y="8702033"/>
            <a:ext cx="31468" cy="2001711"/>
          </a:xfrm>
          <a:prstGeom prst="bentConnector3">
            <a:avLst>
              <a:gd name="adj1" fmla="val 516951"/>
            </a:avLst>
          </a:prstGeom>
          <a:ln cmpd="sng">
            <a:solidFill>
              <a:srgbClr val="0070C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>
            <a:extLst>
              <a:ext uri="{FF2B5EF4-FFF2-40B4-BE49-F238E27FC236}">
                <a16:creationId xmlns:a16="http://schemas.microsoft.com/office/drawing/2014/main" id="{6C780747-D814-B54D-B7FE-DA2AF9FB1431}"/>
              </a:ext>
            </a:extLst>
          </p:cNvPr>
          <p:cNvSpPr/>
          <p:nvPr/>
        </p:nvSpPr>
        <p:spPr>
          <a:xfrm>
            <a:off x="4758304" y="7363581"/>
            <a:ext cx="4889115" cy="143264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4E94ED0-9380-A342-B09C-6AA358941D46}"/>
              </a:ext>
            </a:extLst>
          </p:cNvPr>
          <p:cNvCxnSpPr>
            <a:cxnSpLocks/>
          </p:cNvCxnSpPr>
          <p:nvPr/>
        </p:nvCxnSpPr>
        <p:spPr>
          <a:xfrm>
            <a:off x="4769592" y="10224252"/>
            <a:ext cx="4792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Rectangle 763">
            <a:extLst>
              <a:ext uri="{FF2B5EF4-FFF2-40B4-BE49-F238E27FC236}">
                <a16:creationId xmlns:a16="http://schemas.microsoft.com/office/drawing/2014/main" id="{C20C937B-4B4C-724C-ADCE-742734DEDB36}"/>
              </a:ext>
            </a:extLst>
          </p:cNvPr>
          <p:cNvSpPr/>
          <p:nvPr/>
        </p:nvSpPr>
        <p:spPr>
          <a:xfrm>
            <a:off x="6113622" y="9687490"/>
            <a:ext cx="153179" cy="358138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46B01D94-71E8-3C42-BFAE-54E143B914A1}"/>
              </a:ext>
            </a:extLst>
          </p:cNvPr>
          <p:cNvSpPr/>
          <p:nvPr/>
        </p:nvSpPr>
        <p:spPr>
          <a:xfrm>
            <a:off x="127862" y="9279540"/>
            <a:ext cx="146458" cy="365294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623A1E7E-1DB4-6C45-8EC8-B79EEA6F0E5B}"/>
              </a:ext>
            </a:extLst>
          </p:cNvPr>
          <p:cNvSpPr/>
          <p:nvPr/>
        </p:nvSpPr>
        <p:spPr>
          <a:xfrm>
            <a:off x="2474700" y="9116008"/>
            <a:ext cx="140128" cy="352795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F334A418-A5B3-764D-9DFA-14DA92CFC632}"/>
              </a:ext>
            </a:extLst>
          </p:cNvPr>
          <p:cNvSpPr txBox="1"/>
          <p:nvPr/>
        </p:nvSpPr>
        <p:spPr>
          <a:xfrm>
            <a:off x="8035814" y="8204950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B5FBAB22-0417-6A47-9320-CDC13D861184}"/>
              </a:ext>
            </a:extLst>
          </p:cNvPr>
          <p:cNvSpPr txBox="1"/>
          <p:nvPr/>
        </p:nvSpPr>
        <p:spPr>
          <a:xfrm>
            <a:off x="8073482" y="10050857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51C994B6-6EEA-4249-A8B6-FC1915A9B8D3}"/>
              </a:ext>
            </a:extLst>
          </p:cNvPr>
          <p:cNvSpPr/>
          <p:nvPr/>
        </p:nvSpPr>
        <p:spPr>
          <a:xfrm>
            <a:off x="8409662" y="9723120"/>
            <a:ext cx="145103" cy="345199"/>
          </a:xfrm>
          <a:prstGeom prst="rect">
            <a:avLst/>
          </a:prstGeom>
          <a:pattFill prst="dash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B25D1A2A-BE30-F840-933E-EF722F55758E}"/>
              </a:ext>
            </a:extLst>
          </p:cNvPr>
          <p:cNvSpPr txBox="1"/>
          <p:nvPr/>
        </p:nvSpPr>
        <p:spPr>
          <a:xfrm>
            <a:off x="5467823" y="9324899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698E08A5-B1EC-7C40-B7E1-CCCEE78E6A0B}"/>
              </a:ext>
            </a:extLst>
          </p:cNvPr>
          <p:cNvSpPr txBox="1"/>
          <p:nvPr/>
        </p:nvSpPr>
        <p:spPr>
          <a:xfrm>
            <a:off x="611209" y="9625611"/>
            <a:ext cx="324128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241FE699-EE40-C144-B0CB-01E1FF49A498}"/>
              </a:ext>
            </a:extLst>
          </p:cNvPr>
          <p:cNvSpPr txBox="1"/>
          <p:nvPr/>
        </p:nvSpPr>
        <p:spPr>
          <a:xfrm>
            <a:off x="56947" y="9622438"/>
            <a:ext cx="445955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tart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4" name="TextBox 823">
            <a:extLst>
              <a:ext uri="{FF2B5EF4-FFF2-40B4-BE49-F238E27FC236}">
                <a16:creationId xmlns:a16="http://schemas.microsoft.com/office/drawing/2014/main" id="{DBD21A8F-E175-9640-B5C4-07767C789727}"/>
              </a:ext>
            </a:extLst>
          </p:cNvPr>
          <p:cNvSpPr txBox="1"/>
          <p:nvPr/>
        </p:nvSpPr>
        <p:spPr>
          <a:xfrm>
            <a:off x="4162282" y="4486965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0FE6A0BE-D397-8746-BA77-67F27E77ED52}"/>
              </a:ext>
            </a:extLst>
          </p:cNvPr>
          <p:cNvSpPr/>
          <p:nvPr/>
        </p:nvSpPr>
        <p:spPr>
          <a:xfrm>
            <a:off x="3738340" y="2131562"/>
            <a:ext cx="140128" cy="350886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2E2E25-DF82-5649-A172-1799F0331873}"/>
              </a:ext>
            </a:extLst>
          </p:cNvPr>
          <p:cNvSpPr/>
          <p:nvPr/>
        </p:nvSpPr>
        <p:spPr>
          <a:xfrm>
            <a:off x="1396499" y="2295010"/>
            <a:ext cx="140129" cy="359861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71A7A1B4-6C27-DD40-9584-651F0A3FC1E7}"/>
              </a:ext>
            </a:extLst>
          </p:cNvPr>
          <p:cNvSpPr txBox="1"/>
          <p:nvPr/>
        </p:nvSpPr>
        <p:spPr>
          <a:xfrm>
            <a:off x="4147907" y="1214160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02261AC6-B49D-1141-A691-2A00421297A1}"/>
              </a:ext>
            </a:extLst>
          </p:cNvPr>
          <p:cNvSpPr/>
          <p:nvPr/>
        </p:nvSpPr>
        <p:spPr>
          <a:xfrm>
            <a:off x="1395679" y="5389396"/>
            <a:ext cx="140129" cy="355795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04DEF20D-DC0C-AF45-8F20-DE5B85B3E1D9}"/>
              </a:ext>
            </a:extLst>
          </p:cNvPr>
          <p:cNvSpPr txBox="1"/>
          <p:nvPr/>
        </p:nvSpPr>
        <p:spPr>
          <a:xfrm>
            <a:off x="1878462" y="5739587"/>
            <a:ext cx="324127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LHW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0B0B8120-4926-7548-A559-487D8D7FE00A}"/>
              </a:ext>
            </a:extLst>
          </p:cNvPr>
          <p:cNvSpPr txBox="1"/>
          <p:nvPr/>
        </p:nvSpPr>
        <p:spPr>
          <a:xfrm>
            <a:off x="1142792" y="602989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49033A6B-4C09-FA40-9FEF-C1BAE9884B85}"/>
              </a:ext>
            </a:extLst>
          </p:cNvPr>
          <p:cNvSpPr txBox="1"/>
          <p:nvPr/>
        </p:nvSpPr>
        <p:spPr>
          <a:xfrm>
            <a:off x="3413687" y="5472912"/>
            <a:ext cx="4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4DBE51E6-DC09-1F44-8975-E648182A0F35}"/>
              </a:ext>
            </a:extLst>
          </p:cNvPr>
          <p:cNvSpPr/>
          <p:nvPr/>
        </p:nvSpPr>
        <p:spPr>
          <a:xfrm>
            <a:off x="3749309" y="5403931"/>
            <a:ext cx="140128" cy="352800"/>
          </a:xfrm>
          <a:prstGeom prst="rect">
            <a:avLst/>
          </a:prstGeom>
          <a:pattFill prst="lgConfetti">
            <a:fgClr>
              <a:srgbClr val="00B0F0"/>
            </a:fgClr>
            <a:bgClr>
              <a:schemeClr val="bg1"/>
            </a:bgClr>
          </a:patt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9EAB3589-E562-E14F-B899-1690F5AA69F2}"/>
              </a:ext>
            </a:extLst>
          </p:cNvPr>
          <p:cNvSpPr txBox="1"/>
          <p:nvPr/>
        </p:nvSpPr>
        <p:spPr>
          <a:xfrm>
            <a:off x="2424849" y="9446026"/>
            <a:ext cx="445955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599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tart</a:t>
            </a:r>
            <a:r>
              <a:rPr lang="en-US" sz="5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656E6E8D-2581-134E-BF21-6D900F3289E0}"/>
              </a:ext>
            </a:extLst>
          </p:cNvPr>
          <p:cNvSpPr txBox="1"/>
          <p:nvPr/>
        </p:nvSpPr>
        <p:spPr>
          <a:xfrm>
            <a:off x="2880769" y="8202074"/>
            <a:ext cx="27764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599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E1C07EDB-170D-C843-9CE5-8609445ED3E2}"/>
              </a:ext>
            </a:extLst>
          </p:cNvPr>
          <p:cNvSpPr txBox="1"/>
          <p:nvPr/>
        </p:nvSpPr>
        <p:spPr>
          <a:xfrm>
            <a:off x="5058581" y="975118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932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4391</TotalTime>
  <Words>1203</Words>
  <Application>Microsoft Macintosh PowerPoint</Application>
  <PresentationFormat>Custom</PresentationFormat>
  <Paragraphs>542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99</cp:revision>
  <dcterms:created xsi:type="dcterms:W3CDTF">2020-04-29T07:50:56Z</dcterms:created>
  <dcterms:modified xsi:type="dcterms:W3CDTF">2020-05-02T09:02:55Z</dcterms:modified>
</cp:coreProperties>
</file>