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1f04a1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1f04a1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b6045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b6045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b90ef58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b90ef58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4ed8b6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4ed8b6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Cahier de recette/Intéressé d’un point de vue fonctionnel sur le projet, Pair programming/Pas toujours facile de respecter les </a:t>
            </a: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besoins du client (problème pour faire communiquer la Raspberry avec les micro contrôleurs).      </a:t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44f9d4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44f9d4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44f9d4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44f9d4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1f04a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1f04a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44f9d4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44f9d4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44f9d4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44f9d4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1f04a1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1f04a1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conclure, nous avons bien réalisé ce projet. pendant le projet, nous avons rencontré beaucoup de problèmes mais bien les résolus. Ce projet n’est pas juste un démonstrateur  </a:t>
            </a:r>
            <a:r>
              <a:rPr lang="fr"/>
              <a:t>technologique</a:t>
            </a:r>
            <a:r>
              <a:rPr lang="fr"/>
              <a:t> de IoT;mais aussi nous donne un avenir brillant dans le domaine du système embarqué et aussi dans le partie de informatique. Comme la vice-présidente Julia White a dit, microsoft va investir  5 </a:t>
            </a:r>
            <a:r>
              <a:rPr lang="fr"/>
              <a:t>milliard</a:t>
            </a:r>
            <a:r>
              <a:rPr lang="fr"/>
              <a:t> dollars dans le  domain de IoT dans les 4 années prochaines. son objectif est de donner a chaque client le capacité de transformer leur entreprise  dans le monde entier en générale avec les solutions connecté.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1f04a1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1f04a1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b90ef58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b90ef58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b90ef58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b90ef58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b90ef58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b90ef58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b90ef58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b90ef58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b90ef58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b90ef58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b90ef58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b90ef58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b90ef58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b90ef58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PING 23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650" y="2694850"/>
            <a:ext cx="4868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Démonstrateur technologique IoT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avec Azure Sphere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 niveau technique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Partie hardware (Azure Sphere)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Partie web (Azure Cloud)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 niveau de la réalisation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Manque de matériel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Environnement de travail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Déploiement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DIFFICULTÉS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 niveau de méthode de planning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Utilisation de méthode Scrum(le planning du ping)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Discontinuité de planning scolaire 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 niveau de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Communication intérieur de sous-équipe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Compréhension du sujet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Répartition du travail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Communication entre les deux sous-équipes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Différents notions entre ‘WEB’ et ‘Embarqué’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Le channel de communication  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473" y="1868388"/>
            <a:ext cx="2889825" cy="251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630450" y="2218050"/>
            <a:ext cx="188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BILAN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BILAN - LÉNA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Compétences M</a:t>
            </a:r>
            <a:r>
              <a:rPr b="1" lang="fr" sz="1200"/>
              <a:t>anagériales: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Méthodologie Agile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Rôle de Product Owner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200"/>
              <a:t>Compétences Techniques: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Pair Programming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200"/>
              <a:t>Compétences Personnelles: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Organisation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Rigueur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Confiance en soi </a:t>
            </a:r>
            <a:endParaRPr sz="12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- ROMAIN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D’un point de vue :</a:t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fr" u="sng"/>
              <a:t>Technique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fr" u="sng"/>
              <a:t>Managériale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50" y="1616602"/>
            <a:ext cx="8983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763" y="1511651"/>
            <a:ext cx="14776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225" y="2648600"/>
            <a:ext cx="1050600" cy="10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9800" y="1461637"/>
            <a:ext cx="1208250" cy="1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- ELLIOTT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Approfondir des connaissances acquises en entreprise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Concevoir une architecture Cloud/IoT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Découvrir Azure Sphere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Acquérir plus d’expérience sur Azure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/>
              <a:t>⇒ </a:t>
            </a:r>
            <a:r>
              <a:rPr lang="fr"/>
              <a:t>Confirmer mon intérêt pour le cloud et Azure</a:t>
            </a:r>
            <a:br>
              <a:rPr lang="fr"/>
            </a:br>
            <a:r>
              <a:rPr b="1" lang="fr"/>
              <a:t>⇒ </a:t>
            </a:r>
            <a:r>
              <a:rPr lang="fr"/>
              <a:t>Expériences utiles pour mon projet professionnel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- LI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Partie technique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 commande vocale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Communication entre hardware et plateforme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Compétences </a:t>
            </a:r>
            <a:r>
              <a:rPr lang="fr"/>
              <a:t>professionnelles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Travail en équipe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Gestion du temps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Intérêt pour le futur travail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Une idée plus claire pour la carrière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850" y="2896500"/>
            <a:ext cx="3506926" cy="1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- XUDONG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Compétences personnelles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travail en équipe utilisant Scrum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travail avec le services DevOps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Compétences </a:t>
            </a:r>
            <a:r>
              <a:rPr lang="fr"/>
              <a:t>personnelles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connaissances techniques du </a:t>
            </a:r>
            <a:r>
              <a:rPr lang="fr"/>
              <a:t>microprocesseur</a:t>
            </a:r>
            <a:r>
              <a:rPr lang="fr"/>
              <a:t> MT3620 et du cloud Azure sphere.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comprendre les </a:t>
            </a:r>
            <a:r>
              <a:rPr lang="fr"/>
              <a:t>fonctionnalitées</a:t>
            </a:r>
            <a:r>
              <a:rPr lang="fr"/>
              <a:t> de IoT hub.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- ZHUOHANG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Compétences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Connaissance de RTOS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Connaissance de </a:t>
            </a:r>
            <a:r>
              <a:rPr lang="fr"/>
              <a:t>Système</a:t>
            </a:r>
            <a:r>
              <a:rPr lang="fr"/>
              <a:t> </a:t>
            </a:r>
            <a:r>
              <a:rPr lang="fr"/>
              <a:t>Embarqué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Protocole de communication Cloud/Device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Compétences Professionnelles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Méthodologie Agile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Expérience pour un projet d'ingénieur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Découverte de l’internet des Objets(IoT)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20825" l="4221" r="15061" t="10032"/>
          <a:stretch/>
        </p:blipFill>
        <p:spPr>
          <a:xfrm>
            <a:off x="881800" y="1753625"/>
            <a:ext cx="7380400" cy="22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23400" y="13106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I - OBJECTIFS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II - </a:t>
            </a:r>
            <a:r>
              <a:rPr lang="fr"/>
              <a:t>DIFFICULTÉS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III - BILAN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00850" y="145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Commanditaire                                                    Méthodologie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Réalisation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But : </a:t>
            </a:r>
            <a:r>
              <a:rPr lang="fr"/>
              <a:t>Proposition d’un PoC en utilisant des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microcontrôleurs</a:t>
            </a:r>
            <a:r>
              <a:rPr lang="fr"/>
              <a:t> </a:t>
            </a:r>
            <a:r>
              <a:rPr lang="fr"/>
              <a:t>connectés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99" y="916850"/>
            <a:ext cx="1673875" cy="1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453" y="2235275"/>
            <a:ext cx="2552020" cy="4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725" y="3038350"/>
            <a:ext cx="2877199" cy="18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050" y="853125"/>
            <a:ext cx="1195876" cy="119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347700" y="2218050"/>
            <a:ext cx="244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OBJECTIFS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- Proposition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45425" y="136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Maison connectée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Capteur de présence, d’humidité, température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Contrôle de l’ouverture/fermeture des portes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Contrôle du système de chauffage</a:t>
            </a:r>
            <a:endParaRPr/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Contrôle de l’alarme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Deux manières </a:t>
            </a:r>
            <a:r>
              <a:rPr lang="fr"/>
              <a:t>d'interagir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Depuis le site web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Commande vocale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		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600" y="1582200"/>
            <a:ext cx="3364950" cy="210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- Features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place de l’architecture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Etablir le système vocal pour la Raspberry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Intégrer les capteurs et actionneurs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Communication entre Azure Sphere et le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Agrégation</a:t>
            </a:r>
            <a:r>
              <a:rPr lang="fr"/>
              <a:t> des données d’IoT Hub dans le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Visualisation des données depuis le site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Développement de l'interactivité côté Cloud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56175" y="178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- Architecture Cloud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63" y="740075"/>
            <a:ext cx="8464474" cy="4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- Architecture Hardware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5" y="639400"/>
            <a:ext cx="7902173" cy="43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53750" y="2218050"/>
            <a:ext cx="283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DIFFICULTES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