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Light-italic.fntdata"/><Relationship Id="rId12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bd56b8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bd56b8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aabd56b8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aabd56b8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abd56b8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abd56b8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abd56b8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abd56b8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33655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indent="-3365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3pPr>
            <a:lvl4pPr indent="-3365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/>
            </a:lvl4pPr>
            <a:lvl5pPr indent="-3365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/>
            </a:lvl5pPr>
            <a:lvl6pPr indent="-3365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6pPr>
            <a:lvl7pPr indent="-3365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7pPr>
            <a:lvl8pPr indent="-3365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8pPr>
            <a:lvl9pPr indent="-3365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33655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indent="-3365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3pPr>
            <a:lvl4pPr indent="-3365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/>
            </a:lvl4pPr>
            <a:lvl5pPr indent="-3365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/>
            </a:lvl5pPr>
            <a:lvl6pPr indent="-3365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6pPr>
            <a:lvl7pPr indent="-3365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7pPr>
            <a:lvl8pPr indent="-3365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8pPr>
            <a:lvl9pPr indent="-3365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与副标题">
  <p:cSld name="TITLE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92969" y="2658814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indent="-3365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33655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indent="-3365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3pPr>
            <a:lvl4pPr indent="-3365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/>
            </a:lvl4pPr>
            <a:lvl5pPr indent="-3365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/>
            </a:lvl5pPr>
            <a:lvl6pPr indent="-3365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6pPr>
            <a:lvl7pPr indent="-3365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7pPr>
            <a:lvl8pPr indent="-3365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8pPr>
            <a:lvl9pPr indent="-3365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b="1" sz="3700" cap="none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65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65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3683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3683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4191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indent="-3937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683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双流Join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订单流和支付流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1524000" y="1200150"/>
            <a:ext cx="1387200" cy="613200"/>
          </a:xfrm>
          <a:prstGeom prst="rect">
            <a:avLst/>
          </a:prstGeom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订单流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5711550" y="1224400"/>
            <a:ext cx="1387200" cy="613200"/>
          </a:xfrm>
          <a:prstGeom prst="rect">
            <a:avLst/>
          </a:prstGeom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支付</a:t>
            </a:r>
            <a:r>
              <a:rPr lang="en"/>
              <a:t>流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75" y="1998650"/>
            <a:ext cx="3796150" cy="19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850" y="2012775"/>
            <a:ext cx="4182349" cy="13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2649675" y="429490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第一个字段都是OrderId，所以通过OrderId来做Join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业务场景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在</a:t>
            </a:r>
            <a:r>
              <a:rPr lang="en"/>
              <a:t>实际业务中，经常会有订单流和支付流匹配不上的情况。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通常情况是写一个脚本每隔一段时间去手动确认。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我们可以使用Flink将匹配好的数据打印出来，也可以将没有匹配的数据打印出来。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连接两条流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orders.connect(pays) -&gt; ConnectedStreams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注意：orders和pays都是KeyedStream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实现RichCoFlatMapFunction&lt;IN1, IN2, OUT&gt;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IN1: 第一条流的数据类型 -&gt; OrderEvent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IN2: 第二条流的数据类型 -&gt; PayEvent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OUT: 输出的数据类型 -&gt; (OrderEvent, PayEvent)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状态编程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flatMap1: </a:t>
            </a:r>
            <a:r>
              <a:rPr lang="en" sz="2400"/>
              <a:t>处理第一条流，当遇到一个OrderEvent：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查看状态payState中有没有数据，有数据说明可以匹配。然后清空payState，输出配对。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没有数据，将遇到的OrderEvent更新到orderState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flatMap2: 处理第二条流，当遇到一个PayEvent：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查看状态orderState中有没有数据，有数据说明可以匹配。然后清空orderState，输出配对。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没有数据，将遇到的PayEvent更新到payState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两条流拥有同样的OrderId，因为是KeyedStream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