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20" r:id="rId10"/>
    <p:sldId id="334" r:id="rId11"/>
    <p:sldId id="357" r:id="rId12"/>
    <p:sldId id="333" r:id="rId13"/>
    <p:sldId id="264" r:id="rId14"/>
    <p:sldId id="343" r:id="rId15"/>
    <p:sldId id="344" r:id="rId16"/>
    <p:sldId id="345" r:id="rId17"/>
    <p:sldId id="347" r:id="rId18"/>
    <p:sldId id="346" r:id="rId19"/>
    <p:sldId id="348" r:id="rId20"/>
    <p:sldId id="350" r:id="rId21"/>
    <p:sldId id="349" r:id="rId22"/>
    <p:sldId id="351" r:id="rId23"/>
    <p:sldId id="352" r:id="rId24"/>
    <p:sldId id="353" r:id="rId25"/>
    <p:sldId id="354" r:id="rId26"/>
    <p:sldId id="355" r:id="rId27"/>
    <p:sldId id="339" r:id="rId28"/>
    <p:sldId id="341" r:id="rId29"/>
    <p:sldId id="340" r:id="rId30"/>
    <p:sldId id="291" r:id="rId31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400" smtClean="0">
              <a:latin typeface="微软雅黑 Light" pitchFamily="34" charset="-122"/>
              <a:ea typeface="微软雅黑 Light" pitchFamily="34" charset="-122"/>
            </a:rPr>
            <a:t>热门统计</a:t>
          </a:r>
          <a:endParaRPr lang="zh-CN" altLang="en-US" sz="2400">
            <a:latin typeface="微软雅黑 Light" pitchFamily="34" charset="-122"/>
            <a:ea typeface="微软雅黑 Light" pitchFamily="34" charset="-122"/>
          </a:endParaRP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t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t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实时流量统计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400" smtClean="0">
              <a:latin typeface="微软雅黑 Light" pitchFamily="34" charset="-122"/>
              <a:ea typeface="微软雅黑 Light" pitchFamily="34" charset="-122"/>
            </a:rPr>
            <a:t>风险控制</a:t>
          </a:r>
          <a:endParaRPr lang="zh-CN" altLang="en-US" sz="2400">
            <a:latin typeface="微软雅黑 Light" pitchFamily="34" charset="-122"/>
            <a:ea typeface="微软雅黑 Light" pitchFamily="34" charset="-122"/>
          </a:endParaRP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t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t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8514B2-1883-48C6-8193-B051E9D2C056}" type="presOf" srcId="{5E606DB6-1BF4-4080-BD91-CA471D995C50}" destId="{41B401E9-0B94-41EB-9D95-450BF9CA938A}" srcOrd="0" destOrd="1" presId="urn:microsoft.com/office/officeart/2005/8/layout/hList1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B708B5A3-3B4A-49B4-BEF2-A33D2C6F2963}" type="presOf" srcId="{0DDD70A9-2135-4ED9-9872-5357FFFADBFA}" destId="{41B401E9-0B94-41EB-9D95-450BF9CA938A}" srcOrd="0" destOrd="0" presId="urn:microsoft.com/office/officeart/2005/8/layout/hList1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2A9B7B65-C8BA-4C3F-A411-B5121D94947D}" srcId="{D2FCCC12-F10E-4470-8722-15719D33077B}" destId="{5E606DB6-1BF4-4080-BD91-CA471D995C50}" srcOrd="1" destOrd="0" parTransId="{4A7C8AA4-5DD3-445A-8351-CB0BC3A0B278}" sibTransId="{FC3AEF76-A4D5-4B3A-BCA4-499D5CE45091}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C98CD350-E8CA-4D56-A763-876C764EA2C3}" srcId="{D2FCCC12-F10E-4470-8722-15719D33077B}" destId="{0DDD70A9-2135-4ED9-9872-5357FFFADBFA}" srcOrd="0" destOrd="0" parTransId="{57B53FD0-4DC8-427A-924B-0BF723386C6B}" sibTransId="{94687833-9E8A-4020-BC4E-2B58AE64EBA3}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27" y="842"/>
          <a:ext cx="2658213" cy="1063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 Light" pitchFamily="34" charset="-122"/>
              <a:ea typeface="微软雅黑 Light" pitchFamily="34" charset="-122"/>
            </a:rPr>
            <a:t>热门统计</a:t>
          </a:r>
          <a:endParaRPr lang="zh-CN" altLang="en-US" sz="24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27" y="842"/>
        <a:ext cx="2658213" cy="1063285"/>
      </dsp:txXfrm>
    </dsp:sp>
    <dsp:sp modelId="{26E7C0D7-CE53-4C02-B516-40B035EFFDD6}">
      <dsp:nvSpPr>
        <dsp:cNvPr id="0" name=""/>
        <dsp:cNvSpPr/>
      </dsp:nvSpPr>
      <dsp:spPr>
        <a:xfrm>
          <a:off x="27" y="1064128"/>
          <a:ext cx="2658213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22860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实时流量统计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27" y="1064128"/>
        <a:ext cx="2658213" cy="2064240"/>
      </dsp:txXfrm>
    </dsp:sp>
    <dsp:sp modelId="{D9C93FDD-AE70-4F11-8D86-1E10A5F52CC4}">
      <dsp:nvSpPr>
        <dsp:cNvPr id="0" name=""/>
        <dsp:cNvSpPr/>
      </dsp:nvSpPr>
      <dsp:spPr>
        <a:xfrm>
          <a:off x="3030390" y="842"/>
          <a:ext cx="2658213" cy="1063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 Light" pitchFamily="34" charset="-122"/>
              <a:ea typeface="微软雅黑 Light" pitchFamily="34" charset="-122"/>
            </a:rPr>
            <a:t>风险控制</a:t>
          </a:r>
          <a:endParaRPr lang="zh-CN" altLang="en-US" sz="24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030390" y="842"/>
        <a:ext cx="2658213" cy="1063285"/>
      </dsp:txXfrm>
    </dsp:sp>
    <dsp:sp modelId="{41B401E9-0B94-41EB-9D95-450BF9CA938A}">
      <dsp:nvSpPr>
        <dsp:cNvPr id="0" name=""/>
        <dsp:cNvSpPr/>
      </dsp:nvSpPr>
      <dsp:spPr>
        <a:xfrm>
          <a:off x="3030390" y="1064128"/>
          <a:ext cx="2658213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22860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030390" y="1064128"/>
        <a:ext cx="2658213" cy="206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97038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‘’buy, ‘cart’,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订单支付失效监控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151634" cy="24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①</a:t>
            </a:r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分流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58136" y="4953037"/>
            <a:ext cx="259499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785320" y="5482211"/>
            <a:ext cx="259499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</a:t>
            </a:r>
            <a:r>
              <a:rPr lang="en-US" sz="1400" b="0" i="0" u="none" strike="noStrike" cap="none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10:05, 11:05)</a:t>
            </a:r>
            <a:endParaRPr sz="14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smtClean="0"/>
              <a:t>itemId 1  </a:t>
            </a:r>
            <a:br>
              <a:rPr lang="en-US" altLang="zh-CN" sz="1600" smtClean="0"/>
            </a:br>
            <a:r>
              <a:rPr lang="en-US" altLang="zh-CN" sz="1600" smtClean="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 smtClean="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33855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600"/>
              <a:t>ItemViewCount(</a:t>
            </a:r>
            <a:r>
              <a:rPr lang="zh-CN" altLang="zh-CN" sz="1600" smtClean="0"/>
              <a:t>itemId, windowEnd, count)</a:t>
            </a:r>
            <a:endParaRPr lang="zh-CN" altLang="zh-CN" sz="1600"/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62"/>
            <a:ext cx="6457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57742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累加规则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内碰到一条数据就加一（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trait WindowFunction[IN, OUT, KEY, W &lt;: Window]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，在这里是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拿到窗口的结束时间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override def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apply</a:t>
            </a:r>
          </a:p>
          <a:p>
            <a:pPr lvl="1">
              <a:lnSpc>
                <a:spcPct val="200000"/>
              </a:lnSpc>
            </a:pP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9" y="4775795"/>
            <a:ext cx="7324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altLang="zh-CN" sz="1600" smtClean="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分流后的每一条流进行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分流以后每一条流的数据都在一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个时间窗口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分流之后，每个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初始化，在这里可以获取当前流的状态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处理流中每一个元素时调用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24036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为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+ 1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定时器触发时，相当于收到了大于等于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服务器的日志中，统计实时的访问流量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557338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10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用户下单之后，应设置订单失效时间，以提高用户支付的意愿，并降低系统风险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主要操作大容量静态数据集，并在计算过程完成后返回结果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。可以认为，处理的是</a:t>
            </a:r>
            <a:r>
              <a:rPr lang="zh-CN" altLang="en-US" sz="2000" smtClean="0"/>
              <a:t>用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一个固定时间间隔分组的数据点集合。</a:t>
            </a:r>
            <a:r>
              <a:rPr lang="zh-CN" altLang="en-US" sz="2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模式中使用的数据集通常符合下列特征：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随时进入系统的数据进行计算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处理方式无需针对整个数据集执行操作，而是对通过系统传输的每个数据项执行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操作。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流处理中的数据集是“无边界”的，这就产生了几个重要的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条数据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工作是基于事件的，除非明确停止否则没有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“尽头”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  <a:endPara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用户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smtClean="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品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登录方式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上线时间点和时长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页面停留和跳转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16776"/>
              </p:ext>
            </p:extLst>
          </p:nvPr>
        </p:nvGraphicFramePr>
        <p:xfrm>
          <a:off x="1619672" y="2099989"/>
          <a:ext cx="5688632" cy="312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  <a:endParaRPr lang="en-US" altLang="zh-CN" sz="18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22120</TotalTime>
  <Words>1326</Words>
  <Application>Microsoft Office PowerPoint</Application>
  <PresentationFormat>全屏显示(4:3)</PresentationFormat>
  <Paragraphs>255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</vt:lpstr>
      <vt:lpstr>恶意登录监控</vt:lpstr>
      <vt:lpstr>订单支付实时监控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326</cp:revision>
  <dcterms:created xsi:type="dcterms:W3CDTF">2017-11-14T06:09:04Z</dcterms:created>
  <dcterms:modified xsi:type="dcterms:W3CDTF">2019-06-11T07:29:16Z</dcterms:modified>
</cp:coreProperties>
</file>