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cc5cef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cc5cef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cc5cef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cc5cef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c30e4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c30e4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ac30e48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ac30e48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ac30e4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ac30e4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ac30e4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ac30e4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ac30e48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ac30e4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ac30e4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ac30e4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cc5ce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cc5ce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cc5cef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cc5cef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365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365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副标题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92969" y="2658814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365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683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3683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/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网络攻击报警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processElement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201" cy="1952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612675" y="3638275"/>
            <a:ext cx="43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碰到一个”fail”事件就添加到loginState中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注册一个定时事件：10s以后触发。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onTimer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199" cy="29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业务需求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同一个用户十秒钟之内连续两次登陆失败，需要报警。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扩展场景：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同一个用户连续大额转账，报警。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机器温度连续超过某个阈值，报警。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。。。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使用Flink-CEP实现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定义模式Pattern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登陆事件流根据userId分流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在每一条流中匹配出定义的模式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将匹配到的符合条件的事件打印出来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事件流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202" cy="1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定义模式Pattern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201" cy="1366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分流并匹配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204" cy="324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775125" y="24505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和正则表达式的用法很像，实现原理就是正则表达式中的NFA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打印匹配好的事件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200" cy="193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824475" y="3645825"/>
            <a:ext cx="75489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我们定义的模式是连续两个事件，first可以拿到第一个事件的信息，second可以拿到第二个事件的信息。我们选择返回第二个事件。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使用select方法。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635375" y="1898625"/>
            <a:ext cx="7716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API</a:t>
            </a:r>
            <a:r>
              <a:rPr lang="en"/>
              <a:t>实现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78"/>
            <a:ext cx="8839201" cy="1544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flipH="1" rot="10800000">
            <a:off x="2821350" y="2541375"/>
            <a:ext cx="2019600" cy="2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3789550" y="2571750"/>
            <a:ext cx="7500" cy="110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 txBox="1"/>
          <p:nvPr/>
        </p:nvSpPr>
        <p:spPr>
          <a:xfrm>
            <a:off x="2291875" y="3819800"/>
            <a:ext cx="4356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MatchFunction实现了KeyedProcessFunction，具体参见实时热门商品课件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KeyedProcessFunction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00150"/>
            <a:ext cx="8229600" cy="22716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每一条KeyedStream都有一个生命周期，用来保存流的state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初始化生命周期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使用ListState数据结构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0050"/>
            <a:ext cx="8839198" cy="4343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2"/>
          <p:cNvCxnSpPr/>
          <p:nvPr/>
        </p:nvCxnSpPr>
        <p:spPr>
          <a:xfrm flipH="1" rot="10800000">
            <a:off x="2307000" y="4008125"/>
            <a:ext cx="8850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