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105650" cy="10236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9115" cy="51181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891" y="0"/>
            <a:ext cx="3079115" cy="51181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2613"/>
            <a:ext cx="3079115" cy="51181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93775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8e0e261e_4_0:notes"/>
          <p:cNvSpPr/>
          <p:nvPr>
            <p:ph idx="2" type="sldImg"/>
          </p:nvPr>
        </p:nvSpPr>
        <p:spPr>
          <a:xfrm>
            <a:off x="993775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8e0e261e_4_0:notes"/>
          <p:cNvSpPr txBox="1"/>
          <p:nvPr>
            <p:ph idx="1" type="body"/>
          </p:nvPr>
        </p:nvSpPr>
        <p:spPr>
          <a:xfrm>
            <a:off x="710565" y="4862195"/>
            <a:ext cx="5684400" cy="4606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5a8e0e261e_4_0:notes"/>
          <p:cNvSpPr txBox="1"/>
          <p:nvPr>
            <p:ph idx="12" type="sldNum"/>
          </p:nvPr>
        </p:nvSpPr>
        <p:spPr>
          <a:xfrm>
            <a:off x="4024891" y="9722613"/>
            <a:ext cx="3079200" cy="5118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8e0e261e_4_7:notes"/>
          <p:cNvSpPr/>
          <p:nvPr>
            <p:ph idx="2" type="sldImg"/>
          </p:nvPr>
        </p:nvSpPr>
        <p:spPr>
          <a:xfrm>
            <a:off x="993775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8e0e261e_4_7:notes"/>
          <p:cNvSpPr txBox="1"/>
          <p:nvPr>
            <p:ph idx="1" type="body"/>
          </p:nvPr>
        </p:nvSpPr>
        <p:spPr>
          <a:xfrm>
            <a:off x="710565" y="4862195"/>
            <a:ext cx="5684400" cy="4606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a8e0e261e_4_7:notes"/>
          <p:cNvSpPr txBox="1"/>
          <p:nvPr>
            <p:ph idx="12" type="sldNum"/>
          </p:nvPr>
        </p:nvSpPr>
        <p:spPr>
          <a:xfrm>
            <a:off x="4024891" y="9722613"/>
            <a:ext cx="3079200" cy="5118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8e0e261e_4_14:notes"/>
          <p:cNvSpPr/>
          <p:nvPr>
            <p:ph idx="2" type="sldImg"/>
          </p:nvPr>
        </p:nvSpPr>
        <p:spPr>
          <a:xfrm>
            <a:off x="993775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8e0e261e_4_14:notes"/>
          <p:cNvSpPr txBox="1"/>
          <p:nvPr>
            <p:ph idx="1" type="body"/>
          </p:nvPr>
        </p:nvSpPr>
        <p:spPr>
          <a:xfrm>
            <a:off x="710565" y="4862195"/>
            <a:ext cx="5684400" cy="4606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a8e0e261e_4_14:notes"/>
          <p:cNvSpPr txBox="1"/>
          <p:nvPr>
            <p:ph idx="12" type="sldNum"/>
          </p:nvPr>
        </p:nvSpPr>
        <p:spPr>
          <a:xfrm>
            <a:off x="4024891" y="9722613"/>
            <a:ext cx="3079200" cy="5118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8e0e261e_4_21:notes"/>
          <p:cNvSpPr/>
          <p:nvPr>
            <p:ph idx="2" type="sldImg"/>
          </p:nvPr>
        </p:nvSpPr>
        <p:spPr>
          <a:xfrm>
            <a:off x="993775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8e0e261e_4_21:notes"/>
          <p:cNvSpPr txBox="1"/>
          <p:nvPr>
            <p:ph idx="1" type="body"/>
          </p:nvPr>
        </p:nvSpPr>
        <p:spPr>
          <a:xfrm>
            <a:off x="710565" y="4862195"/>
            <a:ext cx="5684400" cy="4606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5a8e0e261e_4_21:notes"/>
          <p:cNvSpPr txBox="1"/>
          <p:nvPr>
            <p:ph idx="12" type="sldNum"/>
          </p:nvPr>
        </p:nvSpPr>
        <p:spPr>
          <a:xfrm>
            <a:off x="4024891" y="9722613"/>
            <a:ext cx="3079200" cy="5118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8e0e261e_0_0:notes"/>
          <p:cNvSpPr/>
          <p:nvPr>
            <p:ph idx="2" type="sldImg"/>
          </p:nvPr>
        </p:nvSpPr>
        <p:spPr>
          <a:xfrm>
            <a:off x="993775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8e0e261e_0_0:notes"/>
          <p:cNvSpPr txBox="1"/>
          <p:nvPr>
            <p:ph idx="1" type="body"/>
          </p:nvPr>
        </p:nvSpPr>
        <p:spPr>
          <a:xfrm>
            <a:off x="710565" y="4862195"/>
            <a:ext cx="5684400" cy="4606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5a8e0e261e_0_0:notes"/>
          <p:cNvSpPr txBox="1"/>
          <p:nvPr>
            <p:ph idx="12" type="sldNum"/>
          </p:nvPr>
        </p:nvSpPr>
        <p:spPr>
          <a:xfrm>
            <a:off x="4024891" y="9722613"/>
            <a:ext cx="3079200" cy="5118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a8e0e261e_1_34:notes"/>
          <p:cNvSpPr/>
          <p:nvPr>
            <p:ph idx="2" type="sldImg"/>
          </p:nvPr>
        </p:nvSpPr>
        <p:spPr>
          <a:xfrm>
            <a:off x="993775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a8e0e261e_1_34:notes"/>
          <p:cNvSpPr txBox="1"/>
          <p:nvPr>
            <p:ph idx="1" type="body"/>
          </p:nvPr>
        </p:nvSpPr>
        <p:spPr>
          <a:xfrm>
            <a:off x="710565" y="4862195"/>
            <a:ext cx="5684400" cy="4606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a8e0e261e_1_34:notes"/>
          <p:cNvSpPr txBox="1"/>
          <p:nvPr>
            <p:ph idx="12" type="sldNum"/>
          </p:nvPr>
        </p:nvSpPr>
        <p:spPr>
          <a:xfrm>
            <a:off x="4024891" y="9722613"/>
            <a:ext cx="3079200" cy="5118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a8e0e261e_2_0:notes"/>
          <p:cNvSpPr/>
          <p:nvPr>
            <p:ph idx="2" type="sldImg"/>
          </p:nvPr>
        </p:nvSpPr>
        <p:spPr>
          <a:xfrm>
            <a:off x="993775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a8e0e261e_2_0:notes"/>
          <p:cNvSpPr txBox="1"/>
          <p:nvPr>
            <p:ph idx="1" type="body"/>
          </p:nvPr>
        </p:nvSpPr>
        <p:spPr>
          <a:xfrm>
            <a:off x="710565" y="4862195"/>
            <a:ext cx="5684400" cy="4606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a8e0e261e_2_0:notes"/>
          <p:cNvSpPr txBox="1"/>
          <p:nvPr>
            <p:ph idx="12" type="sldNum"/>
          </p:nvPr>
        </p:nvSpPr>
        <p:spPr>
          <a:xfrm>
            <a:off x="4024891" y="9722613"/>
            <a:ext cx="3079200" cy="5118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a8e0e261e_4_28:notes"/>
          <p:cNvSpPr/>
          <p:nvPr>
            <p:ph idx="2" type="sldImg"/>
          </p:nvPr>
        </p:nvSpPr>
        <p:spPr>
          <a:xfrm>
            <a:off x="993775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a8e0e261e_4_28:notes"/>
          <p:cNvSpPr txBox="1"/>
          <p:nvPr>
            <p:ph idx="1" type="body"/>
          </p:nvPr>
        </p:nvSpPr>
        <p:spPr>
          <a:xfrm>
            <a:off x="710565" y="4862195"/>
            <a:ext cx="5684400" cy="4606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a8e0e261e_4_28:notes"/>
          <p:cNvSpPr txBox="1"/>
          <p:nvPr>
            <p:ph idx="12" type="sldNum"/>
          </p:nvPr>
        </p:nvSpPr>
        <p:spPr>
          <a:xfrm>
            <a:off x="4024891" y="9722613"/>
            <a:ext cx="3079200" cy="5118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23528" y="5589240"/>
            <a:ext cx="3333135" cy="649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Yahei"/>
              <a:buNone/>
            </a:pPr>
            <a:r>
              <a:rPr lang="en-US" sz="5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Flink基础讲解</a:t>
            </a:r>
            <a:endParaRPr sz="54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4571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Flink DataStream</a:t>
            </a:r>
            <a:r>
              <a:rPr lang="en-US"/>
              <a:t>程序结构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2588"/>
            <a:ext cx="8839200" cy="287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7318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操作概览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7038"/>
            <a:ext cx="8839201" cy="221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4270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DataStream 基本转换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3838"/>
            <a:ext cx="8839200" cy="4630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4270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理解KeyedStream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2438"/>
            <a:ext cx="8839201" cy="361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809025" y="1608675"/>
            <a:ext cx="1016100" cy="27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809025" y="2519325"/>
            <a:ext cx="1016100" cy="27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809025" y="2064000"/>
            <a:ext cx="1016100" cy="27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809025" y="2974650"/>
            <a:ext cx="1016100" cy="27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809025" y="3604925"/>
            <a:ext cx="1016100" cy="27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809025" y="4515575"/>
            <a:ext cx="1016100" cy="27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809025" y="4060250"/>
            <a:ext cx="1016100" cy="27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809025" y="4970900"/>
            <a:ext cx="1016100" cy="27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8"/>
          <p:cNvCxnSpPr/>
          <p:nvPr/>
        </p:nvCxnSpPr>
        <p:spPr>
          <a:xfrm>
            <a:off x="2746975" y="1495775"/>
            <a:ext cx="47100" cy="383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 flipH="1" rot="10800000">
            <a:off x="1919100" y="2380000"/>
            <a:ext cx="2107200" cy="10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1937925" y="3424300"/>
            <a:ext cx="2126100" cy="10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8"/>
          <p:cNvSpPr/>
          <p:nvPr/>
        </p:nvSpPr>
        <p:spPr>
          <a:xfrm>
            <a:off x="4063950" y="2242425"/>
            <a:ext cx="1016100" cy="27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5157100" y="2242425"/>
            <a:ext cx="1016100" cy="27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250250" y="2242425"/>
            <a:ext cx="1016100" cy="27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7343400" y="2242425"/>
            <a:ext cx="1016100" cy="27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141000" y="4337150"/>
            <a:ext cx="1016100" cy="27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5234075" y="4337150"/>
            <a:ext cx="1016100" cy="27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6327150" y="4337150"/>
            <a:ext cx="1016100" cy="27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7420225" y="4337150"/>
            <a:ext cx="1016100" cy="27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2859850" y="3292600"/>
            <a:ext cx="1354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keyBy: itemId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>
            <p:ph type="ctrTitle"/>
          </p:nvPr>
        </p:nvSpPr>
        <p:spPr>
          <a:xfrm>
            <a:off x="587100" y="52895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keyBy: </a:t>
            </a:r>
            <a:r>
              <a:rPr lang="en-US"/>
              <a:t>分流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2053625" y="6032975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红色：itemId==1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蓝色：itemId==2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assignAscendingTimestamps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457200" y="1600200"/>
            <a:ext cx="8229600" cy="210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我们提前知道了来源数据的时间戳是升序排列的，也就是说没有乱序发生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事件时间(event time)需要手动去指定数据源中的字段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96" y="4077199"/>
            <a:ext cx="8207380" cy="3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667925" y="5032975"/>
            <a:ext cx="536100" cy="4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E(1)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1290700" y="5032975"/>
            <a:ext cx="618900" cy="4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</a:t>
            </a:r>
            <a:r>
              <a:rPr lang="en-US"/>
              <a:t>(1)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062100" y="5032975"/>
            <a:ext cx="536100" cy="4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E(2)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2684875" y="5032975"/>
            <a:ext cx="618900" cy="4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W(2)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3456275" y="5032975"/>
            <a:ext cx="536100" cy="4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E(3)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4079050" y="5032975"/>
            <a:ext cx="618900" cy="4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W(3)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4850450" y="5032975"/>
            <a:ext cx="536100" cy="4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E(4)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5473225" y="5032975"/>
            <a:ext cx="618900" cy="4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W(4)</a:t>
            </a: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 flipH="1" rot="10800000">
            <a:off x="6350000" y="5230425"/>
            <a:ext cx="1345200" cy="1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timeWindow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900" y="1570038"/>
            <a:ext cx="61912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57200" y="4270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总结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2438"/>
            <a:ext cx="8839202" cy="3062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