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2" r:id="rId4"/>
    <p:sldId id="274" r:id="rId5"/>
    <p:sldId id="273" r:id="rId6"/>
    <p:sldId id="280" r:id="rId7"/>
    <p:sldId id="270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p" initials="wp" lastIdx="12" clrIdx="0">
    <p:extLst>
      <p:ext uri="{19B8F6BF-5375-455C-9EA6-DF929625EA0E}">
        <p15:presenceInfo xmlns:p15="http://schemas.microsoft.com/office/powerpoint/2012/main" userId="36542e3fae090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3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9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10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11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1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4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6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5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12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2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7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5:51:33.476" idx="8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E3171-52CD-A18F-6CA5-F9E545472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723D89-16A9-224A-B6E1-F6463A7F8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C538B-3A4F-66BD-8358-A3122227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1635-B951-8A45-5E8B-6F2D735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72D30-BFE5-C07E-20AD-F3D8B5D5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F386-F51E-809A-1B7F-AABE8269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0C6F5-3D6B-44F8-4098-6019C4BAF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92FFD-689C-43EA-1382-D0047711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4BCDF-4E56-B0B2-4CA7-FDE99BBE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464CA-ACDF-A507-4057-EE4F7704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3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553C69-E311-7DA8-573F-58ED4CC85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353CC5-E358-6C7E-BE05-D50970F63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1CBA1-01C5-91CE-20B8-4BB1B42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42C10-165C-9C92-9D9C-5BCF046B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1547D-8B14-070A-02B2-9577A2A2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8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A888-2D8C-32EE-1ED9-56B46CE4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7F349-4123-8671-3891-842A2A8C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4AEDB-0849-3CB7-923C-3A3719EE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953B2-F73B-22D0-3E91-6EF315F5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BFF68-FC1B-5B7C-2243-B80D3976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41067-52B9-B2BA-4BD8-F922AD5D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948A2-953D-606B-18C2-F811614C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5F193-4C85-1D30-25A5-47F04463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82C5A-874B-BDDF-6DBD-4D9DA211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E5F7C-253F-111B-084F-DDFE9628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B84D-C567-13D4-A8EE-2C0D75E3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FF429-6145-F572-1B02-F40372FE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A2CD1-4E2C-2D6A-E6EB-800397DF3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DAD91-B346-CBAA-4622-FCDC2B96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E562E-F1FA-F3E8-504D-2CD748AF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50E4C-CAFF-1A2B-58B3-67EDF1BD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1643-3109-2C5B-124F-0B518DCA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193DA-DFB7-6BA4-DD25-0D6B5BD04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DD9D30-141B-A843-3B01-E8BB27356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78F1EB-7E75-BEB2-F658-DEC594A6B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537699-D807-7E6F-EC7C-89296FF21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2E578D-B2E6-9B06-240E-31D63A9A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6EE39-82DA-3D4D-1DCC-21C4BCEB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F7AE18-9B9F-8A00-6C59-C15F3E4B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4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1AFC8-86D0-A12B-6677-34F6292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ADAE7F-9A49-58F5-EC15-48F053F9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C035B0-22D9-4307-1DA4-3CE2977A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8277DE-E8AF-9C8A-7ED5-9368A836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7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C2ECBF-D204-BEE1-BFF0-BF2A3109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79DFC-C60A-30F2-7C4A-A93483BC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0E863E-403C-A83B-D3D4-C72D0F4C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08973-0A86-0DFD-DA2B-D40173ED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E9ED8-EE45-C377-3B47-B7A04803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B9478-08BF-48E9-A324-B983BBA51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59230-D8B3-AADF-C80A-1D214B7C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1AD7D-B285-DBFA-111C-6D6A2D03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4AC46-55D2-A06C-3BD0-866F2729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3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B6A3-05CD-288E-A757-4A9B132D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BAD1E7-445D-485F-FFFA-98231C59E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751C5-2E05-301F-C155-E862779CD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AE884B-4FB7-00A7-888A-5EC1D54B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77FFA-0C2D-EE44-B044-AC8F9E30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C0464-73E7-0AAE-BA5A-121094E3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9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2E4A78-F83E-C585-2865-1856FF79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AF1BD-1097-5A9B-9E5E-F171269E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CF15F-11AA-A768-4B5D-1BFFB6F7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9C54-AB0A-4804-BB01-B20836E0686E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2735A-5F88-7B9F-56B2-95E307CAC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58B13-97A8-315F-22AA-09813649C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54BE-440B-4025-83D7-EF4578C77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4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Decision Tree</a:t>
            </a:r>
            <a:endParaRPr lang="zh-CN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F8038-D638-C6F3-DF43-7DA45C5A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75" y="2077108"/>
            <a:ext cx="6609396" cy="4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91BE7F8-0D2F-77CD-A7AE-272F0244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116" y="1511252"/>
            <a:ext cx="6504455" cy="2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Gradient Descent Boosting</a:t>
            </a:r>
            <a:endParaRPr lang="zh-CN" altLang="en-US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9D9442-D7EE-C56C-19F5-4A65A0C6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73" y="2371725"/>
            <a:ext cx="9086850" cy="1057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859630-ABCC-BACC-8613-EA95E8328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36"/>
          <a:stretch/>
        </p:blipFill>
        <p:spPr>
          <a:xfrm>
            <a:off x="957772" y="3838850"/>
            <a:ext cx="9086850" cy="19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Gradient Descent Boosting</a:t>
            </a:r>
            <a:endParaRPr lang="zh-CN" altLang="en-US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345363-D09C-3CD3-F02C-BCD528B1A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0" t="44850"/>
          <a:stretch/>
        </p:blipFill>
        <p:spPr>
          <a:xfrm>
            <a:off x="2414726" y="6215954"/>
            <a:ext cx="6129205" cy="5515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FFA7FD-E508-FEDB-5EA1-B3BCB2AA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29" y="1214228"/>
            <a:ext cx="9086850" cy="3095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59A01F-E7A5-F8DE-D89B-B963C215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54" y="4583511"/>
            <a:ext cx="9077325" cy="733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B1D2E9-1729-C337-F175-4199D2CDA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952" y="5310278"/>
            <a:ext cx="7505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0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Gradient Descent Boosting</a:t>
            </a:r>
            <a:endParaRPr lang="zh-CN" altLang="en-US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8FB4BA6-05A3-7B92-5EF4-BDD2AE09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98" y="1679563"/>
            <a:ext cx="6496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8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Decision Tree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25A6F4-A19C-4237-A61C-F97BE2334B76}"/>
              </a:ext>
            </a:extLst>
          </p:cNvPr>
          <p:cNvSpPr txBox="1"/>
          <p:nvPr/>
        </p:nvSpPr>
        <p:spPr>
          <a:xfrm>
            <a:off x="385551" y="1079399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774DF3-1CAE-7253-13F0-FA1D5426C0E5}"/>
                  </a:ext>
                </a:extLst>
              </p:cNvPr>
              <p:cNvSpPr txBox="1"/>
              <p:nvPr/>
            </p:nvSpPr>
            <p:spPr>
              <a:xfrm>
                <a:off x="4520148" y="2424334"/>
                <a:ext cx="2419124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774DF3-1CAE-7253-13F0-FA1D5426C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148" y="2424334"/>
                <a:ext cx="2419124" cy="756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4A77C05-24CC-4B37-FB4C-15DDB3834780}"/>
                  </a:ext>
                </a:extLst>
              </p:cNvPr>
              <p:cNvSpPr txBox="1"/>
              <p:nvPr/>
            </p:nvSpPr>
            <p:spPr>
              <a:xfrm>
                <a:off x="3747117" y="4324686"/>
                <a:ext cx="4484702" cy="895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4A77C05-24CC-4B37-FB4C-15DDB383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117" y="4324686"/>
                <a:ext cx="4484702" cy="895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DA32973-96E0-080A-320C-CF67CBD6B247}"/>
              </a:ext>
            </a:extLst>
          </p:cNvPr>
          <p:cNvSpPr txBox="1"/>
          <p:nvPr/>
        </p:nvSpPr>
        <p:spPr>
          <a:xfrm>
            <a:off x="923278" y="19086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BF57FB-2854-035D-9FF3-4251892C346E}"/>
              </a:ext>
            </a:extLst>
          </p:cNvPr>
          <p:cNvSpPr txBox="1"/>
          <p:nvPr/>
        </p:nvSpPr>
        <p:spPr>
          <a:xfrm>
            <a:off x="923277" y="3810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信息增益</a:t>
            </a:r>
          </a:p>
        </p:txBody>
      </p:sp>
    </p:spTree>
    <p:extLst>
      <p:ext uri="{BB962C8B-B14F-4D97-AF65-F5344CB8AC3E}">
        <p14:creationId xmlns:p14="http://schemas.microsoft.com/office/powerpoint/2010/main" val="124791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Decision Tree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25A6F4-A19C-4237-A61C-F97BE2334B76}"/>
              </a:ext>
            </a:extLst>
          </p:cNvPr>
          <p:cNvSpPr txBox="1"/>
          <p:nvPr/>
        </p:nvSpPr>
        <p:spPr>
          <a:xfrm>
            <a:off x="385551" y="1079399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443F09-6EF5-91F6-2361-38B49844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37" y="1548864"/>
            <a:ext cx="5353742" cy="33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F70D9E-C36C-07C0-2048-42D8F4916C77}"/>
                  </a:ext>
                </a:extLst>
              </p:cNvPr>
              <p:cNvSpPr txBox="1"/>
              <p:nvPr/>
            </p:nvSpPr>
            <p:spPr>
              <a:xfrm>
                <a:off x="1321190" y="5022175"/>
                <a:ext cx="2419124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F70D9E-C36C-07C0-2048-42D8F4916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90" y="5022175"/>
                <a:ext cx="2419124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AD41B2-6767-6507-46F3-50464B3EB160}"/>
                  </a:ext>
                </a:extLst>
              </p:cNvPr>
              <p:cNvSpPr txBox="1"/>
              <p:nvPr/>
            </p:nvSpPr>
            <p:spPr>
              <a:xfrm>
                <a:off x="211481" y="5882858"/>
                <a:ext cx="4484702" cy="895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AD41B2-6767-6507-46F3-50464B3EB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81" y="5882858"/>
                <a:ext cx="4484702" cy="895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635233B-1D42-E500-342F-ACB4849B7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470" y="650162"/>
            <a:ext cx="5878877" cy="7189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A6AF2A-9860-7D8F-944F-1CD715E59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218" y="2136158"/>
            <a:ext cx="3695379" cy="28860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9280FF-B569-EE35-88B0-88DC051FC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571" y="5289409"/>
            <a:ext cx="5347020" cy="16191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1366A22-549B-5105-D7F6-5609CDEFCF30}"/>
              </a:ext>
            </a:extLst>
          </p:cNvPr>
          <p:cNvSpPr txBox="1"/>
          <p:nvPr/>
        </p:nvSpPr>
        <p:spPr>
          <a:xfrm>
            <a:off x="6297470" y="3589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数据集信息熵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BDB3D0-C5AE-A418-C3AF-D74796C94650}"/>
              </a:ext>
            </a:extLst>
          </p:cNvPr>
          <p:cNvSpPr txBox="1"/>
          <p:nvPr/>
        </p:nvSpPr>
        <p:spPr>
          <a:xfrm>
            <a:off x="6297470" y="1656391"/>
            <a:ext cx="39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按特征划分的子集信息熵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0EE34F-D2DC-69DB-5F14-3E64862FBDEA}"/>
              </a:ext>
            </a:extLst>
          </p:cNvPr>
          <p:cNvSpPr txBox="1"/>
          <p:nvPr/>
        </p:nvSpPr>
        <p:spPr>
          <a:xfrm>
            <a:off x="6297470" y="51022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信息增益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97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Decision Tree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25A6F4-A19C-4237-A61C-F97BE2334B76}"/>
              </a:ext>
            </a:extLst>
          </p:cNvPr>
          <p:cNvSpPr txBox="1"/>
          <p:nvPr/>
        </p:nvSpPr>
        <p:spPr>
          <a:xfrm>
            <a:off x="385551" y="1079399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7487BD-EC81-74C5-CAED-2B8D593A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7" y="1679280"/>
            <a:ext cx="5827773" cy="1748332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C3A2F2F-3261-F2E8-1FE2-AB04F295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" y="4249102"/>
            <a:ext cx="5082004" cy="144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74BCE4E-ECDD-8DBB-01F9-2E6865A3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4870"/>
            <a:ext cx="6158131" cy="420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Decision Tree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25A6F4-A19C-4237-A61C-F97BE2334B76}"/>
              </a:ext>
            </a:extLst>
          </p:cNvPr>
          <p:cNvSpPr txBox="1"/>
          <p:nvPr/>
        </p:nvSpPr>
        <p:spPr>
          <a:xfrm>
            <a:off x="437635" y="1003393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C4.5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56C7FA-E44B-DDFA-9FA7-93EA3BD5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24" y="2818382"/>
            <a:ext cx="54197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71FACC5-F92C-F719-C578-56E602534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14" y="5060294"/>
            <a:ext cx="48101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4614F3-8B00-2B6E-9239-555A76416B11}"/>
              </a:ext>
            </a:extLst>
          </p:cNvPr>
          <p:cNvSpPr txBox="1"/>
          <p:nvPr/>
        </p:nvSpPr>
        <p:spPr>
          <a:xfrm>
            <a:off x="1677880" y="1280884"/>
            <a:ext cx="685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ID3</a:t>
            </a:r>
            <a:r>
              <a:rPr lang="zh-CN" altLang="en-US" dirty="0"/>
              <a:t>的缺点：</a:t>
            </a:r>
            <a:r>
              <a:rPr lang="en-US" altLang="zh-CN" dirty="0"/>
              <a:t>ID3</a:t>
            </a:r>
            <a:r>
              <a:rPr lang="zh-CN" altLang="en-US" dirty="0"/>
              <a:t>算法倾向于选择子类别多的特征，易导致过拟合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C9472-75E9-3057-DCE2-63BB265132BC}"/>
              </a:ext>
            </a:extLst>
          </p:cNvPr>
          <p:cNvSpPr txBox="1"/>
          <p:nvPr/>
        </p:nvSpPr>
        <p:spPr>
          <a:xfrm>
            <a:off x="818226" y="22409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信息增益率</a:t>
            </a:r>
          </a:p>
        </p:txBody>
      </p:sp>
    </p:spTree>
    <p:extLst>
      <p:ext uri="{BB962C8B-B14F-4D97-AF65-F5344CB8AC3E}">
        <p14:creationId xmlns:p14="http://schemas.microsoft.com/office/powerpoint/2010/main" val="340688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Gradient Descent Boosting</a:t>
            </a:r>
            <a:endParaRPr lang="zh-CN" altLang="en-US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B2C41DC-9AF7-D4F7-8CAC-9C180DA8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02" y="1918270"/>
            <a:ext cx="8658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Gradient Descent Boosting</a:t>
            </a:r>
            <a:endParaRPr lang="zh-CN" altLang="en-US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334D5A-31EB-DF2B-A19C-83B064AC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33" y="2413957"/>
            <a:ext cx="3557568" cy="280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457E631-4071-53C8-25B0-4E0C2E796C74}"/>
              </a:ext>
            </a:extLst>
          </p:cNvPr>
          <p:cNvSpPr txBox="1"/>
          <p:nvPr/>
        </p:nvSpPr>
        <p:spPr>
          <a:xfrm>
            <a:off x="4713316" y="566395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Boosting tree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79D4CCE-8FE8-A849-2575-9DB18C72A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918" y="3079546"/>
            <a:ext cx="20669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6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Gradient Descent </a:t>
            </a:r>
            <a:r>
              <a:rPr lang="en-US" altLang="zh-CN" sz="4800" dirty="0" err="1"/>
              <a:t>Boostin</a:t>
            </a:r>
            <a:endParaRPr lang="zh-CN" altLang="en-US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670083-AE1A-B686-2F64-1C1BF61A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15" y="1154873"/>
            <a:ext cx="6801803" cy="4001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DACFFC-2AE9-DED7-4082-9C67F829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235" y="5039938"/>
            <a:ext cx="6338594" cy="17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7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Gradient Descent Boosting</a:t>
            </a:r>
            <a:endParaRPr lang="zh-CN" altLang="en-US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6EBB7-2439-5E67-9DD7-CE470D39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4" y="1274734"/>
            <a:ext cx="7474998" cy="47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0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100</Words>
  <Application>Microsoft Office PowerPoint</Application>
  <PresentationFormat>宽屏</PresentationFormat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p</dc:creator>
  <cp:lastModifiedBy>w p</cp:lastModifiedBy>
  <cp:revision>1</cp:revision>
  <dcterms:created xsi:type="dcterms:W3CDTF">2023-10-31T14:22:13Z</dcterms:created>
  <dcterms:modified xsi:type="dcterms:W3CDTF">2023-11-01T04:48:47Z</dcterms:modified>
</cp:coreProperties>
</file>