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4"/>
  </p:notesMasterIdLst>
  <p:sldIdLst>
    <p:sldId id="297" r:id="rId4"/>
    <p:sldId id="372" r:id="rId5"/>
    <p:sldId id="330" r:id="rId6"/>
    <p:sldId id="373" r:id="rId7"/>
    <p:sldId id="374" r:id="rId8"/>
    <p:sldId id="375" r:id="rId9"/>
    <p:sldId id="376" r:id="rId10"/>
    <p:sldId id="377" r:id="rId11"/>
    <p:sldId id="378" r:id="rId12"/>
    <p:sldId id="33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ruiren(任海瑞)" initials="h" lastIdx="1" clrIdx="0">
    <p:extLst>
      <p:ext uri="{19B8F6BF-5375-455C-9EA6-DF929625EA0E}">
        <p15:presenceInfo xmlns:p15="http://schemas.microsoft.com/office/powerpoint/2012/main" userId="S-1-5-21-1333135361-625243220-14044502-12527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79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85996-CD2A-416B-ABD1-7A40970EEEB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9F7A5-B58E-4272-A793-D4760DC37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9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FA8E-338E-498F-8E65-FC4FB8D8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C9223-2F88-493D-A8A1-70215094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0" cy="16557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FD33E-AED8-4404-AFAD-785FFB2A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8B88-567A-49C2-8EE7-B5C1D10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5ACBC-D77E-489E-BC13-C29E15F9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15B28-E729-488B-879F-916AD8B8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6B2C0-203D-46AE-BF4D-E217CB37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9D3C2-04A7-4320-A6CC-B0024058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0FB8A-4D4E-4193-8DD0-8408352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6B10C-1718-4E7F-BF61-A0D02DC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5405B2-EB92-4ADF-A4A7-34C5254F8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33"/>
            <a:ext cx="2628900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9E7E4-6956-425C-A4E2-61122F37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3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5A759-77F6-4D16-8A1C-F40FE2D1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C6455-6324-4C92-932E-67C114AA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CF20D-42A4-4312-8A8A-3491D03E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6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0AC5B-E0C3-4ECA-825D-CCA2BE843546}"/>
              </a:ext>
            </a:extLst>
          </p:cNvPr>
          <p:cNvCxnSpPr/>
          <p:nvPr/>
        </p:nvCxnSpPr>
        <p:spPr>
          <a:xfrm flipV="1">
            <a:off x="93683" y="494961"/>
            <a:ext cx="12004645" cy="67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50522F9-21D5-42AF-862A-9FD78BDCFDA4}"/>
              </a:ext>
            </a:extLst>
          </p:cNvPr>
          <p:cNvCxnSpPr/>
          <p:nvPr userDrawn="1"/>
        </p:nvCxnSpPr>
        <p:spPr>
          <a:xfrm flipV="1">
            <a:off x="93683" y="494961"/>
            <a:ext cx="12004645" cy="67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481C-50E2-4E9D-A97E-336FE06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41BA-CA21-434E-B72D-52CD4186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55BCD-CCD1-4E76-867F-333C467C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A0CD9-B3FC-451F-991C-302B14ED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863A7-32C0-4086-A650-16958D7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4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95C09-B313-4505-8F8A-E21C9818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52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36B19-FBF4-4460-B319-00A586E6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E2A-E9B9-420D-A01C-8F869580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1852B-4791-4F17-AB9D-6E85C69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370B0-8A0C-4700-98B8-022BA5C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53A43-258E-47F2-9C03-BE5C51BD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62AF5-DCEE-4576-8626-3C61DE7A7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CA674-8D8C-4229-9B66-FDF4A66F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88E04-1C10-4560-90DD-7DCC4BBD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2C7D-9B16-41D7-987C-B3D2B9D6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65775-D503-4DC0-9992-4C5E9B91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9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A35E2-94EA-4F90-889C-EBE6C9A2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84668-79A3-40B7-89E3-998793B3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8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02C97-6B2D-405E-B21C-C9E36023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9"/>
            <a:ext cx="51577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9823F-B730-4564-9DD9-5FB57239A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7BF621-2C2E-48AB-8FC0-D676EE4ED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9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454061-7C4F-4924-BAA4-BDE2717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F5C9A9-4FDB-4738-8E89-D3AF4014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6C3DB-C185-466C-9DC6-B01733B4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5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9F6F6-40DF-4997-9965-42C9DA77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566C1-D5B6-487E-AF17-D63874EA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97184-2819-474A-8FDD-DBB1DAA7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0B823-F414-44BB-AD58-68002E8C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03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4CD9C-1D68-45E1-9B7B-B43E2181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2CABDF-9799-4B39-80C7-05EA743B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B745C-F373-446D-8FEE-D784EBB7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0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956A8-D2D8-404E-9433-83E66B2F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2062F-48A6-42C4-BF3F-FAC8B0A4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36F60-C5D3-4795-BD39-07D21C97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B1EF0-3F52-483B-8DEB-BA9D7108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BED3F-0C7A-47CD-8C4B-93E2917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78536-E8B9-4FE9-8328-67A97BEF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88FF-6BC2-4057-8CC7-F8887231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D5BBA-797C-45EB-A688-FC731F8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0E1D-2339-4840-BCD2-F81F3AE0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9B4B2-562C-4843-B744-2A205D0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63080-41D5-42A0-925B-1B02BA7D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05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E000C-DA9A-4163-A8C0-03AE79D6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F48CB-3E70-46C3-9E1A-47F7BFDDC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4361D-7B4D-460E-88D2-132A19AE1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411A9-DC3F-4E63-817A-F095A9CF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150BB-E9F3-49C6-A7F7-324B584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91F73-B34F-4B5C-BB97-53B95578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A81D-F375-4251-BD80-0F9397A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7B5B3-00AE-4B59-BEFB-74E18AFE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DA867-B9CB-4157-9DB2-E1BD538A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8454-94F2-4017-B4D1-54E7D83D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1976B-6110-4FA3-B8FF-D608DA1C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8D7349-EEC0-4E17-8DBD-7FBD88EE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33"/>
            <a:ext cx="2628900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BDB11-8902-4835-BF79-6E229D38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3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60DBC-CD19-4D1C-B88D-3C14CB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3CED-3D43-4D84-AAD0-3B93393E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59CFD-E889-4BB6-80F0-354DA63F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08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0AC5B-E0C3-4ECA-825D-CCA2BE843546}"/>
              </a:ext>
            </a:extLst>
          </p:cNvPr>
          <p:cNvCxnSpPr/>
          <p:nvPr userDrawn="1"/>
        </p:nvCxnSpPr>
        <p:spPr>
          <a:xfrm flipV="1">
            <a:off x="93683" y="494961"/>
            <a:ext cx="12004645" cy="67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69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FA8E-338E-498F-8E65-FC4FB8D8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C9223-2F88-493D-A8A1-70215094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0" cy="16557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FD33E-AED8-4404-AFAD-785FFB2A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8B88-567A-49C2-8EE7-B5C1D10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5ACBC-D77E-489E-BC13-C29E15F9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26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88FF-6BC2-4057-8CC7-F8887231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D5BBA-797C-45EB-A688-FC731F8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0E1D-2339-4840-BCD2-F81F3AE0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9B4B2-562C-4843-B744-2A205D0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63080-41D5-42A0-925B-1B02BA7D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18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CDB71-76CD-40C3-BF18-44FE895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52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7F7C5-AA19-41A1-9210-F6DD3A6C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9E33-AA57-4998-BD9D-A84D1741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8B530-E810-4F79-8F9F-40BBFB5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2BB7C-30D7-404C-A023-B0504D42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1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1B11-8F6F-4455-8577-BE0C80A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FEBFC-CBF7-43F0-A95D-6532655F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E99C0-E31A-4F8D-9926-512B22BBC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E66A9-1A39-4A41-9EB3-E34131CB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113B7-BB6C-4DEC-8C27-FDFEFD4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E6558-2325-4A23-A30E-965A4050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52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3BFE8-FA08-4AD6-9CBC-21FD3748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699BE-832B-4386-BD10-819CC5A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8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71E56-0011-429E-B604-3DA07FD2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9"/>
            <a:ext cx="51577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50E07-8BCC-4F13-92C1-EBCF8E08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2AC23-4642-4B7A-A640-C66CEDE6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9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24A4E-8478-449C-B260-11E25FD5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BCD5E-34FD-4CA1-B2AD-D1E28A1C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C04357-2DCE-4C3F-89E6-7BCB160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08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7A3D-7D78-4B77-AEF2-7A413C4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64A08-C28A-493D-94DF-8EF86A02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77C01-2C34-47D9-BAC7-B3DC7839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68076-872B-458A-B2E7-1DA0511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CDB71-76CD-40C3-BF18-44FE895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52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7F7C5-AA19-41A1-9210-F6DD3A6C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9E33-AA57-4998-BD9D-A84D1741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8B530-E810-4F79-8F9F-40BBFB5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2BB7C-30D7-404C-A023-B0504D42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64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555F67-42F1-456E-B06B-25A94B1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EC337-776C-4706-A16A-95219C02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F0FAD-CE73-4C14-8F0C-DB6D4AF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13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D3CA-2D4B-4871-9C93-BF95126B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54E97-E13C-41DC-9460-F556E430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19DB0-4075-42D5-85D7-63CAC19A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3C369-1439-47AF-B4D5-4BF00AFA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128F4-2971-4358-8C29-1C35A3D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4267D-3AC7-4B5D-8EE6-63FEAF73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80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D0E-F81C-4E95-B73F-2F298BA3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730A2-5DD6-4C4F-A5B2-DEC6A9CE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66F2C-8BC6-47D8-888A-52EF696D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6804F-FE5C-4275-A923-8702AF50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60731-6A64-4328-B8D9-A49645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2322C-0F38-4B39-8D72-BC788DE4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63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15B28-E729-488B-879F-916AD8B8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6B2C0-203D-46AE-BF4D-E217CB37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9D3C2-04A7-4320-A6CC-B0024058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0FB8A-4D4E-4193-8DD0-8408352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6B10C-1718-4E7F-BF61-A0D02DC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12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5405B2-EB92-4ADF-A4A7-34C5254F8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33"/>
            <a:ext cx="2628900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9E7E4-6956-425C-A4E2-61122F37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3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5A759-77F6-4D16-8A1C-F40FE2D1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C6455-6324-4C92-932E-67C114AA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CF20D-42A4-4312-8A8A-3491D03E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5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1B11-8F6F-4455-8577-BE0C80A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FEBFC-CBF7-43F0-A95D-6532655F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E99C0-E31A-4F8D-9926-512B22BBC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E66A9-1A39-4A41-9EB3-E34131CB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113B7-BB6C-4DEC-8C27-FDFEFD4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E6558-2325-4A23-A30E-965A4050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3BFE8-FA08-4AD6-9CBC-21FD3748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699BE-832B-4386-BD10-819CC5A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8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71E56-0011-429E-B604-3DA07FD2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9"/>
            <a:ext cx="51577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50E07-8BCC-4F13-92C1-EBCF8E08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2AC23-4642-4B7A-A640-C66CEDE6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9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24A4E-8478-449C-B260-11E25FD5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BCD5E-34FD-4CA1-B2AD-D1E28A1C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C04357-2DCE-4C3F-89E6-7BCB160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1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7A3D-7D78-4B77-AEF2-7A413C4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64A08-C28A-493D-94DF-8EF86A02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77C01-2C34-47D9-BAC7-B3DC7839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68076-872B-458A-B2E7-1DA0511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5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555F67-42F1-456E-B06B-25A94B1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EC337-776C-4706-A16A-95219C02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F0FAD-CE73-4C14-8F0C-DB6D4AF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5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D3CA-2D4B-4871-9C93-BF95126B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54E97-E13C-41DC-9460-F556E430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19DB0-4075-42D5-85D7-63CAC19A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3C369-1439-47AF-B4D5-4BF00AFA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128F4-2971-4358-8C29-1C35A3D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4267D-3AC7-4B5D-8EE6-63FEAF73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D0E-F81C-4E95-B73F-2F298BA3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730A2-5DD6-4C4F-A5B2-DEC6A9CE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66F2C-8BC6-47D8-888A-52EF696D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6804F-FE5C-4275-A923-8702AF50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60731-6A64-4328-B8D9-A49645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2322C-0F38-4B39-8D72-BC788DE4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4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042436-3143-405C-8BFA-04762747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E57F-E6DD-4A94-864F-2A2DC93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34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3B1C-5F6A-4A1A-A16B-D130F3EB0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7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EE9A2-3B28-477C-A789-9CDF819C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6643-3243-4E3A-879D-C9225CFAD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6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119E5C-7B53-4A20-81C2-B35BF33C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EC327-E058-4BA0-BB1F-371CE253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34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8232B-EBE0-4DE3-9332-1B9C60E22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7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AC01-3B65-4E1C-BBF1-843074847619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AF12A-943D-43C7-BC9E-8924E2FD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B6953-37FB-437B-8D1C-20D9B69C2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6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042436-3143-405C-8BFA-04762747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E57F-E6DD-4A94-864F-2A2DC93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34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3B1C-5F6A-4A1A-A16B-D130F3EB0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7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5D62-AFEF-4DFC-BAD1-C37D77E8F78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EE9A2-3B28-477C-A789-9CDF819C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6643-3243-4E3A-879D-C9225CFAD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6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9B9831-E4B7-43DF-B5FF-F2185CF2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45" y="1696827"/>
            <a:ext cx="9789369" cy="287730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BB12F21-85E5-4FF3-9CFF-CB71098470CC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</p:spTree>
    <p:extLst>
      <p:ext uri="{BB962C8B-B14F-4D97-AF65-F5344CB8AC3E}">
        <p14:creationId xmlns:p14="http://schemas.microsoft.com/office/powerpoint/2010/main" val="358982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910F76E-B701-FA00-E3BB-BE10F3E87D99}"/>
              </a:ext>
            </a:extLst>
          </p:cNvPr>
          <p:cNvSpPr txBox="1"/>
          <p:nvPr/>
        </p:nvSpPr>
        <p:spPr>
          <a:xfrm>
            <a:off x="4839430" y="3033355"/>
            <a:ext cx="1984817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8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9EC1B-161D-4215-8371-D61B90F70A55}"/>
              </a:ext>
            </a:extLst>
          </p:cNvPr>
          <p:cNvSpPr txBox="1"/>
          <p:nvPr/>
        </p:nvSpPr>
        <p:spPr>
          <a:xfrm>
            <a:off x="81359" y="714547"/>
            <a:ext cx="1156668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Model Diagnosis: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Aims to gain a systematic and comprehensive understanding of when and why models fail.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E20CDA-EE5F-4662-BCBC-CFEE9846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25" y="2267081"/>
            <a:ext cx="3485567" cy="3395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24AE18-C0E3-477F-A441-E98A80F3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9" y="1809882"/>
            <a:ext cx="3683559" cy="47958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901384-57CF-4EDE-AF4B-B54CBAA40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333" y="2326991"/>
            <a:ext cx="5029308" cy="28793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C461444-D6AA-4797-B632-360649C4FFEA}"/>
              </a:ext>
            </a:extLst>
          </p:cNvPr>
          <p:cNvSpPr txBox="1"/>
          <p:nvPr/>
        </p:nvSpPr>
        <p:spPr>
          <a:xfrm>
            <a:off x="3764918" y="6341101"/>
            <a:ext cx="4735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Does Object Recognition Work for Everyone?-CVPR2020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9EC1B-161D-4215-8371-D61B90F70A55}"/>
              </a:ext>
            </a:extLst>
          </p:cNvPr>
          <p:cNvSpPr txBox="1"/>
          <p:nvPr/>
        </p:nvSpPr>
        <p:spPr>
          <a:xfrm>
            <a:off x="81359" y="714547"/>
            <a:ext cx="11566689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Motivation: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The traditional process of diagnosing model behaviors in deployment settings involves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labor-intensive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data acquisition and annotation.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It is often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easier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to generate a set of diverse natural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language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inputs by combining known attributes and prompt generators than to collect a set of image inputs representing the same desired concepts.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E1B1E2-47D2-41BC-91B5-B2B31A3B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79" y="3101949"/>
            <a:ext cx="6609858" cy="32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9EC1B-161D-4215-8371-D61B90F70A55}"/>
              </a:ext>
            </a:extLst>
          </p:cNvPr>
          <p:cNvSpPr txBox="1"/>
          <p:nvPr/>
        </p:nvSpPr>
        <p:spPr>
          <a:xfrm>
            <a:off x="81359" y="548320"/>
            <a:ext cx="1156668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Are text inputs good proxies for images in contrastive representation space?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2E1004-F2C4-475E-A85C-CA10DF17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81" y="1703660"/>
            <a:ext cx="7269603" cy="44132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AF0D18-C590-4A7C-BD53-5431349461F2}"/>
              </a:ext>
            </a:extLst>
          </p:cNvPr>
          <p:cNvSpPr txBox="1"/>
          <p:nvPr/>
        </p:nvSpPr>
        <p:spPr>
          <a:xfrm>
            <a:off x="1950245" y="6178875"/>
            <a:ext cx="7879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Mind the Gap: Understanding the 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Modality Gap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 Multi-modal Contrastive Representation Learning-NIPS2022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1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D7E1A9-0AD2-4E8E-B086-4EBC0E98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" y="1528864"/>
            <a:ext cx="5225909" cy="6502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0BAE4F-5178-4B49-AE7A-CE50E5DDE8E4}"/>
              </a:ext>
            </a:extLst>
          </p:cNvPr>
          <p:cNvSpPr txBox="1"/>
          <p:nvPr/>
        </p:nvSpPr>
        <p:spPr>
          <a:xfrm>
            <a:off x="81359" y="548320"/>
            <a:ext cx="1156668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Modality Gap Geometry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Are text inputs good proxies for images in contrastive representation space?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16DFB-DFB5-42B7-8140-051AE034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28120"/>
            <a:ext cx="9680028" cy="208304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92B0A3B-6F12-41BD-93F0-A3968290C545}"/>
              </a:ext>
            </a:extLst>
          </p:cNvPr>
          <p:cNvSpPr txBox="1"/>
          <p:nvPr/>
        </p:nvSpPr>
        <p:spPr>
          <a:xfrm>
            <a:off x="0" y="4397663"/>
            <a:ext cx="11957192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The modality gap between corresponding image and text embeddings can be approximated by a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constant vector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, particularly at the class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The modality gap is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orthogonal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to the span of image embeddings and text embeddings, and image embeddings and text embeddings have zero mean in the subspace orthogonal to the modality gap.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4C70C7E-9041-470A-B8AC-C3B519B26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9" y="6173110"/>
            <a:ext cx="2893664" cy="4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0BAE4F-5178-4B49-AE7A-CE50E5DDE8E4}"/>
              </a:ext>
            </a:extLst>
          </p:cNvPr>
          <p:cNvSpPr txBox="1"/>
          <p:nvPr/>
        </p:nvSpPr>
        <p:spPr>
          <a:xfrm>
            <a:off x="81359" y="548320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DrML: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iagnosing and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ectifying Vision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odels using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anguage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D1DB1-4B22-49A9-AB77-16AE29FD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2523"/>
            <a:ext cx="7889066" cy="12096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87F5D3-8A6C-4CEB-825D-DE6F305A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2" y="3749591"/>
            <a:ext cx="3230880" cy="4992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89AE1B-F99D-44B3-A3C3-07DB5477FC25}"/>
              </a:ext>
            </a:extLst>
          </p:cNvPr>
          <p:cNvSpPr txBox="1"/>
          <p:nvPr/>
        </p:nvSpPr>
        <p:spPr>
          <a:xfrm>
            <a:off x="81359" y="3192516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Discovering Error Slices through Language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78EB21-77E0-4D2C-A795-C0A8226CA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70" y="3091827"/>
            <a:ext cx="5660668" cy="34874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0828816-A706-4B55-AF0A-15ADC6618180}"/>
              </a:ext>
            </a:extLst>
          </p:cNvPr>
          <p:cNvSpPr txBox="1"/>
          <p:nvPr/>
        </p:nvSpPr>
        <p:spPr>
          <a:xfrm>
            <a:off x="81359" y="4557984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Identifying Influential Attributes through Language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4B6011-0572-4875-A0BA-FC607FAE9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085" y="5107250"/>
            <a:ext cx="4462915" cy="53147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A50080-A930-4D52-A224-A603C9668E3A}"/>
              </a:ext>
            </a:extLst>
          </p:cNvPr>
          <p:cNvSpPr txBox="1"/>
          <p:nvPr/>
        </p:nvSpPr>
        <p:spPr>
          <a:xfrm>
            <a:off x="81359" y="5219098"/>
            <a:ext cx="1835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Shapley value: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9EC1B-161D-4215-8371-D61B90F70A55}"/>
              </a:ext>
            </a:extLst>
          </p:cNvPr>
          <p:cNvSpPr txBox="1"/>
          <p:nvPr/>
        </p:nvSpPr>
        <p:spPr>
          <a:xfrm>
            <a:off x="81359" y="548320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Experiments-Cross-modal Transferability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7689AE-ED39-4477-BF38-2EB51E15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45" y="1614389"/>
            <a:ext cx="7508601" cy="3008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6188A1-BE1C-432A-8AA5-98B2074A9DB6}"/>
                  </a:ext>
                </a:extLst>
              </p:cNvPr>
              <p:cNvSpPr txBox="1"/>
              <p:nvPr/>
            </p:nvSpPr>
            <p:spPr>
              <a:xfrm>
                <a:off x="2011057" y="4888161"/>
                <a:ext cx="79338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charset="0"/>
                  </a:rPr>
                  <a:t>During training, instead of feeding x to the model h, we feed it with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𝒙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 − 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𝑬𝒙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[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𝒙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]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. 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charset="0"/>
                  </a:rPr>
                  <a:t>During cross-modal evaluation, we feed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𝒚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 − </m:t>
                    </m:r>
                    <m:r>
                      <a:rPr lang="en-US" altLang="zh-CN" sz="1600" b="1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𝑬𝒚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[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𝒚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] 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charset="0"/>
                  </a:rPr>
                  <a:t>instead of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charset="0"/>
                      </a:rPr>
                      <m:t>𝒚</m:t>
                    </m:r>
                  </m:oMath>
                </a14:m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6188A1-BE1C-432A-8AA5-98B2074A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57" y="4888161"/>
                <a:ext cx="7933831" cy="584775"/>
              </a:xfrm>
              <a:prstGeom prst="rect">
                <a:avLst/>
              </a:prstGeom>
              <a:blipFill>
                <a:blip r:embed="rId3"/>
                <a:stretch>
                  <a:fillRect l="-461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9EC1B-161D-4215-8371-D61B90F70A55}"/>
              </a:ext>
            </a:extLst>
          </p:cNvPr>
          <p:cNvSpPr txBox="1"/>
          <p:nvPr/>
        </p:nvSpPr>
        <p:spPr>
          <a:xfrm>
            <a:off x="81359" y="548320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Experiments-Are Generated Language Prompts Good Predictors of Error Slices?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2B826-F52F-4C2A-B6E8-5EA65AA6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26" y="1978384"/>
            <a:ext cx="8798553" cy="30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Diagnosing and rectifying vision models using language-ICLR2023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9EC1B-161D-4215-8371-D61B90F70A55}"/>
              </a:ext>
            </a:extLst>
          </p:cNvPr>
          <p:cNvSpPr txBox="1"/>
          <p:nvPr/>
        </p:nvSpPr>
        <p:spPr>
          <a:xfrm>
            <a:off x="81359" y="548320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Experiments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CA43B0-E15D-44A8-BF0C-17112B2D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41" y="1198179"/>
            <a:ext cx="6748796" cy="52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045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46780</TotalTime>
  <Words>312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Wingdings</vt:lpstr>
      <vt:lpstr>自定义设计方案</vt:lpstr>
      <vt:lpstr>母版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T120938</dc:creator>
  <cp:lastModifiedBy>r r</cp:lastModifiedBy>
  <cp:revision>457</cp:revision>
  <dcterms:created xsi:type="dcterms:W3CDTF">2022-06-13T02:38:18Z</dcterms:created>
  <dcterms:modified xsi:type="dcterms:W3CDTF">2023-05-12T01:58:17Z</dcterms:modified>
</cp:coreProperties>
</file>