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9C3F1-6974-4F57-8C05-F2844CAF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2ED236-FCC8-4C56-B637-BD6CB969D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67C9A-DD88-4D55-B17E-402DDD78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648E7-A2ED-462D-BB0D-60576DB8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3949B-53A3-4D35-9A92-945B41DE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5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2B685-235B-4775-A343-86122821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28B23-59F5-4098-8660-B105BF81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C6526-D33C-4958-8A5F-491D3EF1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17499-6E58-4872-A7AA-4B213405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47618-3E71-451F-B0F6-AB5C0213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DBE7E2-0112-4B1A-BEFF-C4B3B4F0F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240D3-05B4-4B31-B45D-B32E725C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1F97E-34AD-479E-A37C-71686F66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9A18B-C020-4FF6-A009-0E71E5E9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B7DB8-B4FD-4B81-867E-4604DDA6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94D2-5B18-40E5-87D8-FE817382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08185-41F5-4A9F-BA7A-2AEBA3AE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8D983-4740-40A0-864F-54314464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C4EE3-91E9-40E9-8D3E-290CC098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1104F-D69A-44CD-A175-F814863F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76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C6334-C6F2-42C9-9857-A37625F1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87E75-2F8F-47D5-95D3-F8AD71840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B3B2E-D18C-4224-896D-EE72522F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923D0-C022-4354-BEEE-02D86006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F70F8-642E-442D-8971-72E1A3F0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7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6BD68-E27C-4B12-A948-B9A72859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582AF-B22B-4788-ACE4-8A86A936C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99B74F-ED83-4031-9900-11B4753F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D6736-52BF-4CBA-A615-339A8AC6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E4CAD-16C9-4F77-A909-AD54D2E1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F3CED-3C33-46A5-BF54-772A625C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F8154-1F3E-44CC-B9FD-D95050DB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7BAD4-E8AB-45EB-80BB-9F96BDA4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40C5A-1E02-4764-AEFA-E60E52C70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234B4-7A41-4DDD-8EE0-19725EDEA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072A7-6785-4DB1-9B87-692FDD4CB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A10F1D-AE88-41FD-A07B-7C90B565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9F297-B6C2-4A7D-8A94-093A0342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810BF8-C289-4C24-9391-4446D2AB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CB75-344E-4AC5-AABD-B829AEB4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F7E066-C898-4C04-B5CB-F77855D6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F16C93-87FB-4E86-8795-4D054CE5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DA65F2-2D55-497B-BB08-B5D534FD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9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E92D6-E03C-4110-896B-2ACF3AB8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359EE0-E62C-4DF9-A899-203B2266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ECAA7-A29E-4C66-B518-39716E09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1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AC8FB-B1ED-4C8D-BCC5-C1F17510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88D53-7C41-41C2-B679-DFBF1D50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EC6B3-0328-4366-BDED-D55761E8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14DA8-1BC0-4E0C-B66E-C2251DA6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BFB28-D7FF-4D4C-AA6B-05BEEA9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EAAC9-D3F8-4D0E-8AA1-D916039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19BB7-2BC7-4B36-9C71-8656BAE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67617-BB16-4267-A358-02DB92539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7796C-59A8-4DC1-96BD-95F53F225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CCF84-210F-42F6-BE4C-A0AF226C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4F7F9-8D8A-4457-8D32-C223410A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5DE7C-7915-453C-8EEB-95C9857B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73A9E-E2BE-416D-90F0-CAD6C957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92545-B0FD-4276-A211-051D22351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62771-12AF-4623-89A8-61355B06B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BA97-06F6-4A5F-8006-6F05481551E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8F6D6-F603-4395-B459-0AC8ADBAD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264B0-F705-4F79-9F81-6191BC32C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FCE2-60EF-4932-96D9-A6CB2C7E8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1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7673D96-8501-4830-B1F3-D956BF1EF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98"/>
          <a:stretch/>
        </p:blipFill>
        <p:spPr>
          <a:xfrm>
            <a:off x="1827746" y="2719579"/>
            <a:ext cx="4315427" cy="2461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7821D9-1E5C-4650-B6CC-F79A12ABFECE}"/>
              </a:ext>
            </a:extLst>
          </p:cNvPr>
          <p:cNvSpPr txBox="1"/>
          <p:nvPr/>
        </p:nvSpPr>
        <p:spPr>
          <a:xfrm>
            <a:off x="463716" y="2623967"/>
            <a:ext cx="152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PromptEOL</a:t>
            </a:r>
            <a:r>
              <a:rPr lang="zh-CN" altLang="en-US" dirty="0"/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FD71A5-9C4B-478E-8DEF-D6B71211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85" y="3683370"/>
            <a:ext cx="5226908" cy="1152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3A5580-C92A-4FE8-9115-93B2E969D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3" y="1316579"/>
            <a:ext cx="4495503" cy="38991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12F70B-42D7-4EAC-A8F9-9764FE7A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20" y="648616"/>
            <a:ext cx="4458779" cy="15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EF2D695-6A00-4E99-9BB3-37990CC6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77" y="2299543"/>
            <a:ext cx="3039614" cy="22589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7B5FF3-DC83-4431-908D-7BC8EAA2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77" y="4558456"/>
            <a:ext cx="3039614" cy="4190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ACC999-7D66-45A5-988B-40D9C74CB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087" y="860257"/>
            <a:ext cx="4166445" cy="47195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FCC9E5-4493-49B0-8409-8BC7BC5D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94" y="536352"/>
            <a:ext cx="4453833" cy="13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97BC53-CBE7-40F1-8402-8751D32E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5" y="2887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Meta-Task Prompting Elicits Embeddings from Large Language Models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CDD0C-B37B-41CA-A872-2D00C1C6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42" y="1315697"/>
            <a:ext cx="6203038" cy="4465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F2D695-6A00-4E99-9BB3-37990CC6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5" y="1082841"/>
            <a:ext cx="3039614" cy="22589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7B5FF3-DC83-4431-908D-7BC8EAA28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05" y="3306726"/>
            <a:ext cx="3039614" cy="4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EB3DFF-8B0D-4C95-A662-52E489AA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18" y="3139706"/>
            <a:ext cx="3649487" cy="20880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64A231-9F0A-475A-94D6-B8FDC1CD4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42" y="1197142"/>
            <a:ext cx="4774814" cy="468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9E3641-4018-474C-8820-E659F8FC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89" y="627190"/>
            <a:ext cx="4544253" cy="17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CEBF98-290D-459D-92DD-9044B064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6" y="600044"/>
            <a:ext cx="5447148" cy="1519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A3DBC2-5554-4291-A172-026F6CD1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0" y="2799031"/>
            <a:ext cx="4560737" cy="28858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156D1D-FE7C-47F7-8213-671603AA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90" y="2249310"/>
            <a:ext cx="4318406" cy="500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7C8503-4299-4B81-8871-3C23E11B1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227" y="1483180"/>
            <a:ext cx="2326286" cy="420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8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17CE03-9930-42F4-97BE-DA05BB2D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16" y="497776"/>
            <a:ext cx="5169174" cy="729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298185-F9B8-4EF3-A6C1-CEB3F9B1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97" y="1534027"/>
            <a:ext cx="5310012" cy="42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BD66D4-CDCF-4A1E-9903-8D78AA4D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247459"/>
            <a:ext cx="5550568" cy="2852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F592D3-FADC-4E63-9F6F-DA9E6621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89" y="822804"/>
            <a:ext cx="4880762" cy="12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4866A2-C83D-4BBC-916D-AF01B426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336" y="1376061"/>
            <a:ext cx="6966285" cy="4779645"/>
          </a:xfrm>
          <a:prstGeom prst="rect">
            <a:avLst/>
          </a:prstGeom>
        </p:spPr>
      </p:pic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3AB411D0-C34C-4A7B-9078-76CCFD1A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74" y="256626"/>
            <a:ext cx="5079332" cy="8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8454AE-B050-4F88-A466-C3DC26616935}"/>
              </a:ext>
            </a:extLst>
          </p:cNvPr>
          <p:cNvSpPr txBox="1"/>
          <p:nvPr/>
        </p:nvSpPr>
        <p:spPr>
          <a:xfrm>
            <a:off x="8715374" y="3429000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Information retrieval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8E5971-8F96-4BCD-99AF-0FEDC714B665}"/>
              </a:ext>
            </a:extLst>
          </p:cNvPr>
          <p:cNvSpPr txBox="1"/>
          <p:nvPr/>
        </p:nvSpPr>
        <p:spPr>
          <a:xfrm>
            <a:off x="8715374" y="2516424"/>
            <a:ext cx="7405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Semantic Textual Similarity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宽屏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金梦 李</dc:creator>
  <cp:lastModifiedBy>金梦 李</cp:lastModifiedBy>
  <cp:revision>7</cp:revision>
  <dcterms:created xsi:type="dcterms:W3CDTF">2025-02-14T05:30:51Z</dcterms:created>
  <dcterms:modified xsi:type="dcterms:W3CDTF">2025-02-14T06:26:15Z</dcterms:modified>
</cp:coreProperties>
</file>