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4DD8-2636-468A-AC4F-F6347758E5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0F77-F5B3-44EF-AEEA-271E7D86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83" y="661080"/>
            <a:ext cx="6376325" cy="506448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828261" y="2105246"/>
            <a:ext cx="893135" cy="350875"/>
          </a:xfrm>
          <a:prstGeom prst="wedgeRectCallout">
            <a:avLst>
              <a:gd name="adj1" fmla="val 20833"/>
              <a:gd name="adj2" fmla="val -17083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Step8.1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48674" y="2105246"/>
            <a:ext cx="893135" cy="350875"/>
          </a:xfrm>
          <a:prstGeom prst="wedgeRectCallout">
            <a:avLst>
              <a:gd name="adj1" fmla="val -38691"/>
              <a:gd name="adj2" fmla="val -10113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Step8.2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269087" y="2105245"/>
            <a:ext cx="893135" cy="350875"/>
          </a:xfrm>
          <a:prstGeom prst="wedgeRectCallout">
            <a:avLst>
              <a:gd name="adj1" fmla="val 31547"/>
              <a:gd name="adj2" fmla="val -1768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Step8.3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1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68" y="1236221"/>
            <a:ext cx="6360424" cy="504063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679945" y="2275367"/>
            <a:ext cx="893135" cy="265814"/>
          </a:xfrm>
          <a:prstGeom prst="wedgeRectCallout">
            <a:avLst>
              <a:gd name="adj1" fmla="val 106548"/>
              <a:gd name="adj2" fmla="val -1083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Step9.1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679945" y="2892055"/>
            <a:ext cx="893135" cy="350875"/>
          </a:xfrm>
          <a:prstGeom prst="wedgeRectCallout">
            <a:avLst>
              <a:gd name="adj1" fmla="val 119642"/>
              <a:gd name="adj2" fmla="val -4053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Step9.2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14530" y="3405664"/>
            <a:ext cx="1095155" cy="350875"/>
          </a:xfrm>
          <a:prstGeom prst="wedgeRectCallout">
            <a:avLst>
              <a:gd name="adj1" fmla="val 91071"/>
              <a:gd name="adj2" fmla="val 685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477925" y="4653217"/>
            <a:ext cx="1095155" cy="350875"/>
          </a:xfrm>
          <a:prstGeom prst="wedgeRectCallout">
            <a:avLst>
              <a:gd name="adj1" fmla="val 105634"/>
              <a:gd name="adj2" fmla="val -1768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519375" y="5429394"/>
            <a:ext cx="1095155" cy="350875"/>
          </a:xfrm>
          <a:prstGeom prst="wedgeRectCallout">
            <a:avLst>
              <a:gd name="adj1" fmla="val 86217"/>
              <a:gd name="adj2" fmla="val -71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Step12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4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02" y="1012899"/>
            <a:ext cx="6360424" cy="505653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189228" y="2204185"/>
            <a:ext cx="1095155" cy="350875"/>
          </a:xfrm>
          <a:prstGeom prst="wedgeRectCallout">
            <a:avLst>
              <a:gd name="adj1" fmla="val 77479"/>
              <a:gd name="adj2" fmla="val -5758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Step13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Yang</dc:creator>
  <cp:lastModifiedBy>Yiming Yang</cp:lastModifiedBy>
  <cp:revision>7</cp:revision>
  <dcterms:created xsi:type="dcterms:W3CDTF">2022-05-13T23:24:13Z</dcterms:created>
  <dcterms:modified xsi:type="dcterms:W3CDTF">2022-05-13T23:45:19Z</dcterms:modified>
</cp:coreProperties>
</file>