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5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913E-E535-440B-A1C1-DBF1A5020E7C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51F9-E2FE-4729-BA1D-D1F6F97AD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洗盘子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551F9-E2FE-4729-BA1D-D1F6F97AD6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讲师：刘少凡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4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数据结构与算法的重要性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9322072" cy="4758814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对于计算机专业的学生来说，数据结构与算法的重要性不必多言。</a:t>
            </a:r>
            <a:endParaRPr lang="en-US" altLang="zh-CN" sz="2400" dirty="0" smtClean="0"/>
          </a:p>
          <a:p>
            <a:r>
              <a:rPr lang="zh-CN" altLang="en-US" sz="2400" dirty="0"/>
              <a:t>语言总在</a:t>
            </a:r>
            <a:r>
              <a:rPr lang="zh-CN" altLang="en-US" sz="2400" dirty="0" smtClean="0"/>
              <a:t>变，从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等过程式语言到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等面向对象语言再到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等脚本语言，不论语言如何变，数据结构与算法始终都没有过时</a:t>
            </a:r>
            <a:endParaRPr lang="en-US" altLang="zh-CN" sz="2400" dirty="0" smtClean="0"/>
          </a:p>
          <a:p>
            <a:r>
              <a:rPr lang="zh-CN" altLang="en-US" sz="2400" dirty="0" smtClean="0"/>
              <a:t>考研、进公司笔试直到以后的工作或者科研，数据结构与算法都是最基础也是最重要的内容</a:t>
            </a:r>
            <a:endParaRPr lang="en-US" altLang="zh-CN" sz="2400" dirty="0" smtClean="0"/>
          </a:p>
          <a:p>
            <a:r>
              <a:rPr lang="zh-CN" altLang="en-US" sz="2400" dirty="0" smtClean="0"/>
              <a:t>竞赛基本也是以考数据结构与算法为主（当然也有些竞赛是考对于某种语言的机制的理解）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326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数据结构方面：</a:t>
            </a:r>
            <a:endParaRPr lang="en-US" altLang="zh-CN" sz="2800" dirty="0" smtClean="0"/>
          </a:p>
          <a:p>
            <a:r>
              <a:rPr lang="zh-CN" altLang="en-US" sz="2400" dirty="0" smtClean="0"/>
              <a:t>堆和栈、树、堆、二叉排序树、并查集、图（与图的相关算法一起讲）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算法方面：</a:t>
            </a:r>
            <a:endParaRPr lang="en-US" altLang="zh-CN" sz="2400" dirty="0" smtClean="0"/>
          </a:p>
          <a:p>
            <a:r>
              <a:rPr lang="zh-CN" altLang="en-US" sz="2400" dirty="0" smtClean="0"/>
              <a:t>深度优先搜索与广度优先搜索（也叫宽度优先搜索），排序算法，</a:t>
            </a:r>
            <a:r>
              <a:rPr lang="en-US" altLang="zh-CN" sz="2400" dirty="0" err="1" smtClean="0"/>
              <a:t>Nim</a:t>
            </a:r>
            <a:r>
              <a:rPr lang="zh-CN" altLang="en-US" sz="2400" dirty="0" smtClean="0"/>
              <a:t>游戏，贪心法与动态规划，图的最短路算法，图的最小生成树算法，图的最大流算法，二分图的匹配等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115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就不介绍了。。。</a:t>
            </a: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96" y="987191"/>
            <a:ext cx="4930567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美女</a:t>
            </a:r>
            <a:r>
              <a:rPr lang="zh-CN" altLang="en-US" dirty="0" smtClean="0"/>
              <a:t>助教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15</a:t>
            </a:r>
            <a:r>
              <a:rPr lang="zh-CN" altLang="en-US" sz="2400" dirty="0" smtClean="0"/>
              <a:t>级的辅导员</a:t>
            </a:r>
            <a:endParaRPr lang="en-US" altLang="zh-CN" sz="2400" dirty="0" smtClean="0"/>
          </a:p>
          <a:p>
            <a:r>
              <a:rPr lang="zh-CN" altLang="en-US" sz="2400" dirty="0" smtClean="0"/>
              <a:t>我冯如杯创业大赛与科技竞赛的队长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222</Words>
  <Application>Microsoft Office PowerPoint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课程简介</vt:lpstr>
      <vt:lpstr>数据结构与算法的重要性 </vt:lpstr>
      <vt:lpstr>课程安排</vt:lpstr>
      <vt:lpstr>讲师介绍</vt:lpstr>
      <vt:lpstr>美女助教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数据结构一</dc:title>
  <dc:creator>Liu</dc:creator>
  <cp:lastModifiedBy>Liu</cp:lastModifiedBy>
  <cp:revision>32</cp:revision>
  <dcterms:created xsi:type="dcterms:W3CDTF">2015-05-02T11:48:04Z</dcterms:created>
  <dcterms:modified xsi:type="dcterms:W3CDTF">2015-05-09T15:41:18Z</dcterms:modified>
</cp:coreProperties>
</file>