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9" r:id="rId3"/>
    <p:sldId id="373" r:id="rId4"/>
    <p:sldId id="374" r:id="rId5"/>
    <p:sldId id="389" r:id="rId6"/>
    <p:sldId id="398" r:id="rId7"/>
    <p:sldId id="393" r:id="rId8"/>
    <p:sldId id="394" r:id="rId9"/>
    <p:sldId id="395" r:id="rId10"/>
    <p:sldId id="392" r:id="rId11"/>
    <p:sldId id="397" r:id="rId12"/>
    <p:sldId id="399" r:id="rId13"/>
    <p:sldId id="400" r:id="rId14"/>
    <p:sldId id="396" r:id="rId15"/>
    <p:sldId id="391" r:id="rId16"/>
    <p:sldId id="381" r:id="rId17"/>
    <p:sldId id="382" r:id="rId18"/>
    <p:sldId id="387" r:id="rId19"/>
    <p:sldId id="390" r:id="rId20"/>
    <p:sldId id="272" r:id="rId21"/>
    <p:sldId id="388" r:id="rId22"/>
    <p:sldId id="40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1" autoAdjust="0"/>
    <p:restoredTop sz="75315" autoAdjust="0"/>
  </p:normalViewPr>
  <p:slideViewPr>
    <p:cSldViewPr snapToGrid="0">
      <p:cViewPr varScale="1">
        <p:scale>
          <a:sx n="84" d="100"/>
          <a:sy n="84" d="100"/>
        </p:scale>
        <p:origin x="24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A4EC-4F12-413E-9540-F0402734BB9E}" type="datetimeFigureOut">
              <a:rPr lang="zh-CN" altLang="en-US" smtClean="0"/>
              <a:t>2015/5/24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99494-B4FB-4776-AE44-94FB41AD2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4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ECAE-F18F-4896-8720-E362408058A9}" type="datetimeFigureOut">
              <a:rPr lang="zh-CN" altLang="en-US" smtClean="0"/>
              <a:t>2015/5/24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5EE0-7AF1-4021-817B-CFCD9ACFC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133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前端无非是这三个东西，或者这三者的衍生物</a:t>
            </a:r>
            <a:endParaRPr lang="en-US" altLang="zh-CN" dirty="0" smtClean="0"/>
          </a:p>
          <a:p>
            <a:r>
              <a:rPr lang="zh-CN" altLang="en-US" dirty="0" smtClean="0"/>
              <a:t>他们之间的关系，打个比方</a:t>
            </a:r>
            <a:endParaRPr lang="en-US" altLang="zh-CN" dirty="0" smtClean="0"/>
          </a:p>
          <a:p>
            <a:r>
              <a:rPr lang="zh-CN" altLang="en-US" dirty="0" smtClean="0"/>
              <a:t>拓展开来学问非常大</a:t>
            </a:r>
            <a:endParaRPr lang="en-US" altLang="zh-CN" dirty="0" smtClean="0"/>
          </a:p>
          <a:p>
            <a:r>
              <a:rPr lang="zh-CN" altLang="en-US" dirty="0" smtClean="0"/>
              <a:t>继续深入请查看</a:t>
            </a:r>
            <a:r>
              <a:rPr lang="en-US" altLang="zh-CN" dirty="0" smtClean="0"/>
              <a:t>W3School</a:t>
            </a:r>
            <a:r>
              <a:rPr lang="zh-CN" altLang="en-US" dirty="0" smtClean="0"/>
              <a:t>网站和学习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4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0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标签，属性和属性值对大小写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不敏感，但是建议小写（规范）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8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5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9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4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8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25EE0-7AF1-4021-817B-CFCD9ACFC8F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D0C5-D2AB-4263-B12C-73E186403CCE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28B6-93B9-4E30-A48B-B2D19978D1A4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3ABB-2238-4EC0-B82A-3B4483718789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6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2E0C-6C97-4D95-B713-5535030319FE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2512-E9C6-431F-A667-393D1E53AF7D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2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EAB-F736-4766-9130-C0647F098CC2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6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87A-31A8-4573-9271-12DD2A7058D0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0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127-B0AA-4C6D-B16A-DE0441B38385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EF4-B404-41D0-A7F5-D3506571C725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54E2-D23F-4EED-9C2D-AF703F64C531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7841-8208-4815-98B9-B79632B2F0ED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D8E4-00BB-4436-BF80-62F62152C8B0}" type="datetime2">
              <a:rPr lang="zh-CN" altLang="en-US" smtClean="0"/>
              <a:t>2015年5月24日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第二课堂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93CF-620B-4084-9A00-447BB374F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ootcss.com/" TargetMode="External"/><Relationship Id="rId2" Type="http://schemas.openxmlformats.org/officeDocument/2006/relationships/hyperlink" Target="http://front-end-standard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egmentfault.com/a/119000000243964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Hello Front End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91840" y="3937940"/>
            <a:ext cx="2560320" cy="49752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主讲人：朱润凯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1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318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CSS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" y="1597025"/>
            <a:ext cx="9098280" cy="203771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内联样式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altLang="zh-CN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red; margin-left: 20px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is a paragraph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280535" y="3641509"/>
            <a:ext cx="285750" cy="5292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" y="4577682"/>
            <a:ext cx="439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 class=“para”&gt;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paragraph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46270" y="4362239"/>
            <a:ext cx="492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.para {</a:t>
            </a: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margin-left: 20px</a:t>
            </a:r>
            <a:endParaRPr lang="en-US" altLang="zh-CN" sz="2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145" y="4194810"/>
            <a:ext cx="4383405" cy="1983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57700" y="4194810"/>
            <a:ext cx="4606290" cy="1983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8650" y="1220923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dirty="0"/>
              <a:t>ascading </a:t>
            </a:r>
            <a:r>
              <a:rPr lang="en-US" altLang="zh-CN" b="1" dirty="0"/>
              <a:t>S</a:t>
            </a:r>
            <a:r>
              <a:rPr lang="en-US" altLang="zh-CN" dirty="0"/>
              <a:t>tyle </a:t>
            </a:r>
            <a:r>
              <a:rPr lang="en-US" altLang="zh-CN" b="1" dirty="0"/>
              <a:t>S</a:t>
            </a:r>
            <a:r>
              <a:rPr lang="en-US" altLang="zh-CN" dirty="0"/>
              <a:t>heets </a:t>
            </a:r>
            <a:r>
              <a:rPr lang="zh-CN" altLang="en-US" dirty="0"/>
              <a:t>层叠样式表 </a:t>
            </a:r>
          </a:p>
        </p:txBody>
      </p:sp>
    </p:spTree>
    <p:extLst>
      <p:ext uri="{BB962C8B-B14F-4D97-AF65-F5344CB8AC3E}">
        <p14:creationId xmlns:p14="http://schemas.microsoft.com/office/powerpoint/2010/main" val="322120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/>
              <a:t>语法</a:t>
            </a:r>
          </a:p>
        </p:txBody>
      </p:sp>
      <p:pic>
        <p:nvPicPr>
          <p:cNvPr id="3074" name="Picture 2" descr="CSS 语法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01" y="2628900"/>
            <a:ext cx="6670798" cy="2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008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派生 </a:t>
            </a:r>
            <a:r>
              <a:rPr lang="en-US" altLang="zh-CN" dirty="0" smtClean="0"/>
              <a:t>li h1{}</a:t>
            </a:r>
          </a:p>
          <a:p>
            <a:r>
              <a:rPr lang="en-US" altLang="zh-CN" dirty="0"/>
              <a:t>ID #</a:t>
            </a:r>
            <a:r>
              <a:rPr lang="en-US" altLang="zh-CN" dirty="0" smtClean="0"/>
              <a:t>red{}</a:t>
            </a:r>
          </a:p>
          <a:p>
            <a:r>
              <a:rPr lang="zh-CN" altLang="en-US" dirty="0" smtClean="0"/>
              <a:t>类 </a:t>
            </a:r>
            <a:r>
              <a:rPr lang="en-US" altLang="zh-CN" dirty="0"/>
              <a:t>.center </a:t>
            </a:r>
            <a:r>
              <a:rPr lang="en-US" altLang="zh-CN" dirty="0" smtClean="0"/>
              <a:t>{}</a:t>
            </a:r>
          </a:p>
          <a:p>
            <a:r>
              <a:rPr lang="zh-CN" altLang="en-US" dirty="0" smtClean="0"/>
              <a:t>属性 </a:t>
            </a:r>
            <a:r>
              <a:rPr lang="en-US" altLang="zh-CN" dirty="0"/>
              <a:t>[</a:t>
            </a:r>
            <a:r>
              <a:rPr lang="en-US" altLang="zh-CN" dirty="0" smtClean="0"/>
              <a:t>title=AAA]{}</a:t>
            </a:r>
          </a:p>
          <a:p>
            <a:r>
              <a:rPr lang="zh-CN" altLang="en-US" dirty="0" smtClean="0"/>
              <a:t>还有更复杂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3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00855"/>
          </a:xfrm>
        </p:spPr>
        <p:txBody>
          <a:bodyPr/>
          <a:lstStyle/>
          <a:p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zh-CN" altLang="en-US" dirty="0" smtClean="0"/>
              <a:t>颜色</a:t>
            </a:r>
            <a:endParaRPr lang="en-US" altLang="zh-CN" dirty="0" smtClean="0"/>
          </a:p>
          <a:p>
            <a:r>
              <a:rPr lang="zh-CN" altLang="en-US" dirty="0" smtClean="0"/>
              <a:t>字体</a:t>
            </a:r>
            <a:endParaRPr lang="en-US" altLang="zh-CN" dirty="0" smtClean="0"/>
          </a:p>
          <a:p>
            <a:r>
              <a:rPr lang="zh-CN" altLang="en-US" dirty="0" smtClean="0"/>
              <a:t>边框</a:t>
            </a:r>
            <a:endParaRPr lang="en-US" altLang="zh-CN" dirty="0" smtClean="0"/>
          </a:p>
          <a:p>
            <a:r>
              <a:rPr lang="zh-CN" altLang="en-US" dirty="0" smtClean="0"/>
              <a:t>间距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zh-CN" altLang="en-US" dirty="0"/>
              <a:t>能</a:t>
            </a:r>
            <a:r>
              <a:rPr lang="zh-CN" altLang="en-US" dirty="0" smtClean="0"/>
              <a:t>做的东西太多了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5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2336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看得懂</a:t>
            </a:r>
            <a:endParaRPr lang="en-US" altLang="zh-CN" dirty="0" smtClean="0"/>
          </a:p>
          <a:p>
            <a:r>
              <a:rPr lang="zh-CN" altLang="en-US" dirty="0" smtClean="0"/>
              <a:t>学会写</a:t>
            </a:r>
            <a:r>
              <a:rPr lang="en-US" altLang="zh-CN" dirty="0" smtClean="0"/>
              <a:t>jQuery</a:t>
            </a:r>
          </a:p>
          <a:p>
            <a:r>
              <a:rPr lang="zh-CN" altLang="en-US" dirty="0" smtClean="0"/>
              <a:t>基本语法：</a:t>
            </a:r>
            <a:r>
              <a:rPr lang="en-US" altLang="zh-CN" b="1" dirty="0" smtClean="0"/>
              <a:t>$(selector</a:t>
            </a:r>
            <a:r>
              <a:rPr lang="en-US" altLang="zh-CN" b="1" dirty="0"/>
              <a:t>).action</a:t>
            </a:r>
            <a:r>
              <a:rPr lang="en-US" altLang="zh-CN" b="1" dirty="0" smtClean="0"/>
              <a:t>()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572000" y="4496025"/>
            <a:ext cx="4434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test($){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$(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"#name"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(“xxx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test(jQuery);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20440" y="4925057"/>
            <a:ext cx="788670" cy="2171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1470" y="3483926"/>
            <a:ext cx="4606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(function($){  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$(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"#name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).c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lick(</a:t>
            </a:r>
            <a:r>
              <a:rPr lang="en-US" altLang="zh-C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(){  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alert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(“xxx");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     });  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})(jQuery);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8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http://front-end-standards.com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http://bootcss.com/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Markdown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2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个人推荐：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Sublime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Notepad++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极度不推荐：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Notepad</a:t>
            </a:r>
          </a:p>
        </p:txBody>
      </p:sp>
    </p:spTree>
    <p:extLst>
      <p:ext uri="{BB962C8B-B14F-4D97-AF65-F5344CB8AC3E}">
        <p14:creationId xmlns:p14="http://schemas.microsoft.com/office/powerpoint/2010/main" val="15762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调试工具的使用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segmentfault.com/a/1190000002439648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99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前端代码好获得</a:t>
            </a:r>
            <a:endParaRPr lang="en-US" altLang="zh-CN" dirty="0" smtClean="0"/>
          </a:p>
          <a:p>
            <a:r>
              <a:rPr lang="zh-CN" altLang="en-US" smtClean="0"/>
              <a:t>做得好</a:t>
            </a:r>
            <a:r>
              <a:rPr lang="zh-CN" altLang="en-US" dirty="0" smtClean="0"/>
              <a:t>太难了</a:t>
            </a:r>
            <a:endParaRPr lang="en-US" altLang="zh-CN" dirty="0" smtClean="0"/>
          </a:p>
          <a:p>
            <a:r>
              <a:rPr lang="zh-CN" altLang="en-US" dirty="0" smtClean="0"/>
              <a:t>紧缺人才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9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实践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12" y="365126"/>
            <a:ext cx="5477639" cy="59920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4903" y="2576326"/>
            <a:ext cx="2983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运用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H5</a:t>
            </a:r>
            <a:r>
              <a:rPr lang="zh-CN" altLang="en-US" sz="2400" dirty="0" smtClean="0"/>
              <a:t>布局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运用</a:t>
            </a:r>
            <a:r>
              <a:rPr lang="en-US" altLang="zh-CN" sz="2400" dirty="0" smtClean="0"/>
              <a:t>CSS</a:t>
            </a:r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图片处用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点击</a:t>
            </a:r>
            <a:endParaRPr lang="en-US" altLang="zh-CN" sz="2400" dirty="0" smtClean="0"/>
          </a:p>
          <a:p>
            <a:r>
              <a:rPr lang="zh-CN" altLang="en-US" sz="2400" dirty="0" smtClean="0"/>
              <a:t>切换两张图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30</a:t>
            </a:r>
            <a:r>
              <a:rPr lang="zh-CN" altLang="en-US" sz="2400" dirty="0" smtClean="0"/>
              <a:t>分钟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270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8500"/>
            <a:ext cx="78867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第三课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网站前端</a:t>
            </a:r>
            <a:r>
              <a:rPr lang="zh-CN" altLang="en-US" dirty="0" smtClean="0"/>
              <a:t>开发（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1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601975" y="1454557"/>
            <a:ext cx="3974841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谢谢！欢迎骚扰！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09" y="2660487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做一下</a:t>
            </a:r>
            <a:r>
              <a:rPr lang="en-US" altLang="zh-CN" dirty="0" smtClean="0"/>
              <a:t>W3School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的测试并截图</a:t>
            </a:r>
            <a:endParaRPr lang="en-US" altLang="zh-CN" dirty="0" smtClean="0"/>
          </a:p>
          <a:p>
            <a:r>
              <a:rPr lang="zh-CN" altLang="en-US" dirty="0" smtClean="0"/>
              <a:t>完善课堂做的网站并且自行添加高级功能</a:t>
            </a:r>
            <a:endParaRPr lang="en-US" altLang="zh-CN" dirty="0" smtClean="0"/>
          </a:p>
          <a:p>
            <a:r>
              <a:rPr lang="zh-CN" altLang="en-US" dirty="0" smtClean="0"/>
              <a:t>自学</a:t>
            </a:r>
            <a:r>
              <a:rPr lang="en-US" altLang="zh-CN" dirty="0" smtClean="0"/>
              <a:t>H5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，运用其做一个展示性网页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8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作业样例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36819"/>
            <a:ext cx="7886700" cy="39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93911" y="2572511"/>
            <a:ext cx="2591848" cy="25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JS</a:t>
            </a:r>
            <a:endParaRPr lang="zh-CN" altLang="en-US" sz="4800" dirty="0"/>
          </a:p>
        </p:txBody>
      </p:sp>
      <p:sp>
        <p:nvSpPr>
          <p:cNvPr id="6" name="椭圆 5"/>
          <p:cNvSpPr/>
          <p:nvPr/>
        </p:nvSpPr>
        <p:spPr>
          <a:xfrm>
            <a:off x="1158240" y="2572511"/>
            <a:ext cx="2591848" cy="25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CSS</a:t>
            </a:r>
            <a:endParaRPr lang="zh-CN" altLang="en-US" sz="4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939320" y="1288351"/>
            <a:ext cx="3265359" cy="3265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HTML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554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456293"/>
            <a:ext cx="691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dirty="0"/>
              <a:t>yper </a:t>
            </a:r>
            <a:r>
              <a:rPr lang="en-US" altLang="zh-CN" b="1" dirty="0"/>
              <a:t>T</a:t>
            </a:r>
            <a:r>
              <a:rPr lang="en-US" altLang="zh-CN" dirty="0"/>
              <a:t>ext </a:t>
            </a:r>
            <a:r>
              <a:rPr lang="en-US" altLang="zh-CN" b="1" dirty="0"/>
              <a:t>M</a:t>
            </a:r>
            <a:r>
              <a:rPr lang="en-US" altLang="zh-CN" dirty="0"/>
              <a:t>arkup 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anguage </a:t>
            </a:r>
            <a:r>
              <a:rPr lang="zh-CN" altLang="en-US" dirty="0" smtClean="0"/>
              <a:t>超文本标记语言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2023872"/>
            <a:ext cx="851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en-US" altLang="zh-CN" sz="4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CN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/&gt;</a:t>
            </a:r>
          </a:p>
          <a:p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4000" i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438656"/>
            <a:ext cx="7886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&lt;!– Page Info --&gt;</a:t>
            </a:r>
          </a:p>
          <a:p>
            <a:pPr lvl="1"/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4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4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&lt;!– Main body --&gt;</a:t>
            </a:r>
          </a:p>
          <a:p>
            <a:pPr lvl="1"/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4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4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zh-CN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&lt;title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base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link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meta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style&gt;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第一代：表格布局（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buNone/>
            </a:pP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&lt;td&gt;Row 1, cell 1&lt;/td&gt;</a:t>
            </a:r>
          </a:p>
          <a:p>
            <a:pPr marL="914400" lvl="2" indent="0">
              <a:buNone/>
            </a:pP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&lt;td&gt;Row 1, cell 2&lt;/td&gt;</a:t>
            </a:r>
          </a:p>
          <a:p>
            <a:pPr marL="457200" lvl="1" indent="0">
              <a:buNone/>
            </a:pP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</a:t>
            </a:r>
            <a:r>
              <a:rPr lang="en-US" altLang="zh-CN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例如：教务系统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95065"/>
          </a:xfrm>
        </p:spPr>
        <p:txBody>
          <a:bodyPr/>
          <a:lstStyle/>
          <a:p>
            <a:r>
              <a:rPr lang="zh-CN" altLang="en-US" dirty="0"/>
              <a:t>第二代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布局（块布局）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class=“xxx”&gt;</a:t>
            </a:r>
          </a:p>
          <a:p>
            <a:pPr marL="0" indent="0">
              <a:buNone/>
            </a:pPr>
            <a:r>
              <a:rPr lang="en-US" altLang="zh-CN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div id=“xxx”&gt;&lt;/div&gt;</a:t>
            </a:r>
          </a:p>
          <a:p>
            <a:pPr marL="0" indent="0">
              <a:buNone/>
            </a:pP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zh-CN" altLang="en-US" dirty="0"/>
              <a:t>内联</a:t>
            </a:r>
            <a:r>
              <a:rPr lang="zh-CN" altLang="en-US" dirty="0" smtClean="0"/>
              <a:t>样式或者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控制样式</a:t>
            </a:r>
            <a:endParaRPr lang="en-US" altLang="zh-CN" dirty="0" smtClean="0"/>
          </a:p>
          <a:p>
            <a:r>
              <a:rPr lang="zh-CN" altLang="en-US" dirty="0" smtClean="0"/>
              <a:t>例如：淘宝 </a:t>
            </a:r>
            <a:r>
              <a:rPr lang="en-US" altLang="zh-CN" dirty="0" err="1" smtClean="0"/>
              <a:t>view-source:www.taobao.com</a:t>
            </a:r>
            <a:r>
              <a:rPr lang="en-US" altLang="zh-CN" dirty="0" smtClean="0"/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698431"/>
          </a:xfrm>
        </p:spPr>
        <p:txBody>
          <a:bodyPr/>
          <a:lstStyle/>
          <a:p>
            <a:r>
              <a:rPr lang="zh-CN" altLang="en-US" dirty="0"/>
              <a:t>第三代：</a:t>
            </a:r>
            <a:r>
              <a:rPr lang="en-US" altLang="zh-CN" dirty="0"/>
              <a:t>HTML5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8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25980" y="5815880"/>
            <a:ext cx="612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理论上三种布局都能达到一样的效果</a:t>
            </a:r>
            <a:endParaRPr lang="en-US" altLang="zh-CN" dirty="0" smtClean="0"/>
          </a:p>
          <a:p>
            <a:r>
              <a:rPr lang="zh-CN" altLang="en-US" dirty="0" smtClean="0"/>
              <a:t>但是规范好的更加利于拓展、可读和优化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4" y="2151679"/>
            <a:ext cx="4598656" cy="33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5804</TotalTime>
  <Words>428</Words>
  <Application>Microsoft Office PowerPoint</Application>
  <PresentationFormat>全屏显示(4:3)</PresentationFormat>
  <Paragraphs>141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宋体</vt:lpstr>
      <vt:lpstr>Arial</vt:lpstr>
      <vt:lpstr>Calibri</vt:lpstr>
      <vt:lpstr>Calibri Light</vt:lpstr>
      <vt:lpstr>Consolas</vt:lpstr>
      <vt:lpstr>Courier New</vt:lpstr>
      <vt:lpstr>Office 主题</vt:lpstr>
      <vt:lpstr>Hello Front End 2</vt:lpstr>
      <vt:lpstr>第三课 网站前端开发（2）</vt:lpstr>
      <vt:lpstr>回顾</vt:lpstr>
      <vt:lpstr>HTML</vt:lpstr>
      <vt:lpstr>HTML</vt:lpstr>
      <vt:lpstr>HTML头部</vt:lpstr>
      <vt:lpstr>布局</vt:lpstr>
      <vt:lpstr>布局</vt:lpstr>
      <vt:lpstr>布局</vt:lpstr>
      <vt:lpstr>CSS</vt:lpstr>
      <vt:lpstr>CSS语法</vt:lpstr>
      <vt:lpstr>CSS选择器</vt:lpstr>
      <vt:lpstr>CSS声明</vt:lpstr>
      <vt:lpstr>Javascript</vt:lpstr>
      <vt:lpstr>前端规范</vt:lpstr>
      <vt:lpstr>编辑器</vt:lpstr>
      <vt:lpstr>调试</vt:lpstr>
      <vt:lpstr>前端总结</vt:lpstr>
      <vt:lpstr>课堂实践</vt:lpstr>
      <vt:lpstr>谢谢！欢迎骚扰！</vt:lpstr>
      <vt:lpstr>作业</vt:lpstr>
      <vt:lpstr>作业样例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rezi ka</dc:creator>
  <cp:lastModifiedBy>rezi ka</cp:lastModifiedBy>
  <cp:revision>927</cp:revision>
  <dcterms:created xsi:type="dcterms:W3CDTF">2014-04-11T17:00:13Z</dcterms:created>
  <dcterms:modified xsi:type="dcterms:W3CDTF">2015-05-24T14:41:15Z</dcterms:modified>
</cp:coreProperties>
</file>