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9" r:id="rId3"/>
    <p:sldId id="413" r:id="rId4"/>
    <p:sldId id="429" r:id="rId5"/>
    <p:sldId id="436" r:id="rId6"/>
    <p:sldId id="437" r:id="rId7"/>
    <p:sldId id="438" r:id="rId8"/>
    <p:sldId id="439" r:id="rId9"/>
    <p:sldId id="435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1" autoAdjust="0"/>
    <p:restoredTop sz="75315" autoAdjust="0"/>
  </p:normalViewPr>
  <p:slideViewPr>
    <p:cSldViewPr snapToGrid="0">
      <p:cViewPr varScale="1">
        <p:scale>
          <a:sx n="79" d="100"/>
          <a:sy n="79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A4EC-4F12-413E-9540-F0402734BB9E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99494-B4FB-4776-AE44-94FB41AD2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4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ECAE-F18F-4896-8720-E362408058A9}" type="datetimeFigureOut">
              <a:rPr lang="zh-CN" altLang="en-US" smtClean="0"/>
              <a:t>2015/6/14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5EE0-7AF1-4021-817B-CFCD9ACFC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133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9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8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D0C5-D2AB-4263-B12C-73E186403CCE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28B6-93B9-4E30-A48B-B2D19978D1A4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3ABB-2238-4EC0-B82A-3B4483718789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2E0C-6C97-4D95-B713-5535030319FE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512-E9C6-431F-A667-393D1E53AF7D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2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EAB-F736-4766-9130-C0647F098CC2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6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87A-31A8-4573-9271-12DD2A7058D0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0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127-B0AA-4C6D-B16A-DE0441B38385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EF4-B404-41D0-A7F5-D3506571C725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54E2-D23F-4EED-9C2D-AF703F64C531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7841-8208-4815-98B9-B79632B2F0ED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D8E4-00BB-4436-BF80-62F62152C8B0}" type="datetime2">
              <a:rPr lang="zh-CN" altLang="en-US" smtClean="0"/>
              <a:t>2015年6月14日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sql/sql_quiz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Hello 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91840" y="3937940"/>
            <a:ext cx="2560320" cy="49752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主讲人：朱润凯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1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601975" y="1454557"/>
            <a:ext cx="3974841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谢谢！欢迎骚扰！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09" y="2660487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8500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第六课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PHP+SQL</a:t>
            </a:r>
            <a:r>
              <a:rPr lang="zh-CN" altLang="en-US" smtClean="0"/>
              <a:t>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1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数据库指的是以一定方式储存在一起、能为多个用户共享、具有尽可能小的冗余度、与应用程序彼此独立的数据集合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MySQL</a:t>
            </a:r>
            <a:r>
              <a:rPr lang="zh-CN" altLang="en-US" dirty="0" smtClean="0"/>
              <a:t>是</a:t>
            </a:r>
            <a:r>
              <a:rPr lang="zh-CN" altLang="en-US" dirty="0"/>
              <a:t>一个关系型数据库管理系统，由瑞典 </a:t>
            </a:r>
            <a:r>
              <a:rPr lang="en-US" altLang="zh-CN" dirty="0"/>
              <a:t>MySQL AB </a:t>
            </a:r>
            <a:r>
              <a:rPr lang="zh-CN" altLang="en-US" dirty="0"/>
              <a:t>公司开发，目前属于 </a:t>
            </a:r>
            <a:r>
              <a:rPr lang="en-US" altLang="zh-CN" dirty="0"/>
              <a:t>Oracle </a:t>
            </a:r>
            <a:r>
              <a:rPr lang="zh-CN" altLang="en-US" dirty="0"/>
              <a:t>公司。</a:t>
            </a:r>
            <a:r>
              <a:rPr lang="en-US" altLang="zh-CN" dirty="0"/>
              <a:t>MySQL </a:t>
            </a:r>
            <a:r>
              <a:rPr lang="zh-CN" altLang="en-US" dirty="0"/>
              <a:t>最流行的关系型数据库管理系统，在 </a:t>
            </a:r>
            <a:r>
              <a:rPr lang="en-US" altLang="zh-CN" dirty="0"/>
              <a:t>WEB </a:t>
            </a:r>
            <a:r>
              <a:rPr lang="zh-CN" altLang="en-US" dirty="0"/>
              <a:t>应用方面 </a:t>
            </a:r>
            <a:r>
              <a:rPr lang="en-US" altLang="zh-CN" dirty="0"/>
              <a:t>MySQL </a:t>
            </a:r>
            <a:r>
              <a:rPr lang="zh-CN" altLang="en-US" dirty="0"/>
              <a:t>是最好的 </a:t>
            </a:r>
            <a:r>
              <a:rPr lang="en-US" altLang="zh-CN" dirty="0"/>
              <a:t>RDBMS (Relational Database Management System</a:t>
            </a:r>
            <a:r>
              <a:rPr lang="zh-CN" altLang="en-US" dirty="0"/>
              <a:t>，关系数据库管理系统</a:t>
            </a:r>
            <a:r>
              <a:rPr lang="en-US" altLang="zh-CN" dirty="0"/>
              <a:t>) </a:t>
            </a:r>
            <a:r>
              <a:rPr lang="zh-CN" altLang="en-US" dirty="0"/>
              <a:t>应用软件之一。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50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</a:t>
            </a:r>
            <a:r>
              <a:rPr lang="zh-CN" altLang="en-US" dirty="0"/>
              <a:t>是用于访问和处理数据库的标准的计算机语言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/>
              <a:t>SQL </a:t>
            </a:r>
            <a:r>
              <a:rPr lang="zh-CN" altLang="en-US" dirty="0"/>
              <a:t>分为两个部分：数据操作语言 </a:t>
            </a:r>
            <a:r>
              <a:rPr lang="en-US" altLang="zh-CN" dirty="0"/>
              <a:t>(DML) </a:t>
            </a:r>
            <a:r>
              <a:rPr lang="zh-CN" altLang="en-US" dirty="0"/>
              <a:t>和 数据定义语言 </a:t>
            </a:r>
            <a:r>
              <a:rPr lang="en-US" altLang="zh-CN" dirty="0"/>
              <a:t>(DDL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88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数据操作语言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从数据库表中获取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r>
              <a:rPr lang="en-US" altLang="zh-CN" b="1" dirty="0"/>
              <a:t>UPDATE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更新数据库表中的数据</a:t>
            </a:r>
          </a:p>
          <a:p>
            <a:r>
              <a:rPr lang="en-US" altLang="zh-CN" b="1" dirty="0"/>
              <a:t>DELETE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从数据库表中删除数据</a:t>
            </a:r>
          </a:p>
          <a:p>
            <a:r>
              <a:rPr lang="en-US" altLang="zh-CN" b="1" dirty="0"/>
              <a:t>INSERT INTO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向数据库表中插入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35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数据定义语言 </a:t>
            </a:r>
            <a:r>
              <a:rPr lang="zh-CN" altLang="en-US" dirty="0"/>
              <a:t>（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CREATE DATABASE</a:t>
            </a:r>
            <a:r>
              <a:rPr lang="en-US" altLang="zh-CN" dirty="0"/>
              <a:t> - </a:t>
            </a:r>
            <a:r>
              <a:rPr lang="zh-CN" altLang="en-US" dirty="0"/>
              <a:t>创建新数据库</a:t>
            </a:r>
          </a:p>
          <a:p>
            <a:r>
              <a:rPr lang="en-US" altLang="zh-CN" b="1" dirty="0"/>
              <a:t>ALTER DATABASE</a:t>
            </a:r>
            <a:r>
              <a:rPr lang="en-US" altLang="zh-CN" dirty="0"/>
              <a:t> - </a:t>
            </a:r>
            <a:r>
              <a:rPr lang="zh-CN" altLang="en-US" dirty="0"/>
              <a:t>修改数据库</a:t>
            </a:r>
          </a:p>
          <a:p>
            <a:r>
              <a:rPr lang="en-US" altLang="zh-CN" b="1" dirty="0"/>
              <a:t>CREATE TABLE</a:t>
            </a:r>
            <a:r>
              <a:rPr lang="en-US" altLang="zh-CN" dirty="0"/>
              <a:t> - </a:t>
            </a:r>
            <a:r>
              <a:rPr lang="zh-CN" altLang="en-US" dirty="0"/>
              <a:t>创建新表</a:t>
            </a:r>
          </a:p>
          <a:p>
            <a:r>
              <a:rPr lang="en-US" altLang="zh-CN" b="1" dirty="0"/>
              <a:t>ALTER TABLE</a:t>
            </a:r>
            <a:r>
              <a:rPr lang="en-US" altLang="zh-CN" dirty="0"/>
              <a:t> - </a:t>
            </a:r>
            <a:r>
              <a:rPr lang="zh-CN" altLang="en-US" dirty="0"/>
              <a:t>变更（改变）数据库表</a:t>
            </a:r>
          </a:p>
          <a:p>
            <a:r>
              <a:rPr lang="en-US" altLang="zh-CN" b="1" dirty="0"/>
              <a:t>DROP TABLE</a:t>
            </a:r>
            <a:r>
              <a:rPr lang="en-US" altLang="zh-CN" dirty="0"/>
              <a:t> - </a:t>
            </a:r>
            <a:r>
              <a:rPr lang="zh-CN" altLang="en-US" dirty="0"/>
              <a:t>删除表</a:t>
            </a:r>
          </a:p>
          <a:p>
            <a:r>
              <a:rPr lang="en-US" altLang="zh-CN" b="1" dirty="0"/>
              <a:t>CREATE INDEX</a:t>
            </a:r>
            <a:r>
              <a:rPr lang="en-US" altLang="zh-CN" dirty="0"/>
              <a:t> - </a:t>
            </a:r>
            <a:r>
              <a:rPr lang="zh-CN" altLang="en-US" dirty="0"/>
              <a:t>创建索引（搜索键）</a:t>
            </a:r>
          </a:p>
          <a:p>
            <a:r>
              <a:rPr lang="en-US" altLang="zh-CN" b="1" dirty="0"/>
              <a:t>DROP INDEX</a:t>
            </a:r>
            <a:r>
              <a:rPr lang="en-US" altLang="zh-CN" dirty="0"/>
              <a:t> - </a:t>
            </a:r>
            <a:r>
              <a:rPr lang="zh-CN" altLang="en-US" dirty="0"/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1177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546" y="2250759"/>
            <a:ext cx="8780908" cy="3635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$con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mysql_connect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yourpass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(!$con) {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('Could not connect: ' .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mysql_error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mysql_select_db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yourdb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$con);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mysql_query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458" y="2766950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实战操作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2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实现用户登录、注册和个人信息修改的功能</a:t>
            </a:r>
            <a:endParaRPr lang="en-US" altLang="zh-CN" dirty="0" smtClean="0"/>
          </a:p>
          <a:p>
            <a:r>
              <a:rPr lang="zh-CN" altLang="en-US" dirty="0"/>
              <a:t>截图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2.SQL</a:t>
            </a:r>
            <a:r>
              <a:rPr lang="zh-CN" altLang="en-US" dirty="0" smtClean="0"/>
              <a:t>测试：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www.w3school.com.cn/sql/sql_quiz.asp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256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8755</TotalTime>
  <Words>163</Words>
  <Application>Microsoft Office PowerPoint</Application>
  <PresentationFormat>全屏显示(4:3)</PresentationFormat>
  <Paragraphs>41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Arial</vt:lpstr>
      <vt:lpstr>Calibri</vt:lpstr>
      <vt:lpstr>Calibri Light</vt:lpstr>
      <vt:lpstr>Courier New</vt:lpstr>
      <vt:lpstr>Office 主题</vt:lpstr>
      <vt:lpstr>Hello SQL</vt:lpstr>
      <vt:lpstr>第六课 PHP+SQL开发</vt:lpstr>
      <vt:lpstr>MySQL</vt:lpstr>
      <vt:lpstr>SQL</vt:lpstr>
      <vt:lpstr>数据操作语言（DML）</vt:lpstr>
      <vt:lpstr>数据定义语言 （DDL）</vt:lpstr>
      <vt:lpstr>PHP调用SQL</vt:lpstr>
      <vt:lpstr>实战操作</vt:lpstr>
      <vt:lpstr>作业</vt:lpstr>
      <vt:lpstr>谢谢！欢迎骚扰！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rezi ka</dc:creator>
  <cp:lastModifiedBy>rezi ka</cp:lastModifiedBy>
  <cp:revision>1139</cp:revision>
  <dcterms:created xsi:type="dcterms:W3CDTF">2014-04-11T17:00:13Z</dcterms:created>
  <dcterms:modified xsi:type="dcterms:W3CDTF">2015-06-14T02:55:20Z</dcterms:modified>
</cp:coreProperties>
</file>