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64" r:id="rId4"/>
    <p:sldId id="261" r:id="rId5"/>
    <p:sldId id="290" r:id="rId6"/>
    <p:sldId id="270" r:id="rId7"/>
    <p:sldId id="262" r:id="rId8"/>
    <p:sldId id="265" r:id="rId9"/>
    <p:sldId id="258" r:id="rId10"/>
    <p:sldId id="268" r:id="rId11"/>
    <p:sldId id="263" r:id="rId12"/>
    <p:sldId id="269" r:id="rId13"/>
    <p:sldId id="271" r:id="rId14"/>
    <p:sldId id="272" r:id="rId15"/>
    <p:sldId id="273" r:id="rId16"/>
    <p:sldId id="274" r:id="rId17"/>
    <p:sldId id="276" r:id="rId18"/>
    <p:sldId id="277" r:id="rId19"/>
    <p:sldId id="279" r:id="rId20"/>
    <p:sldId id="281" r:id="rId21"/>
    <p:sldId id="291" r:id="rId22"/>
    <p:sldId id="283" r:id="rId23"/>
    <p:sldId id="286" r:id="rId24"/>
    <p:sldId id="284" r:id="rId25"/>
    <p:sldId id="287" r:id="rId26"/>
    <p:sldId id="285" r:id="rId27"/>
    <p:sldId id="288" r:id="rId28"/>
    <p:sldId id="292" r:id="rId29"/>
    <p:sldId id="294" r:id="rId30"/>
    <p:sldId id="297" r:id="rId31"/>
    <p:sldId id="295" r:id="rId32"/>
    <p:sldId id="298" r:id="rId33"/>
    <p:sldId id="296" r:id="rId34"/>
    <p:sldId id="299" r:id="rId35"/>
    <p:sldId id="302" r:id="rId36"/>
    <p:sldId id="306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9A19"/>
    <a:srgbClr val="F2F89E"/>
    <a:srgbClr val="F4CBBA"/>
    <a:srgbClr val="C61615"/>
    <a:srgbClr val="C00032"/>
    <a:srgbClr val="D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8FD6-3B48-4A44-9C36-7098C8297B6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6C8A-8023-4C44-A6B7-484951711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51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8FD6-3B48-4A44-9C36-7098C8297B6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6C8A-8023-4C44-A6B7-484951711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51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8FD6-3B48-4A44-9C36-7098C8297B6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6C8A-8023-4C44-A6B7-484951711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64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8FD6-3B48-4A44-9C36-7098C8297B6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6C8A-8023-4C44-A6B7-484951711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07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8FD6-3B48-4A44-9C36-7098C8297B6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6C8A-8023-4C44-A6B7-484951711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51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8FD6-3B48-4A44-9C36-7098C8297B6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6C8A-8023-4C44-A6B7-484951711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83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8FD6-3B48-4A44-9C36-7098C8297B6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6C8A-8023-4C44-A6B7-484951711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01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8FD6-3B48-4A44-9C36-7098C8297B6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6C8A-8023-4C44-A6B7-484951711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031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8FD6-3B48-4A44-9C36-7098C8297B6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6C8A-8023-4C44-A6B7-484951711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43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8FD6-3B48-4A44-9C36-7098C8297B6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6C8A-8023-4C44-A6B7-484951711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60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8FD6-3B48-4A44-9C36-7098C8297B6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6C8A-8023-4C44-A6B7-484951711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71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08FD6-3B48-4A44-9C36-7098C8297B6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66C8A-8023-4C44-A6B7-484951711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41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072264" y="2828836"/>
            <a:ext cx="10047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카드 </a:t>
            </a:r>
            <a:r>
              <a:rPr lang="ko-KR" altLang="en-US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덱</a:t>
            </a:r>
            <a:r>
              <a:rPr lang="ko-KR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랜덤 뽑기 게임</a:t>
            </a:r>
            <a:endParaRPr lang="ko-KR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746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36124" y="1490618"/>
            <a:ext cx="8119753" cy="3876765"/>
            <a:chOff x="2036124" y="1227069"/>
            <a:chExt cx="8119753" cy="3876765"/>
          </a:xfrm>
        </p:grpSpPr>
        <p:sp>
          <p:nvSpPr>
            <p:cNvPr id="4" name="직사각형 3"/>
            <p:cNvSpPr/>
            <p:nvPr/>
          </p:nvSpPr>
          <p:spPr>
            <a:xfrm>
              <a:off x="2036124" y="1227069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7783781" y="1241158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124" y="1490618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434" y="1402065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61961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첫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09618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두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86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6062" y="182880"/>
            <a:ext cx="11479877" cy="5241691"/>
          </a:xfrm>
          <a:prstGeom prst="rect">
            <a:avLst/>
          </a:prstGeom>
          <a:solidFill>
            <a:srgbClr val="599A1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648393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10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2265217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9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5498867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11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8732517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  <a:latin typeface="Berlin Sans FB Demi" panose="020E0802020502020306" pitchFamily="34" charset="0"/>
              </a:rPr>
              <a:t>2</a:t>
            </a:r>
            <a:endParaRPr lang="en-US" altLang="ko-KR" sz="6000" dirty="0" smtClean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0349342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  <a:latin typeface="Berlin Sans FB Demi" panose="020E0802020502020306" pitchFamily="34" charset="0"/>
              </a:rPr>
              <a:t>5</a:t>
            </a:r>
            <a:endParaRPr lang="en-US" altLang="ko-KR" sz="6000" dirty="0" smtClean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025831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409006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642656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4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6259481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12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7876306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3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9493131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8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739659" y="5593849"/>
            <a:ext cx="1029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신명조" panose="02030600000101010101" pitchFamily="18" charset="-127"/>
                <a:ea typeface="HY신명조" panose="02030600000101010101" pitchFamily="18" charset="-127"/>
              </a:rPr>
              <a:t>11</a:t>
            </a:r>
            <a:endParaRPr lang="ko-KR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028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93" y="476881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218" y="476881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867" y="479736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517" y="47412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007" y="3074927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786" y="3074927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656" y="3072072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687" y="3069315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101" y="307768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493" y="47412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132" y="3069315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21659" y="5763127"/>
            <a:ext cx="10047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10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개의 숫자 중 뽑을 숫자를 선택해주세요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: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327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36124" y="1490618"/>
            <a:ext cx="8119753" cy="3876765"/>
            <a:chOff x="2036124" y="1227069"/>
            <a:chExt cx="8119753" cy="3876765"/>
          </a:xfrm>
        </p:grpSpPr>
        <p:sp>
          <p:nvSpPr>
            <p:cNvPr id="4" name="직사각형 3"/>
            <p:cNvSpPr/>
            <p:nvPr/>
          </p:nvSpPr>
          <p:spPr>
            <a:xfrm>
              <a:off x="2036124" y="1227069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7783781" y="1241158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124" y="1490618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434" y="1402065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744" y="1313512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61961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첫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09618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두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911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2264" y="2828836"/>
            <a:ext cx="10047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플레이어 </a:t>
            </a:r>
            <a:r>
              <a:rPr lang="en-US" altLang="ko-K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</a:t>
            </a:r>
            <a:r>
              <a:rPr lang="ko-KR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의 차례</a:t>
            </a:r>
            <a:endParaRPr lang="ko-KR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308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6062" y="182880"/>
            <a:ext cx="11479877" cy="5241691"/>
          </a:xfrm>
          <a:prstGeom prst="rect">
            <a:avLst/>
          </a:prstGeom>
          <a:solidFill>
            <a:srgbClr val="599A1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648393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10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2265217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9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5498867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11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7115692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  <a:latin typeface="Berlin Sans FB Demi" panose="020E0802020502020306" pitchFamily="34" charset="0"/>
              </a:rPr>
              <a:t>7</a:t>
            </a:r>
            <a:endParaRPr lang="en-US" altLang="ko-KR" sz="6000" dirty="0" smtClean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732517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  <a:latin typeface="Berlin Sans FB Demi" panose="020E0802020502020306" pitchFamily="34" charset="0"/>
              </a:rPr>
              <a:t>2</a:t>
            </a:r>
            <a:endParaRPr lang="en-US" altLang="ko-KR" sz="6000" dirty="0" smtClean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0349342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  <a:latin typeface="Berlin Sans FB Demi" panose="020E0802020502020306" pitchFamily="34" charset="0"/>
              </a:rPr>
              <a:t>5</a:t>
            </a:r>
            <a:endParaRPr lang="en-US" altLang="ko-KR" sz="6000" dirty="0" smtClean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025831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409006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642656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4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6259481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12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7876306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3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9493131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8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739659" y="5593849"/>
            <a:ext cx="479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endParaRPr lang="ko-KR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028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93" y="476881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218" y="476881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891" y="47412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867" y="479736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693" y="47412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517" y="47412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007" y="3074927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786" y="3074927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656" y="3072072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687" y="3069315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101" y="307768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493" y="47412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132" y="3069315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21659" y="5763127"/>
            <a:ext cx="10047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10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개의 숫자 중 뽑을 숫자를 선택해주세요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: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936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36124" y="1490618"/>
            <a:ext cx="8119753" cy="3876765"/>
            <a:chOff x="2036124" y="1227069"/>
            <a:chExt cx="8119753" cy="3876765"/>
          </a:xfrm>
        </p:grpSpPr>
        <p:sp>
          <p:nvSpPr>
            <p:cNvPr id="4" name="직사각형 3"/>
            <p:cNvSpPr/>
            <p:nvPr/>
          </p:nvSpPr>
          <p:spPr>
            <a:xfrm>
              <a:off x="2036124" y="1227069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7783781" y="1241158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61961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첫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09618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두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13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124" y="1490618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434" y="1402065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744" y="1313512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781" y="1504707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33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6062" y="182880"/>
            <a:ext cx="11479877" cy="5241691"/>
          </a:xfrm>
          <a:prstGeom prst="rect">
            <a:avLst/>
          </a:prstGeom>
          <a:solidFill>
            <a:srgbClr val="599A1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265217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9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5498867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11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7115692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  <a:latin typeface="Berlin Sans FB Demi" panose="020E0802020502020306" pitchFamily="34" charset="0"/>
              </a:rPr>
              <a:t>7</a:t>
            </a:r>
            <a:endParaRPr lang="en-US" altLang="ko-KR" sz="6000" dirty="0" smtClean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732517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  <a:latin typeface="Berlin Sans FB Demi" panose="020E0802020502020306" pitchFamily="34" charset="0"/>
              </a:rPr>
              <a:t>2</a:t>
            </a:r>
            <a:endParaRPr lang="en-US" altLang="ko-KR" sz="6000" dirty="0" smtClean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0349342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  <a:latin typeface="Berlin Sans FB Demi" panose="020E0802020502020306" pitchFamily="34" charset="0"/>
              </a:rPr>
              <a:t>5</a:t>
            </a:r>
            <a:endParaRPr lang="en-US" altLang="ko-KR" sz="6000" dirty="0" smtClean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025831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409006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642656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4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6259481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12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7876306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3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9493131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8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739659" y="5593849"/>
            <a:ext cx="479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신명조" panose="02030600000101010101" pitchFamily="18" charset="-127"/>
                <a:ea typeface="HY신명조" panose="02030600000101010101" pitchFamily="18" charset="-127"/>
              </a:rPr>
              <a:t>7</a:t>
            </a:r>
            <a:endParaRPr lang="ko-KR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03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218" y="476881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867" y="479736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693" y="47412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517" y="47412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007" y="3074927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786" y="3074927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656" y="3072072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687" y="3069315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101" y="307768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493" y="47412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132" y="3069315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891" y="47412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721659" y="5763127"/>
            <a:ext cx="10047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10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개의 숫자 중 뽑을 숫자를 선택해주세요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: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061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36124" y="1490618"/>
            <a:ext cx="8119753" cy="3876765"/>
            <a:chOff x="2036124" y="1227069"/>
            <a:chExt cx="8119753" cy="3876765"/>
          </a:xfrm>
        </p:grpSpPr>
        <p:sp>
          <p:nvSpPr>
            <p:cNvPr id="4" name="직사각형 3"/>
            <p:cNvSpPr/>
            <p:nvPr/>
          </p:nvSpPr>
          <p:spPr>
            <a:xfrm>
              <a:off x="2036124" y="1227069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7783781" y="1241158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781" y="1504707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124" y="1490618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434" y="1402065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744" y="1313512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091" y="1402065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61961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첫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09618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두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706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6062" y="182880"/>
            <a:ext cx="11479877" cy="5241691"/>
          </a:xfrm>
          <a:prstGeom prst="rect">
            <a:avLst/>
          </a:prstGeom>
          <a:solidFill>
            <a:srgbClr val="599A1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648393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10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2265217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9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5498867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11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8732517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  <a:latin typeface="Berlin Sans FB Demi" panose="020E0802020502020306" pitchFamily="34" charset="0"/>
              </a:rPr>
              <a:t>2</a:t>
            </a:r>
            <a:endParaRPr lang="en-US" altLang="ko-KR" sz="6000" dirty="0" smtClean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0349342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  <a:latin typeface="Berlin Sans FB Demi" panose="020E0802020502020306" pitchFamily="34" charset="0"/>
              </a:rPr>
              <a:t>5</a:t>
            </a:r>
            <a:endParaRPr lang="en-US" altLang="ko-KR" sz="6000" dirty="0" smtClean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025831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409006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642656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4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6259481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12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7876306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3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9493131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1659" y="5763127"/>
            <a:ext cx="10047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10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개의 숫자 중 뽑을 숫자를 선택해주세요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: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739659" y="5593849"/>
            <a:ext cx="1029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신명조" panose="02030600000101010101" pitchFamily="18" charset="-127"/>
                <a:ea typeface="HY신명조" panose="02030600000101010101" pitchFamily="18" charset="-127"/>
              </a:rPr>
              <a:t>13</a:t>
            </a:r>
            <a:endParaRPr lang="ko-KR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028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93" y="476881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218" y="476881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867" y="479736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517" y="47412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007" y="3074927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786" y="3074927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656" y="3072072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687" y="3069315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101" y="307768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493" y="47412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132" y="3069315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693" y="47412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891" y="47412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9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36124" y="1490618"/>
            <a:ext cx="8119753" cy="3876765"/>
            <a:chOff x="2036124" y="1227069"/>
            <a:chExt cx="8119753" cy="3876765"/>
          </a:xfrm>
        </p:grpSpPr>
        <p:sp>
          <p:nvSpPr>
            <p:cNvPr id="4" name="직사각형 3"/>
            <p:cNvSpPr/>
            <p:nvPr/>
          </p:nvSpPr>
          <p:spPr>
            <a:xfrm>
              <a:off x="2036124" y="1227069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7783781" y="1241158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124" y="1490618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434" y="1402065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744" y="1313512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781" y="1504707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091" y="1402065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401" y="1299423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61961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첫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09618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두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689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072264" y="2828836"/>
            <a:ext cx="10047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준비 과정</a:t>
            </a:r>
            <a:endParaRPr lang="ko-KR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052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74838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플레이어</a:t>
            </a:r>
            <a:r>
              <a:rPr lang="en-US" altLang="ko-K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r>
              <a:rPr lang="ko-KR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과 플레이어</a:t>
            </a:r>
            <a:r>
              <a:rPr lang="en-US" altLang="ko-K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</a:t>
            </a:r>
            <a:r>
              <a:rPr lang="ko-KR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가</a:t>
            </a:r>
            <a:endParaRPr lang="en-US" altLang="ko-KR" sz="7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ko-KR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뽑은 숫자 총합 구하기</a:t>
            </a:r>
            <a:endParaRPr lang="en-US" altLang="ko-KR" sz="7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531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2264" y="2828836"/>
            <a:ext cx="10047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플레이어 </a:t>
            </a:r>
            <a:r>
              <a:rPr lang="en-US" altLang="ko-K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r>
              <a:rPr lang="ko-KR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의 총합</a:t>
            </a:r>
            <a:endParaRPr lang="ko-KR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35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36124" y="1490618"/>
            <a:ext cx="8119753" cy="3876765"/>
            <a:chOff x="2036124" y="1227069"/>
            <a:chExt cx="8119753" cy="3876765"/>
          </a:xfrm>
        </p:grpSpPr>
        <p:sp>
          <p:nvSpPr>
            <p:cNvPr id="5" name="직사각형 4"/>
            <p:cNvSpPr/>
            <p:nvPr/>
          </p:nvSpPr>
          <p:spPr>
            <a:xfrm>
              <a:off x="2036124" y="1227069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783781" y="1241158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61961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첫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09618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두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9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124" y="1490618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434" y="1402065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744" y="1313512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781" y="1504707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091" y="1402065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401" y="1299423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334" y="286519"/>
            <a:ext cx="3865333" cy="628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9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2264" y="2828836"/>
            <a:ext cx="10047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4 + ? + ? = ?</a:t>
            </a:r>
            <a:endParaRPr lang="ko-KR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7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36124" y="1490618"/>
            <a:ext cx="8119753" cy="3876765"/>
            <a:chOff x="2036124" y="1227069"/>
            <a:chExt cx="8119753" cy="3876765"/>
          </a:xfrm>
        </p:grpSpPr>
        <p:sp>
          <p:nvSpPr>
            <p:cNvPr id="5" name="직사각형 4"/>
            <p:cNvSpPr/>
            <p:nvPr/>
          </p:nvSpPr>
          <p:spPr>
            <a:xfrm>
              <a:off x="2036124" y="1227069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783781" y="1241158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124" y="1490618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434" y="1402065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781" y="1504707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091" y="1402065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401" y="1299423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61961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첫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09618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두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334" y="286519"/>
            <a:ext cx="3865333" cy="628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7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2264" y="2828836"/>
            <a:ext cx="10047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4 + 1 + ? = ?</a:t>
            </a:r>
            <a:endParaRPr lang="ko-KR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006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36124" y="1490618"/>
            <a:ext cx="8119753" cy="3876765"/>
            <a:chOff x="2036124" y="1227069"/>
            <a:chExt cx="8119753" cy="3876765"/>
          </a:xfrm>
        </p:grpSpPr>
        <p:sp>
          <p:nvSpPr>
            <p:cNvPr id="5" name="직사각형 4"/>
            <p:cNvSpPr/>
            <p:nvPr/>
          </p:nvSpPr>
          <p:spPr>
            <a:xfrm>
              <a:off x="2036124" y="1227069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783781" y="1241158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124" y="1490618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781" y="1504707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091" y="1402065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401" y="1299423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61961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첫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09618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두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334" y="286519"/>
            <a:ext cx="3865333" cy="628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8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2264" y="2828836"/>
            <a:ext cx="10047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4 + 1 + 10 = 15</a:t>
            </a:r>
            <a:endParaRPr lang="ko-KR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170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2264" y="2828836"/>
            <a:ext cx="10047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플레이어 </a:t>
            </a:r>
            <a:r>
              <a:rPr lang="en-US" altLang="ko-K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</a:t>
            </a:r>
            <a:r>
              <a:rPr lang="ko-KR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의 총합</a:t>
            </a:r>
            <a:endParaRPr lang="ko-KR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893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36124" y="1490618"/>
            <a:ext cx="8119753" cy="3876765"/>
            <a:chOff x="2036124" y="1227069"/>
            <a:chExt cx="8119753" cy="3876765"/>
          </a:xfrm>
        </p:grpSpPr>
        <p:sp>
          <p:nvSpPr>
            <p:cNvPr id="5" name="직사각형 4"/>
            <p:cNvSpPr/>
            <p:nvPr/>
          </p:nvSpPr>
          <p:spPr>
            <a:xfrm>
              <a:off x="2036124" y="1227069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783781" y="1241158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781" y="1504707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091" y="1402065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401" y="1299423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61961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첫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09618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두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334" y="286519"/>
            <a:ext cx="3865333" cy="628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0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61961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첫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09618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두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036124" y="1497662"/>
            <a:ext cx="8119753" cy="3862676"/>
            <a:chOff x="2036124" y="1234113"/>
            <a:chExt cx="8119753" cy="3862676"/>
          </a:xfrm>
        </p:grpSpPr>
        <p:sp>
          <p:nvSpPr>
            <p:cNvPr id="15" name="직사각형 14"/>
            <p:cNvSpPr/>
            <p:nvPr/>
          </p:nvSpPr>
          <p:spPr>
            <a:xfrm>
              <a:off x="2036124" y="1234113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783781" y="1234113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94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2264" y="2828836"/>
            <a:ext cx="10047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en-US" altLang="ko-K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+ ? + ? = ?</a:t>
            </a:r>
            <a:endParaRPr lang="ko-KR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86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36124" y="1490618"/>
            <a:ext cx="8119753" cy="3876765"/>
            <a:chOff x="2036124" y="1227069"/>
            <a:chExt cx="8119753" cy="3876765"/>
          </a:xfrm>
        </p:grpSpPr>
        <p:sp>
          <p:nvSpPr>
            <p:cNvPr id="5" name="직사각형 4"/>
            <p:cNvSpPr/>
            <p:nvPr/>
          </p:nvSpPr>
          <p:spPr>
            <a:xfrm>
              <a:off x="2036124" y="1227069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783781" y="1241158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781" y="1504707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091" y="1402065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61961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첫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09618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두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18434" name="Picture 2" descr="GeekSV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334" y="286519"/>
            <a:ext cx="3865333" cy="628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3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2264" y="2828836"/>
            <a:ext cx="10047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en-US" altLang="ko-K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+ 9 + ? = ?</a:t>
            </a:r>
            <a:endParaRPr lang="ko-KR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08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36124" y="1490618"/>
            <a:ext cx="8119753" cy="3876765"/>
            <a:chOff x="2036124" y="1227069"/>
            <a:chExt cx="8119753" cy="3876765"/>
          </a:xfrm>
        </p:grpSpPr>
        <p:sp>
          <p:nvSpPr>
            <p:cNvPr id="5" name="직사각형 4"/>
            <p:cNvSpPr/>
            <p:nvPr/>
          </p:nvSpPr>
          <p:spPr>
            <a:xfrm>
              <a:off x="2036124" y="1227069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783781" y="1241158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781" y="1504707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61961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첫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09618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두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23554" name="Picture 2" descr="6 Of Clubs Clip Art at Clker.com - vector clip art online, royalty free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334" y="286519"/>
            <a:ext cx="3865333" cy="628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82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2264" y="2828836"/>
            <a:ext cx="10047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en-US" altLang="ko-K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+ 9 + 6 = 20</a:t>
            </a:r>
            <a:endParaRPr lang="ko-KR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33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2264" y="2497976"/>
            <a:ext cx="1004747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15</a:t>
            </a:r>
            <a:r>
              <a:rPr lang="en-US" altLang="ko-K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VS </a:t>
            </a:r>
            <a:r>
              <a:rPr lang="en-US" altLang="ko-KR" sz="11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20</a:t>
            </a:r>
            <a:endParaRPr lang="ko-KR" altLang="en-US" sz="1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036124" y="1490618"/>
            <a:ext cx="8119753" cy="3876765"/>
            <a:chOff x="2036124" y="1227069"/>
            <a:chExt cx="8119753" cy="3876765"/>
          </a:xfrm>
        </p:grpSpPr>
        <p:sp>
          <p:nvSpPr>
            <p:cNvPr id="5" name="직사각형 4"/>
            <p:cNvSpPr/>
            <p:nvPr/>
          </p:nvSpPr>
          <p:spPr>
            <a:xfrm>
              <a:off x="2036124" y="1227069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783781" y="1241158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158065" y="673709"/>
            <a:ext cx="1623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</a:t>
            </a:r>
            <a:endParaRPr lang="ko-KR" altLang="en-US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1961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첫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09618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두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311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2264" y="2828836"/>
            <a:ext cx="10047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질문</a:t>
            </a:r>
            <a:endParaRPr lang="ko-KR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678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72264" y="5851819"/>
            <a:ext cx="10047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부터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13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까지 숫자를 가진 </a:t>
            </a:r>
            <a:r>
              <a:rPr lang="ko-KR" alt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카드덱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4602048" y="827413"/>
            <a:ext cx="2971279" cy="4481943"/>
            <a:chOff x="4528952" y="827413"/>
            <a:chExt cx="2971279" cy="4481943"/>
          </a:xfrm>
        </p:grpSpPr>
        <p:pic>
          <p:nvPicPr>
            <p:cNvPr id="6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8952" y="827413"/>
              <a:ext cx="2372096" cy="3862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9381" y="877172"/>
              <a:ext cx="2372096" cy="3862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8471" y="936262"/>
              <a:ext cx="2372096" cy="3862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1352" y="979813"/>
              <a:ext cx="2372096" cy="3862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1781" y="1029572"/>
              <a:ext cx="2372096" cy="3862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0871" y="1088662"/>
              <a:ext cx="2372096" cy="3862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3752" y="1132213"/>
              <a:ext cx="2372096" cy="3862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4181" y="1181972"/>
              <a:ext cx="2372096" cy="3862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3271" y="1241062"/>
              <a:ext cx="2372096" cy="3862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6152" y="1284613"/>
              <a:ext cx="2372096" cy="3862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581" y="1334372"/>
              <a:ext cx="2372096" cy="3862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671" y="1393462"/>
              <a:ext cx="2372096" cy="3862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8135" y="1446680"/>
              <a:ext cx="2372096" cy="3862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3791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decel="100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6062" y="808155"/>
            <a:ext cx="11479877" cy="5241691"/>
          </a:xfrm>
          <a:prstGeom prst="rect">
            <a:avLst/>
          </a:prstGeom>
          <a:solidFill>
            <a:srgbClr val="599A1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618978" y="1119924"/>
            <a:ext cx="10944713" cy="4612540"/>
            <a:chOff x="620401" y="1149644"/>
            <a:chExt cx="10944713" cy="4612540"/>
          </a:xfrm>
        </p:grpSpPr>
        <p:pic>
          <p:nvPicPr>
            <p:cNvPr id="31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32" y="1158013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6557" y="1158013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9230" y="1155256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0206" y="1160868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7032" y="1155256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3856" y="1155256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0346" y="3756059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4125" y="3756059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995" y="3753204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6026" y="3750447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2440" y="3758816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34832" y="1155256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4471" y="3750447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401" y="1152401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7226" y="1152401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9899" y="1149644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0875" y="1155256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7701" y="1149644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525" y="1149644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6695" y="3744835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3109" y="3753204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5501" y="1149644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4" descr="재생 카드 뒷면 62x90 Mm 로열티 무료 사진, 그림, 이미지 그리고 스톡포토그래피. Image 93179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5140" y="3744835"/>
              <a:ext cx="1230282" cy="200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2838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2264" y="2828836"/>
            <a:ext cx="10047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플레이어 </a:t>
            </a:r>
            <a:r>
              <a:rPr lang="en-US" altLang="ko-K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r>
              <a:rPr lang="ko-KR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의 차례</a:t>
            </a:r>
            <a:endParaRPr lang="ko-KR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769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6062" y="182880"/>
            <a:ext cx="11479877" cy="5241691"/>
          </a:xfrm>
          <a:prstGeom prst="rect">
            <a:avLst/>
          </a:prstGeom>
          <a:solidFill>
            <a:srgbClr val="599A1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648393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10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2265217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9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5498867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11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7115692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  <a:latin typeface="Berlin Sans FB Demi" panose="020E0802020502020306" pitchFamily="34" charset="0"/>
              </a:rPr>
              <a:t>7</a:t>
            </a:r>
            <a:endParaRPr lang="en-US" altLang="ko-KR" sz="6000" dirty="0" smtClean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732517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  <a:latin typeface="Berlin Sans FB Demi" panose="020E0802020502020306" pitchFamily="34" charset="0"/>
              </a:rPr>
              <a:t>2</a:t>
            </a:r>
            <a:endParaRPr lang="en-US" altLang="ko-KR" sz="6000" dirty="0" smtClean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0349342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  <a:latin typeface="Berlin Sans FB Demi" panose="020E0802020502020306" pitchFamily="34" charset="0"/>
              </a:rPr>
              <a:t>5</a:t>
            </a:r>
            <a:endParaRPr lang="en-US" altLang="ko-KR" sz="6000" dirty="0" smtClean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025831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409006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642656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4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6259481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12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7876306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3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9493131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8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739659" y="5593849"/>
            <a:ext cx="479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endParaRPr lang="ko-KR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028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93" y="476881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218" y="476881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891" y="47412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867" y="479736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693" y="47412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517" y="47412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007" y="3074927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786" y="3074927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656" y="3072072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687" y="3069315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101" y="307768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493" y="47412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132" y="3069315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21659" y="5763127"/>
            <a:ext cx="10047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10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개의 숫자 중 뽑을 숫자를 선택해주세요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: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056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36124" y="1490618"/>
            <a:ext cx="8119753" cy="3876765"/>
            <a:chOff x="2036124" y="1227069"/>
            <a:chExt cx="8119753" cy="3876765"/>
          </a:xfrm>
        </p:grpSpPr>
        <p:sp>
          <p:nvSpPr>
            <p:cNvPr id="4" name="직사각형 3"/>
            <p:cNvSpPr/>
            <p:nvPr/>
          </p:nvSpPr>
          <p:spPr>
            <a:xfrm>
              <a:off x="2036124" y="1227069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7783781" y="1241158"/>
              <a:ext cx="2372096" cy="38626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61961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첫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09618" y="5698835"/>
            <a:ext cx="57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두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번째 플레이어가 뽑은 카드를 보관할 공간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9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124" y="1490618"/>
            <a:ext cx="2372096" cy="38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01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6062" y="182880"/>
            <a:ext cx="11479877" cy="5241691"/>
          </a:xfrm>
          <a:prstGeom prst="rect">
            <a:avLst/>
          </a:prstGeom>
          <a:solidFill>
            <a:srgbClr val="599A1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648393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10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2265217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9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5498867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11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7115692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  <a:latin typeface="Berlin Sans FB Demi" panose="020E0802020502020306" pitchFamily="34" charset="0"/>
              </a:rPr>
              <a:t>7</a:t>
            </a:r>
            <a:endParaRPr lang="en-US" altLang="ko-KR" sz="6000" dirty="0" smtClean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732517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  <a:latin typeface="Berlin Sans FB Demi" panose="020E0802020502020306" pitchFamily="34" charset="0"/>
              </a:rPr>
              <a:t>2</a:t>
            </a:r>
            <a:endParaRPr lang="en-US" altLang="ko-KR" sz="6000" dirty="0" smtClean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0349342" y="476881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  <a:latin typeface="Berlin Sans FB Demi" panose="020E0802020502020306" pitchFamily="34" charset="0"/>
              </a:rPr>
              <a:t>5</a:t>
            </a:r>
            <a:endParaRPr lang="en-US" altLang="ko-KR" sz="6000" dirty="0" smtClean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025831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409006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642656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4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6259481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12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7876306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3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9493131" y="3074927"/>
            <a:ext cx="1230283" cy="200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8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739659" y="5593849"/>
            <a:ext cx="479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endParaRPr lang="ko-KR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028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93" y="476881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218" y="476881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867" y="479736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693" y="47412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517" y="47412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007" y="3074927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786" y="3074927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656" y="3072072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687" y="3069315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101" y="307768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493" y="474124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재생 카드 뒷면 62x90 Mm 로열티 무료 사진, 그림, 이미지 그리고 스톡포토그래피. Image 9317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132" y="3069315"/>
            <a:ext cx="1230282" cy="20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21659" y="5763127"/>
            <a:ext cx="10047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10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개의 숫자 중 뽑을 숫자를 선택해주세요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: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13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406</Words>
  <Application>Microsoft Office PowerPoint</Application>
  <PresentationFormat>와이드스크린</PresentationFormat>
  <Paragraphs>127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Adobe 고딕 Std B</vt:lpstr>
      <vt:lpstr>Berlin Sans FB Demi</vt:lpstr>
      <vt:lpstr>HY신명조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박한결</dc:creator>
  <cp:lastModifiedBy>user</cp:lastModifiedBy>
  <cp:revision>170</cp:revision>
  <dcterms:created xsi:type="dcterms:W3CDTF">2023-09-12T12:21:37Z</dcterms:created>
  <dcterms:modified xsi:type="dcterms:W3CDTF">2023-09-12T23:59:27Z</dcterms:modified>
</cp:coreProperties>
</file>