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4" r:id="rId4"/>
    <p:sldId id="261" r:id="rId5"/>
    <p:sldId id="290" r:id="rId6"/>
    <p:sldId id="303" r:id="rId7"/>
    <p:sldId id="270" r:id="rId8"/>
    <p:sldId id="262" r:id="rId9"/>
    <p:sldId id="265" r:id="rId10"/>
    <p:sldId id="258" r:id="rId11"/>
    <p:sldId id="268" r:id="rId12"/>
    <p:sldId id="263" r:id="rId13"/>
    <p:sldId id="269" r:id="rId14"/>
    <p:sldId id="304" r:id="rId15"/>
    <p:sldId id="271" r:id="rId16"/>
    <p:sldId id="272" r:id="rId17"/>
    <p:sldId id="273" r:id="rId18"/>
    <p:sldId id="274" r:id="rId19"/>
    <p:sldId id="276" r:id="rId20"/>
    <p:sldId id="277" r:id="rId21"/>
    <p:sldId id="279" r:id="rId22"/>
    <p:sldId id="305" r:id="rId23"/>
    <p:sldId id="281" r:id="rId24"/>
    <p:sldId id="291" r:id="rId25"/>
    <p:sldId id="283" r:id="rId26"/>
    <p:sldId id="286" r:id="rId27"/>
    <p:sldId id="284" r:id="rId28"/>
    <p:sldId id="287" r:id="rId29"/>
    <p:sldId id="285" r:id="rId30"/>
    <p:sldId id="288" r:id="rId31"/>
    <p:sldId id="309" r:id="rId32"/>
    <p:sldId id="292" r:id="rId33"/>
    <p:sldId id="294" r:id="rId34"/>
    <p:sldId id="297" r:id="rId35"/>
    <p:sldId id="295" r:id="rId36"/>
    <p:sldId id="298" r:id="rId37"/>
    <p:sldId id="296" r:id="rId38"/>
    <p:sldId id="299" r:id="rId39"/>
    <p:sldId id="307" r:id="rId40"/>
    <p:sldId id="302" r:id="rId41"/>
    <p:sldId id="310" r:id="rId42"/>
    <p:sldId id="30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A19"/>
    <a:srgbClr val="F2F89E"/>
    <a:srgbClr val="F4CBBA"/>
    <a:srgbClr val="C61615"/>
    <a:srgbClr val="C00032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1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4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7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1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3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3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0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 </a:t>
            </a:r>
            <a:r>
              <a:rPr lang="ko-KR" alt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덱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랜덤 뽑기 게임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4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1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102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11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1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6" y="2195341"/>
            <a:ext cx="9345329" cy="24673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2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차례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1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0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준비 과정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5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102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13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8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6" y="2195341"/>
            <a:ext cx="9345329" cy="24673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62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과 플레이어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</a:t>
            </a:r>
            <a:endParaRPr lang="en-US" altLang="ko-K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뽑은 숫자 총합 구하기</a:t>
            </a:r>
            <a:endParaRPr lang="en-US" altLang="ko-K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3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총합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 + ?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 + 1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0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036124" y="1497662"/>
            <a:ext cx="8119753" cy="3862676"/>
            <a:chOff x="2036124" y="1234113"/>
            <a:chExt cx="8119753" cy="3862676"/>
          </a:xfrm>
        </p:grpSpPr>
        <p:sp>
          <p:nvSpPr>
            <p:cNvPr id="15" name="직사각형 14"/>
            <p:cNvSpPr/>
            <p:nvPr/>
          </p:nvSpPr>
          <p:spPr>
            <a:xfrm>
              <a:off x="2036124" y="1234113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783781" y="1234113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 + 1 + 10 = 15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7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2447788"/>
            <a:ext cx="7325747" cy="1962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4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총합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9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0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+ ?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8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8434" name="Picture 2" descr="GeekSV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34" y="286519"/>
            <a:ext cx="3865333" cy="62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+ 9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3554" name="Picture 2" descr="6 Of Clubs Clip Art at Clker.com - vector clip art online, royalty fre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34" y="286519"/>
            <a:ext cx="3865333" cy="62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2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+ 9 + 6 = 20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2447788"/>
            <a:ext cx="7325747" cy="1962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68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2264" y="5851819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부터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13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까지 숫자를 가진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카드덱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602048" y="827413"/>
            <a:ext cx="2987905" cy="4465317"/>
            <a:chOff x="4528952" y="827413"/>
            <a:chExt cx="2987905" cy="4465317"/>
          </a:xfrm>
        </p:grpSpPr>
        <p:pic>
          <p:nvPicPr>
            <p:cNvPr id="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952" y="8274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381" y="8771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471" y="9362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352" y="9798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781" y="10295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871" y="10886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752" y="11322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181" y="11819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271" y="12410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152" y="12846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81" y="13343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671" y="13934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761" y="1430054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79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497976"/>
            <a:ext cx="100474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VS </a:t>
            </a:r>
            <a:r>
              <a:rPr lang="en-US" altLang="ko-KR" sz="11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endParaRPr lang="ko-KR" altLang="en-US" sz="1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158065" y="673709"/>
            <a:ext cx="1623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</a:t>
            </a:r>
            <a:endParaRPr lang="ko-KR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11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2390630"/>
            <a:ext cx="5630061" cy="20767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2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질문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7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6062" y="808155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618978" y="1119924"/>
            <a:ext cx="10944713" cy="4612540"/>
            <a:chOff x="620401" y="1149644"/>
            <a:chExt cx="10944713" cy="4612540"/>
          </a:xfrm>
        </p:grpSpPr>
        <p:pic>
          <p:nvPicPr>
            <p:cNvPr id="3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2" y="1158013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557" y="1158013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30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0206" y="1160868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032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856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46" y="3756059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125" y="3756059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995" y="375320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026" y="3750447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2440" y="375881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832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4471" y="3750447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01" y="1152401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226" y="1152401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899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875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701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525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695" y="3744835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3109" y="375320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5501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140" y="3744835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83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49" t="22868" r="4449" b="7983"/>
          <a:stretch/>
        </p:blipFill>
        <p:spPr>
          <a:xfrm>
            <a:off x="1593980" y="1782147"/>
            <a:ext cx="9004041" cy="32937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90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차례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6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5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406</Words>
  <Application>Microsoft Office PowerPoint</Application>
  <PresentationFormat>와이드스크린</PresentationFormat>
  <Paragraphs>127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Adobe 고딕 Std B</vt:lpstr>
      <vt:lpstr>Berlin Sans FB Demi</vt:lpstr>
      <vt:lpstr>HY신명조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박한결</dc:creator>
  <cp:lastModifiedBy>user</cp:lastModifiedBy>
  <cp:revision>162</cp:revision>
  <dcterms:created xsi:type="dcterms:W3CDTF">2023-09-12T12:21:37Z</dcterms:created>
  <dcterms:modified xsi:type="dcterms:W3CDTF">2023-09-12T22:48:13Z</dcterms:modified>
</cp:coreProperties>
</file>