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CECF5-A56B-7343-9C0C-5851C0FC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ACBA5-9B3A-3048-B32E-C88F0357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06252-EC25-4844-86D5-511FD176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75C9F-E011-5A46-A7D7-252F2A7F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D80FE-C355-1542-85FF-88B8EBEF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1EF5-AD64-CC41-BB17-7997C52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F026D-F20C-934E-BA96-691B1B73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328DB-53C0-3B4F-8BAC-8C5D44E3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E6E95-DB5E-5A47-A2AE-5E4ED5FC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3253A-A70B-864E-8AFA-EFE437E3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97D24C-1418-9141-9659-20495DE40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AE60E-EA74-6E46-86C3-C2F02BBF3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B1264-D68F-584F-AC88-7A677DC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0D3B0-7ACD-3D44-B980-8A333A9E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EEC1D-CA85-084A-A988-2E81FF56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413D-FF36-B642-B7A5-2FEFDB0A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09CB6-E23D-E144-9C90-3D29306C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4A54D-0045-334C-AFAF-13ABF18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1E412-F2CE-3741-9D22-B6FE6EE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930A1-6AD4-3F47-8E62-D899502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E6166-932C-1642-97F5-9BFB550F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520AF-0654-5147-A9F8-3BA8B0F2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ACC6C-EC82-C649-BB48-35F5806C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096F1-4B81-8B4A-9A63-528EF6D5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D7F09-C5EE-9E4C-AE05-D4D051CD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202F-E642-884B-A366-F302E3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7E4B-7954-FE45-904A-30844121E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5DDEC-30A2-4E41-ADE6-5986B068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2C6BA-E802-0C47-A118-45E37406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EE130-DB95-824A-9339-BE8C2A69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69055-4522-EB44-A68B-D5C09E39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2D7C-5AE5-0946-84AE-14EA55D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061CB-9DD3-6044-B8B5-4ADBA106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EE7E1-9143-EB4E-97A8-696380F0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9BDD12-5E65-204F-9DC6-0DCF4F4F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9942B-FD09-234E-A8E2-8CDD5FB47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27E45-C792-B54F-9B8B-703AC0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ADDC6E-0B58-584B-B36F-5977D5E5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48948-3FCC-DB45-B001-3546235B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BF1F-C4EE-D340-A8DE-4D3BD150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FDDB71-D199-784D-8BA7-BD58A03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FAF99-4E32-1A49-97B6-DE2B3FD8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9197B-D740-8547-9266-38D8697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DD320-FB9B-7047-A9A3-C23391A2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1F902-4560-8A4C-B0A0-2F16CC0F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13804-6531-2949-8C2E-B353001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77B89-FEA7-F94F-A06F-985EE52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A11AC-CA35-5440-B0E9-F9389B09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6213C-A924-9440-B30C-B132BB6E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F4AB3-E092-6041-AAD1-CAEB76AD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E77C1-3029-0A4F-B123-4BC849A7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F1F-7E60-8942-82B2-2BB22DA3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2D1D-B428-6E4B-AD11-631E98D3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7CF2A6-5B95-764F-B388-092693AA7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8DDDE-F141-024A-834A-4FDFABBC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38CD2-7C54-E74E-A14B-B59CC068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53977-5242-EF4C-A18C-AB87A5EE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A9E0F-E604-684E-802D-395A8D9A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51080F1D-872B-2B45-94E3-444DE51CFE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6532497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5" imgW="7772400" imgH="10058400" progId="TCLayout.ActiveDocument.1">
                  <p:embed/>
                </p:oleObj>
              </mc:Choice>
              <mc:Fallback>
                <p:oleObj name="think-cell 幻灯片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7B10F-1A20-4949-89AA-2A8F932C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03CF2-95AE-0147-BAE7-799BD0B3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47032-93DC-0A48-8487-48CE591F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7C8F-61AD-2B4B-A9B5-56DE6A0CC3CF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BE7F7-605B-2749-B71D-4209A681E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00AC1-DD57-5044-881F-57FEA950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9AA-9572-DE49-A6DC-FE67E7C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3CE96AB5-E69C-074B-A59F-0267F3E405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87233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7772400" imgH="10058400" progId="TCLayout.ActiveDocument.1">
                  <p:embed/>
                </p:oleObj>
              </mc:Choice>
              <mc:Fallback>
                <p:oleObj name="think-cell 幻灯片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CAFDED80-59E9-4840-B33C-65BC5430F9B2}"/>
              </a:ext>
            </a:extLst>
          </p:cNvPr>
          <p:cNvSpPr/>
          <p:nvPr/>
        </p:nvSpPr>
        <p:spPr>
          <a:xfrm>
            <a:off x="200723" y="1858873"/>
            <a:ext cx="1884560" cy="7728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1 list</a:t>
            </a:r>
          </a:p>
          <a:p>
            <a:pPr algn="ctr"/>
            <a:r>
              <a:rPr lang="en-US" sz="1200" dirty="0"/>
              <a:t>(Anvil: self.drop_down_3.items)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E47E21C-1EC1-DF42-B7AA-6D1E0ECE140A}"/>
              </a:ext>
            </a:extLst>
          </p:cNvPr>
          <p:cNvSpPr/>
          <p:nvPr/>
        </p:nvSpPr>
        <p:spPr>
          <a:xfrm>
            <a:off x="200721" y="3650627"/>
            <a:ext cx="1884561" cy="6411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2 list</a:t>
            </a:r>
          </a:p>
          <a:p>
            <a:pPr algn="ctr"/>
            <a:r>
              <a:rPr lang="en-US" sz="1200" dirty="0"/>
              <a:t>(Anvil: self.drop_down_4.items)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7887A2C-F537-7D4C-A976-E0F61947D816}"/>
              </a:ext>
            </a:extLst>
          </p:cNvPr>
          <p:cNvSpPr/>
          <p:nvPr/>
        </p:nvSpPr>
        <p:spPr>
          <a:xfrm>
            <a:off x="2216315" y="1829546"/>
            <a:ext cx="2254143" cy="8309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1’s value list</a:t>
            </a:r>
          </a:p>
          <a:p>
            <a:pPr algn="ctr"/>
            <a:r>
              <a:rPr lang="en-US" sz="1200" dirty="0"/>
              <a:t>(Anvil: self.drop_down_1.items</a:t>
            </a:r>
          </a:p>
          <a:p>
            <a:pPr algn="ctr"/>
            <a:r>
              <a:rPr lang="en-US" sz="1200" dirty="0"/>
              <a:t>Python function: </a:t>
            </a:r>
            <a:r>
              <a:rPr lang="en-US" sz="1200" i="1" dirty="0"/>
              <a:t>get_para1_value</a:t>
            </a:r>
            <a:r>
              <a:rPr lang="en-US" sz="1200" dirty="0"/>
              <a:t>)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E681746-0C5F-2343-8E0D-64C38A65A8A5}"/>
              </a:ext>
            </a:extLst>
          </p:cNvPr>
          <p:cNvSpPr/>
          <p:nvPr/>
        </p:nvSpPr>
        <p:spPr>
          <a:xfrm>
            <a:off x="2216314" y="3555726"/>
            <a:ext cx="2170056" cy="8309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2’s range limit</a:t>
            </a:r>
          </a:p>
          <a:p>
            <a:pPr algn="ctr"/>
            <a:r>
              <a:rPr lang="en-US" sz="1200" dirty="0"/>
              <a:t>(Anvil: rich_text_2</a:t>
            </a:r>
          </a:p>
          <a:p>
            <a:pPr algn="ctr"/>
            <a:r>
              <a:rPr lang="en-US" sz="1200" dirty="0"/>
              <a:t>Python function: </a:t>
            </a:r>
            <a:r>
              <a:rPr lang="en-US" altLang="zh-CN" sz="1200" i="1" dirty="0"/>
              <a:t>get_para2_range</a:t>
            </a:r>
            <a:r>
              <a:rPr lang="en-US" sz="1200" dirty="0"/>
              <a:t>)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D2FAEA7-1B9E-4D48-9BEF-780CD4BA22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85283" y="2245045"/>
            <a:ext cx="131032" cy="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F99B09F-3015-E549-9619-E962ADCC693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85282" y="3971225"/>
            <a:ext cx="131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0BED7B-6552-7B44-B6A4-2C2D92F3BE64}"/>
              </a:ext>
            </a:extLst>
          </p:cNvPr>
          <p:cNvSpPr txBox="1"/>
          <p:nvPr/>
        </p:nvSpPr>
        <p:spPr>
          <a:xfrm>
            <a:off x="312234" y="484707"/>
            <a:ext cx="1180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Step1: </a:t>
            </a:r>
          </a:p>
          <a:p>
            <a:r>
              <a:rPr lang="en-US" sz="1200" b="1" dirty="0"/>
              <a:t>set list of</a:t>
            </a:r>
          </a:p>
          <a:p>
            <a:r>
              <a:rPr lang="en-US" sz="1200" b="1" dirty="0"/>
              <a:t> two different </a:t>
            </a:r>
          </a:p>
          <a:p>
            <a:r>
              <a:rPr lang="en-US" sz="1200" b="1" dirty="0"/>
              <a:t>Parameters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2BAF3B-9002-1C46-BA12-88AEF869CBCA}"/>
              </a:ext>
            </a:extLst>
          </p:cNvPr>
          <p:cNvSpPr txBox="1"/>
          <p:nvPr/>
        </p:nvSpPr>
        <p:spPr>
          <a:xfrm>
            <a:off x="2413744" y="484707"/>
            <a:ext cx="2254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Step2: </a:t>
            </a:r>
          </a:p>
          <a:p>
            <a:r>
              <a:rPr lang="en-US" sz="1200" b="1" dirty="0"/>
              <a:t>get the value list/range of </a:t>
            </a:r>
          </a:p>
          <a:p>
            <a:r>
              <a:rPr lang="en-US" sz="1200" b="1" dirty="0"/>
              <a:t>selected parameter from data</a:t>
            </a:r>
          </a:p>
          <a:p>
            <a:r>
              <a:rPr lang="en-US" sz="1200" b="1" dirty="0"/>
              <a:t>file, then display on Anvil </a:t>
            </a:r>
          </a:p>
          <a:p>
            <a:r>
              <a:rPr lang="en-US" sz="1200" b="1" dirty="0"/>
              <a:t>Interface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066434-BF31-344D-911C-4DD69092E4A4}"/>
              </a:ext>
            </a:extLst>
          </p:cNvPr>
          <p:cNvSpPr txBox="1"/>
          <p:nvPr/>
        </p:nvSpPr>
        <p:spPr>
          <a:xfrm>
            <a:off x="4972819" y="48470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Step3: </a:t>
            </a:r>
          </a:p>
          <a:p>
            <a:r>
              <a:rPr lang="en-US" sz="1200" b="1" dirty="0"/>
              <a:t>select value </a:t>
            </a:r>
          </a:p>
          <a:p>
            <a:r>
              <a:rPr lang="en-US" sz="1200" b="1" dirty="0"/>
              <a:t>of parameter 1&amp;2  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D7C8C39-8C42-1C4B-A889-367E67BA8723}"/>
              </a:ext>
            </a:extLst>
          </p:cNvPr>
          <p:cNvSpPr/>
          <p:nvPr/>
        </p:nvSpPr>
        <p:spPr>
          <a:xfrm>
            <a:off x="4679955" y="1772215"/>
            <a:ext cx="2080846" cy="9456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1’s value</a:t>
            </a:r>
          </a:p>
          <a:p>
            <a:pPr algn="ctr"/>
            <a:r>
              <a:rPr lang="en-US" sz="1200" dirty="0"/>
              <a:t>(Anvil: self.drop_down_1.selected_value)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E672DC3-39A4-1F4A-9FF2-6A54E10B1A0F}"/>
              </a:ext>
            </a:extLst>
          </p:cNvPr>
          <p:cNvSpPr/>
          <p:nvPr/>
        </p:nvSpPr>
        <p:spPr>
          <a:xfrm>
            <a:off x="4679955" y="3555726"/>
            <a:ext cx="2170056" cy="8126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 2’s range</a:t>
            </a:r>
          </a:p>
          <a:p>
            <a:pPr algn="ctr"/>
            <a:r>
              <a:rPr lang="en-US" sz="1200" dirty="0"/>
              <a:t>(Anvil: self.text_box_1&amp;2.text)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13AC035-AB4F-A742-AA70-EBEF78BF028C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470458" y="2245044"/>
            <a:ext cx="20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3AC47C8-EC1C-0F49-8F4F-70B0B65D565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386370" y="3962050"/>
            <a:ext cx="293585" cy="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167441A-54DB-884D-9C4F-C6C2A0748880}"/>
              </a:ext>
            </a:extLst>
          </p:cNvPr>
          <p:cNvSpPr txBox="1"/>
          <p:nvPr/>
        </p:nvSpPr>
        <p:spPr>
          <a:xfrm>
            <a:off x="6990629" y="483011"/>
            <a:ext cx="156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Step4: </a:t>
            </a:r>
          </a:p>
          <a:p>
            <a:r>
              <a:rPr lang="en-US" sz="1200" b="1" dirty="0"/>
              <a:t>get files list from </a:t>
            </a:r>
          </a:p>
          <a:p>
            <a:r>
              <a:rPr lang="en-US" sz="1200" b="1" dirty="0"/>
              <a:t>selected parameter </a:t>
            </a:r>
          </a:p>
          <a:p>
            <a:r>
              <a:rPr lang="en-US" sz="1200" b="1" dirty="0"/>
              <a:t>1&amp;2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5B385C15-EA1B-D647-8101-91AC1B6C2C02}"/>
              </a:ext>
            </a:extLst>
          </p:cNvPr>
          <p:cNvSpPr/>
          <p:nvPr/>
        </p:nvSpPr>
        <p:spPr>
          <a:xfrm>
            <a:off x="7117507" y="2558185"/>
            <a:ext cx="1684380" cy="9456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files list</a:t>
            </a:r>
          </a:p>
          <a:p>
            <a:pPr algn="ctr"/>
            <a:r>
              <a:rPr lang="en-US" sz="1200" dirty="0"/>
              <a:t>(Anvil: function button_3_click</a:t>
            </a:r>
          </a:p>
          <a:p>
            <a:pPr algn="ctr"/>
            <a:r>
              <a:rPr lang="en-US" sz="1200" dirty="0"/>
              <a:t>Python function: </a:t>
            </a:r>
            <a:r>
              <a:rPr lang="en-US" sz="1200" i="1" dirty="0" err="1"/>
              <a:t>get_file</a:t>
            </a:r>
            <a:r>
              <a:rPr lang="en-US" sz="1200" dirty="0"/>
              <a:t>)</a:t>
            </a:r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14CC0C48-63F2-1E4B-B201-DF729B872BD0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6850011" y="3031014"/>
            <a:ext cx="267496" cy="931036"/>
          </a:xfrm>
          <a:prstGeom prst="bentConnector3">
            <a:avLst>
              <a:gd name="adj1" fmla="val 3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0D04A6A-9BD6-3241-8F9B-6FB0189A8F59}"/>
              </a:ext>
            </a:extLst>
          </p:cNvPr>
          <p:cNvSpPr txBox="1"/>
          <p:nvPr/>
        </p:nvSpPr>
        <p:spPr>
          <a:xfrm>
            <a:off x="6362969" y="288292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AND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14A22413-6F07-5C4E-A528-FFB9B91AA938}"/>
              </a:ext>
            </a:extLst>
          </p:cNvPr>
          <p:cNvSpPr/>
          <p:nvPr/>
        </p:nvSpPr>
        <p:spPr>
          <a:xfrm>
            <a:off x="9120931" y="2558185"/>
            <a:ext cx="1476733" cy="9456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Selected files</a:t>
            </a:r>
          </a:p>
          <a:p>
            <a:pPr algn="ctr"/>
            <a:r>
              <a:rPr lang="en-US" sz="1200" dirty="0"/>
              <a:t>(Anvil: self.flow_panel_2)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DAD6B23-34C3-4545-9376-69BEEDCCC35F}"/>
              </a:ext>
            </a:extLst>
          </p:cNvPr>
          <p:cNvSpPr txBox="1"/>
          <p:nvPr/>
        </p:nvSpPr>
        <p:spPr>
          <a:xfrm>
            <a:off x="9056529" y="483011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Step5: </a:t>
            </a:r>
          </a:p>
          <a:p>
            <a:r>
              <a:rPr lang="en-US" sz="1200" b="1" dirty="0"/>
              <a:t>Select files from </a:t>
            </a:r>
          </a:p>
          <a:p>
            <a:r>
              <a:rPr lang="en-US" sz="1200" b="1" dirty="0"/>
              <a:t>drop down menu</a:t>
            </a: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773EC046-AF9D-4043-840E-57D8C6319EBC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8801887" y="3031014"/>
            <a:ext cx="31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323D883-D244-FF47-B983-8E3CE8AAE434}"/>
              </a:ext>
            </a:extLst>
          </p:cNvPr>
          <p:cNvSpPr txBox="1"/>
          <p:nvPr/>
        </p:nvSpPr>
        <p:spPr>
          <a:xfrm>
            <a:off x="7469646" y="413754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Step6: </a:t>
            </a:r>
          </a:p>
          <a:p>
            <a:r>
              <a:rPr lang="en-US" sz="1200" b="1" dirty="0"/>
              <a:t>Generate Plot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0FB5C08E-1161-5A46-86D3-FBB3976970AE}"/>
              </a:ext>
            </a:extLst>
          </p:cNvPr>
          <p:cNvSpPr/>
          <p:nvPr/>
        </p:nvSpPr>
        <p:spPr>
          <a:xfrm>
            <a:off x="9020067" y="3834043"/>
            <a:ext cx="1684380" cy="9456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</a:t>
            </a:r>
          </a:p>
          <a:p>
            <a:pPr algn="ctr"/>
            <a:r>
              <a:rPr lang="en-US" sz="1200" dirty="0"/>
              <a:t>(Anvil: self. button_1</a:t>
            </a:r>
          </a:p>
          <a:p>
            <a:pPr algn="ctr"/>
            <a:r>
              <a:rPr lang="en-US" sz="1200" dirty="0"/>
              <a:t>Python: </a:t>
            </a:r>
            <a:r>
              <a:rPr lang="de-DE" altLang="zh-CN" sz="1200" i="1" dirty="0" err="1"/>
              <a:t>get_plotdata</a:t>
            </a:r>
            <a:endParaRPr lang="de-DE" altLang="zh-CN" sz="1200" i="1" dirty="0"/>
          </a:p>
          <a:p>
            <a:pPr algn="ctr"/>
            <a:r>
              <a:rPr lang="en-US" sz="1200" i="1" dirty="0"/>
              <a:t>,</a:t>
            </a:r>
            <a:r>
              <a:rPr lang="en-US" sz="1200" i="1" dirty="0" err="1"/>
              <a:t>get_plot</a:t>
            </a:r>
            <a:r>
              <a:rPr lang="en-US" sz="1200" dirty="0"/>
              <a:t>)</a:t>
            </a: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5A5B4B8F-4AC8-1A41-A867-111744289D08}"/>
              </a:ext>
            </a:extLst>
          </p:cNvPr>
          <p:cNvCxnSpPr>
            <a:stCxn id="24" idx="3"/>
            <a:endCxn id="53" idx="1"/>
          </p:cNvCxnSpPr>
          <p:nvPr/>
        </p:nvCxnSpPr>
        <p:spPr>
          <a:xfrm>
            <a:off x="6760801" y="2245044"/>
            <a:ext cx="356706" cy="785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1019D169-9B34-8A4F-AC41-831F1741D554}"/>
              </a:ext>
            </a:extLst>
          </p:cNvPr>
          <p:cNvSpPr/>
          <p:nvPr/>
        </p:nvSpPr>
        <p:spPr>
          <a:xfrm>
            <a:off x="8770745" y="5194730"/>
            <a:ext cx="2177104" cy="9456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 plot and report</a:t>
            </a:r>
          </a:p>
          <a:p>
            <a:pPr algn="ctr"/>
            <a:r>
              <a:rPr lang="en-US" sz="1200" dirty="0"/>
              <a:t>(Anvil: self. button_2</a:t>
            </a:r>
          </a:p>
          <a:p>
            <a:pPr algn="ctr"/>
            <a:r>
              <a:rPr lang="en-US" sz="1200" dirty="0"/>
              <a:t>Python: </a:t>
            </a:r>
            <a:r>
              <a:rPr lang="en-US" sz="1200" i="1" dirty="0" err="1"/>
              <a:t>generate_report</a:t>
            </a:r>
            <a:r>
              <a:rPr lang="en-US" sz="1200" dirty="0"/>
              <a:t>)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2DBA621-15BC-1D43-9C9C-250F781349D8}"/>
              </a:ext>
            </a:extLst>
          </p:cNvPr>
          <p:cNvSpPr txBox="1"/>
          <p:nvPr/>
        </p:nvSpPr>
        <p:spPr>
          <a:xfrm>
            <a:off x="6052663" y="5194730"/>
            <a:ext cx="2718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Step7:</a:t>
            </a:r>
          </a:p>
          <a:p>
            <a:r>
              <a:rPr lang="en-US" sz="1200" b="1" dirty="0"/>
              <a:t>Download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Users will get the report and plot on local PC(Path: ../Download)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Admin will get report and plot on Admin PC</a:t>
            </a:r>
          </a:p>
          <a:p>
            <a:r>
              <a:rPr lang="en-US" sz="1200" b="1" dirty="0"/>
              <a:t>   (Path: ../</a:t>
            </a:r>
            <a:r>
              <a:rPr lang="en-US" sz="1200" b="1" dirty="0" err="1"/>
              <a:t>anvil_webapp</a:t>
            </a:r>
            <a:r>
              <a:rPr lang="en-US" sz="1200" b="1" dirty="0"/>
              <a:t>/report)</a:t>
            </a: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0A615A94-CACA-E14E-AA84-96376232D3DD}"/>
              </a:ext>
            </a:extLst>
          </p:cNvPr>
          <p:cNvCxnSpPr>
            <a:stCxn id="60" idx="2"/>
            <a:endCxn id="79" idx="0"/>
          </p:cNvCxnSpPr>
          <p:nvPr/>
        </p:nvCxnSpPr>
        <p:spPr>
          <a:xfrm>
            <a:off x="9859298" y="3503843"/>
            <a:ext cx="2959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60B03DD-C10D-7F40-9D42-B6037C7CD693}"/>
              </a:ext>
            </a:extLst>
          </p:cNvPr>
          <p:cNvCxnSpPr>
            <a:stCxn id="79" idx="2"/>
            <a:endCxn id="93" idx="0"/>
          </p:cNvCxnSpPr>
          <p:nvPr/>
        </p:nvCxnSpPr>
        <p:spPr>
          <a:xfrm flipH="1">
            <a:off x="9859297" y="4779701"/>
            <a:ext cx="2960" cy="41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278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think-cell 幻灯片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hangyu</dc:creator>
  <cp:lastModifiedBy>liu hangyu</cp:lastModifiedBy>
  <cp:revision>3</cp:revision>
  <dcterms:created xsi:type="dcterms:W3CDTF">2022-07-17T11:14:48Z</dcterms:created>
  <dcterms:modified xsi:type="dcterms:W3CDTF">2022-07-17T12:53:13Z</dcterms:modified>
</cp:coreProperties>
</file>