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81" r:id="rId5"/>
    <p:sldId id="282" r:id="rId6"/>
    <p:sldId id="275" r:id="rId7"/>
    <p:sldId id="276" r:id="rId8"/>
    <p:sldId id="277" r:id="rId9"/>
    <p:sldId id="279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5" r:id="rId30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12CBC9-5D6F-4752-92B6-B09FA32DEC0C}" type="slidenum">
              <a:t>‹#›</a:t>
            </a:fld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9870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3253832E-D62E-4D56-AFA7-D4566320A9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굴림" pitchFamily="18"/>
        <a:ea typeface="굴림" pitchFamily="2"/>
        <a:cs typeface="Mang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D141FC-22D5-465B-90D7-3CC3496176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5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17B874-FDA6-461E-8E4E-737F3A86FF1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7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646012-8D1D-47E6-A5D4-BC8EFADD12D4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33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F73CDD-9CF9-416B-8F86-41B25FB7A88F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9F2CE8-5CF9-4ADD-A4F1-7C5D909CC0B7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3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233D91-0DF9-4223-82FD-5664B967A544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2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B9A007-AAD7-4CDD-80AD-3E04DAE5E04A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8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0086CC-7090-41D7-96FA-B23FD8F2A3DB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1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CF7982-50E5-4B8E-A551-8EC5478F5A11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1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DDCB83-ABB8-479E-9FCF-4412F5E19144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65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9001BA-7AA0-4C25-973B-2E89CE072AD8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9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FF18F3-BB70-4531-8BCA-F7EFF6C526A7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7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D5AA0C-9F47-4D44-8F2F-DDACDA358D3D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95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5BBDDD-267B-4CBD-BB03-B553585CD39A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ADA1C2-2F9C-4478-969F-1786F7937AE0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1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89856C-16BD-4BDA-A3CE-8A75A8B5923D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943B9C-5E77-46C6-8D0B-5D150032AD54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9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2E6FCE-3DB0-4E20-AF4B-78FA8F8E57A4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0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3969A7-CC4B-48A5-AE89-EB52CA1C59B1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75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562A2B-615E-41A8-A882-05B6711A4EA3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84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5C2408-6FBA-4A8D-BA96-116AED837CEB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3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FDEBFA-6681-44FC-9CC6-FF0F182F411D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0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BB7F76-21D5-4CF1-84EB-0C69D73883EC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8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9CAE4B-6C19-4E48-96AE-ACFA1F4FE9D2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6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BCCCCC-621F-430A-9BFE-1414A34FA97C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EB34CD-E56A-4C3F-8C6F-1D007CC7A140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5C87B-5410-4346-8592-1235F73B708A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7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DA7B23-4272-417D-A744-F524D64CF380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749301-B241-45BE-ADFC-C04F0740FB43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5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ko-KR"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ko-KR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D550B-709F-4C57-9CAE-C05812C08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27A440-A005-4D2B-96FD-38C4120AF5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EC3F7-777B-410B-9778-0B02801B86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70573-C173-4262-B252-80190D5733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ko-KR"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A226A-AC81-4CAA-AC86-FAB036E0BC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1093D-57EF-4C56-8CC7-4F0ACAED1B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AB3068-AD12-4F2C-B1F1-BBCD43EC8B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ko-KR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D95F90-0642-4730-BAB0-4AB0DF55B3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F55417-E0BF-49B5-8C4F-330DF0804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ko-KR"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35A2F-85E0-45AD-A090-E0B50C5A8F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ko-KR"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9AAAE7-8081-4923-8998-B9069084F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  <a:endParaRPr 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58A32A85-4140-43C6-A4F5-6CE9F407F5B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굴림" pitchFamily="18"/>
          <a:ea typeface="굴림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ko-KR" sz="3200" b="0" i="0" u="none" strike="noStrike" kern="1200" cap="none" spc="0" baseline="0">
          <a:solidFill>
            <a:srgbClr val="000000"/>
          </a:solidFill>
          <a:uFillTx/>
          <a:latin typeface="굴림" pitchFamily="18"/>
          <a:ea typeface="굴림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  <a:cs typeface="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0" y="202759"/>
            <a:ext cx="9429036" cy="70717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8140784" y="6365943"/>
            <a:ext cx="1772966" cy="82441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4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최 한규</a:t>
            </a:r>
            <a:endParaRPr lang="en-US" sz="4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8797488" y="7260052"/>
            <a:ext cx="974549" cy="3242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2017.02.13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1" y="1599633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그룹 4"/>
          <p:cNvGrpSpPr/>
          <p:nvPr/>
        </p:nvGrpSpPr>
        <p:grpSpPr>
          <a:xfrm>
            <a:off x="3911108" y="1457507"/>
            <a:ext cx="5587111" cy="743425"/>
            <a:chOff x="3911108" y="1457507"/>
            <a:chExt cx="5587111" cy="743425"/>
          </a:xfrm>
        </p:grpSpPr>
        <p:pic>
          <p:nvPicPr>
            <p:cNvPr id="7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478" y="1599633"/>
              <a:ext cx="3343741" cy="52381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줄무늬가 있는 오른쪽 화살표 1"/>
            <p:cNvSpPr/>
            <p:nvPr/>
          </p:nvSpPr>
          <p:spPr>
            <a:xfrm>
              <a:off x="3911108" y="1457507"/>
              <a:ext cx="2032747" cy="743425"/>
            </a:xfrm>
            <a:custGeom>
              <a:avLst>
                <a:gd name="f0" fmla="val 18148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4000"/>
                <a:gd name="f10" fmla="val 10800"/>
                <a:gd name="f11" fmla="val 21800"/>
                <a:gd name="f12" fmla="val 1000"/>
                <a:gd name="f13" fmla="val 2000"/>
                <a:gd name="f14" fmla="val 3000"/>
                <a:gd name="f15" fmla="+- 0 0 0"/>
                <a:gd name="f16" fmla="+- 0 0 180"/>
                <a:gd name="f17" fmla="*/ f5 1 21600"/>
                <a:gd name="f18" fmla="*/ f6 1 21600"/>
                <a:gd name="f19" fmla="+- f8 0 f7"/>
                <a:gd name="f20" fmla="pin 4000 f0 21600"/>
                <a:gd name="f21" fmla="pin 0 f1 10800"/>
                <a:gd name="f22" fmla="*/ f15 f2 1"/>
                <a:gd name="f23" fmla="*/ f16 f2 1"/>
                <a:gd name="f24" fmla="val f20"/>
                <a:gd name="f25" fmla="val f21"/>
                <a:gd name="f26" fmla="*/ f19 1 21600"/>
                <a:gd name="f27" fmla="*/ f20 f17 1"/>
                <a:gd name="f28" fmla="*/ f21 f18 1"/>
                <a:gd name="f29" fmla="*/ f22 1 f4"/>
                <a:gd name="f30" fmla="*/ f23 1 f4"/>
                <a:gd name="f31" fmla="+- f8 0 f25"/>
                <a:gd name="f32" fmla="+- f8 0 f24"/>
                <a:gd name="f33" fmla="*/ 4000 f26 1"/>
                <a:gd name="f34" fmla="*/ 0 f26 1"/>
                <a:gd name="f35" fmla="*/ 21600 f26 1"/>
                <a:gd name="f36" fmla="*/ f25 f18 1"/>
                <a:gd name="f37" fmla="*/ f24 f17 1"/>
                <a:gd name="f38" fmla="+- f29 0 f3"/>
                <a:gd name="f39" fmla="+- f30 0 f3"/>
                <a:gd name="f40" fmla="*/ f32 f25 1"/>
                <a:gd name="f41" fmla="*/ f34 1 f26"/>
                <a:gd name="f42" fmla="*/ f35 1 f26"/>
                <a:gd name="f43" fmla="*/ f33 1 f26"/>
                <a:gd name="f44" fmla="*/ f31 f18 1"/>
                <a:gd name="f45" fmla="*/ f40 1 10800"/>
                <a:gd name="f46" fmla="*/ f43 f17 1"/>
                <a:gd name="f47" fmla="*/ f41 f18 1"/>
                <a:gd name="f48" fmla="*/ f42 f18 1"/>
                <a:gd name="f49" fmla="+- f24 f45 0"/>
                <a:gd name="f50" fmla="*/ f49 f17 1"/>
              </a:gdLst>
              <a:ahLst>
                <a:ahXY gdRefX="f0" minX="f9" maxX="f8" gdRefY="f1" minY="f7" maxY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37" y="f47"/>
                </a:cxn>
                <a:cxn ang="f39">
                  <a:pos x="f37" y="f48"/>
                </a:cxn>
              </a:cxnLst>
              <a:rect l="f46" t="f36" r="f50" b="f44"/>
              <a:pathLst>
                <a:path w="21600" h="21600">
                  <a:moveTo>
                    <a:pt x="f24" y="f7"/>
                  </a:moveTo>
                  <a:lnTo>
                    <a:pt x="f8" y="f10"/>
                  </a:lnTo>
                  <a:lnTo>
                    <a:pt x="f24" y="f11"/>
                  </a:lnTo>
                  <a:lnTo>
                    <a:pt x="f24" y="f31"/>
                  </a:lnTo>
                  <a:lnTo>
                    <a:pt x="f9" y="f31"/>
                  </a:lnTo>
                  <a:lnTo>
                    <a:pt x="f9" y="f25"/>
                  </a:lnTo>
                  <a:lnTo>
                    <a:pt x="f24" y="f25"/>
                  </a:lnTo>
                  <a:lnTo>
                    <a:pt x="f24" y="f7"/>
                  </a:lnTo>
                  <a:moveTo>
                    <a:pt x="f7" y="f25"/>
                  </a:moveTo>
                  <a:lnTo>
                    <a:pt x="f7" y="f31"/>
                  </a:lnTo>
                  <a:lnTo>
                    <a:pt x="f12" y="f31"/>
                  </a:lnTo>
                  <a:lnTo>
                    <a:pt x="f12" y="f25"/>
                  </a:lnTo>
                  <a:lnTo>
                    <a:pt x="f7" y="f25"/>
                  </a:lnTo>
                  <a:moveTo>
                    <a:pt x="f13" y="f25"/>
                  </a:moveTo>
                  <a:lnTo>
                    <a:pt x="f13" y="f31"/>
                  </a:lnTo>
                  <a:lnTo>
                    <a:pt x="f14" y="f31"/>
                  </a:lnTo>
                  <a:lnTo>
                    <a:pt x="f14" y="f25"/>
                  </a:lnTo>
                  <a:lnTo>
                    <a:pt x="f13" y="f25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Thread 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적용</a:t>
              </a: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9" name="그룹 30"/>
          <p:cNvGrpSpPr/>
          <p:nvPr/>
        </p:nvGrpSpPr>
        <p:grpSpPr>
          <a:xfrm>
            <a:off x="186839" y="3514725"/>
            <a:ext cx="6385401" cy="2009778"/>
            <a:chOff x="186839" y="3514725"/>
            <a:chExt cx="6385401" cy="2009778"/>
          </a:xfrm>
        </p:grpSpPr>
        <p:grpSp>
          <p:nvGrpSpPr>
            <p:cNvPr id="10" name="그룹 33"/>
            <p:cNvGrpSpPr/>
            <p:nvPr/>
          </p:nvGrpSpPr>
          <p:grpSpPr>
            <a:xfrm>
              <a:off x="186839" y="3514725"/>
              <a:ext cx="6385401" cy="2009778"/>
              <a:chOff x="186839" y="3514725"/>
              <a:chExt cx="6385401" cy="2009778"/>
            </a:xfrm>
          </p:grpSpPr>
          <p:sp>
            <p:nvSpPr>
              <p:cNvPr id="11" name="모서리가 둥근 직사각형 34"/>
              <p:cNvSpPr/>
              <p:nvPr/>
            </p:nvSpPr>
            <p:spPr>
              <a:xfrm>
                <a:off x="186839" y="3514725"/>
                <a:ext cx="3805568" cy="2009778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noFill/>
              <a:ln w="76196" cap="flat">
                <a:solidFill>
                  <a:srgbClr val="FF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2" name="줄무늬가 있는 오른쪽 화살표 41"/>
              <p:cNvSpPr/>
              <p:nvPr/>
            </p:nvSpPr>
            <p:spPr>
              <a:xfrm rot="10799991">
                <a:off x="4091007" y="4095927"/>
                <a:ext cx="2481233" cy="847365"/>
              </a:xfrm>
              <a:custGeom>
                <a:avLst>
                  <a:gd name="f0" fmla="val 18148"/>
                  <a:gd name="f1" fmla="val 5400"/>
                </a:avLst>
                <a:gdLst>
                  <a:gd name="f2" fmla="val 10800000"/>
                  <a:gd name="f3" fmla="val 5400000"/>
                  <a:gd name="f4" fmla="val 180"/>
                  <a:gd name="f5" fmla="val w"/>
                  <a:gd name="f6" fmla="val h"/>
                  <a:gd name="f7" fmla="val 0"/>
                  <a:gd name="f8" fmla="val 21600"/>
                  <a:gd name="f9" fmla="val 4000"/>
                  <a:gd name="f10" fmla="val 10800"/>
                  <a:gd name="f11" fmla="val 21800"/>
                  <a:gd name="f12" fmla="val 1000"/>
                  <a:gd name="f13" fmla="val 2000"/>
                  <a:gd name="f14" fmla="val 3000"/>
                  <a:gd name="f15" fmla="+- 0 0 0"/>
                  <a:gd name="f16" fmla="+- 0 0 180"/>
                  <a:gd name="f17" fmla="*/ f5 1 21600"/>
                  <a:gd name="f18" fmla="*/ f6 1 21600"/>
                  <a:gd name="f19" fmla="+- f8 0 f7"/>
                  <a:gd name="f20" fmla="pin 4000 f0 21600"/>
                  <a:gd name="f21" fmla="pin 0 f1 10800"/>
                  <a:gd name="f22" fmla="*/ f15 f2 1"/>
                  <a:gd name="f23" fmla="*/ f16 f2 1"/>
                  <a:gd name="f24" fmla="val f20"/>
                  <a:gd name="f25" fmla="val f21"/>
                  <a:gd name="f26" fmla="*/ f19 1 21600"/>
                  <a:gd name="f27" fmla="*/ f20 f17 1"/>
                  <a:gd name="f28" fmla="*/ f21 f18 1"/>
                  <a:gd name="f29" fmla="*/ f22 1 f4"/>
                  <a:gd name="f30" fmla="*/ f23 1 f4"/>
                  <a:gd name="f31" fmla="+- f8 0 f25"/>
                  <a:gd name="f32" fmla="+- f8 0 f24"/>
                  <a:gd name="f33" fmla="*/ 4000 f26 1"/>
                  <a:gd name="f34" fmla="*/ 0 f26 1"/>
                  <a:gd name="f35" fmla="*/ 21600 f26 1"/>
                  <a:gd name="f36" fmla="*/ f25 f18 1"/>
                  <a:gd name="f37" fmla="*/ f24 f17 1"/>
                  <a:gd name="f38" fmla="+- f29 0 f3"/>
                  <a:gd name="f39" fmla="+- f30 0 f3"/>
                  <a:gd name="f40" fmla="*/ f32 f25 1"/>
                  <a:gd name="f41" fmla="*/ f34 1 f26"/>
                  <a:gd name="f42" fmla="*/ f35 1 f26"/>
                  <a:gd name="f43" fmla="*/ f33 1 f26"/>
                  <a:gd name="f44" fmla="*/ f31 f18 1"/>
                  <a:gd name="f45" fmla="*/ f40 1 10800"/>
                  <a:gd name="f46" fmla="*/ f43 f17 1"/>
                  <a:gd name="f47" fmla="*/ f41 f18 1"/>
                  <a:gd name="f48" fmla="*/ f42 f18 1"/>
                  <a:gd name="f49" fmla="+- f24 f45 0"/>
                  <a:gd name="f50" fmla="*/ f49 f17 1"/>
                </a:gdLst>
                <a:ahLst>
                  <a:ahXY gdRefX="f0" minX="f9" maxX="f8" gdRefY="f1" minY="f7" maxY="f10">
                    <a:pos x="f27" y="f2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8">
                    <a:pos x="f37" y="f47"/>
                  </a:cxn>
                  <a:cxn ang="f39">
                    <a:pos x="f37" y="f48"/>
                  </a:cxn>
                </a:cxnLst>
                <a:rect l="f46" t="f36" r="f50" b="f44"/>
                <a:pathLst>
                  <a:path w="21600" h="21600">
                    <a:moveTo>
                      <a:pt x="f24" y="f7"/>
                    </a:moveTo>
                    <a:lnTo>
                      <a:pt x="f8" y="f10"/>
                    </a:lnTo>
                    <a:lnTo>
                      <a:pt x="f24" y="f11"/>
                    </a:lnTo>
                    <a:lnTo>
                      <a:pt x="f24" y="f31"/>
                    </a:lnTo>
                    <a:lnTo>
                      <a:pt x="f9" y="f31"/>
                    </a:lnTo>
                    <a:lnTo>
                      <a:pt x="f9" y="f25"/>
                    </a:lnTo>
                    <a:lnTo>
                      <a:pt x="f24" y="f25"/>
                    </a:lnTo>
                    <a:lnTo>
                      <a:pt x="f24" y="f7"/>
                    </a:lnTo>
                    <a:moveTo>
                      <a:pt x="f7" y="f25"/>
                    </a:moveTo>
                    <a:lnTo>
                      <a:pt x="f7" y="f31"/>
                    </a:lnTo>
                    <a:lnTo>
                      <a:pt x="f12" y="f31"/>
                    </a:lnTo>
                    <a:lnTo>
                      <a:pt x="f12" y="f25"/>
                    </a:lnTo>
                    <a:lnTo>
                      <a:pt x="f7" y="f25"/>
                    </a:lnTo>
                    <a:moveTo>
                      <a:pt x="f13" y="f25"/>
                    </a:moveTo>
                    <a:lnTo>
                      <a:pt x="f13" y="f31"/>
                    </a:lnTo>
                    <a:lnTo>
                      <a:pt x="f14" y="f31"/>
                    </a:lnTo>
                    <a:lnTo>
                      <a:pt x="f14" y="f25"/>
                    </a:lnTo>
                    <a:lnTo>
                      <a:pt x="f13" y="f25"/>
                    </a:lnTo>
                    <a:close/>
                  </a:path>
                </a:pathLst>
              </a:custGeom>
              <a:solidFill>
                <a:srgbClr val="FF000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endParaRPr>
              </a:p>
            </p:txBody>
          </p:sp>
        </p:grpSp>
        <p:sp>
          <p:nvSpPr>
            <p:cNvPr id="13" name="TextBox 21"/>
            <p:cNvSpPr txBox="1"/>
            <p:nvPr/>
          </p:nvSpPr>
          <p:spPr>
            <a:xfrm>
              <a:off x="4331540" y="4332491"/>
              <a:ext cx="1822938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비활성화</a:t>
              </a: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</p:grpSp>
      <p:sp>
        <p:nvSpPr>
          <p:cNvPr id="14" name="TextBox 35"/>
          <p:cNvSpPr txBox="1"/>
          <p:nvPr/>
        </p:nvSpPr>
        <p:spPr>
          <a:xfrm>
            <a:off x="3285713" y="489990"/>
            <a:ext cx="2365891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회원가입 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15" name="모서리가 둥근 직사각형 34"/>
          <p:cNvSpPr/>
          <p:nvPr/>
        </p:nvSpPr>
        <p:spPr>
          <a:xfrm>
            <a:off x="338602" y="182837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6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87" y="3381058"/>
            <a:ext cx="4667902" cy="38391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굽은 화살표 6"/>
          <p:cNvSpPr/>
          <p:nvPr/>
        </p:nvSpPr>
        <p:spPr>
          <a:xfrm rot="5400013">
            <a:off x="4712785" y="1983659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1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1" y="1599633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2042211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로그인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모서리가 둥근 직사각형 34"/>
          <p:cNvSpPr/>
          <p:nvPr/>
        </p:nvSpPr>
        <p:spPr>
          <a:xfrm>
            <a:off x="338602" y="182837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8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87" y="3381058"/>
            <a:ext cx="4667902" cy="38391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굽은 화살표 6"/>
          <p:cNvSpPr/>
          <p:nvPr/>
        </p:nvSpPr>
        <p:spPr>
          <a:xfrm rot="5400013">
            <a:off x="4712785" y="1983659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0" name="모서리가 둥근 직사각형 34"/>
          <p:cNvSpPr/>
          <p:nvPr/>
        </p:nvSpPr>
        <p:spPr>
          <a:xfrm>
            <a:off x="2025002" y="182837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87" y="3381058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1" y="1599633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2042211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로그인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굽은 화살표 6"/>
          <p:cNvSpPr/>
          <p:nvPr/>
        </p:nvSpPr>
        <p:spPr>
          <a:xfrm rot="5400013">
            <a:off x="4712785" y="1983659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8" name="모서리가 둥근 직사각형 34"/>
          <p:cNvSpPr/>
          <p:nvPr/>
        </p:nvSpPr>
        <p:spPr>
          <a:xfrm>
            <a:off x="2025002" y="182837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87" y="3381058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굽은 화살표 14"/>
          <p:cNvSpPr/>
          <p:nvPr/>
        </p:nvSpPr>
        <p:spPr>
          <a:xfrm rot="10799991">
            <a:off x="4276612" y="6270168"/>
            <a:ext cx="1537197" cy="69165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1844911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입금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87" y="3381058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굽은 화살표 14"/>
          <p:cNvSpPr/>
          <p:nvPr/>
        </p:nvSpPr>
        <p:spPr>
          <a:xfrm rot="10799991">
            <a:off x="4276612" y="6270168"/>
            <a:ext cx="1537197" cy="69165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9" name="모서리가 둥근 직사각형 34"/>
          <p:cNvSpPr/>
          <p:nvPr/>
        </p:nvSpPr>
        <p:spPr>
          <a:xfrm>
            <a:off x="358124" y="360002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0" name="굽은 화살표 12"/>
          <p:cNvSpPr/>
          <p:nvPr/>
        </p:nvSpPr>
        <p:spPr>
          <a:xfrm rot="5400013">
            <a:off x="4712785" y="1983659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87" y="3720026"/>
            <a:ext cx="2857902" cy="19147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1833564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출금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모서리가 둥근 직사각형 34"/>
          <p:cNvSpPr/>
          <p:nvPr/>
        </p:nvSpPr>
        <p:spPr>
          <a:xfrm>
            <a:off x="358124" y="360002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8" name="굽은 화살표 12"/>
          <p:cNvSpPr/>
          <p:nvPr/>
        </p:nvSpPr>
        <p:spPr>
          <a:xfrm rot="5400013">
            <a:off x="4712785" y="1983659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87" y="3720026"/>
            <a:ext cx="2857902" cy="191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모서리가 둥근 직사각형 34"/>
          <p:cNvSpPr/>
          <p:nvPr/>
        </p:nvSpPr>
        <p:spPr>
          <a:xfrm>
            <a:off x="1986204" y="360002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3" y="3723080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1795671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조회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굽은 화살표 12"/>
          <p:cNvSpPr/>
          <p:nvPr/>
        </p:nvSpPr>
        <p:spPr>
          <a:xfrm rot="5400013">
            <a:off x="4783715" y="1086102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3" y="3723080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모서리가 둥근 직사각형 34"/>
          <p:cNvSpPr/>
          <p:nvPr/>
        </p:nvSpPr>
        <p:spPr>
          <a:xfrm>
            <a:off x="1986204" y="3600020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0" name="모서리가 둥근 직사각형 34"/>
          <p:cNvSpPr/>
          <p:nvPr/>
        </p:nvSpPr>
        <p:spPr>
          <a:xfrm>
            <a:off x="358124" y="5358219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28" y="2243782"/>
            <a:ext cx="4563112" cy="49632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250426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2310295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로그아웃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화면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굽은 화살표 12"/>
          <p:cNvSpPr/>
          <p:nvPr/>
        </p:nvSpPr>
        <p:spPr>
          <a:xfrm rot="5400013">
            <a:off x="4783715" y="1086102"/>
            <a:ext cx="664841" cy="15371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3" y="3723080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모서리가 둥근 직사각형 34"/>
          <p:cNvSpPr/>
          <p:nvPr/>
        </p:nvSpPr>
        <p:spPr>
          <a:xfrm>
            <a:off x="358124" y="5358219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0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28" y="2243782"/>
            <a:ext cx="4563112" cy="4963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모서리가 둥근 직사각형 34"/>
          <p:cNvSpPr/>
          <p:nvPr/>
        </p:nvSpPr>
        <p:spPr>
          <a:xfrm>
            <a:off x="1946803" y="1854695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2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11" y="1586474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오른쪽 화살표 5"/>
          <p:cNvSpPr/>
          <p:nvPr/>
        </p:nvSpPr>
        <p:spPr>
          <a:xfrm>
            <a:off x="4105811" y="2190884"/>
            <a:ext cx="1509784" cy="384633"/>
          </a:xfrm>
          <a:custGeom>
            <a:avLst>
              <a:gd name="f0" fmla="val 1884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4" name="모서리가 둥근 직사각형 34"/>
          <p:cNvSpPr/>
          <p:nvPr/>
        </p:nvSpPr>
        <p:spPr>
          <a:xfrm>
            <a:off x="5695660" y="3487082"/>
            <a:ext cx="3805568" cy="200977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5" name="줄무늬가 있는 오른쪽 화살표 1"/>
          <p:cNvSpPr/>
          <p:nvPr/>
        </p:nvSpPr>
        <p:spPr>
          <a:xfrm>
            <a:off x="4080656" y="4120258"/>
            <a:ext cx="1417713" cy="743425"/>
          </a:xfrm>
          <a:custGeom>
            <a:avLst>
              <a:gd name="f0" fmla="val 1814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+- f8 0 f7"/>
              <a:gd name="f20" fmla="pin 4000 f0 21600"/>
              <a:gd name="f21" fmla="pin 0 f1 10800"/>
              <a:gd name="f22" fmla="*/ f15 f2 1"/>
              <a:gd name="f23" fmla="*/ f16 f2 1"/>
              <a:gd name="f24" fmla="val f20"/>
              <a:gd name="f25" fmla="val f21"/>
              <a:gd name="f26" fmla="*/ f19 1 21600"/>
              <a:gd name="f27" fmla="*/ f20 f17 1"/>
              <a:gd name="f28" fmla="*/ f21 f18 1"/>
              <a:gd name="f29" fmla="*/ f22 1 f4"/>
              <a:gd name="f30" fmla="*/ f23 1 f4"/>
              <a:gd name="f31" fmla="+- f8 0 f25"/>
              <a:gd name="f32" fmla="+- f8 0 f24"/>
              <a:gd name="f33" fmla="*/ 4000 f26 1"/>
              <a:gd name="f34" fmla="*/ 0 f26 1"/>
              <a:gd name="f35" fmla="*/ 21600 f26 1"/>
              <a:gd name="f36" fmla="*/ f25 f18 1"/>
              <a:gd name="f37" fmla="*/ f24 f17 1"/>
              <a:gd name="f38" fmla="+- f29 0 f3"/>
              <a:gd name="f39" fmla="+- f30 0 f3"/>
              <a:gd name="f40" fmla="*/ f32 f25 1"/>
              <a:gd name="f41" fmla="*/ f34 1 f26"/>
              <a:gd name="f42" fmla="*/ f35 1 f26"/>
              <a:gd name="f43" fmla="*/ f33 1 f26"/>
              <a:gd name="f44" fmla="*/ f31 f18 1"/>
              <a:gd name="f45" fmla="*/ f40 1 10800"/>
              <a:gd name="f46" fmla="*/ f43 f17 1"/>
              <a:gd name="f47" fmla="*/ f41 f18 1"/>
              <a:gd name="f48" fmla="*/ f42 f18 1"/>
              <a:gd name="f49" fmla="+- f24 f45 0"/>
              <a:gd name="f50" fmla="*/ f49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47"/>
              </a:cxn>
              <a:cxn ang="f39">
                <a:pos x="f37" y="f48"/>
              </a:cxn>
            </a:cxnLst>
            <a:rect l="f46" t="f36" r="f50" b="f44"/>
            <a:pathLst>
              <a:path w="21600" h="21600">
                <a:moveTo>
                  <a:pt x="f24" y="f7"/>
                </a:moveTo>
                <a:lnTo>
                  <a:pt x="f8" y="f10"/>
                </a:lnTo>
                <a:lnTo>
                  <a:pt x="f24" y="f11"/>
                </a:lnTo>
                <a:lnTo>
                  <a:pt x="f24" y="f31"/>
                </a:lnTo>
                <a:lnTo>
                  <a:pt x="f9" y="f31"/>
                </a:lnTo>
                <a:lnTo>
                  <a:pt x="f9" y="f25"/>
                </a:lnTo>
                <a:lnTo>
                  <a:pt x="f24" y="f25"/>
                </a:lnTo>
                <a:lnTo>
                  <a:pt x="f24" y="f7"/>
                </a:lnTo>
                <a:moveTo>
                  <a:pt x="f7" y="f25"/>
                </a:moveTo>
                <a:lnTo>
                  <a:pt x="f7" y="f31"/>
                </a:lnTo>
                <a:lnTo>
                  <a:pt x="f12" y="f31"/>
                </a:lnTo>
                <a:lnTo>
                  <a:pt x="f12" y="f25"/>
                </a:lnTo>
                <a:lnTo>
                  <a:pt x="f7" y="f25"/>
                </a:lnTo>
                <a:moveTo>
                  <a:pt x="f13" y="f25"/>
                </a:moveTo>
                <a:lnTo>
                  <a:pt x="f13" y="f31"/>
                </a:lnTo>
                <a:lnTo>
                  <a:pt x="f14" y="f31"/>
                </a:lnTo>
                <a:lnTo>
                  <a:pt x="f14" y="f25"/>
                </a:lnTo>
                <a:lnTo>
                  <a:pt x="f13" y="f25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rPr>
              <a:t>비활성화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옛날목욕탕L" pitchFamily="18"/>
              <a:ea typeface="a옛날목욕탕L" pitchFamily="18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4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1595"/>
            <a:ext cx="3323807" cy="5628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5"/>
          <p:cNvSpPr txBox="1"/>
          <p:nvPr/>
        </p:nvSpPr>
        <p:spPr>
          <a:xfrm>
            <a:off x="3285713" y="489990"/>
            <a:ext cx="1701158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회원가입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6" name="모서리가 둥근 직사각형 34"/>
          <p:cNvSpPr/>
          <p:nvPr/>
        </p:nvSpPr>
        <p:spPr>
          <a:xfrm>
            <a:off x="1946803" y="1854695"/>
            <a:ext cx="1852153" cy="1848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7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11" y="1586474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오른쪽 화살표 5"/>
          <p:cNvSpPr/>
          <p:nvPr/>
        </p:nvSpPr>
        <p:spPr>
          <a:xfrm>
            <a:off x="4105811" y="2190884"/>
            <a:ext cx="1509784" cy="384633"/>
          </a:xfrm>
          <a:custGeom>
            <a:avLst>
              <a:gd name="f0" fmla="val 1884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9" name="모서리가 둥근 직사각형 34"/>
          <p:cNvSpPr/>
          <p:nvPr/>
        </p:nvSpPr>
        <p:spPr>
          <a:xfrm>
            <a:off x="5695660" y="3487082"/>
            <a:ext cx="3805568" cy="200977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0" name="줄무늬가 있는 오른쪽 화살표 1"/>
          <p:cNvSpPr/>
          <p:nvPr/>
        </p:nvSpPr>
        <p:spPr>
          <a:xfrm>
            <a:off x="4080656" y="4120258"/>
            <a:ext cx="1417713" cy="743425"/>
          </a:xfrm>
          <a:custGeom>
            <a:avLst>
              <a:gd name="f0" fmla="val 1814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+- f8 0 f7"/>
              <a:gd name="f20" fmla="pin 4000 f0 21600"/>
              <a:gd name="f21" fmla="pin 0 f1 10800"/>
              <a:gd name="f22" fmla="*/ f15 f2 1"/>
              <a:gd name="f23" fmla="*/ f16 f2 1"/>
              <a:gd name="f24" fmla="val f20"/>
              <a:gd name="f25" fmla="val f21"/>
              <a:gd name="f26" fmla="*/ f19 1 21600"/>
              <a:gd name="f27" fmla="*/ f20 f17 1"/>
              <a:gd name="f28" fmla="*/ f21 f18 1"/>
              <a:gd name="f29" fmla="*/ f22 1 f4"/>
              <a:gd name="f30" fmla="*/ f23 1 f4"/>
              <a:gd name="f31" fmla="+- f8 0 f25"/>
              <a:gd name="f32" fmla="+- f8 0 f24"/>
              <a:gd name="f33" fmla="*/ 4000 f26 1"/>
              <a:gd name="f34" fmla="*/ 0 f26 1"/>
              <a:gd name="f35" fmla="*/ 21600 f26 1"/>
              <a:gd name="f36" fmla="*/ f25 f18 1"/>
              <a:gd name="f37" fmla="*/ f24 f17 1"/>
              <a:gd name="f38" fmla="+- f29 0 f3"/>
              <a:gd name="f39" fmla="+- f30 0 f3"/>
              <a:gd name="f40" fmla="*/ f32 f25 1"/>
              <a:gd name="f41" fmla="*/ f34 1 f26"/>
              <a:gd name="f42" fmla="*/ f35 1 f26"/>
              <a:gd name="f43" fmla="*/ f33 1 f26"/>
              <a:gd name="f44" fmla="*/ f31 f18 1"/>
              <a:gd name="f45" fmla="*/ f40 1 10800"/>
              <a:gd name="f46" fmla="*/ f43 f17 1"/>
              <a:gd name="f47" fmla="*/ f41 f18 1"/>
              <a:gd name="f48" fmla="*/ f42 f18 1"/>
              <a:gd name="f49" fmla="+- f24 f45 0"/>
              <a:gd name="f50" fmla="*/ f49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47"/>
              </a:cxn>
              <a:cxn ang="f39">
                <a:pos x="f37" y="f48"/>
              </a:cxn>
            </a:cxnLst>
            <a:rect l="f46" t="f36" r="f50" b="f44"/>
            <a:pathLst>
              <a:path w="21600" h="21600">
                <a:moveTo>
                  <a:pt x="f24" y="f7"/>
                </a:moveTo>
                <a:lnTo>
                  <a:pt x="f8" y="f10"/>
                </a:lnTo>
                <a:lnTo>
                  <a:pt x="f24" y="f11"/>
                </a:lnTo>
                <a:lnTo>
                  <a:pt x="f24" y="f31"/>
                </a:lnTo>
                <a:lnTo>
                  <a:pt x="f9" y="f31"/>
                </a:lnTo>
                <a:lnTo>
                  <a:pt x="f9" y="f25"/>
                </a:lnTo>
                <a:lnTo>
                  <a:pt x="f24" y="f25"/>
                </a:lnTo>
                <a:lnTo>
                  <a:pt x="f24" y="f7"/>
                </a:lnTo>
                <a:moveTo>
                  <a:pt x="f7" y="f25"/>
                </a:moveTo>
                <a:lnTo>
                  <a:pt x="f7" y="f31"/>
                </a:lnTo>
                <a:lnTo>
                  <a:pt x="f12" y="f31"/>
                </a:lnTo>
                <a:lnTo>
                  <a:pt x="f12" y="f25"/>
                </a:lnTo>
                <a:lnTo>
                  <a:pt x="f7" y="f25"/>
                </a:lnTo>
                <a:moveTo>
                  <a:pt x="f13" y="f25"/>
                </a:moveTo>
                <a:lnTo>
                  <a:pt x="f13" y="f31"/>
                </a:lnTo>
                <a:lnTo>
                  <a:pt x="f14" y="f31"/>
                </a:lnTo>
                <a:lnTo>
                  <a:pt x="f14" y="f25"/>
                </a:lnTo>
                <a:lnTo>
                  <a:pt x="f13" y="f25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rPr>
              <a:t>비활성화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옛날목욕탕L" pitchFamily="18"/>
              <a:ea typeface="a옛날목욕탕L" pitchFamily="18"/>
              <a:cs typeface="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12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3" y="1586474"/>
            <a:ext cx="4667902" cy="38391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701158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회원가입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5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534"/>
            <a:ext cx="4667902" cy="38391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오른쪽 화살표 21"/>
          <p:cNvSpPr/>
          <p:nvPr/>
        </p:nvSpPr>
        <p:spPr>
          <a:xfrm>
            <a:off x="4743989" y="2305046"/>
            <a:ext cx="951963" cy="289508"/>
          </a:xfrm>
          <a:custGeom>
            <a:avLst>
              <a:gd name="f0" fmla="val 183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8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34" y="2874818"/>
            <a:ext cx="1705209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34" y="2071234"/>
            <a:ext cx="1438479" cy="6192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834" y="1251109"/>
            <a:ext cx="1409895" cy="647788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1" name="그룹 29"/>
          <p:cNvGrpSpPr/>
          <p:nvPr/>
        </p:nvGrpSpPr>
        <p:grpSpPr>
          <a:xfrm>
            <a:off x="1987201" y="5772753"/>
            <a:ext cx="4813666" cy="1465070"/>
            <a:chOff x="1987201" y="5772753"/>
            <a:chExt cx="4813666" cy="1465070"/>
          </a:xfrm>
        </p:grpSpPr>
        <p:pic>
          <p:nvPicPr>
            <p:cNvPr id="12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7201" y="5772753"/>
              <a:ext cx="1714737" cy="6192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0868" y="6580552"/>
              <a:ext cx="1809999" cy="64778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그림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4056" y="5772753"/>
              <a:ext cx="1771896" cy="6192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90173" y="6590035"/>
              <a:ext cx="2791215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6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914" y="4768998"/>
            <a:ext cx="1371600" cy="3714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오른쪽 화살표 26"/>
          <p:cNvSpPr/>
          <p:nvPr/>
        </p:nvSpPr>
        <p:spPr>
          <a:xfrm>
            <a:off x="4743989" y="4833856"/>
            <a:ext cx="951963" cy="289508"/>
          </a:xfrm>
          <a:custGeom>
            <a:avLst>
              <a:gd name="f0" fmla="val 183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8" name="굽은 화살표 27"/>
          <p:cNvSpPr/>
          <p:nvPr/>
        </p:nvSpPr>
        <p:spPr>
          <a:xfrm flipV="1">
            <a:off x="1106424" y="5213122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6477" y="4642518"/>
            <a:ext cx="1828800" cy="6476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377479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로그인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grpSp>
        <p:nvGrpSpPr>
          <p:cNvPr id="6" name="그룹 1"/>
          <p:cNvGrpSpPr/>
          <p:nvPr/>
        </p:nvGrpSpPr>
        <p:grpSpPr>
          <a:xfrm>
            <a:off x="436333" y="1251109"/>
            <a:ext cx="7278944" cy="5986714"/>
            <a:chOff x="436333" y="1251109"/>
            <a:chExt cx="7278944" cy="5986714"/>
          </a:xfrm>
        </p:grpSpPr>
        <p:pic>
          <p:nvPicPr>
            <p:cNvPr id="7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333" y="1593534"/>
              <a:ext cx="4667902" cy="383910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오른쪽 화살표 21"/>
            <p:cNvSpPr/>
            <p:nvPr/>
          </p:nvSpPr>
          <p:spPr>
            <a:xfrm>
              <a:off x="4743989" y="2305046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6834" y="2874818"/>
              <a:ext cx="1705209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6834" y="2071234"/>
              <a:ext cx="1438479" cy="6192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6834" y="1251109"/>
              <a:ext cx="1409895" cy="647788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12" name="그룹 29"/>
            <p:cNvGrpSpPr/>
            <p:nvPr/>
          </p:nvGrpSpPr>
          <p:grpSpPr>
            <a:xfrm>
              <a:off x="1987201" y="5772753"/>
              <a:ext cx="4813666" cy="1465070"/>
              <a:chOff x="1987201" y="5772753"/>
              <a:chExt cx="4813666" cy="1465070"/>
            </a:xfrm>
          </p:grpSpPr>
          <p:pic>
            <p:nvPicPr>
              <p:cNvPr id="13" name="그림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7201" y="5772753"/>
                <a:ext cx="1714737" cy="61921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0868" y="6580552"/>
                <a:ext cx="1809999" cy="6477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5" name="그림 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4056" y="5772753"/>
                <a:ext cx="1771896" cy="61921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6" name="그림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0173" y="6590035"/>
                <a:ext cx="2791215" cy="6477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17" name="그림 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2914" y="4768998"/>
              <a:ext cx="1371600" cy="371475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8" name="오른쪽 화살표 26"/>
            <p:cNvSpPr/>
            <p:nvPr/>
          </p:nvSpPr>
          <p:spPr>
            <a:xfrm>
              <a:off x="4743989" y="4833856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9" name="굽은 화살표 27"/>
            <p:cNvSpPr/>
            <p:nvPr/>
          </p:nvSpPr>
          <p:spPr>
            <a:xfrm flipV="1">
              <a:off x="1106424" y="5213122"/>
              <a:ext cx="587950" cy="101392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+- 0 0 5400000"/>
                <a:gd name="f9" fmla="val 25000"/>
                <a:gd name="f10" fmla="val 43750"/>
                <a:gd name="f11" fmla="+- 0 0 -360"/>
                <a:gd name="f12" fmla="+- 0 0 -180"/>
                <a:gd name="f13" fmla="+- 0 0 -90"/>
                <a:gd name="f14" fmla="abs f4"/>
                <a:gd name="f15" fmla="abs f5"/>
                <a:gd name="f16" fmla="abs f6"/>
                <a:gd name="f17" fmla="*/ f11 f0 1"/>
                <a:gd name="f18" fmla="*/ f12 f0 1"/>
                <a:gd name="f19" fmla="*/ f13 f0 1"/>
                <a:gd name="f20" fmla="?: f14 f4 1"/>
                <a:gd name="f21" fmla="?: f15 f5 1"/>
                <a:gd name="f22" fmla="?: f16 f6 1"/>
                <a:gd name="f23" fmla="*/ f17 1 f3"/>
                <a:gd name="f24" fmla="*/ f18 1 f3"/>
                <a:gd name="f25" fmla="*/ f19 1 f3"/>
                <a:gd name="f26" fmla="*/ f20 1 21600"/>
                <a:gd name="f27" fmla="*/ f21 1 21600"/>
                <a:gd name="f28" fmla="*/ 21600 f20 1"/>
                <a:gd name="f29" fmla="*/ 21600 f21 1"/>
                <a:gd name="f30" fmla="+- f23 0 f1"/>
                <a:gd name="f31" fmla="+- f24 0 f1"/>
                <a:gd name="f32" fmla="+- f25 0 f1"/>
                <a:gd name="f33" fmla="min f27 f26"/>
                <a:gd name="f34" fmla="*/ f28 1 f22"/>
                <a:gd name="f35" fmla="*/ f29 1 f22"/>
                <a:gd name="f36" fmla="val f34"/>
                <a:gd name="f37" fmla="val f35"/>
                <a:gd name="f38" fmla="*/ f7 f33 1"/>
                <a:gd name="f39" fmla="+- f37 0 f7"/>
                <a:gd name="f40" fmla="+- f36 0 f7"/>
                <a:gd name="f41" fmla="*/ f36 f33 1"/>
                <a:gd name="f42" fmla="*/ f37 f33 1"/>
                <a:gd name="f43" fmla="min f40 f39"/>
                <a:gd name="f44" fmla="*/ f43 f9 1"/>
                <a:gd name="f45" fmla="*/ f43 f10 1"/>
                <a:gd name="f46" fmla="*/ f44 1 100000"/>
                <a:gd name="f47" fmla="*/ f45 1 100000"/>
                <a:gd name="f48" fmla="*/ f46 1 2"/>
                <a:gd name="f49" fmla="+- f36 0 f46"/>
                <a:gd name="f50" fmla="+- f47 0 f46"/>
                <a:gd name="f51" fmla="*/ f47 f33 1"/>
                <a:gd name="f52" fmla="*/ f46 f33 1"/>
                <a:gd name="f53" fmla="+- f46 0 f48"/>
                <a:gd name="f54" fmla="max f50 0"/>
                <a:gd name="f55" fmla="*/ f49 f33 1"/>
                <a:gd name="f56" fmla="*/ f48 f33 1"/>
                <a:gd name="f57" fmla="+- f46 f54 0"/>
                <a:gd name="f58" fmla="+- f53 f46 0"/>
                <a:gd name="f59" fmla="+- f53 f47 0"/>
                <a:gd name="f60" fmla="*/ f53 f33 1"/>
                <a:gd name="f61" fmla="*/ f54 f33 1"/>
                <a:gd name="f62" fmla="+- f58 f53 0"/>
                <a:gd name="f63" fmla="*/ f59 f33 1"/>
                <a:gd name="f64" fmla="*/ f58 f33 1"/>
                <a:gd name="f65" fmla="*/ f57 f33 1"/>
                <a:gd name="f66" fmla="*/ f62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5" y="f38"/>
                </a:cxn>
                <a:cxn ang="f31">
                  <a:pos x="f55" y="f66"/>
                </a:cxn>
                <a:cxn ang="f31">
                  <a:pos x="f56" y="f42"/>
                </a:cxn>
                <a:cxn ang="f32">
                  <a:pos x="f41" y="f52"/>
                </a:cxn>
              </a:cxnLst>
              <a:rect l="f38" t="f38" r="f41" b="f42"/>
              <a:pathLst>
                <a:path>
                  <a:moveTo>
                    <a:pt x="f38" y="f42"/>
                  </a:moveTo>
                  <a:lnTo>
                    <a:pt x="f38" y="f63"/>
                  </a:lnTo>
                  <a:arcTo wR="f51" hR="f51" stAng="f0" swAng="f1"/>
                  <a:lnTo>
                    <a:pt x="f55" y="f60"/>
                  </a:lnTo>
                  <a:lnTo>
                    <a:pt x="f55" y="f38"/>
                  </a:lnTo>
                  <a:lnTo>
                    <a:pt x="f41" y="f52"/>
                  </a:lnTo>
                  <a:lnTo>
                    <a:pt x="f55" y="f66"/>
                  </a:lnTo>
                  <a:lnTo>
                    <a:pt x="f55" y="f64"/>
                  </a:lnTo>
                  <a:lnTo>
                    <a:pt x="f65" y="f64"/>
                  </a:lnTo>
                  <a:arcTo wR="f61" hR="f61" stAng="f2" swAng="f8"/>
                  <a:lnTo>
                    <a:pt x="f52" y="f42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20" name="그림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6477" y="4642518"/>
              <a:ext cx="1828800" cy="64769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21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333" y="1599633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2484443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Contents</a:t>
            </a: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57723" y="1599633"/>
            <a:ext cx="3682846" cy="155794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 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1.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전체 기능 소개</a:t>
            </a:r>
            <a:endParaRPr lang="en-US" sz="36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	</a:t>
            </a:r>
            <a:r>
              <a:rPr lang="en-US" sz="28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1-1. </a:t>
            </a:r>
            <a:r>
              <a:rPr lang="ko-KR" sz="28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기능 명세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557723" y="3328699"/>
            <a:ext cx="4041273" cy="19120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 2.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시나리오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&amp;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	  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메인화면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소개</a:t>
            </a:r>
            <a:endParaRPr lang="en-US" sz="36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	</a:t>
            </a:r>
            <a:r>
              <a:rPr lang="en-US" sz="28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2-1. </a:t>
            </a:r>
            <a:r>
              <a:rPr lang="ko-KR" sz="2800" b="0" i="0" u="none" strike="noStrike" kern="1200" cap="none" spc="0" baseline="0">
                <a:solidFill>
                  <a:srgbClr val="FFD966"/>
                </a:solidFill>
                <a:uFillTx/>
                <a:latin typeface="1훈정글북 R" pitchFamily="18"/>
                <a:ea typeface="1훈정글북 R" pitchFamily="18"/>
                <a:cs typeface=""/>
              </a:rPr>
              <a:t>화면</a:t>
            </a:r>
            <a:r>
              <a:rPr lang="en-US" sz="2800" b="0" i="0" u="none" strike="noStrike" kern="1200" cap="none" spc="0" baseline="0">
                <a:solidFill>
                  <a:srgbClr val="FFD966"/>
                </a:solidFill>
                <a:uFillTx/>
                <a:latin typeface="맑은 고딕"/>
                <a:ea typeface="맑은 고딕" pitchFamily="50"/>
                <a:cs typeface=""/>
              </a:rPr>
              <a:t> </a:t>
            </a:r>
            <a:r>
              <a:rPr lang="ko-KR" sz="28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명세</a:t>
            </a:r>
            <a:r>
              <a:rPr lang="en-US" sz="28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</a:t>
            </a:r>
            <a:endParaRPr lang="ko-KR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5557723" y="5324514"/>
            <a:ext cx="3250929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 3.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명세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4"/>
          <p:cNvSpPr txBox="1"/>
          <p:nvPr/>
        </p:nvSpPr>
        <p:spPr>
          <a:xfrm>
            <a:off x="5557723" y="6170938"/>
            <a:ext cx="3618344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 4.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정보저장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</a:t>
            </a:r>
            <a:r>
              <a:rPr lang="ko-KR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명세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377479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로그인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9633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그룹 16"/>
          <p:cNvGrpSpPr/>
          <p:nvPr/>
        </p:nvGrpSpPr>
        <p:grpSpPr>
          <a:xfrm>
            <a:off x="2612367" y="3188741"/>
            <a:ext cx="2884374" cy="647788"/>
            <a:chOff x="2612367" y="3188741"/>
            <a:chExt cx="2884374" cy="647788"/>
          </a:xfrm>
        </p:grpSpPr>
        <p:sp>
          <p:nvSpPr>
            <p:cNvPr id="8" name="오른쪽 화살표 25"/>
            <p:cNvSpPr/>
            <p:nvPr/>
          </p:nvSpPr>
          <p:spPr>
            <a:xfrm>
              <a:off x="2612367" y="3367881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9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5" y="3188741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굽은 화살표 30"/>
          <p:cNvSpPr/>
          <p:nvPr/>
        </p:nvSpPr>
        <p:spPr>
          <a:xfrm flipV="1">
            <a:off x="1091565" y="3779096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1907420" y="4473884"/>
            <a:ext cx="4813136" cy="2435276"/>
            <a:chOff x="1907420" y="4473884"/>
            <a:chExt cx="4813136" cy="2435276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420" y="5369503"/>
              <a:ext cx="1676634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8397" y="5381106"/>
              <a:ext cx="2772159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6741" y="4483412"/>
              <a:ext cx="1809999" cy="6192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7420" y="4473884"/>
              <a:ext cx="1409895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7420" y="6270900"/>
              <a:ext cx="1352735" cy="638260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124785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입금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9633"/>
            <a:ext cx="2486372" cy="2686424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그룹 16"/>
          <p:cNvGrpSpPr/>
          <p:nvPr/>
        </p:nvGrpSpPr>
        <p:grpSpPr>
          <a:xfrm>
            <a:off x="2612367" y="3188741"/>
            <a:ext cx="2884374" cy="647788"/>
            <a:chOff x="2612367" y="3188741"/>
            <a:chExt cx="2884374" cy="647788"/>
          </a:xfrm>
        </p:grpSpPr>
        <p:sp>
          <p:nvSpPr>
            <p:cNvPr id="8" name="오른쪽 화살표 25"/>
            <p:cNvSpPr/>
            <p:nvPr/>
          </p:nvSpPr>
          <p:spPr>
            <a:xfrm>
              <a:off x="2612367" y="3367881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9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5" y="3188741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굽은 화살표 30"/>
          <p:cNvSpPr/>
          <p:nvPr/>
        </p:nvSpPr>
        <p:spPr>
          <a:xfrm flipV="1">
            <a:off x="1091565" y="3779096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1907420" y="4473884"/>
            <a:ext cx="4813136" cy="2435276"/>
            <a:chOff x="1907420" y="4473884"/>
            <a:chExt cx="4813136" cy="2435276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420" y="5369503"/>
              <a:ext cx="1676634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8397" y="5381106"/>
              <a:ext cx="2772159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6741" y="4483412"/>
              <a:ext cx="1809999" cy="6192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7420" y="4473884"/>
              <a:ext cx="1409895" cy="6382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7420" y="6270900"/>
              <a:ext cx="1352735" cy="638260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7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333" y="1593982"/>
            <a:ext cx="2857902" cy="19147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124785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입금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982"/>
            <a:ext cx="2857902" cy="191479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그룹 17"/>
          <p:cNvGrpSpPr/>
          <p:nvPr/>
        </p:nvGrpSpPr>
        <p:grpSpPr>
          <a:xfrm>
            <a:off x="2698092" y="2664863"/>
            <a:ext cx="2884374" cy="647788"/>
            <a:chOff x="2698092" y="2664863"/>
            <a:chExt cx="2884374" cy="647788"/>
          </a:xfrm>
        </p:grpSpPr>
        <p:sp>
          <p:nvSpPr>
            <p:cNvPr id="8" name="오른쪽 화살표 18"/>
            <p:cNvSpPr/>
            <p:nvPr/>
          </p:nvSpPr>
          <p:spPr>
            <a:xfrm>
              <a:off x="2698092" y="2844003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9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5360" y="2664863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굽은 화살표 21"/>
          <p:cNvSpPr/>
          <p:nvPr/>
        </p:nvSpPr>
        <p:spPr>
          <a:xfrm flipV="1">
            <a:off x="1338215" y="3312651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5" y="4939159"/>
            <a:ext cx="1695690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175" y="4064398"/>
            <a:ext cx="1952902" cy="6382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285713" y="489990"/>
            <a:ext cx="1104202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출금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982"/>
            <a:ext cx="2857902" cy="191479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그룹 17"/>
          <p:cNvGrpSpPr/>
          <p:nvPr/>
        </p:nvGrpSpPr>
        <p:grpSpPr>
          <a:xfrm>
            <a:off x="2698092" y="2664863"/>
            <a:ext cx="2884374" cy="647788"/>
            <a:chOff x="2698092" y="2664863"/>
            <a:chExt cx="2884374" cy="647788"/>
          </a:xfrm>
        </p:grpSpPr>
        <p:sp>
          <p:nvSpPr>
            <p:cNvPr id="8" name="오른쪽 화살표 18"/>
            <p:cNvSpPr/>
            <p:nvPr/>
          </p:nvSpPr>
          <p:spPr>
            <a:xfrm>
              <a:off x="2698092" y="2844003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9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5360" y="2664863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굽은 화살표 21"/>
          <p:cNvSpPr/>
          <p:nvPr/>
        </p:nvSpPr>
        <p:spPr>
          <a:xfrm flipV="1">
            <a:off x="1338215" y="3312651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11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5" y="4939159"/>
            <a:ext cx="1695690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175" y="4064398"/>
            <a:ext cx="1952902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33" y="1593982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75" y="4064398"/>
            <a:ext cx="1981477" cy="6573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5" name="TextBox 35"/>
          <p:cNvSpPr txBox="1"/>
          <p:nvPr/>
        </p:nvSpPr>
        <p:spPr>
          <a:xfrm>
            <a:off x="3285713" y="489990"/>
            <a:ext cx="1104202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출금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3" y="1593982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굽은 화살표 13"/>
          <p:cNvSpPr/>
          <p:nvPr/>
        </p:nvSpPr>
        <p:spPr>
          <a:xfrm flipV="1">
            <a:off x="1338215" y="3312651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grpSp>
        <p:nvGrpSpPr>
          <p:cNvPr id="9" name="그룹 14"/>
          <p:cNvGrpSpPr/>
          <p:nvPr/>
        </p:nvGrpSpPr>
        <p:grpSpPr>
          <a:xfrm>
            <a:off x="2698092" y="2664863"/>
            <a:ext cx="2884374" cy="647788"/>
            <a:chOff x="2698092" y="2664863"/>
            <a:chExt cx="2884374" cy="647788"/>
          </a:xfrm>
        </p:grpSpPr>
        <p:sp>
          <p:nvSpPr>
            <p:cNvPr id="10" name="오른쪽 화살표 15"/>
            <p:cNvSpPr/>
            <p:nvPr/>
          </p:nvSpPr>
          <p:spPr>
            <a:xfrm>
              <a:off x="2698092" y="2844003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11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5360" y="2664863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2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175" y="5832975"/>
            <a:ext cx="1695690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175" y="4939159"/>
            <a:ext cx="1428951" cy="6763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982"/>
            <a:ext cx="4563112" cy="4963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75" y="4064398"/>
            <a:ext cx="1981477" cy="6573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6" name="TextBox 35"/>
          <p:cNvSpPr txBox="1"/>
          <p:nvPr/>
        </p:nvSpPr>
        <p:spPr>
          <a:xfrm>
            <a:off x="3285713" y="489990"/>
            <a:ext cx="1130939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조회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3" y="1593982"/>
            <a:ext cx="2867421" cy="191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굽은 화살표 13"/>
          <p:cNvSpPr/>
          <p:nvPr/>
        </p:nvSpPr>
        <p:spPr>
          <a:xfrm flipV="1">
            <a:off x="1338215" y="3312651"/>
            <a:ext cx="587950" cy="10139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grpSp>
        <p:nvGrpSpPr>
          <p:cNvPr id="10" name="그룹 14"/>
          <p:cNvGrpSpPr/>
          <p:nvPr/>
        </p:nvGrpSpPr>
        <p:grpSpPr>
          <a:xfrm>
            <a:off x="2698092" y="2664863"/>
            <a:ext cx="2884374" cy="647788"/>
            <a:chOff x="2698092" y="2664863"/>
            <a:chExt cx="2884374" cy="647788"/>
          </a:xfrm>
        </p:grpSpPr>
        <p:sp>
          <p:nvSpPr>
            <p:cNvPr id="11" name="오른쪽 화살표 15"/>
            <p:cNvSpPr/>
            <p:nvPr/>
          </p:nvSpPr>
          <p:spPr>
            <a:xfrm>
              <a:off x="2698092" y="2844003"/>
              <a:ext cx="951963" cy="289508"/>
            </a:xfrm>
            <a:custGeom>
              <a:avLst>
                <a:gd name="f0" fmla="val 18315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pic>
          <p:nvPicPr>
            <p:cNvPr id="12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5360" y="2664863"/>
              <a:ext cx="1667106" cy="647788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3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175" y="5832975"/>
            <a:ext cx="1695690" cy="6382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5175" y="4939159"/>
            <a:ext cx="1428951" cy="6763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982"/>
            <a:ext cx="4563112" cy="4963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5" name="TextBox 35"/>
          <p:cNvSpPr txBox="1"/>
          <p:nvPr/>
        </p:nvSpPr>
        <p:spPr>
          <a:xfrm>
            <a:off x="3285713" y="489990"/>
            <a:ext cx="1130939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조회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87999" y="287999"/>
            <a:ext cx="3276331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3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Dialog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8" name="굽은 화살표 22"/>
          <p:cNvSpPr/>
          <p:nvPr/>
        </p:nvSpPr>
        <p:spPr>
          <a:xfrm flipV="1">
            <a:off x="2520232" y="6428588"/>
            <a:ext cx="584923" cy="92470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67" y="6715029"/>
            <a:ext cx="1362265" cy="638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3" y="1593982"/>
            <a:ext cx="4563112" cy="4963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5" name="TextBox 35"/>
          <p:cNvSpPr txBox="1"/>
          <p:nvPr/>
        </p:nvSpPr>
        <p:spPr>
          <a:xfrm>
            <a:off x="3419060" y="488051"/>
            <a:ext cx="4138812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FileReader, 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FileWriter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87999" y="287999"/>
            <a:ext cx="334917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4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정보저장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8" name="굽은 화살표 22"/>
          <p:cNvSpPr/>
          <p:nvPr/>
        </p:nvSpPr>
        <p:spPr>
          <a:xfrm flipV="1">
            <a:off x="2520232" y="6428588"/>
            <a:ext cx="584923" cy="92470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00" y="1593982"/>
            <a:ext cx="9527691" cy="44232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35"/>
          <p:cNvSpPr txBox="1"/>
          <p:nvPr/>
        </p:nvSpPr>
        <p:spPr>
          <a:xfrm>
            <a:off x="287999" y="1103004"/>
            <a:ext cx="2226170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- </a:t>
            </a:r>
            <a:r>
              <a:rPr lang="en-US" sz="2400" b="1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FileReader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67" y="6715029"/>
            <a:ext cx="1362265" cy="638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419060" y="488051"/>
            <a:ext cx="4138812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FileReader, 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FileWriter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34917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4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정보저장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" y="1593982"/>
            <a:ext cx="9544050" cy="34766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00" y="1593982"/>
            <a:ext cx="9527691" cy="44232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35"/>
          <p:cNvSpPr txBox="1"/>
          <p:nvPr/>
        </p:nvSpPr>
        <p:spPr>
          <a:xfrm>
            <a:off x="287999" y="1103004"/>
            <a:ext cx="2226170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- </a:t>
            </a:r>
            <a:r>
              <a:rPr lang="en-US" sz="2400" b="1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FileReader</a:t>
            </a:r>
          </a:p>
        </p:txBody>
      </p:sp>
      <p:sp>
        <p:nvSpPr>
          <p:cNvPr id="9" name="TextBox 35"/>
          <p:cNvSpPr txBox="1"/>
          <p:nvPr/>
        </p:nvSpPr>
        <p:spPr>
          <a:xfrm>
            <a:off x="287999" y="1103004"/>
            <a:ext cx="2067668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- </a:t>
            </a:r>
            <a:r>
              <a:rPr lang="en-US" sz="2400" b="1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FileWriter</a:t>
            </a:r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27" y="5558701"/>
            <a:ext cx="7296153" cy="14763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모서리가 둥근 직사각형 34"/>
          <p:cNvSpPr/>
          <p:nvPr/>
        </p:nvSpPr>
        <p:spPr>
          <a:xfrm>
            <a:off x="1208169" y="6703201"/>
            <a:ext cx="7375650" cy="3453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sp>
        <p:nvSpPr>
          <p:cNvPr id="4" name="TextBox 35"/>
          <p:cNvSpPr txBox="1"/>
          <p:nvPr/>
        </p:nvSpPr>
        <p:spPr>
          <a:xfrm>
            <a:off x="3419060" y="488051"/>
            <a:ext cx="4138812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FileReader, 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FileWriter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87999" y="287999"/>
            <a:ext cx="334917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4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정보저장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명세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" y="1593982"/>
            <a:ext cx="9544050" cy="3476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35"/>
          <p:cNvSpPr txBox="1"/>
          <p:nvPr/>
        </p:nvSpPr>
        <p:spPr>
          <a:xfrm>
            <a:off x="287999" y="1103004"/>
            <a:ext cx="2067668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- </a:t>
            </a:r>
            <a:r>
              <a:rPr lang="en-US" sz="2400" b="1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FileWriter</a:t>
            </a: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27" y="5558701"/>
            <a:ext cx="7296153" cy="14763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모서리가 둥근 직사각형 34"/>
          <p:cNvSpPr/>
          <p:nvPr/>
        </p:nvSpPr>
        <p:spPr>
          <a:xfrm>
            <a:off x="1208169" y="6703201"/>
            <a:ext cx="7375650" cy="3453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  <a:cs typeface="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664470" y="2940509"/>
            <a:ext cx="4761481" cy="142457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1" i="0" u="none" strike="noStrike" kern="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Thank You</a:t>
            </a:r>
            <a:endParaRPr lang="en-US" sz="80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489140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전체 기능 소개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pic>
        <p:nvPicPr>
          <p:cNvPr id="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그룹 70"/>
          <p:cNvGrpSpPr/>
          <p:nvPr/>
        </p:nvGrpSpPr>
        <p:grpSpPr>
          <a:xfrm>
            <a:off x="4495949" y="1405240"/>
            <a:ext cx="3614540" cy="5875834"/>
            <a:chOff x="4495949" y="1405240"/>
            <a:chExt cx="3614540" cy="5875834"/>
          </a:xfrm>
        </p:grpSpPr>
        <p:sp>
          <p:nvSpPr>
            <p:cNvPr id="6" name="TextBox 10"/>
            <p:cNvSpPr txBox="1"/>
            <p:nvPr/>
          </p:nvSpPr>
          <p:spPr>
            <a:xfrm>
              <a:off x="4895999" y="6590035"/>
              <a:ext cx="440292" cy="69103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FFFFF"/>
                  </a:solidFill>
                  <a:effectLst>
                    <a:outerShdw dist="17962" dir="2700000">
                      <a:srgbClr val="000000"/>
                    </a:outerShdw>
                  </a:effectLst>
                  <a:uFillTx/>
                  <a:latin typeface="1훈정글북 R" pitchFamily="18"/>
                  <a:ea typeface="1훈정글북 R" pitchFamily="18"/>
                  <a:cs typeface="Mangal" pitchFamily="2"/>
                </a:rPr>
                <a:t>  </a:t>
              </a:r>
              <a:endParaRPr lang="en-US" sz="32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endParaRPr>
            </a:p>
          </p:txBody>
        </p:sp>
        <p:grpSp>
          <p:nvGrpSpPr>
            <p:cNvPr id="7" name="Diagram group"/>
            <p:cNvGrpSpPr/>
            <p:nvPr/>
          </p:nvGrpSpPr>
          <p:grpSpPr>
            <a:xfrm>
              <a:off x="4495949" y="1405240"/>
              <a:ext cx="1887897" cy="863449"/>
              <a:chOff x="4495949" y="1405240"/>
              <a:chExt cx="1887897" cy="863449"/>
            </a:xfrm>
          </p:grpSpPr>
          <p:sp>
            <p:nvSpPr>
              <p:cNvPr id="8" name="모서리가 둥근 직사각형 121"/>
              <p:cNvSpPr/>
              <p:nvPr/>
            </p:nvSpPr>
            <p:spPr>
              <a:xfrm>
                <a:off x="4495949" y="1405240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9" name="그룹 122"/>
              <p:cNvGrpSpPr/>
              <p:nvPr/>
            </p:nvGrpSpPr>
            <p:grpSpPr>
              <a:xfrm>
                <a:off x="4684745" y="1528309"/>
                <a:ext cx="1699101" cy="740380"/>
                <a:chOff x="4684745" y="1528309"/>
                <a:chExt cx="1699101" cy="740380"/>
              </a:xfrm>
            </p:grpSpPr>
            <p:sp>
              <p:nvSpPr>
                <p:cNvPr id="10" name="모서리가 둥근 직사각형 123"/>
                <p:cNvSpPr/>
                <p:nvPr/>
              </p:nvSpPr>
              <p:spPr>
                <a:xfrm>
                  <a:off x="4684745" y="1528309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11" name="모서리가 둥근 직사각형 5"/>
                <p:cNvSpPr/>
                <p:nvPr/>
              </p:nvSpPr>
              <p:spPr>
                <a:xfrm>
                  <a:off x="4716338" y="1549999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회원가입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12" name="Diagram group"/>
            <p:cNvGrpSpPr/>
            <p:nvPr/>
          </p:nvGrpSpPr>
          <p:grpSpPr>
            <a:xfrm>
              <a:off x="6692091" y="3207971"/>
              <a:ext cx="1418398" cy="589751"/>
              <a:chOff x="6692091" y="3207971"/>
              <a:chExt cx="1418398" cy="589751"/>
            </a:xfrm>
          </p:grpSpPr>
          <p:sp>
            <p:nvSpPr>
              <p:cNvPr id="13" name="모서리가 둥근 직사각형 126"/>
              <p:cNvSpPr/>
              <p:nvPr/>
            </p:nvSpPr>
            <p:spPr>
              <a:xfrm>
                <a:off x="6692091" y="3207971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14" name="그룹 127"/>
              <p:cNvGrpSpPr/>
              <p:nvPr/>
            </p:nvGrpSpPr>
            <p:grpSpPr>
              <a:xfrm>
                <a:off x="6833932" y="3292032"/>
                <a:ext cx="1276557" cy="505690"/>
                <a:chOff x="6833932" y="3292032"/>
                <a:chExt cx="1276557" cy="505690"/>
              </a:xfrm>
            </p:grpSpPr>
            <p:sp>
              <p:nvSpPr>
                <p:cNvPr id="15" name="모서리가 둥근 직사각형 128"/>
                <p:cNvSpPr/>
                <p:nvPr/>
              </p:nvSpPr>
              <p:spPr>
                <a:xfrm>
                  <a:off x="6833932" y="3292032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16" name="모서리가 둥근 직사각형 5"/>
                <p:cNvSpPr/>
                <p:nvPr/>
              </p:nvSpPr>
              <p:spPr>
                <a:xfrm>
                  <a:off x="6857670" y="3306845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0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4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출금</a:t>
                  </a:r>
                  <a:endParaRPr lang="en-US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17" name="Diagram group"/>
            <p:cNvGrpSpPr/>
            <p:nvPr/>
          </p:nvGrpSpPr>
          <p:grpSpPr>
            <a:xfrm>
              <a:off x="6692091" y="2337956"/>
              <a:ext cx="1418398" cy="589751"/>
              <a:chOff x="6692091" y="2337956"/>
              <a:chExt cx="1418398" cy="589751"/>
            </a:xfrm>
          </p:grpSpPr>
          <p:sp>
            <p:nvSpPr>
              <p:cNvPr id="18" name="모서리가 둥근 직사각형 131"/>
              <p:cNvSpPr/>
              <p:nvPr/>
            </p:nvSpPr>
            <p:spPr>
              <a:xfrm>
                <a:off x="6692091" y="2337956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19" name="그룹 132"/>
              <p:cNvGrpSpPr/>
              <p:nvPr/>
            </p:nvGrpSpPr>
            <p:grpSpPr>
              <a:xfrm>
                <a:off x="6833932" y="2422017"/>
                <a:ext cx="1276557" cy="505690"/>
                <a:chOff x="6833932" y="2422017"/>
                <a:chExt cx="1276557" cy="505690"/>
              </a:xfrm>
            </p:grpSpPr>
            <p:sp>
              <p:nvSpPr>
                <p:cNvPr id="20" name="모서리가 둥근 직사각형 133"/>
                <p:cNvSpPr/>
                <p:nvPr/>
              </p:nvSpPr>
              <p:spPr>
                <a:xfrm>
                  <a:off x="6833932" y="2422017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21" name="모서리가 둥근 직사각형 5"/>
                <p:cNvSpPr/>
                <p:nvPr/>
              </p:nvSpPr>
              <p:spPr>
                <a:xfrm>
                  <a:off x="6857670" y="2436830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0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4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입금</a:t>
                  </a:r>
                  <a:endParaRPr lang="en-US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22" name="Diagram group"/>
            <p:cNvGrpSpPr/>
            <p:nvPr/>
          </p:nvGrpSpPr>
          <p:grpSpPr>
            <a:xfrm>
              <a:off x="4495949" y="5005818"/>
              <a:ext cx="1887897" cy="863459"/>
              <a:chOff x="4495949" y="5005818"/>
              <a:chExt cx="1887897" cy="863459"/>
            </a:xfrm>
          </p:grpSpPr>
          <p:sp>
            <p:nvSpPr>
              <p:cNvPr id="23" name="모서리가 둥근 직사각형 136"/>
              <p:cNvSpPr/>
              <p:nvPr/>
            </p:nvSpPr>
            <p:spPr>
              <a:xfrm>
                <a:off x="4495949" y="5005818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4" name="그룹 137"/>
              <p:cNvGrpSpPr/>
              <p:nvPr/>
            </p:nvGrpSpPr>
            <p:grpSpPr>
              <a:xfrm>
                <a:off x="4684745" y="5128897"/>
                <a:ext cx="1699101" cy="740380"/>
                <a:chOff x="4684745" y="5128897"/>
                <a:chExt cx="1699101" cy="740380"/>
              </a:xfrm>
            </p:grpSpPr>
            <p:sp>
              <p:nvSpPr>
                <p:cNvPr id="25" name="모서리가 둥근 직사각형 138"/>
                <p:cNvSpPr/>
                <p:nvPr/>
              </p:nvSpPr>
              <p:spPr>
                <a:xfrm>
                  <a:off x="4684745" y="5128897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26" name="모서리가 둥근 직사각형 5"/>
                <p:cNvSpPr/>
                <p:nvPr/>
              </p:nvSpPr>
              <p:spPr>
                <a:xfrm>
                  <a:off x="4716338" y="5150577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정보조회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27" name="Diagram group"/>
            <p:cNvGrpSpPr/>
            <p:nvPr/>
          </p:nvGrpSpPr>
          <p:grpSpPr>
            <a:xfrm>
              <a:off x="4495949" y="6214911"/>
              <a:ext cx="1887897" cy="863449"/>
              <a:chOff x="4495949" y="6214911"/>
              <a:chExt cx="1887897" cy="863449"/>
            </a:xfrm>
          </p:grpSpPr>
          <p:sp>
            <p:nvSpPr>
              <p:cNvPr id="28" name="모서리가 둥근 직사각형 141"/>
              <p:cNvSpPr/>
              <p:nvPr/>
            </p:nvSpPr>
            <p:spPr>
              <a:xfrm>
                <a:off x="4495949" y="6214911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9" name="그룹 142"/>
              <p:cNvGrpSpPr/>
              <p:nvPr/>
            </p:nvGrpSpPr>
            <p:grpSpPr>
              <a:xfrm>
                <a:off x="4684745" y="6337980"/>
                <a:ext cx="1699101" cy="740380"/>
                <a:chOff x="4684745" y="6337980"/>
                <a:chExt cx="1699101" cy="740380"/>
              </a:xfrm>
            </p:grpSpPr>
            <p:sp>
              <p:nvSpPr>
                <p:cNvPr id="30" name="모서리가 둥근 직사각형 143"/>
                <p:cNvSpPr/>
                <p:nvPr/>
              </p:nvSpPr>
              <p:spPr>
                <a:xfrm>
                  <a:off x="4684745" y="6337980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1" name="모서리가 둥근 직사각형 5"/>
                <p:cNvSpPr/>
                <p:nvPr/>
              </p:nvSpPr>
              <p:spPr>
                <a:xfrm>
                  <a:off x="4716338" y="6359670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종료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cxnSp>
          <p:nvCxnSpPr>
            <p:cNvPr id="32" name="직선 연결선 145"/>
            <p:cNvCxnSpPr/>
            <p:nvPr/>
          </p:nvCxnSpPr>
          <p:spPr>
            <a:xfrm>
              <a:off x="5456855" y="2268187"/>
              <a:ext cx="0" cy="345634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cxnSp>
          <p:nvCxnSpPr>
            <p:cNvPr id="33" name="직선 연결선 146"/>
            <p:cNvCxnSpPr/>
            <p:nvPr/>
          </p:nvCxnSpPr>
          <p:spPr>
            <a:xfrm>
              <a:off x="5454798" y="5854912"/>
              <a:ext cx="0" cy="367433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34" name="그룹 147"/>
            <p:cNvGrpSpPr/>
            <p:nvPr/>
          </p:nvGrpSpPr>
          <p:grpSpPr>
            <a:xfrm>
              <a:off x="4495949" y="2605573"/>
              <a:ext cx="1892926" cy="2400245"/>
              <a:chOff x="4495949" y="2605573"/>
              <a:chExt cx="1892926" cy="2400245"/>
            </a:xfrm>
          </p:grpSpPr>
          <p:grpSp>
            <p:nvGrpSpPr>
              <p:cNvPr id="35" name="Diagram group"/>
              <p:cNvGrpSpPr/>
              <p:nvPr/>
            </p:nvGrpSpPr>
            <p:grpSpPr>
              <a:xfrm>
                <a:off x="4500987" y="3797722"/>
                <a:ext cx="1887888" cy="863458"/>
                <a:chOff x="4500987" y="3797722"/>
                <a:chExt cx="1887888" cy="863458"/>
              </a:xfrm>
            </p:grpSpPr>
            <p:sp>
              <p:nvSpPr>
                <p:cNvPr id="36" name="모서리가 둥근 직사각형 156"/>
                <p:cNvSpPr/>
                <p:nvPr/>
              </p:nvSpPr>
              <p:spPr>
                <a:xfrm>
                  <a:off x="4500987" y="3797722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C000">
                    <a:alpha val="80000"/>
                  </a:srgbClr>
                </a:solidFill>
                <a:ln cap="flat">
                  <a:noFill/>
                  <a:prstDash val="solid"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grpSp>
              <p:nvGrpSpPr>
                <p:cNvPr id="37" name="그룹 157"/>
                <p:cNvGrpSpPr/>
                <p:nvPr/>
              </p:nvGrpSpPr>
              <p:grpSpPr>
                <a:xfrm>
                  <a:off x="4689774" y="3920800"/>
                  <a:ext cx="1699101" cy="740380"/>
                  <a:chOff x="4689774" y="3920800"/>
                  <a:chExt cx="1699101" cy="740380"/>
                </a:xfrm>
              </p:grpSpPr>
              <p:sp>
                <p:nvSpPr>
                  <p:cNvPr id="38" name="모서리가 둥근 직사각형 158"/>
                  <p:cNvSpPr/>
                  <p:nvPr/>
                </p:nvSpPr>
                <p:spPr>
                  <a:xfrm>
                    <a:off x="4689774" y="3920800"/>
                    <a:ext cx="1699101" cy="74038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6200000"/>
                      <a:gd name="f3" fmla="val w"/>
                      <a:gd name="f4" fmla="val h"/>
                      <a:gd name="f5" fmla="val ss"/>
                      <a:gd name="f6" fmla="val 0"/>
                      <a:gd name="f7" fmla="*/ 5419351 1 1725033"/>
                      <a:gd name="f8" fmla="val 45"/>
                      <a:gd name="f9" fmla="val 2160"/>
                      <a:gd name="f10" fmla="abs f3"/>
                      <a:gd name="f11" fmla="abs f4"/>
                      <a:gd name="f12" fmla="abs f5"/>
                      <a:gd name="f13" fmla="*/ f7 1 180"/>
                      <a:gd name="f14" fmla="+- 0 0 f1"/>
                      <a:gd name="f15" fmla="+- f6 f9 0"/>
                      <a:gd name="f16" fmla="?: f10 f3 1"/>
                      <a:gd name="f17" fmla="?: f11 f4 1"/>
                      <a:gd name="f18" fmla="?: f12 f5 1"/>
                      <a:gd name="f19" fmla="*/ f8 f13 1"/>
                      <a:gd name="f20" fmla="+- f6 0 f15"/>
                      <a:gd name="f21" fmla="+- f15 0 f6"/>
                      <a:gd name="f22" fmla="*/ f16 1 21600"/>
                      <a:gd name="f23" fmla="*/ f17 1 21600"/>
                      <a:gd name="f24" fmla="*/ 21600 f16 1"/>
                      <a:gd name="f25" fmla="*/ 21600 f17 1"/>
                      <a:gd name="f26" fmla="+- 0 0 f19"/>
                      <a:gd name="f27" fmla="abs f20"/>
                      <a:gd name="f28" fmla="abs f21"/>
                      <a:gd name="f29" fmla="?: f20 f14 f1"/>
                      <a:gd name="f30" fmla="?: f20 f1 f14"/>
                      <a:gd name="f31" fmla="?: f20 f2 f1"/>
                      <a:gd name="f32" fmla="?: f20 f1 f2"/>
                      <a:gd name="f33" fmla="?: f21 f14 f1"/>
                      <a:gd name="f34" fmla="?: f21 f1 f14"/>
                      <a:gd name="f35" fmla="?: f20 0 f0"/>
                      <a:gd name="f36" fmla="?: f20 f0 0"/>
                      <a:gd name="f37" fmla="min f23 f22"/>
                      <a:gd name="f38" fmla="*/ f24 1 f18"/>
                      <a:gd name="f39" fmla="*/ f25 1 f18"/>
                      <a:gd name="f40" fmla="*/ f26 f0 1"/>
                      <a:gd name="f41" fmla="?: f20 f32 f31"/>
                      <a:gd name="f42" fmla="?: f20 f31 f32"/>
                      <a:gd name="f43" fmla="?: f21 f30 f29"/>
                      <a:gd name="f44" fmla="val f38"/>
                      <a:gd name="f45" fmla="val f39"/>
                      <a:gd name="f46" fmla="*/ f40 1 f7"/>
                      <a:gd name="f47" fmla="?: f21 f42 f41"/>
                      <a:gd name="f48" fmla="*/ f15 f37 1"/>
                      <a:gd name="f49" fmla="*/ f6 f37 1"/>
                      <a:gd name="f50" fmla="*/ f27 f37 1"/>
                      <a:gd name="f51" fmla="*/ f28 f37 1"/>
                      <a:gd name="f52" fmla="+- f45 0 f9"/>
                      <a:gd name="f53" fmla="+- f44 0 f9"/>
                      <a:gd name="f54" fmla="+- f46 0 f1"/>
                      <a:gd name="f55" fmla="*/ f45 f37 1"/>
                      <a:gd name="f56" fmla="*/ f44 f37 1"/>
                      <a:gd name="f57" fmla="+- f45 0 f52"/>
                      <a:gd name="f58" fmla="+- f44 0 f53"/>
                      <a:gd name="f59" fmla="+- f52 0 f45"/>
                      <a:gd name="f60" fmla="+- f53 0 f44"/>
                      <a:gd name="f61" fmla="+- f54 f1 0"/>
                      <a:gd name="f62" fmla="*/ f52 f37 1"/>
                      <a:gd name="f63" fmla="*/ f53 f37 1"/>
                      <a:gd name="f64" fmla="abs f57"/>
                      <a:gd name="f65" fmla="?: f57 0 f0"/>
                      <a:gd name="f66" fmla="?: f57 f0 0"/>
                      <a:gd name="f67" fmla="?: f57 f33 f34"/>
                      <a:gd name="f68" fmla="abs f58"/>
                      <a:gd name="f69" fmla="abs f59"/>
                      <a:gd name="f70" fmla="?: f58 f14 f1"/>
                      <a:gd name="f71" fmla="?: f58 f1 f14"/>
                      <a:gd name="f72" fmla="?: f58 f2 f1"/>
                      <a:gd name="f73" fmla="?: f58 f1 f2"/>
                      <a:gd name="f74" fmla="abs f60"/>
                      <a:gd name="f75" fmla="?: f60 f14 f1"/>
                      <a:gd name="f76" fmla="?: f60 f1 f14"/>
                      <a:gd name="f77" fmla="?: f60 f36 f35"/>
                      <a:gd name="f78" fmla="?: f60 f35 f36"/>
                      <a:gd name="f79" fmla="*/ f61 f7 1"/>
                      <a:gd name="f80" fmla="?: f21 f66 f65"/>
                      <a:gd name="f81" fmla="?: f21 f65 f66"/>
                      <a:gd name="f82" fmla="?: f58 f73 f72"/>
                      <a:gd name="f83" fmla="?: f58 f72 f73"/>
                      <a:gd name="f84" fmla="?: f59 f71 f70"/>
                      <a:gd name="f85" fmla="?: f20 f77 f78"/>
                      <a:gd name="f86" fmla="?: f20 f75 f76"/>
                      <a:gd name="f87" fmla="*/ f79 1 f0"/>
                      <a:gd name="f88" fmla="*/ f64 f37 1"/>
                      <a:gd name="f89" fmla="*/ f68 f37 1"/>
                      <a:gd name="f90" fmla="*/ f69 f37 1"/>
                      <a:gd name="f91" fmla="*/ f74 f37 1"/>
                      <a:gd name="f92" fmla="?: f57 f80 f81"/>
                      <a:gd name="f93" fmla="?: f59 f83 f82"/>
                      <a:gd name="f94" fmla="+- 0 0 f87"/>
                      <a:gd name="f95" fmla="+- 0 0 f94"/>
                      <a:gd name="f96" fmla="*/ f95 f0 1"/>
                      <a:gd name="f97" fmla="*/ f96 1 f7"/>
                      <a:gd name="f98" fmla="+- f97 0 f1"/>
                      <a:gd name="f99" fmla="cos 1 f98"/>
                      <a:gd name="f100" fmla="+- 0 0 f99"/>
                      <a:gd name="f101" fmla="+- 0 0 f100"/>
                      <a:gd name="f102" fmla="val f101"/>
                      <a:gd name="f103" fmla="+- 0 0 f102"/>
                      <a:gd name="f104" fmla="*/ f9 f103 1"/>
                      <a:gd name="f105" fmla="*/ f104 3163 1"/>
                      <a:gd name="f106" fmla="*/ f105 1 7636"/>
                      <a:gd name="f107" fmla="+- f6 f106 0"/>
                      <a:gd name="f108" fmla="+- f44 0 f106"/>
                      <a:gd name="f109" fmla="+- f45 0 f106"/>
                      <a:gd name="f110" fmla="*/ f107 f37 1"/>
                      <a:gd name="f111" fmla="*/ f108 f37 1"/>
                      <a:gd name="f112" fmla="*/ f109 f3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10" t="f110" r="f111" b="f112"/>
                    <a:pathLst>
                      <a:path>
                        <a:moveTo>
                          <a:pt x="f48" y="f49"/>
                        </a:moveTo>
                        <a:arcTo wR="f50" hR="f51" stAng="f47" swAng="f43"/>
                        <a:lnTo>
                          <a:pt x="f49" y="f62"/>
                        </a:lnTo>
                        <a:arcTo wR="f51" hR="f88" stAng="f92" swAng="f67"/>
                        <a:lnTo>
                          <a:pt x="f63" y="f55"/>
                        </a:lnTo>
                        <a:arcTo wR="f89" hR="f90" stAng="f93" swAng="f84"/>
                        <a:lnTo>
                          <a:pt x="f56" y="f48"/>
                        </a:lnTo>
                        <a:arcTo wR="f91" hR="f50" stAng="f85" swAng="f86"/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6345" cap="flat">
                    <a:solidFill>
                      <a:srgbClr val="E7AE00"/>
                    </a:solidFill>
                    <a:prstDash val="solid"/>
                    <a:miter/>
                  </a:ln>
                </p:spPr>
                <p:txBody>
                  <a:bodyPr vert="horz" wrap="square" lIns="0" tIns="0" rIns="0" bIns="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맑은 고딕"/>
                      <a:ea typeface="맑은 고딕" pitchFamily="50"/>
                      <a:cs typeface=""/>
                    </a:endParaRPr>
                  </a:p>
                </p:txBody>
              </p:sp>
              <p:sp>
                <p:nvSpPr>
                  <p:cNvPr id="39" name="모서리가 둥근 직사각형 5"/>
                  <p:cNvSpPr/>
                  <p:nvPr/>
                </p:nvSpPr>
                <p:spPr>
                  <a:xfrm>
                    <a:off x="4721376" y="3942481"/>
                    <a:ext cx="1635898" cy="697010"/>
                  </a:xfrm>
                  <a:prstGeom prst="rect">
                    <a:avLst/>
                  </a:prstGeom>
                  <a:noFill/>
                  <a:ln cap="flat">
                    <a:noFill/>
                    <a:prstDash val="solid"/>
                  </a:ln>
                </p:spPr>
                <p:txBody>
                  <a:bodyPr vert="horz" wrap="square" lIns="91440" tIns="91440" rIns="91440" bIns="91440" anchor="ctr" anchorCtr="1" compatLnSpc="1">
                    <a:noAutofit/>
                  </a:bodyPr>
                  <a:lstStyle/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13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로그아웃</a:t>
                    </a:r>
                    <a:endParaRPr lang="en-US" sz="31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</p:txBody>
              </p:sp>
            </p:grpSp>
          </p:grpSp>
          <p:grpSp>
            <p:nvGrpSpPr>
              <p:cNvPr id="40" name="Diagram group"/>
              <p:cNvGrpSpPr/>
              <p:nvPr/>
            </p:nvGrpSpPr>
            <p:grpSpPr>
              <a:xfrm>
                <a:off x="4495949" y="2605573"/>
                <a:ext cx="1887897" cy="863458"/>
                <a:chOff x="4495949" y="2605573"/>
                <a:chExt cx="1887897" cy="863458"/>
              </a:xfrm>
            </p:grpSpPr>
            <p:sp>
              <p:nvSpPr>
                <p:cNvPr id="41" name="모서리가 둥근 직사각형 152"/>
                <p:cNvSpPr/>
                <p:nvPr/>
              </p:nvSpPr>
              <p:spPr>
                <a:xfrm>
                  <a:off x="4495949" y="2605573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C000">
                    <a:alpha val="80000"/>
                  </a:srgbClr>
                </a:solidFill>
                <a:ln cap="flat">
                  <a:noFill/>
                  <a:prstDash val="solid"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grpSp>
              <p:nvGrpSpPr>
                <p:cNvPr id="42" name="그룹 153"/>
                <p:cNvGrpSpPr/>
                <p:nvPr/>
              </p:nvGrpSpPr>
              <p:grpSpPr>
                <a:xfrm>
                  <a:off x="4684745" y="2728651"/>
                  <a:ext cx="1699101" cy="740380"/>
                  <a:chOff x="4684745" y="2728651"/>
                  <a:chExt cx="1699101" cy="740380"/>
                </a:xfrm>
              </p:grpSpPr>
              <p:sp>
                <p:nvSpPr>
                  <p:cNvPr id="43" name="모서리가 둥근 직사각형 154"/>
                  <p:cNvSpPr/>
                  <p:nvPr/>
                </p:nvSpPr>
                <p:spPr>
                  <a:xfrm>
                    <a:off x="4684745" y="2728651"/>
                    <a:ext cx="1699101" cy="74038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6200000"/>
                      <a:gd name="f3" fmla="val w"/>
                      <a:gd name="f4" fmla="val h"/>
                      <a:gd name="f5" fmla="val ss"/>
                      <a:gd name="f6" fmla="val 0"/>
                      <a:gd name="f7" fmla="*/ 5419351 1 1725033"/>
                      <a:gd name="f8" fmla="val 45"/>
                      <a:gd name="f9" fmla="val 2160"/>
                      <a:gd name="f10" fmla="abs f3"/>
                      <a:gd name="f11" fmla="abs f4"/>
                      <a:gd name="f12" fmla="abs f5"/>
                      <a:gd name="f13" fmla="*/ f7 1 180"/>
                      <a:gd name="f14" fmla="+- 0 0 f1"/>
                      <a:gd name="f15" fmla="+- f6 f9 0"/>
                      <a:gd name="f16" fmla="?: f10 f3 1"/>
                      <a:gd name="f17" fmla="?: f11 f4 1"/>
                      <a:gd name="f18" fmla="?: f12 f5 1"/>
                      <a:gd name="f19" fmla="*/ f8 f13 1"/>
                      <a:gd name="f20" fmla="+- f6 0 f15"/>
                      <a:gd name="f21" fmla="+- f15 0 f6"/>
                      <a:gd name="f22" fmla="*/ f16 1 21600"/>
                      <a:gd name="f23" fmla="*/ f17 1 21600"/>
                      <a:gd name="f24" fmla="*/ 21600 f16 1"/>
                      <a:gd name="f25" fmla="*/ 21600 f17 1"/>
                      <a:gd name="f26" fmla="+- 0 0 f19"/>
                      <a:gd name="f27" fmla="abs f20"/>
                      <a:gd name="f28" fmla="abs f21"/>
                      <a:gd name="f29" fmla="?: f20 f14 f1"/>
                      <a:gd name="f30" fmla="?: f20 f1 f14"/>
                      <a:gd name="f31" fmla="?: f20 f2 f1"/>
                      <a:gd name="f32" fmla="?: f20 f1 f2"/>
                      <a:gd name="f33" fmla="?: f21 f14 f1"/>
                      <a:gd name="f34" fmla="?: f21 f1 f14"/>
                      <a:gd name="f35" fmla="?: f20 0 f0"/>
                      <a:gd name="f36" fmla="?: f20 f0 0"/>
                      <a:gd name="f37" fmla="min f23 f22"/>
                      <a:gd name="f38" fmla="*/ f24 1 f18"/>
                      <a:gd name="f39" fmla="*/ f25 1 f18"/>
                      <a:gd name="f40" fmla="*/ f26 f0 1"/>
                      <a:gd name="f41" fmla="?: f20 f32 f31"/>
                      <a:gd name="f42" fmla="?: f20 f31 f32"/>
                      <a:gd name="f43" fmla="?: f21 f30 f29"/>
                      <a:gd name="f44" fmla="val f38"/>
                      <a:gd name="f45" fmla="val f39"/>
                      <a:gd name="f46" fmla="*/ f40 1 f7"/>
                      <a:gd name="f47" fmla="?: f21 f42 f41"/>
                      <a:gd name="f48" fmla="*/ f15 f37 1"/>
                      <a:gd name="f49" fmla="*/ f6 f37 1"/>
                      <a:gd name="f50" fmla="*/ f27 f37 1"/>
                      <a:gd name="f51" fmla="*/ f28 f37 1"/>
                      <a:gd name="f52" fmla="+- f45 0 f9"/>
                      <a:gd name="f53" fmla="+- f44 0 f9"/>
                      <a:gd name="f54" fmla="+- f46 0 f1"/>
                      <a:gd name="f55" fmla="*/ f45 f37 1"/>
                      <a:gd name="f56" fmla="*/ f44 f37 1"/>
                      <a:gd name="f57" fmla="+- f45 0 f52"/>
                      <a:gd name="f58" fmla="+- f44 0 f53"/>
                      <a:gd name="f59" fmla="+- f52 0 f45"/>
                      <a:gd name="f60" fmla="+- f53 0 f44"/>
                      <a:gd name="f61" fmla="+- f54 f1 0"/>
                      <a:gd name="f62" fmla="*/ f52 f37 1"/>
                      <a:gd name="f63" fmla="*/ f53 f37 1"/>
                      <a:gd name="f64" fmla="abs f57"/>
                      <a:gd name="f65" fmla="?: f57 0 f0"/>
                      <a:gd name="f66" fmla="?: f57 f0 0"/>
                      <a:gd name="f67" fmla="?: f57 f33 f34"/>
                      <a:gd name="f68" fmla="abs f58"/>
                      <a:gd name="f69" fmla="abs f59"/>
                      <a:gd name="f70" fmla="?: f58 f14 f1"/>
                      <a:gd name="f71" fmla="?: f58 f1 f14"/>
                      <a:gd name="f72" fmla="?: f58 f2 f1"/>
                      <a:gd name="f73" fmla="?: f58 f1 f2"/>
                      <a:gd name="f74" fmla="abs f60"/>
                      <a:gd name="f75" fmla="?: f60 f14 f1"/>
                      <a:gd name="f76" fmla="?: f60 f1 f14"/>
                      <a:gd name="f77" fmla="?: f60 f36 f35"/>
                      <a:gd name="f78" fmla="?: f60 f35 f36"/>
                      <a:gd name="f79" fmla="*/ f61 f7 1"/>
                      <a:gd name="f80" fmla="?: f21 f66 f65"/>
                      <a:gd name="f81" fmla="?: f21 f65 f66"/>
                      <a:gd name="f82" fmla="?: f58 f73 f72"/>
                      <a:gd name="f83" fmla="?: f58 f72 f73"/>
                      <a:gd name="f84" fmla="?: f59 f71 f70"/>
                      <a:gd name="f85" fmla="?: f20 f77 f78"/>
                      <a:gd name="f86" fmla="?: f20 f75 f76"/>
                      <a:gd name="f87" fmla="*/ f79 1 f0"/>
                      <a:gd name="f88" fmla="*/ f64 f37 1"/>
                      <a:gd name="f89" fmla="*/ f68 f37 1"/>
                      <a:gd name="f90" fmla="*/ f69 f37 1"/>
                      <a:gd name="f91" fmla="*/ f74 f37 1"/>
                      <a:gd name="f92" fmla="?: f57 f80 f81"/>
                      <a:gd name="f93" fmla="?: f59 f83 f82"/>
                      <a:gd name="f94" fmla="+- 0 0 f87"/>
                      <a:gd name="f95" fmla="+- 0 0 f94"/>
                      <a:gd name="f96" fmla="*/ f95 f0 1"/>
                      <a:gd name="f97" fmla="*/ f96 1 f7"/>
                      <a:gd name="f98" fmla="+- f97 0 f1"/>
                      <a:gd name="f99" fmla="cos 1 f98"/>
                      <a:gd name="f100" fmla="+- 0 0 f99"/>
                      <a:gd name="f101" fmla="+- 0 0 f100"/>
                      <a:gd name="f102" fmla="val f101"/>
                      <a:gd name="f103" fmla="+- 0 0 f102"/>
                      <a:gd name="f104" fmla="*/ f9 f103 1"/>
                      <a:gd name="f105" fmla="*/ f104 3163 1"/>
                      <a:gd name="f106" fmla="*/ f105 1 7636"/>
                      <a:gd name="f107" fmla="+- f6 f106 0"/>
                      <a:gd name="f108" fmla="+- f44 0 f106"/>
                      <a:gd name="f109" fmla="+- f45 0 f106"/>
                      <a:gd name="f110" fmla="*/ f107 f37 1"/>
                      <a:gd name="f111" fmla="*/ f108 f37 1"/>
                      <a:gd name="f112" fmla="*/ f109 f3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10" t="f110" r="f111" b="f112"/>
                    <a:pathLst>
                      <a:path>
                        <a:moveTo>
                          <a:pt x="f48" y="f49"/>
                        </a:moveTo>
                        <a:arcTo wR="f50" hR="f51" stAng="f47" swAng="f43"/>
                        <a:lnTo>
                          <a:pt x="f49" y="f62"/>
                        </a:lnTo>
                        <a:arcTo wR="f51" hR="f88" stAng="f92" swAng="f67"/>
                        <a:lnTo>
                          <a:pt x="f63" y="f55"/>
                        </a:lnTo>
                        <a:arcTo wR="f89" hR="f90" stAng="f93" swAng="f84"/>
                        <a:lnTo>
                          <a:pt x="f56" y="f48"/>
                        </a:lnTo>
                        <a:arcTo wR="f91" hR="f50" stAng="f85" swAng="f86"/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6345" cap="flat">
                    <a:solidFill>
                      <a:srgbClr val="E7AE00"/>
                    </a:solidFill>
                    <a:prstDash val="solid"/>
                    <a:miter/>
                  </a:ln>
                </p:spPr>
                <p:txBody>
                  <a:bodyPr vert="horz" wrap="square" lIns="0" tIns="0" rIns="0" bIns="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맑은 고딕"/>
                      <a:ea typeface="맑은 고딕" pitchFamily="50"/>
                      <a:cs typeface=""/>
                    </a:endParaRPr>
                  </a:p>
                </p:txBody>
              </p:sp>
              <p:sp>
                <p:nvSpPr>
                  <p:cNvPr id="44" name="모서리가 둥근 직사각형 5"/>
                  <p:cNvSpPr/>
                  <p:nvPr/>
                </p:nvSpPr>
                <p:spPr>
                  <a:xfrm>
                    <a:off x="4716338" y="2750332"/>
                    <a:ext cx="1635898" cy="697010"/>
                  </a:xfrm>
                  <a:prstGeom prst="rect">
                    <a:avLst/>
                  </a:prstGeom>
                  <a:noFill/>
                  <a:ln cap="flat">
                    <a:noFill/>
                    <a:prstDash val="solid"/>
                  </a:ln>
                </p:spPr>
                <p:txBody>
                  <a:bodyPr vert="horz" wrap="square" lIns="91440" tIns="91440" rIns="91440" bIns="91440" anchor="ctr" anchorCtr="1" compatLnSpc="1">
                    <a:noAutofit/>
                  </a:bodyPr>
                  <a:lstStyle/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로그인</a:t>
                    </a:r>
                    <a:endParaRPr lang="en-US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13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(</a:t>
                    </a: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사용자 인증</a:t>
                    </a:r>
                    <a:r>
                      <a:rPr lang="en-US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)</a:t>
                    </a:r>
                    <a:endParaRPr lang="en-US" sz="31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</p:txBody>
              </p:sp>
            </p:grpSp>
          </p:grpSp>
          <p:cxnSp>
            <p:nvCxnSpPr>
              <p:cNvPr id="45" name="직선 연결선 150"/>
              <p:cNvCxnSpPr/>
              <p:nvPr/>
            </p:nvCxnSpPr>
            <p:spPr>
              <a:xfrm>
                <a:off x="5454798" y="4647694"/>
                <a:ext cx="2057" cy="358124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  <p:cxnSp>
            <p:nvCxnSpPr>
              <p:cNvPr id="46" name="직선 연결선 151"/>
              <p:cNvCxnSpPr/>
              <p:nvPr/>
            </p:nvCxnSpPr>
            <p:spPr>
              <a:xfrm>
                <a:off x="5456855" y="3477691"/>
                <a:ext cx="0" cy="314289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  <p:cxnSp>
          <p:nvCxnSpPr>
            <p:cNvPr id="47" name="직선 연결선 160"/>
            <p:cNvCxnSpPr/>
            <p:nvPr/>
          </p:nvCxnSpPr>
          <p:spPr>
            <a:xfrm>
              <a:off x="6383847" y="3063761"/>
              <a:ext cx="118670" cy="0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48" name="그룹 161"/>
            <p:cNvGrpSpPr/>
            <p:nvPr/>
          </p:nvGrpSpPr>
          <p:grpSpPr>
            <a:xfrm>
              <a:off x="6502517" y="2590796"/>
              <a:ext cx="189574" cy="870015"/>
              <a:chOff x="6502517" y="2590796"/>
              <a:chExt cx="189574" cy="870015"/>
            </a:xfrm>
          </p:grpSpPr>
          <p:grpSp>
            <p:nvGrpSpPr>
              <p:cNvPr id="49" name="그룹 162"/>
              <p:cNvGrpSpPr/>
              <p:nvPr/>
            </p:nvGrpSpPr>
            <p:grpSpPr>
              <a:xfrm>
                <a:off x="6502517" y="2590796"/>
                <a:ext cx="189574" cy="870015"/>
                <a:chOff x="6502517" y="2590796"/>
                <a:chExt cx="189574" cy="870015"/>
              </a:xfrm>
            </p:grpSpPr>
            <p:grpSp>
              <p:nvGrpSpPr>
                <p:cNvPr id="50" name="그룹 164"/>
                <p:cNvGrpSpPr/>
                <p:nvPr/>
              </p:nvGrpSpPr>
              <p:grpSpPr>
                <a:xfrm>
                  <a:off x="6502517" y="2590796"/>
                  <a:ext cx="189574" cy="472965"/>
                  <a:chOff x="6502517" y="2590796"/>
                  <a:chExt cx="189574" cy="472965"/>
                </a:xfrm>
              </p:grpSpPr>
              <p:cxnSp>
                <p:nvCxnSpPr>
                  <p:cNvPr id="51" name="직선 연결선 166"/>
                  <p:cNvCxnSpPr/>
                  <p:nvPr/>
                </p:nvCxnSpPr>
                <p:spPr>
                  <a:xfrm flipH="1" flipV="1">
                    <a:off x="6502517" y="2590796"/>
                    <a:ext cx="778" cy="472965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  <p:cxnSp>
                <p:nvCxnSpPr>
                  <p:cNvPr id="52" name="직선 연결선 167"/>
                  <p:cNvCxnSpPr/>
                  <p:nvPr/>
                </p:nvCxnSpPr>
                <p:spPr>
                  <a:xfrm>
                    <a:off x="6502517" y="2590796"/>
                    <a:ext cx="189574" cy="0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53" name="직선 연결선 165"/>
                <p:cNvCxnSpPr/>
                <p:nvPr/>
              </p:nvCxnSpPr>
              <p:spPr>
                <a:xfrm flipV="1">
                  <a:off x="6502517" y="3063761"/>
                  <a:ext cx="778" cy="39705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FFE699"/>
                  </a:solidFill>
                  <a:prstDash val="solid"/>
                  <a:miter/>
                </a:ln>
              </p:spPr>
            </p:cxnSp>
          </p:grpSp>
          <p:cxnSp>
            <p:nvCxnSpPr>
              <p:cNvPr id="54" name="직선 연결선 163"/>
              <p:cNvCxnSpPr/>
              <p:nvPr/>
            </p:nvCxnSpPr>
            <p:spPr>
              <a:xfrm>
                <a:off x="6502517" y="3460811"/>
                <a:ext cx="189574" cy="0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148864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1-1. </a:t>
            </a:r>
            <a:r>
              <a:rPr lang="ko-KR" sz="3600" b="0" i="0" u="none" strike="noStrike" kern="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기능 명세</a:t>
            </a:r>
            <a:endParaRPr lang="en-US" sz="3600" b="1" i="0" u="none" strike="noStrike" kern="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Diagram group"/>
          <p:cNvGrpSpPr/>
          <p:nvPr/>
        </p:nvGrpSpPr>
        <p:grpSpPr>
          <a:xfrm>
            <a:off x="4491807" y="1407682"/>
            <a:ext cx="1887897" cy="863449"/>
            <a:chOff x="4491807" y="1407682"/>
            <a:chExt cx="1887897" cy="863449"/>
          </a:xfrm>
        </p:grpSpPr>
        <p:sp>
          <p:nvSpPr>
            <p:cNvPr id="7" name="모서리가 둥근 직사각형 121"/>
            <p:cNvSpPr/>
            <p:nvPr/>
          </p:nvSpPr>
          <p:spPr>
            <a:xfrm>
              <a:off x="4491807" y="1407682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8" name="그룹 122"/>
            <p:cNvGrpSpPr/>
            <p:nvPr/>
          </p:nvGrpSpPr>
          <p:grpSpPr>
            <a:xfrm>
              <a:off x="4680603" y="1530751"/>
              <a:ext cx="1699101" cy="740380"/>
              <a:chOff x="4680603" y="1530751"/>
              <a:chExt cx="1699101" cy="740380"/>
            </a:xfrm>
          </p:grpSpPr>
          <p:sp>
            <p:nvSpPr>
              <p:cNvPr id="9" name="모서리가 둥근 직사각형 123"/>
              <p:cNvSpPr/>
              <p:nvPr/>
            </p:nvSpPr>
            <p:spPr>
              <a:xfrm>
                <a:off x="4680603" y="1530751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0" name="모서리가 둥근 직사각형 5"/>
              <p:cNvSpPr/>
              <p:nvPr/>
            </p:nvSpPr>
            <p:spPr>
              <a:xfrm>
                <a:off x="4712195" y="1552440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회원가입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11" name="그룹 4"/>
          <p:cNvGrpSpPr/>
          <p:nvPr/>
        </p:nvGrpSpPr>
        <p:grpSpPr>
          <a:xfrm>
            <a:off x="2559030" y="2684669"/>
            <a:ext cx="6855064" cy="2425290"/>
            <a:chOff x="2559030" y="2684669"/>
            <a:chExt cx="6855064" cy="2425290"/>
          </a:xfrm>
        </p:grpSpPr>
        <p:sp>
          <p:nvSpPr>
            <p:cNvPr id="12" name="모서리가 둥근 직사각형 58"/>
            <p:cNvSpPr/>
            <p:nvPr/>
          </p:nvSpPr>
          <p:spPr>
            <a:xfrm>
              <a:off x="2559030" y="2684669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3" name="모서리가 둥근 직사각형 5"/>
            <p:cNvSpPr/>
            <p:nvPr/>
          </p:nvSpPr>
          <p:spPr>
            <a:xfrm>
              <a:off x="2686525" y="2755708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Create Account Info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</a:t>
              </a:r>
              <a:r>
                <a:rPr lang="en-US" sz="2800" b="1" i="0" u="none" strike="noStrike" kern="1200" cap="none" spc="0" baseline="0">
                  <a:solidFill>
                    <a:srgbClr val="00B0F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ID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Password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Name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Balance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14" name="그룹 161"/>
          <p:cNvGrpSpPr/>
          <p:nvPr/>
        </p:nvGrpSpPr>
        <p:grpSpPr>
          <a:xfrm>
            <a:off x="4495949" y="1405240"/>
            <a:ext cx="3614540" cy="5875834"/>
            <a:chOff x="4495949" y="1405240"/>
            <a:chExt cx="3614540" cy="5875834"/>
          </a:xfrm>
        </p:grpSpPr>
        <p:sp>
          <p:nvSpPr>
            <p:cNvPr id="15" name="TextBox 10"/>
            <p:cNvSpPr txBox="1"/>
            <p:nvPr/>
          </p:nvSpPr>
          <p:spPr>
            <a:xfrm>
              <a:off x="4895999" y="6590035"/>
              <a:ext cx="440292" cy="69103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FFFFF"/>
                  </a:solidFill>
                  <a:effectLst>
                    <a:outerShdw dist="17962" dir="2700000">
                      <a:srgbClr val="000000"/>
                    </a:outerShdw>
                  </a:effectLst>
                  <a:uFillTx/>
                  <a:latin typeface="1훈정글북 R" pitchFamily="18"/>
                  <a:ea typeface="1훈정글북 R" pitchFamily="18"/>
                  <a:cs typeface="Mangal" pitchFamily="2"/>
                </a:rPr>
                <a:t>  </a:t>
              </a:r>
              <a:endParaRPr lang="en-US" sz="32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endParaRPr>
            </a:p>
          </p:txBody>
        </p:sp>
        <p:grpSp>
          <p:nvGrpSpPr>
            <p:cNvPr id="16" name="Diagram group"/>
            <p:cNvGrpSpPr/>
            <p:nvPr/>
          </p:nvGrpSpPr>
          <p:grpSpPr>
            <a:xfrm>
              <a:off x="4495949" y="1405240"/>
              <a:ext cx="1887897" cy="863449"/>
              <a:chOff x="4495949" y="1405240"/>
              <a:chExt cx="1887897" cy="863449"/>
            </a:xfrm>
          </p:grpSpPr>
          <p:sp>
            <p:nvSpPr>
              <p:cNvPr id="17" name="모서리가 둥근 직사각형 121"/>
              <p:cNvSpPr/>
              <p:nvPr/>
            </p:nvSpPr>
            <p:spPr>
              <a:xfrm>
                <a:off x="4495949" y="1405240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18" name="그룹 122"/>
              <p:cNvGrpSpPr/>
              <p:nvPr/>
            </p:nvGrpSpPr>
            <p:grpSpPr>
              <a:xfrm>
                <a:off x="4684745" y="1528309"/>
                <a:ext cx="1699101" cy="740380"/>
                <a:chOff x="4684745" y="1528309"/>
                <a:chExt cx="1699101" cy="740380"/>
              </a:xfrm>
            </p:grpSpPr>
            <p:sp>
              <p:nvSpPr>
                <p:cNvPr id="19" name="모서리가 둥근 직사각형 123"/>
                <p:cNvSpPr/>
                <p:nvPr/>
              </p:nvSpPr>
              <p:spPr>
                <a:xfrm>
                  <a:off x="4684745" y="1528309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20" name="모서리가 둥근 직사각형 5"/>
                <p:cNvSpPr/>
                <p:nvPr/>
              </p:nvSpPr>
              <p:spPr>
                <a:xfrm>
                  <a:off x="4716338" y="1549999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회원가입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21" name="Diagram group"/>
            <p:cNvGrpSpPr/>
            <p:nvPr/>
          </p:nvGrpSpPr>
          <p:grpSpPr>
            <a:xfrm>
              <a:off x="6692091" y="3207971"/>
              <a:ext cx="1418398" cy="589751"/>
              <a:chOff x="6692091" y="3207971"/>
              <a:chExt cx="1418398" cy="589751"/>
            </a:xfrm>
          </p:grpSpPr>
          <p:sp>
            <p:nvSpPr>
              <p:cNvPr id="22" name="모서리가 둥근 직사각형 126"/>
              <p:cNvSpPr/>
              <p:nvPr/>
            </p:nvSpPr>
            <p:spPr>
              <a:xfrm>
                <a:off x="6692091" y="3207971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3" name="그룹 127"/>
              <p:cNvGrpSpPr/>
              <p:nvPr/>
            </p:nvGrpSpPr>
            <p:grpSpPr>
              <a:xfrm>
                <a:off x="6833932" y="3292032"/>
                <a:ext cx="1276557" cy="505690"/>
                <a:chOff x="6833932" y="3292032"/>
                <a:chExt cx="1276557" cy="505690"/>
              </a:xfrm>
            </p:grpSpPr>
            <p:sp>
              <p:nvSpPr>
                <p:cNvPr id="24" name="모서리가 둥근 직사각형 128"/>
                <p:cNvSpPr/>
                <p:nvPr/>
              </p:nvSpPr>
              <p:spPr>
                <a:xfrm>
                  <a:off x="6833932" y="3292032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25" name="모서리가 둥근 직사각형 5"/>
                <p:cNvSpPr/>
                <p:nvPr/>
              </p:nvSpPr>
              <p:spPr>
                <a:xfrm>
                  <a:off x="6857670" y="3306845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0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4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출금</a:t>
                  </a:r>
                  <a:endParaRPr lang="en-US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26" name="Diagram group"/>
            <p:cNvGrpSpPr/>
            <p:nvPr/>
          </p:nvGrpSpPr>
          <p:grpSpPr>
            <a:xfrm>
              <a:off x="6692091" y="2337956"/>
              <a:ext cx="1418398" cy="589751"/>
              <a:chOff x="6692091" y="2337956"/>
              <a:chExt cx="1418398" cy="589751"/>
            </a:xfrm>
          </p:grpSpPr>
          <p:sp>
            <p:nvSpPr>
              <p:cNvPr id="27" name="모서리가 둥근 직사각형 131"/>
              <p:cNvSpPr/>
              <p:nvPr/>
            </p:nvSpPr>
            <p:spPr>
              <a:xfrm>
                <a:off x="6692091" y="2337956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8" name="그룹 132"/>
              <p:cNvGrpSpPr/>
              <p:nvPr/>
            </p:nvGrpSpPr>
            <p:grpSpPr>
              <a:xfrm>
                <a:off x="6833932" y="2422017"/>
                <a:ext cx="1276557" cy="505690"/>
                <a:chOff x="6833932" y="2422017"/>
                <a:chExt cx="1276557" cy="505690"/>
              </a:xfrm>
            </p:grpSpPr>
            <p:sp>
              <p:nvSpPr>
                <p:cNvPr id="29" name="모서리가 둥근 직사각형 133"/>
                <p:cNvSpPr/>
                <p:nvPr/>
              </p:nvSpPr>
              <p:spPr>
                <a:xfrm>
                  <a:off x="6833932" y="2422017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0" name="모서리가 둥근 직사각형 5"/>
                <p:cNvSpPr/>
                <p:nvPr/>
              </p:nvSpPr>
              <p:spPr>
                <a:xfrm>
                  <a:off x="6857670" y="2436830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0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4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입금</a:t>
                  </a:r>
                  <a:endParaRPr lang="en-US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31" name="Diagram group"/>
            <p:cNvGrpSpPr/>
            <p:nvPr/>
          </p:nvGrpSpPr>
          <p:grpSpPr>
            <a:xfrm>
              <a:off x="4495949" y="5005818"/>
              <a:ext cx="1887897" cy="863459"/>
              <a:chOff x="4495949" y="5005818"/>
              <a:chExt cx="1887897" cy="863459"/>
            </a:xfrm>
          </p:grpSpPr>
          <p:sp>
            <p:nvSpPr>
              <p:cNvPr id="32" name="모서리가 둥근 직사각형 136"/>
              <p:cNvSpPr/>
              <p:nvPr/>
            </p:nvSpPr>
            <p:spPr>
              <a:xfrm>
                <a:off x="4495949" y="5005818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33" name="그룹 137"/>
              <p:cNvGrpSpPr/>
              <p:nvPr/>
            </p:nvGrpSpPr>
            <p:grpSpPr>
              <a:xfrm>
                <a:off x="4684745" y="5128897"/>
                <a:ext cx="1699101" cy="740380"/>
                <a:chOff x="4684745" y="5128897"/>
                <a:chExt cx="1699101" cy="740380"/>
              </a:xfrm>
            </p:grpSpPr>
            <p:sp>
              <p:nvSpPr>
                <p:cNvPr id="34" name="모서리가 둥근 직사각형 138"/>
                <p:cNvSpPr/>
                <p:nvPr/>
              </p:nvSpPr>
              <p:spPr>
                <a:xfrm>
                  <a:off x="4684745" y="5128897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5" name="모서리가 둥근 직사각형 5"/>
                <p:cNvSpPr/>
                <p:nvPr/>
              </p:nvSpPr>
              <p:spPr>
                <a:xfrm>
                  <a:off x="4716338" y="5150577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정보조회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36" name="Diagram group"/>
            <p:cNvGrpSpPr/>
            <p:nvPr/>
          </p:nvGrpSpPr>
          <p:grpSpPr>
            <a:xfrm>
              <a:off x="4495949" y="6214911"/>
              <a:ext cx="1887897" cy="863449"/>
              <a:chOff x="4495949" y="6214911"/>
              <a:chExt cx="1887897" cy="863449"/>
            </a:xfrm>
          </p:grpSpPr>
          <p:sp>
            <p:nvSpPr>
              <p:cNvPr id="37" name="모서리가 둥근 직사각형 141"/>
              <p:cNvSpPr/>
              <p:nvPr/>
            </p:nvSpPr>
            <p:spPr>
              <a:xfrm>
                <a:off x="4495949" y="6214911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8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38" name="그룹 142"/>
              <p:cNvGrpSpPr/>
              <p:nvPr/>
            </p:nvGrpSpPr>
            <p:grpSpPr>
              <a:xfrm>
                <a:off x="4684745" y="6337980"/>
                <a:ext cx="1699101" cy="740380"/>
                <a:chOff x="4684745" y="6337980"/>
                <a:chExt cx="1699101" cy="740380"/>
              </a:xfrm>
            </p:grpSpPr>
            <p:sp>
              <p:nvSpPr>
                <p:cNvPr id="39" name="모서리가 둥근 직사각형 143"/>
                <p:cNvSpPr/>
                <p:nvPr/>
              </p:nvSpPr>
              <p:spPr>
                <a:xfrm>
                  <a:off x="4684745" y="6337980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E7AE00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40" name="모서리가 둥근 직사각형 5"/>
                <p:cNvSpPr/>
                <p:nvPr/>
              </p:nvSpPr>
              <p:spPr>
                <a:xfrm>
                  <a:off x="4716338" y="6359670"/>
                  <a:ext cx="1635898" cy="697010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종료</a:t>
                  </a:r>
                  <a:endParaRPr lang="en-US" sz="31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cxnSp>
          <p:nvCxnSpPr>
            <p:cNvPr id="41" name="직선 연결선 145"/>
            <p:cNvCxnSpPr/>
            <p:nvPr/>
          </p:nvCxnSpPr>
          <p:spPr>
            <a:xfrm>
              <a:off x="5456855" y="2268187"/>
              <a:ext cx="0" cy="345634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cxnSp>
          <p:nvCxnSpPr>
            <p:cNvPr id="42" name="직선 연결선 146"/>
            <p:cNvCxnSpPr/>
            <p:nvPr/>
          </p:nvCxnSpPr>
          <p:spPr>
            <a:xfrm>
              <a:off x="5454798" y="5854912"/>
              <a:ext cx="0" cy="367433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43" name="그룹 147"/>
            <p:cNvGrpSpPr/>
            <p:nvPr/>
          </p:nvGrpSpPr>
          <p:grpSpPr>
            <a:xfrm>
              <a:off x="4495949" y="2605573"/>
              <a:ext cx="1892926" cy="2400245"/>
              <a:chOff x="4495949" y="2605573"/>
              <a:chExt cx="1892926" cy="2400245"/>
            </a:xfrm>
          </p:grpSpPr>
          <p:grpSp>
            <p:nvGrpSpPr>
              <p:cNvPr id="44" name="Diagram group"/>
              <p:cNvGrpSpPr/>
              <p:nvPr/>
            </p:nvGrpSpPr>
            <p:grpSpPr>
              <a:xfrm>
                <a:off x="4500987" y="3797722"/>
                <a:ext cx="1887888" cy="863458"/>
                <a:chOff x="4500987" y="3797722"/>
                <a:chExt cx="1887888" cy="863458"/>
              </a:xfrm>
            </p:grpSpPr>
            <p:sp>
              <p:nvSpPr>
                <p:cNvPr id="45" name="모서리가 둥근 직사각형 156"/>
                <p:cNvSpPr/>
                <p:nvPr/>
              </p:nvSpPr>
              <p:spPr>
                <a:xfrm>
                  <a:off x="4500987" y="3797722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C000">
                    <a:alpha val="80000"/>
                  </a:srgbClr>
                </a:solidFill>
                <a:ln cap="flat">
                  <a:noFill/>
                  <a:prstDash val="solid"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grpSp>
              <p:nvGrpSpPr>
                <p:cNvPr id="46" name="그룹 157"/>
                <p:cNvGrpSpPr/>
                <p:nvPr/>
              </p:nvGrpSpPr>
              <p:grpSpPr>
                <a:xfrm>
                  <a:off x="4689774" y="3920800"/>
                  <a:ext cx="1699101" cy="740380"/>
                  <a:chOff x="4689774" y="3920800"/>
                  <a:chExt cx="1699101" cy="740380"/>
                </a:xfrm>
              </p:grpSpPr>
              <p:sp>
                <p:nvSpPr>
                  <p:cNvPr id="47" name="모서리가 둥근 직사각형 158"/>
                  <p:cNvSpPr/>
                  <p:nvPr/>
                </p:nvSpPr>
                <p:spPr>
                  <a:xfrm>
                    <a:off x="4689774" y="3920800"/>
                    <a:ext cx="1699101" cy="74038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6200000"/>
                      <a:gd name="f3" fmla="val w"/>
                      <a:gd name="f4" fmla="val h"/>
                      <a:gd name="f5" fmla="val ss"/>
                      <a:gd name="f6" fmla="val 0"/>
                      <a:gd name="f7" fmla="*/ 5419351 1 1725033"/>
                      <a:gd name="f8" fmla="val 45"/>
                      <a:gd name="f9" fmla="val 2160"/>
                      <a:gd name="f10" fmla="abs f3"/>
                      <a:gd name="f11" fmla="abs f4"/>
                      <a:gd name="f12" fmla="abs f5"/>
                      <a:gd name="f13" fmla="*/ f7 1 180"/>
                      <a:gd name="f14" fmla="+- 0 0 f1"/>
                      <a:gd name="f15" fmla="+- f6 f9 0"/>
                      <a:gd name="f16" fmla="?: f10 f3 1"/>
                      <a:gd name="f17" fmla="?: f11 f4 1"/>
                      <a:gd name="f18" fmla="?: f12 f5 1"/>
                      <a:gd name="f19" fmla="*/ f8 f13 1"/>
                      <a:gd name="f20" fmla="+- f6 0 f15"/>
                      <a:gd name="f21" fmla="+- f15 0 f6"/>
                      <a:gd name="f22" fmla="*/ f16 1 21600"/>
                      <a:gd name="f23" fmla="*/ f17 1 21600"/>
                      <a:gd name="f24" fmla="*/ 21600 f16 1"/>
                      <a:gd name="f25" fmla="*/ 21600 f17 1"/>
                      <a:gd name="f26" fmla="+- 0 0 f19"/>
                      <a:gd name="f27" fmla="abs f20"/>
                      <a:gd name="f28" fmla="abs f21"/>
                      <a:gd name="f29" fmla="?: f20 f14 f1"/>
                      <a:gd name="f30" fmla="?: f20 f1 f14"/>
                      <a:gd name="f31" fmla="?: f20 f2 f1"/>
                      <a:gd name="f32" fmla="?: f20 f1 f2"/>
                      <a:gd name="f33" fmla="?: f21 f14 f1"/>
                      <a:gd name="f34" fmla="?: f21 f1 f14"/>
                      <a:gd name="f35" fmla="?: f20 0 f0"/>
                      <a:gd name="f36" fmla="?: f20 f0 0"/>
                      <a:gd name="f37" fmla="min f23 f22"/>
                      <a:gd name="f38" fmla="*/ f24 1 f18"/>
                      <a:gd name="f39" fmla="*/ f25 1 f18"/>
                      <a:gd name="f40" fmla="*/ f26 f0 1"/>
                      <a:gd name="f41" fmla="?: f20 f32 f31"/>
                      <a:gd name="f42" fmla="?: f20 f31 f32"/>
                      <a:gd name="f43" fmla="?: f21 f30 f29"/>
                      <a:gd name="f44" fmla="val f38"/>
                      <a:gd name="f45" fmla="val f39"/>
                      <a:gd name="f46" fmla="*/ f40 1 f7"/>
                      <a:gd name="f47" fmla="?: f21 f42 f41"/>
                      <a:gd name="f48" fmla="*/ f15 f37 1"/>
                      <a:gd name="f49" fmla="*/ f6 f37 1"/>
                      <a:gd name="f50" fmla="*/ f27 f37 1"/>
                      <a:gd name="f51" fmla="*/ f28 f37 1"/>
                      <a:gd name="f52" fmla="+- f45 0 f9"/>
                      <a:gd name="f53" fmla="+- f44 0 f9"/>
                      <a:gd name="f54" fmla="+- f46 0 f1"/>
                      <a:gd name="f55" fmla="*/ f45 f37 1"/>
                      <a:gd name="f56" fmla="*/ f44 f37 1"/>
                      <a:gd name="f57" fmla="+- f45 0 f52"/>
                      <a:gd name="f58" fmla="+- f44 0 f53"/>
                      <a:gd name="f59" fmla="+- f52 0 f45"/>
                      <a:gd name="f60" fmla="+- f53 0 f44"/>
                      <a:gd name="f61" fmla="+- f54 f1 0"/>
                      <a:gd name="f62" fmla="*/ f52 f37 1"/>
                      <a:gd name="f63" fmla="*/ f53 f37 1"/>
                      <a:gd name="f64" fmla="abs f57"/>
                      <a:gd name="f65" fmla="?: f57 0 f0"/>
                      <a:gd name="f66" fmla="?: f57 f0 0"/>
                      <a:gd name="f67" fmla="?: f57 f33 f34"/>
                      <a:gd name="f68" fmla="abs f58"/>
                      <a:gd name="f69" fmla="abs f59"/>
                      <a:gd name="f70" fmla="?: f58 f14 f1"/>
                      <a:gd name="f71" fmla="?: f58 f1 f14"/>
                      <a:gd name="f72" fmla="?: f58 f2 f1"/>
                      <a:gd name="f73" fmla="?: f58 f1 f2"/>
                      <a:gd name="f74" fmla="abs f60"/>
                      <a:gd name="f75" fmla="?: f60 f14 f1"/>
                      <a:gd name="f76" fmla="?: f60 f1 f14"/>
                      <a:gd name="f77" fmla="?: f60 f36 f35"/>
                      <a:gd name="f78" fmla="?: f60 f35 f36"/>
                      <a:gd name="f79" fmla="*/ f61 f7 1"/>
                      <a:gd name="f80" fmla="?: f21 f66 f65"/>
                      <a:gd name="f81" fmla="?: f21 f65 f66"/>
                      <a:gd name="f82" fmla="?: f58 f73 f72"/>
                      <a:gd name="f83" fmla="?: f58 f72 f73"/>
                      <a:gd name="f84" fmla="?: f59 f71 f70"/>
                      <a:gd name="f85" fmla="?: f20 f77 f78"/>
                      <a:gd name="f86" fmla="?: f20 f75 f76"/>
                      <a:gd name="f87" fmla="*/ f79 1 f0"/>
                      <a:gd name="f88" fmla="*/ f64 f37 1"/>
                      <a:gd name="f89" fmla="*/ f68 f37 1"/>
                      <a:gd name="f90" fmla="*/ f69 f37 1"/>
                      <a:gd name="f91" fmla="*/ f74 f37 1"/>
                      <a:gd name="f92" fmla="?: f57 f80 f81"/>
                      <a:gd name="f93" fmla="?: f59 f83 f82"/>
                      <a:gd name="f94" fmla="+- 0 0 f87"/>
                      <a:gd name="f95" fmla="+- 0 0 f94"/>
                      <a:gd name="f96" fmla="*/ f95 f0 1"/>
                      <a:gd name="f97" fmla="*/ f96 1 f7"/>
                      <a:gd name="f98" fmla="+- f97 0 f1"/>
                      <a:gd name="f99" fmla="cos 1 f98"/>
                      <a:gd name="f100" fmla="+- 0 0 f99"/>
                      <a:gd name="f101" fmla="+- 0 0 f100"/>
                      <a:gd name="f102" fmla="val f101"/>
                      <a:gd name="f103" fmla="+- 0 0 f102"/>
                      <a:gd name="f104" fmla="*/ f9 f103 1"/>
                      <a:gd name="f105" fmla="*/ f104 3163 1"/>
                      <a:gd name="f106" fmla="*/ f105 1 7636"/>
                      <a:gd name="f107" fmla="+- f6 f106 0"/>
                      <a:gd name="f108" fmla="+- f44 0 f106"/>
                      <a:gd name="f109" fmla="+- f45 0 f106"/>
                      <a:gd name="f110" fmla="*/ f107 f37 1"/>
                      <a:gd name="f111" fmla="*/ f108 f37 1"/>
                      <a:gd name="f112" fmla="*/ f109 f3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10" t="f110" r="f111" b="f112"/>
                    <a:pathLst>
                      <a:path>
                        <a:moveTo>
                          <a:pt x="f48" y="f49"/>
                        </a:moveTo>
                        <a:arcTo wR="f50" hR="f51" stAng="f47" swAng="f43"/>
                        <a:lnTo>
                          <a:pt x="f49" y="f62"/>
                        </a:lnTo>
                        <a:arcTo wR="f51" hR="f88" stAng="f92" swAng="f67"/>
                        <a:lnTo>
                          <a:pt x="f63" y="f55"/>
                        </a:lnTo>
                        <a:arcTo wR="f89" hR="f90" stAng="f93" swAng="f84"/>
                        <a:lnTo>
                          <a:pt x="f56" y="f48"/>
                        </a:lnTo>
                        <a:arcTo wR="f91" hR="f50" stAng="f85" swAng="f86"/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6345" cap="flat">
                    <a:solidFill>
                      <a:srgbClr val="E7AE00"/>
                    </a:solidFill>
                    <a:prstDash val="solid"/>
                    <a:miter/>
                  </a:ln>
                </p:spPr>
                <p:txBody>
                  <a:bodyPr vert="horz" wrap="square" lIns="0" tIns="0" rIns="0" bIns="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맑은 고딕"/>
                      <a:ea typeface="맑은 고딕" pitchFamily="50"/>
                      <a:cs typeface=""/>
                    </a:endParaRPr>
                  </a:p>
                </p:txBody>
              </p:sp>
              <p:sp>
                <p:nvSpPr>
                  <p:cNvPr id="48" name="모서리가 둥근 직사각형 5"/>
                  <p:cNvSpPr/>
                  <p:nvPr/>
                </p:nvSpPr>
                <p:spPr>
                  <a:xfrm>
                    <a:off x="4721376" y="3942481"/>
                    <a:ext cx="1635898" cy="697010"/>
                  </a:xfrm>
                  <a:prstGeom prst="rect">
                    <a:avLst/>
                  </a:prstGeom>
                  <a:noFill/>
                  <a:ln cap="flat">
                    <a:noFill/>
                    <a:prstDash val="solid"/>
                  </a:ln>
                </p:spPr>
                <p:txBody>
                  <a:bodyPr vert="horz" wrap="square" lIns="91440" tIns="91440" rIns="91440" bIns="91440" anchor="ctr" anchorCtr="1" compatLnSpc="1">
                    <a:noAutofit/>
                  </a:bodyPr>
                  <a:lstStyle/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13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로그아웃</a:t>
                    </a:r>
                    <a:endParaRPr lang="en-US" sz="31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</p:txBody>
              </p:sp>
            </p:grpSp>
          </p:grpSp>
          <p:grpSp>
            <p:nvGrpSpPr>
              <p:cNvPr id="49" name="Diagram group"/>
              <p:cNvGrpSpPr/>
              <p:nvPr/>
            </p:nvGrpSpPr>
            <p:grpSpPr>
              <a:xfrm>
                <a:off x="4495949" y="2605573"/>
                <a:ext cx="1887897" cy="863458"/>
                <a:chOff x="4495949" y="2605573"/>
                <a:chExt cx="1887897" cy="863458"/>
              </a:xfrm>
            </p:grpSpPr>
            <p:sp>
              <p:nvSpPr>
                <p:cNvPr id="50" name="모서리가 둥근 직사각형 152"/>
                <p:cNvSpPr/>
                <p:nvPr/>
              </p:nvSpPr>
              <p:spPr>
                <a:xfrm>
                  <a:off x="4495949" y="2605573"/>
                  <a:ext cx="1699101" cy="7403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C000">
                    <a:alpha val="80000"/>
                  </a:srgbClr>
                </a:solidFill>
                <a:ln cap="flat">
                  <a:noFill/>
                  <a:prstDash val="solid"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grpSp>
              <p:nvGrpSpPr>
                <p:cNvPr id="51" name="그룹 153"/>
                <p:cNvGrpSpPr/>
                <p:nvPr/>
              </p:nvGrpSpPr>
              <p:grpSpPr>
                <a:xfrm>
                  <a:off x="4684745" y="2728651"/>
                  <a:ext cx="1699101" cy="740380"/>
                  <a:chOff x="4684745" y="2728651"/>
                  <a:chExt cx="1699101" cy="740380"/>
                </a:xfrm>
              </p:grpSpPr>
              <p:sp>
                <p:nvSpPr>
                  <p:cNvPr id="52" name="모서리가 둥근 직사각형 154"/>
                  <p:cNvSpPr/>
                  <p:nvPr/>
                </p:nvSpPr>
                <p:spPr>
                  <a:xfrm>
                    <a:off x="4684745" y="2728651"/>
                    <a:ext cx="1699101" cy="74038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6200000"/>
                      <a:gd name="f3" fmla="val w"/>
                      <a:gd name="f4" fmla="val h"/>
                      <a:gd name="f5" fmla="val ss"/>
                      <a:gd name="f6" fmla="val 0"/>
                      <a:gd name="f7" fmla="*/ 5419351 1 1725033"/>
                      <a:gd name="f8" fmla="val 45"/>
                      <a:gd name="f9" fmla="val 2160"/>
                      <a:gd name="f10" fmla="abs f3"/>
                      <a:gd name="f11" fmla="abs f4"/>
                      <a:gd name="f12" fmla="abs f5"/>
                      <a:gd name="f13" fmla="*/ f7 1 180"/>
                      <a:gd name="f14" fmla="+- 0 0 f1"/>
                      <a:gd name="f15" fmla="+- f6 f9 0"/>
                      <a:gd name="f16" fmla="?: f10 f3 1"/>
                      <a:gd name="f17" fmla="?: f11 f4 1"/>
                      <a:gd name="f18" fmla="?: f12 f5 1"/>
                      <a:gd name="f19" fmla="*/ f8 f13 1"/>
                      <a:gd name="f20" fmla="+- f6 0 f15"/>
                      <a:gd name="f21" fmla="+- f15 0 f6"/>
                      <a:gd name="f22" fmla="*/ f16 1 21600"/>
                      <a:gd name="f23" fmla="*/ f17 1 21600"/>
                      <a:gd name="f24" fmla="*/ 21600 f16 1"/>
                      <a:gd name="f25" fmla="*/ 21600 f17 1"/>
                      <a:gd name="f26" fmla="+- 0 0 f19"/>
                      <a:gd name="f27" fmla="abs f20"/>
                      <a:gd name="f28" fmla="abs f21"/>
                      <a:gd name="f29" fmla="?: f20 f14 f1"/>
                      <a:gd name="f30" fmla="?: f20 f1 f14"/>
                      <a:gd name="f31" fmla="?: f20 f2 f1"/>
                      <a:gd name="f32" fmla="?: f20 f1 f2"/>
                      <a:gd name="f33" fmla="?: f21 f14 f1"/>
                      <a:gd name="f34" fmla="?: f21 f1 f14"/>
                      <a:gd name="f35" fmla="?: f20 0 f0"/>
                      <a:gd name="f36" fmla="?: f20 f0 0"/>
                      <a:gd name="f37" fmla="min f23 f22"/>
                      <a:gd name="f38" fmla="*/ f24 1 f18"/>
                      <a:gd name="f39" fmla="*/ f25 1 f18"/>
                      <a:gd name="f40" fmla="*/ f26 f0 1"/>
                      <a:gd name="f41" fmla="?: f20 f32 f31"/>
                      <a:gd name="f42" fmla="?: f20 f31 f32"/>
                      <a:gd name="f43" fmla="?: f21 f30 f29"/>
                      <a:gd name="f44" fmla="val f38"/>
                      <a:gd name="f45" fmla="val f39"/>
                      <a:gd name="f46" fmla="*/ f40 1 f7"/>
                      <a:gd name="f47" fmla="?: f21 f42 f41"/>
                      <a:gd name="f48" fmla="*/ f15 f37 1"/>
                      <a:gd name="f49" fmla="*/ f6 f37 1"/>
                      <a:gd name="f50" fmla="*/ f27 f37 1"/>
                      <a:gd name="f51" fmla="*/ f28 f37 1"/>
                      <a:gd name="f52" fmla="+- f45 0 f9"/>
                      <a:gd name="f53" fmla="+- f44 0 f9"/>
                      <a:gd name="f54" fmla="+- f46 0 f1"/>
                      <a:gd name="f55" fmla="*/ f45 f37 1"/>
                      <a:gd name="f56" fmla="*/ f44 f37 1"/>
                      <a:gd name="f57" fmla="+- f45 0 f52"/>
                      <a:gd name="f58" fmla="+- f44 0 f53"/>
                      <a:gd name="f59" fmla="+- f52 0 f45"/>
                      <a:gd name="f60" fmla="+- f53 0 f44"/>
                      <a:gd name="f61" fmla="+- f54 f1 0"/>
                      <a:gd name="f62" fmla="*/ f52 f37 1"/>
                      <a:gd name="f63" fmla="*/ f53 f37 1"/>
                      <a:gd name="f64" fmla="abs f57"/>
                      <a:gd name="f65" fmla="?: f57 0 f0"/>
                      <a:gd name="f66" fmla="?: f57 f0 0"/>
                      <a:gd name="f67" fmla="?: f57 f33 f34"/>
                      <a:gd name="f68" fmla="abs f58"/>
                      <a:gd name="f69" fmla="abs f59"/>
                      <a:gd name="f70" fmla="?: f58 f14 f1"/>
                      <a:gd name="f71" fmla="?: f58 f1 f14"/>
                      <a:gd name="f72" fmla="?: f58 f2 f1"/>
                      <a:gd name="f73" fmla="?: f58 f1 f2"/>
                      <a:gd name="f74" fmla="abs f60"/>
                      <a:gd name="f75" fmla="?: f60 f14 f1"/>
                      <a:gd name="f76" fmla="?: f60 f1 f14"/>
                      <a:gd name="f77" fmla="?: f60 f36 f35"/>
                      <a:gd name="f78" fmla="?: f60 f35 f36"/>
                      <a:gd name="f79" fmla="*/ f61 f7 1"/>
                      <a:gd name="f80" fmla="?: f21 f66 f65"/>
                      <a:gd name="f81" fmla="?: f21 f65 f66"/>
                      <a:gd name="f82" fmla="?: f58 f73 f72"/>
                      <a:gd name="f83" fmla="?: f58 f72 f73"/>
                      <a:gd name="f84" fmla="?: f59 f71 f70"/>
                      <a:gd name="f85" fmla="?: f20 f77 f78"/>
                      <a:gd name="f86" fmla="?: f20 f75 f76"/>
                      <a:gd name="f87" fmla="*/ f79 1 f0"/>
                      <a:gd name="f88" fmla="*/ f64 f37 1"/>
                      <a:gd name="f89" fmla="*/ f68 f37 1"/>
                      <a:gd name="f90" fmla="*/ f69 f37 1"/>
                      <a:gd name="f91" fmla="*/ f74 f37 1"/>
                      <a:gd name="f92" fmla="?: f57 f80 f81"/>
                      <a:gd name="f93" fmla="?: f59 f83 f82"/>
                      <a:gd name="f94" fmla="+- 0 0 f87"/>
                      <a:gd name="f95" fmla="+- 0 0 f94"/>
                      <a:gd name="f96" fmla="*/ f95 f0 1"/>
                      <a:gd name="f97" fmla="*/ f96 1 f7"/>
                      <a:gd name="f98" fmla="+- f97 0 f1"/>
                      <a:gd name="f99" fmla="cos 1 f98"/>
                      <a:gd name="f100" fmla="+- 0 0 f99"/>
                      <a:gd name="f101" fmla="+- 0 0 f100"/>
                      <a:gd name="f102" fmla="val f101"/>
                      <a:gd name="f103" fmla="+- 0 0 f102"/>
                      <a:gd name="f104" fmla="*/ f9 f103 1"/>
                      <a:gd name="f105" fmla="*/ f104 3163 1"/>
                      <a:gd name="f106" fmla="*/ f105 1 7636"/>
                      <a:gd name="f107" fmla="+- f6 f106 0"/>
                      <a:gd name="f108" fmla="+- f44 0 f106"/>
                      <a:gd name="f109" fmla="+- f45 0 f106"/>
                      <a:gd name="f110" fmla="*/ f107 f37 1"/>
                      <a:gd name="f111" fmla="*/ f108 f37 1"/>
                      <a:gd name="f112" fmla="*/ f109 f3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10" t="f110" r="f111" b="f112"/>
                    <a:pathLst>
                      <a:path>
                        <a:moveTo>
                          <a:pt x="f48" y="f49"/>
                        </a:moveTo>
                        <a:arcTo wR="f50" hR="f51" stAng="f47" swAng="f43"/>
                        <a:lnTo>
                          <a:pt x="f49" y="f62"/>
                        </a:lnTo>
                        <a:arcTo wR="f51" hR="f88" stAng="f92" swAng="f67"/>
                        <a:lnTo>
                          <a:pt x="f63" y="f55"/>
                        </a:lnTo>
                        <a:arcTo wR="f89" hR="f90" stAng="f93" swAng="f84"/>
                        <a:lnTo>
                          <a:pt x="f56" y="f48"/>
                        </a:lnTo>
                        <a:arcTo wR="f91" hR="f50" stAng="f85" swAng="f86"/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6345" cap="flat">
                    <a:solidFill>
                      <a:srgbClr val="E7AE00"/>
                    </a:solidFill>
                    <a:prstDash val="solid"/>
                    <a:miter/>
                  </a:ln>
                </p:spPr>
                <p:txBody>
                  <a:bodyPr vert="horz" wrap="square" lIns="0" tIns="0" rIns="0" bIns="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맑은 고딕"/>
                      <a:ea typeface="맑은 고딕" pitchFamily="50"/>
                      <a:cs typeface=""/>
                    </a:endParaRPr>
                  </a:p>
                </p:txBody>
              </p:sp>
              <p:sp>
                <p:nvSpPr>
                  <p:cNvPr id="53" name="모서리가 둥근 직사각형 5"/>
                  <p:cNvSpPr/>
                  <p:nvPr/>
                </p:nvSpPr>
                <p:spPr>
                  <a:xfrm>
                    <a:off x="4716338" y="2750332"/>
                    <a:ext cx="1635898" cy="697010"/>
                  </a:xfrm>
                  <a:prstGeom prst="rect">
                    <a:avLst/>
                  </a:prstGeom>
                  <a:noFill/>
                  <a:ln cap="flat">
                    <a:noFill/>
                    <a:prstDash val="solid"/>
                  </a:ln>
                </p:spPr>
                <p:txBody>
                  <a:bodyPr vert="horz" wrap="square" lIns="91440" tIns="91440" rIns="91440" bIns="91440" anchor="ctr" anchorCtr="1" compatLnSpc="1">
                    <a:noAutofit/>
                  </a:bodyPr>
                  <a:lstStyle/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로그인</a:t>
                    </a:r>
                    <a:endParaRPr lang="en-US" sz="20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  <a:p>
                    <a:pPr marL="0" marR="0" lvl="0" indent="0" algn="ctr" defTabSz="1066803" rtl="0" fontAlgn="auto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130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(</a:t>
                    </a:r>
                    <a:r>
                      <a:rPr lang="ko-KR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사용자 인증</a:t>
                    </a:r>
                    <a:r>
                      <a:rPr lang="en-US" sz="20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1훈정글북 R" pitchFamily="18"/>
                        <a:ea typeface="1훈정글북 R" pitchFamily="18"/>
                        <a:cs typeface=""/>
                      </a:rPr>
                      <a:t>)</a:t>
                    </a:r>
                    <a:endParaRPr lang="en-US" sz="31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endParaRPr>
                  </a:p>
                </p:txBody>
              </p:sp>
            </p:grpSp>
          </p:grpSp>
          <p:cxnSp>
            <p:nvCxnSpPr>
              <p:cNvPr id="54" name="직선 연결선 150"/>
              <p:cNvCxnSpPr/>
              <p:nvPr/>
            </p:nvCxnSpPr>
            <p:spPr>
              <a:xfrm>
                <a:off x="5454798" y="4647694"/>
                <a:ext cx="2057" cy="358124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  <p:cxnSp>
            <p:nvCxnSpPr>
              <p:cNvPr id="55" name="직선 연결선 151"/>
              <p:cNvCxnSpPr/>
              <p:nvPr/>
            </p:nvCxnSpPr>
            <p:spPr>
              <a:xfrm>
                <a:off x="5456855" y="3477691"/>
                <a:ext cx="0" cy="314289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  <p:cxnSp>
          <p:nvCxnSpPr>
            <p:cNvPr id="56" name="직선 연결선 160"/>
            <p:cNvCxnSpPr/>
            <p:nvPr/>
          </p:nvCxnSpPr>
          <p:spPr>
            <a:xfrm>
              <a:off x="6383847" y="3063761"/>
              <a:ext cx="118670" cy="0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57" name="그룹 161"/>
            <p:cNvGrpSpPr/>
            <p:nvPr/>
          </p:nvGrpSpPr>
          <p:grpSpPr>
            <a:xfrm>
              <a:off x="6502517" y="2590796"/>
              <a:ext cx="189574" cy="870015"/>
              <a:chOff x="6502517" y="2590796"/>
              <a:chExt cx="189574" cy="870015"/>
            </a:xfrm>
          </p:grpSpPr>
          <p:grpSp>
            <p:nvGrpSpPr>
              <p:cNvPr id="58" name="그룹 162"/>
              <p:cNvGrpSpPr/>
              <p:nvPr/>
            </p:nvGrpSpPr>
            <p:grpSpPr>
              <a:xfrm>
                <a:off x="6502517" y="2590796"/>
                <a:ext cx="189574" cy="870015"/>
                <a:chOff x="6502517" y="2590796"/>
                <a:chExt cx="189574" cy="870015"/>
              </a:xfrm>
            </p:grpSpPr>
            <p:grpSp>
              <p:nvGrpSpPr>
                <p:cNvPr id="59" name="그룹 164"/>
                <p:cNvGrpSpPr/>
                <p:nvPr/>
              </p:nvGrpSpPr>
              <p:grpSpPr>
                <a:xfrm>
                  <a:off x="6502517" y="2590796"/>
                  <a:ext cx="189574" cy="472965"/>
                  <a:chOff x="6502517" y="2590796"/>
                  <a:chExt cx="189574" cy="472965"/>
                </a:xfrm>
              </p:grpSpPr>
              <p:cxnSp>
                <p:nvCxnSpPr>
                  <p:cNvPr id="60" name="직선 연결선 166"/>
                  <p:cNvCxnSpPr/>
                  <p:nvPr/>
                </p:nvCxnSpPr>
                <p:spPr>
                  <a:xfrm flipH="1" flipV="1">
                    <a:off x="6502517" y="2590796"/>
                    <a:ext cx="778" cy="472965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  <p:cxnSp>
                <p:nvCxnSpPr>
                  <p:cNvPr id="61" name="직선 연결선 167"/>
                  <p:cNvCxnSpPr/>
                  <p:nvPr/>
                </p:nvCxnSpPr>
                <p:spPr>
                  <a:xfrm>
                    <a:off x="6502517" y="2590796"/>
                    <a:ext cx="189574" cy="0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62" name="직선 연결선 165"/>
                <p:cNvCxnSpPr/>
                <p:nvPr/>
              </p:nvCxnSpPr>
              <p:spPr>
                <a:xfrm flipV="1">
                  <a:off x="6502517" y="3063761"/>
                  <a:ext cx="778" cy="39705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FFE699"/>
                  </a:solidFill>
                  <a:prstDash val="solid"/>
                  <a:miter/>
                </a:ln>
              </p:spPr>
            </p:cxnSp>
          </p:grpSp>
          <p:cxnSp>
            <p:nvCxnSpPr>
              <p:cNvPr id="63" name="직선 연결선 163"/>
              <p:cNvCxnSpPr/>
              <p:nvPr/>
            </p:nvCxnSpPr>
            <p:spPr>
              <a:xfrm>
                <a:off x="6502517" y="3460811"/>
                <a:ext cx="189574" cy="0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</p:grpSp>
      <p:sp>
        <p:nvSpPr>
          <p:cNvPr id="64" name="TextBox 57"/>
          <p:cNvSpPr txBox="1"/>
          <p:nvPr/>
        </p:nvSpPr>
        <p:spPr>
          <a:xfrm>
            <a:off x="3285713" y="489990"/>
            <a:ext cx="1701158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회원가입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148864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1-1. </a:t>
            </a:r>
            <a:r>
              <a:rPr lang="ko-KR" sz="3600" b="0" i="0" u="none" strike="noStrike" kern="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기능 명세</a:t>
            </a:r>
            <a:endParaRPr lang="en-US" sz="3600" b="1" i="0" u="none" strike="noStrike" kern="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Diagram group"/>
          <p:cNvGrpSpPr/>
          <p:nvPr/>
        </p:nvGrpSpPr>
        <p:grpSpPr>
          <a:xfrm>
            <a:off x="4491733" y="1413223"/>
            <a:ext cx="1887898" cy="853299"/>
            <a:chOff x="4491733" y="1413223"/>
            <a:chExt cx="1887898" cy="853299"/>
          </a:xfrm>
        </p:grpSpPr>
        <p:sp>
          <p:nvSpPr>
            <p:cNvPr id="7" name="모서리가 둥근 직사각형 127"/>
            <p:cNvSpPr/>
            <p:nvPr/>
          </p:nvSpPr>
          <p:spPr>
            <a:xfrm>
              <a:off x="4491733" y="1413223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8" name="그룹 128"/>
            <p:cNvGrpSpPr/>
            <p:nvPr/>
          </p:nvGrpSpPr>
          <p:grpSpPr>
            <a:xfrm>
              <a:off x="4680530" y="1526142"/>
              <a:ext cx="1699101" cy="740380"/>
              <a:chOff x="4680530" y="1526142"/>
              <a:chExt cx="1699101" cy="740380"/>
            </a:xfrm>
          </p:grpSpPr>
          <p:sp>
            <p:nvSpPr>
              <p:cNvPr id="9" name="모서리가 둥근 직사각형 129"/>
              <p:cNvSpPr/>
              <p:nvPr/>
            </p:nvSpPr>
            <p:spPr>
              <a:xfrm>
                <a:off x="4680530" y="1526142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0" name="모서리가 둥근 직사각형 5"/>
              <p:cNvSpPr/>
              <p:nvPr/>
            </p:nvSpPr>
            <p:spPr>
              <a:xfrm>
                <a:off x="4712122" y="1557982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로그인</a:t>
                </a:r>
                <a:endParaRPr lang="en-US" sz="20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11" name="Diagram group"/>
          <p:cNvGrpSpPr/>
          <p:nvPr/>
        </p:nvGrpSpPr>
        <p:grpSpPr>
          <a:xfrm>
            <a:off x="4491733" y="1406411"/>
            <a:ext cx="1887898" cy="863440"/>
            <a:chOff x="4491733" y="1406411"/>
            <a:chExt cx="1887898" cy="863440"/>
          </a:xfrm>
        </p:grpSpPr>
        <p:sp>
          <p:nvSpPr>
            <p:cNvPr id="12" name="모서리가 둥근 직사각형 121"/>
            <p:cNvSpPr/>
            <p:nvPr/>
          </p:nvSpPr>
          <p:spPr>
            <a:xfrm>
              <a:off x="4491733" y="1406411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13" name="그룹 122"/>
            <p:cNvGrpSpPr/>
            <p:nvPr/>
          </p:nvGrpSpPr>
          <p:grpSpPr>
            <a:xfrm>
              <a:off x="4680530" y="1529471"/>
              <a:ext cx="1699101" cy="740380"/>
              <a:chOff x="4680530" y="1529471"/>
              <a:chExt cx="1699101" cy="740380"/>
            </a:xfrm>
          </p:grpSpPr>
          <p:sp>
            <p:nvSpPr>
              <p:cNvPr id="14" name="모서리가 둥근 직사각형 123"/>
              <p:cNvSpPr/>
              <p:nvPr/>
            </p:nvSpPr>
            <p:spPr>
              <a:xfrm>
                <a:off x="4680530" y="1529471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5" name="모서리가 둥근 직사각형 5"/>
              <p:cNvSpPr/>
              <p:nvPr/>
            </p:nvSpPr>
            <p:spPr>
              <a:xfrm>
                <a:off x="4712122" y="155116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회원가입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16" name="그룹 4"/>
          <p:cNvGrpSpPr/>
          <p:nvPr/>
        </p:nvGrpSpPr>
        <p:grpSpPr>
          <a:xfrm>
            <a:off x="2559030" y="2694023"/>
            <a:ext cx="6855064" cy="2425290"/>
            <a:chOff x="2559030" y="2694023"/>
            <a:chExt cx="6855064" cy="2425290"/>
          </a:xfrm>
        </p:grpSpPr>
        <p:sp>
          <p:nvSpPr>
            <p:cNvPr id="17" name="모서리가 둥근 직사각형 58"/>
            <p:cNvSpPr/>
            <p:nvPr/>
          </p:nvSpPr>
          <p:spPr>
            <a:xfrm>
              <a:off x="2559030" y="2694023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8" name="모서리가 둥근 직사각형 5"/>
            <p:cNvSpPr/>
            <p:nvPr/>
          </p:nvSpPr>
          <p:spPr>
            <a:xfrm>
              <a:off x="2686525" y="2765063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Create Account Info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</a:t>
              </a:r>
              <a:r>
                <a:rPr lang="en-US" sz="2800" b="1" i="0" u="none" strike="noStrike" kern="1200" cap="none" spc="0" baseline="0">
                  <a:solidFill>
                    <a:srgbClr val="00B0F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ID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Password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Name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Balance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19" name="그룹 4"/>
          <p:cNvGrpSpPr/>
          <p:nvPr/>
        </p:nvGrpSpPr>
        <p:grpSpPr>
          <a:xfrm>
            <a:off x="2559030" y="2694023"/>
            <a:ext cx="6855064" cy="2425290"/>
            <a:chOff x="2559030" y="2694023"/>
            <a:chExt cx="6855064" cy="2425290"/>
          </a:xfrm>
        </p:grpSpPr>
        <p:sp>
          <p:nvSpPr>
            <p:cNvPr id="20" name="모서리가 둥근 직사각형 58"/>
            <p:cNvSpPr/>
            <p:nvPr/>
          </p:nvSpPr>
          <p:spPr>
            <a:xfrm>
              <a:off x="2559030" y="2694023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21" name="모서리가 둥근 직사각형 5"/>
            <p:cNvSpPr/>
            <p:nvPr/>
          </p:nvSpPr>
          <p:spPr>
            <a:xfrm>
              <a:off x="2686525" y="2765063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사용자 인증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</a:t>
              </a:r>
              <a:r>
                <a:rPr lang="en-US" sz="2800" b="1" i="0" u="none" strike="noStrike" kern="1200" cap="none" spc="0" baseline="0">
                  <a:solidFill>
                    <a:srgbClr val="00B0F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ID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, 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Password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22" name="그룹 148"/>
          <p:cNvGrpSpPr/>
          <p:nvPr/>
        </p:nvGrpSpPr>
        <p:grpSpPr>
          <a:xfrm>
            <a:off x="2559030" y="2690695"/>
            <a:ext cx="6855064" cy="2425290"/>
            <a:chOff x="2559030" y="2690695"/>
            <a:chExt cx="6855064" cy="2425290"/>
          </a:xfrm>
        </p:grpSpPr>
        <p:sp>
          <p:nvSpPr>
            <p:cNvPr id="23" name="모서리가 둥근 직사각형 149"/>
            <p:cNvSpPr/>
            <p:nvPr/>
          </p:nvSpPr>
          <p:spPr>
            <a:xfrm>
              <a:off x="2559030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24" name="모서리가 둥근 직사각형 5"/>
            <p:cNvSpPr/>
            <p:nvPr/>
          </p:nvSpPr>
          <p:spPr>
            <a:xfrm>
              <a:off x="2686516" y="2761734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인증 된 사용자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기능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활성화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6380015" y="1096566"/>
            <a:ext cx="1809451" cy="1526426"/>
            <a:chOff x="6380015" y="1096566"/>
            <a:chExt cx="1809451" cy="1526426"/>
          </a:xfrm>
        </p:grpSpPr>
        <p:grpSp>
          <p:nvGrpSpPr>
            <p:cNvPr id="26" name="Diagram group"/>
            <p:cNvGrpSpPr/>
            <p:nvPr/>
          </p:nvGrpSpPr>
          <p:grpSpPr>
            <a:xfrm>
              <a:off x="6771077" y="2033241"/>
              <a:ext cx="1418389" cy="589751"/>
              <a:chOff x="6771077" y="2033241"/>
              <a:chExt cx="1418389" cy="589751"/>
            </a:xfrm>
          </p:grpSpPr>
          <p:sp>
            <p:nvSpPr>
              <p:cNvPr id="27" name="모서리가 둥근 직사각형 135"/>
              <p:cNvSpPr/>
              <p:nvPr/>
            </p:nvSpPr>
            <p:spPr>
              <a:xfrm>
                <a:off x="6771077" y="2033241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8" name="그룹 136"/>
              <p:cNvGrpSpPr/>
              <p:nvPr/>
            </p:nvGrpSpPr>
            <p:grpSpPr>
              <a:xfrm>
                <a:off x="6912909" y="2117302"/>
                <a:ext cx="1276557" cy="505690"/>
                <a:chOff x="6912909" y="2117302"/>
                <a:chExt cx="1276557" cy="505690"/>
              </a:xfrm>
            </p:grpSpPr>
            <p:sp>
              <p:nvSpPr>
                <p:cNvPr id="29" name="모서리가 둥근 직사각형 137"/>
                <p:cNvSpPr/>
                <p:nvPr/>
              </p:nvSpPr>
              <p:spPr>
                <a:xfrm>
                  <a:off x="6912909" y="2117302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0" name="모서리가 둥근 직사각형 5"/>
                <p:cNvSpPr/>
                <p:nvPr/>
              </p:nvSpPr>
              <p:spPr>
                <a:xfrm>
                  <a:off x="6936656" y="2132115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3200" b="1" i="0" u="none" strike="noStrike" kern="1200" cap="none" spc="0" baseline="0">
                      <a:solidFill>
                        <a:srgbClr val="00B05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출금</a:t>
                  </a:r>
                  <a:endParaRPr lang="en-US" sz="2400" b="1" i="0" u="none" strike="noStrike" kern="1200" cap="none" spc="0" baseline="0">
                    <a:solidFill>
                      <a:srgbClr val="00B05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31" name="Diagram group"/>
            <p:cNvGrpSpPr/>
            <p:nvPr/>
          </p:nvGrpSpPr>
          <p:grpSpPr>
            <a:xfrm>
              <a:off x="6771077" y="1096566"/>
              <a:ext cx="1418389" cy="589751"/>
              <a:chOff x="6771077" y="1096566"/>
              <a:chExt cx="1418389" cy="589751"/>
            </a:xfrm>
          </p:grpSpPr>
          <p:sp>
            <p:nvSpPr>
              <p:cNvPr id="32" name="모서리가 둥근 직사각형 131"/>
              <p:cNvSpPr/>
              <p:nvPr/>
            </p:nvSpPr>
            <p:spPr>
              <a:xfrm>
                <a:off x="6771077" y="1096566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33" name="그룹 132"/>
              <p:cNvGrpSpPr/>
              <p:nvPr/>
            </p:nvGrpSpPr>
            <p:grpSpPr>
              <a:xfrm>
                <a:off x="6912909" y="1180627"/>
                <a:ext cx="1276557" cy="505690"/>
                <a:chOff x="6912909" y="1180627"/>
                <a:chExt cx="1276557" cy="505690"/>
              </a:xfrm>
            </p:grpSpPr>
            <p:sp>
              <p:nvSpPr>
                <p:cNvPr id="34" name="모서리가 둥근 직사각형 133"/>
                <p:cNvSpPr/>
                <p:nvPr/>
              </p:nvSpPr>
              <p:spPr>
                <a:xfrm>
                  <a:off x="6912909" y="1180627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5" name="모서리가 둥근 직사각형 5"/>
                <p:cNvSpPr/>
                <p:nvPr/>
              </p:nvSpPr>
              <p:spPr>
                <a:xfrm>
                  <a:off x="6936656" y="1195440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3200" b="1" i="0" u="none" strike="noStrike" kern="1200" cap="none" spc="0" baseline="0">
                      <a:solidFill>
                        <a:srgbClr val="00B05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입금</a:t>
                  </a:r>
                  <a:endParaRPr lang="en-US" sz="2400" b="1" i="0" u="none" strike="noStrike" kern="1200" cap="none" spc="0" baseline="0">
                    <a:solidFill>
                      <a:srgbClr val="00B05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cxnSp>
          <p:nvCxnSpPr>
            <p:cNvPr id="36" name="직선 연결선 114"/>
            <p:cNvCxnSpPr/>
            <p:nvPr/>
          </p:nvCxnSpPr>
          <p:spPr>
            <a:xfrm>
              <a:off x="6380015" y="1842159"/>
              <a:ext cx="113797" cy="0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37" name="그룹 115"/>
            <p:cNvGrpSpPr/>
            <p:nvPr/>
          </p:nvGrpSpPr>
          <p:grpSpPr>
            <a:xfrm>
              <a:off x="6493812" y="1349416"/>
              <a:ext cx="277265" cy="936666"/>
              <a:chOff x="6493812" y="1349416"/>
              <a:chExt cx="277265" cy="936666"/>
            </a:xfrm>
          </p:grpSpPr>
          <p:grpSp>
            <p:nvGrpSpPr>
              <p:cNvPr id="38" name="그룹 116"/>
              <p:cNvGrpSpPr/>
              <p:nvPr/>
            </p:nvGrpSpPr>
            <p:grpSpPr>
              <a:xfrm>
                <a:off x="6493812" y="1349416"/>
                <a:ext cx="277265" cy="936666"/>
                <a:chOff x="6493812" y="1349416"/>
                <a:chExt cx="277265" cy="936666"/>
              </a:xfrm>
            </p:grpSpPr>
            <p:grpSp>
              <p:nvGrpSpPr>
                <p:cNvPr id="39" name="그룹 118"/>
                <p:cNvGrpSpPr/>
                <p:nvPr/>
              </p:nvGrpSpPr>
              <p:grpSpPr>
                <a:xfrm>
                  <a:off x="6493812" y="1349416"/>
                  <a:ext cx="277265" cy="494316"/>
                  <a:chOff x="6493812" y="1349416"/>
                  <a:chExt cx="277265" cy="494316"/>
                </a:xfrm>
              </p:grpSpPr>
              <p:cxnSp>
                <p:nvCxnSpPr>
                  <p:cNvPr id="40" name="직선 연결선 125"/>
                  <p:cNvCxnSpPr/>
                  <p:nvPr/>
                </p:nvCxnSpPr>
                <p:spPr>
                  <a:xfrm flipV="1">
                    <a:off x="6494590" y="1349416"/>
                    <a:ext cx="0" cy="494316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  <p:cxnSp>
                <p:nvCxnSpPr>
                  <p:cNvPr id="41" name="직선 연결선 126"/>
                  <p:cNvCxnSpPr/>
                  <p:nvPr/>
                </p:nvCxnSpPr>
                <p:spPr>
                  <a:xfrm>
                    <a:off x="6493812" y="1349416"/>
                    <a:ext cx="277265" cy="0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42" name="직선 연결선 119"/>
                <p:cNvCxnSpPr/>
                <p:nvPr/>
              </p:nvCxnSpPr>
              <p:spPr>
                <a:xfrm flipV="1">
                  <a:off x="6494590" y="1843732"/>
                  <a:ext cx="0" cy="44235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FFE699"/>
                  </a:solidFill>
                  <a:prstDash val="solid"/>
                  <a:miter/>
                </a:ln>
              </p:spPr>
            </p:cxnSp>
          </p:grpSp>
          <p:cxnSp>
            <p:nvCxnSpPr>
              <p:cNvPr id="43" name="직선 연결선 117"/>
              <p:cNvCxnSpPr/>
              <p:nvPr/>
            </p:nvCxnSpPr>
            <p:spPr>
              <a:xfrm>
                <a:off x="6493812" y="2286082"/>
                <a:ext cx="277265" cy="0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</p:grpSp>
      <p:sp>
        <p:nvSpPr>
          <p:cNvPr id="44" name="TextBox 57"/>
          <p:cNvSpPr txBox="1"/>
          <p:nvPr/>
        </p:nvSpPr>
        <p:spPr>
          <a:xfrm>
            <a:off x="3285713" y="489990"/>
            <a:ext cx="1377479" cy="490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로그인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4491733" y="1410434"/>
            <a:ext cx="1887898" cy="863458"/>
            <a:chOff x="4491733" y="1410434"/>
            <a:chExt cx="1887898" cy="863458"/>
          </a:xfrm>
        </p:grpSpPr>
        <p:sp>
          <p:nvSpPr>
            <p:cNvPr id="3" name="모서리가 둥근 직사각형 53"/>
            <p:cNvSpPr/>
            <p:nvPr/>
          </p:nvSpPr>
          <p:spPr>
            <a:xfrm>
              <a:off x="4491733" y="1410434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4" name="그룹 54"/>
            <p:cNvGrpSpPr/>
            <p:nvPr/>
          </p:nvGrpSpPr>
          <p:grpSpPr>
            <a:xfrm>
              <a:off x="4680530" y="1533512"/>
              <a:ext cx="1699101" cy="740380"/>
              <a:chOff x="4680530" y="1533512"/>
              <a:chExt cx="1699101" cy="740380"/>
            </a:xfrm>
          </p:grpSpPr>
          <p:sp>
            <p:nvSpPr>
              <p:cNvPr id="5" name="모서리가 둥근 직사각형 55"/>
              <p:cNvSpPr/>
              <p:nvPr/>
            </p:nvSpPr>
            <p:spPr>
              <a:xfrm>
                <a:off x="4680530" y="1533512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4712122" y="1555193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로그인</a:t>
                </a:r>
                <a:endParaRPr lang="en-US" sz="20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sp>
        <p:nvSpPr>
          <p:cNvPr id="7" name="TextBox 2"/>
          <p:cNvSpPr txBox="1"/>
          <p:nvPr/>
        </p:nvSpPr>
        <p:spPr>
          <a:xfrm>
            <a:off x="287999" y="287999"/>
            <a:ext cx="3148855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기능 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8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10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1" name="그룹 148"/>
          <p:cNvGrpSpPr/>
          <p:nvPr/>
        </p:nvGrpSpPr>
        <p:grpSpPr>
          <a:xfrm>
            <a:off x="2559030" y="2690695"/>
            <a:ext cx="6855064" cy="2425290"/>
            <a:chOff x="2559030" y="2690695"/>
            <a:chExt cx="6855064" cy="2425290"/>
          </a:xfrm>
        </p:grpSpPr>
        <p:sp>
          <p:nvSpPr>
            <p:cNvPr id="12" name="모서리가 둥근 직사각형 149"/>
            <p:cNvSpPr/>
            <p:nvPr/>
          </p:nvSpPr>
          <p:spPr>
            <a:xfrm>
              <a:off x="2559030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3" name="모서리가 둥근 직사각형 5"/>
            <p:cNvSpPr/>
            <p:nvPr/>
          </p:nvSpPr>
          <p:spPr>
            <a:xfrm>
              <a:off x="2686516" y="2761734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인증 된 사용자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기능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활성화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14" name="그룹 49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15" name="모서리가 둥근 직사각형 50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6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사용자 인증해제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기능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비활성화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sp>
        <p:nvSpPr>
          <p:cNvPr id="17" name="TextBox 57"/>
          <p:cNvSpPr txBox="1"/>
          <p:nvPr/>
        </p:nvSpPr>
        <p:spPr>
          <a:xfrm>
            <a:off x="3285713" y="489990"/>
            <a:ext cx="1674220" cy="4909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로그아웃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grpSp>
        <p:nvGrpSpPr>
          <p:cNvPr id="18" name="Diagram group"/>
          <p:cNvGrpSpPr/>
          <p:nvPr/>
        </p:nvGrpSpPr>
        <p:grpSpPr>
          <a:xfrm>
            <a:off x="4491733" y="1408870"/>
            <a:ext cx="1887898" cy="863440"/>
            <a:chOff x="4491733" y="1408870"/>
            <a:chExt cx="1887898" cy="863440"/>
          </a:xfrm>
        </p:grpSpPr>
        <p:sp>
          <p:nvSpPr>
            <p:cNvPr id="19" name="모서리가 둥근 직사각형 121"/>
            <p:cNvSpPr/>
            <p:nvPr/>
          </p:nvSpPr>
          <p:spPr>
            <a:xfrm>
              <a:off x="4491733" y="1408870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20" name="그룹 122"/>
            <p:cNvGrpSpPr/>
            <p:nvPr/>
          </p:nvGrpSpPr>
          <p:grpSpPr>
            <a:xfrm>
              <a:off x="4680530" y="1531930"/>
              <a:ext cx="1699101" cy="740380"/>
              <a:chOff x="4680530" y="1531930"/>
              <a:chExt cx="1699101" cy="740380"/>
            </a:xfrm>
          </p:grpSpPr>
          <p:sp>
            <p:nvSpPr>
              <p:cNvPr id="21" name="모서리가 둥근 직사각형 123"/>
              <p:cNvSpPr/>
              <p:nvPr/>
            </p:nvSpPr>
            <p:spPr>
              <a:xfrm>
                <a:off x="4680530" y="1531930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22" name="모서리가 둥근 직사각형 5"/>
              <p:cNvSpPr/>
              <p:nvPr/>
            </p:nvSpPr>
            <p:spPr>
              <a:xfrm>
                <a:off x="4712122" y="155362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로그아웃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23" name="그룹 41"/>
          <p:cNvGrpSpPr/>
          <p:nvPr/>
        </p:nvGrpSpPr>
        <p:grpSpPr>
          <a:xfrm>
            <a:off x="6380015" y="1096566"/>
            <a:ext cx="1809451" cy="1526426"/>
            <a:chOff x="6380015" y="1096566"/>
            <a:chExt cx="1809451" cy="1526426"/>
          </a:xfrm>
        </p:grpSpPr>
        <p:grpSp>
          <p:nvGrpSpPr>
            <p:cNvPr id="24" name="Diagram group"/>
            <p:cNvGrpSpPr/>
            <p:nvPr/>
          </p:nvGrpSpPr>
          <p:grpSpPr>
            <a:xfrm>
              <a:off x="6771077" y="2033241"/>
              <a:ext cx="1418389" cy="589751"/>
              <a:chOff x="6771077" y="2033241"/>
              <a:chExt cx="1418389" cy="589751"/>
            </a:xfrm>
          </p:grpSpPr>
          <p:sp>
            <p:nvSpPr>
              <p:cNvPr id="25" name="모서리가 둥근 직사각형 135"/>
              <p:cNvSpPr/>
              <p:nvPr/>
            </p:nvSpPr>
            <p:spPr>
              <a:xfrm>
                <a:off x="6771077" y="2033241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26" name="그룹 136"/>
              <p:cNvGrpSpPr/>
              <p:nvPr/>
            </p:nvGrpSpPr>
            <p:grpSpPr>
              <a:xfrm>
                <a:off x="6912909" y="2117302"/>
                <a:ext cx="1276557" cy="505690"/>
                <a:chOff x="6912909" y="2117302"/>
                <a:chExt cx="1276557" cy="505690"/>
              </a:xfrm>
            </p:grpSpPr>
            <p:sp>
              <p:nvSpPr>
                <p:cNvPr id="27" name="모서리가 둥근 직사각형 137"/>
                <p:cNvSpPr/>
                <p:nvPr/>
              </p:nvSpPr>
              <p:spPr>
                <a:xfrm>
                  <a:off x="6912909" y="2117302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28" name="모서리가 둥근 직사각형 5"/>
                <p:cNvSpPr/>
                <p:nvPr/>
              </p:nvSpPr>
              <p:spPr>
                <a:xfrm>
                  <a:off x="6936656" y="2132115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3200" b="1" i="0" u="none" strike="noStrike" kern="1200" cap="none" spc="0" baseline="0">
                      <a:solidFill>
                        <a:srgbClr val="00B05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출금</a:t>
                  </a:r>
                  <a:endParaRPr lang="en-US" sz="2400" b="1" i="0" u="none" strike="noStrike" kern="1200" cap="none" spc="0" baseline="0">
                    <a:solidFill>
                      <a:srgbClr val="00B05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grpSp>
          <p:nvGrpSpPr>
            <p:cNvPr id="29" name="Diagram group"/>
            <p:cNvGrpSpPr/>
            <p:nvPr/>
          </p:nvGrpSpPr>
          <p:grpSpPr>
            <a:xfrm>
              <a:off x="6771077" y="1096566"/>
              <a:ext cx="1418389" cy="589751"/>
              <a:chOff x="6771077" y="1096566"/>
              <a:chExt cx="1418389" cy="589751"/>
            </a:xfrm>
          </p:grpSpPr>
          <p:sp>
            <p:nvSpPr>
              <p:cNvPr id="30" name="모서리가 둥근 직사각형 131"/>
              <p:cNvSpPr/>
              <p:nvPr/>
            </p:nvSpPr>
            <p:spPr>
              <a:xfrm>
                <a:off x="6771077" y="1096566"/>
                <a:ext cx="1276557" cy="50569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grpSp>
            <p:nvGrpSpPr>
              <p:cNvPr id="31" name="그룹 132"/>
              <p:cNvGrpSpPr/>
              <p:nvPr/>
            </p:nvGrpSpPr>
            <p:grpSpPr>
              <a:xfrm>
                <a:off x="6912909" y="1180627"/>
                <a:ext cx="1276557" cy="505690"/>
                <a:chOff x="6912909" y="1180627"/>
                <a:chExt cx="1276557" cy="505690"/>
              </a:xfrm>
            </p:grpSpPr>
            <p:sp>
              <p:nvSpPr>
                <p:cNvPr id="32" name="모서리가 둥근 직사각형 133"/>
                <p:cNvSpPr/>
                <p:nvPr/>
              </p:nvSpPr>
              <p:spPr>
                <a:xfrm>
                  <a:off x="6912909" y="1180627"/>
                  <a:ext cx="1276557" cy="505690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w"/>
                    <a:gd name="f4" fmla="val h"/>
                    <a:gd name="f5" fmla="val ss"/>
                    <a:gd name="f6" fmla="val 0"/>
                    <a:gd name="f7" fmla="*/ 5419351 1 1725033"/>
                    <a:gd name="f8" fmla="val 45"/>
                    <a:gd name="f9" fmla="val 2160"/>
                    <a:gd name="f10" fmla="abs f3"/>
                    <a:gd name="f11" fmla="abs f4"/>
                    <a:gd name="f12" fmla="abs f5"/>
                    <a:gd name="f13" fmla="*/ f7 1 180"/>
                    <a:gd name="f14" fmla="+- 0 0 f1"/>
                    <a:gd name="f15" fmla="+- f6 f9 0"/>
                    <a:gd name="f16" fmla="?: f10 f3 1"/>
                    <a:gd name="f17" fmla="?: f11 f4 1"/>
                    <a:gd name="f18" fmla="?: f12 f5 1"/>
                    <a:gd name="f19" fmla="*/ f8 f13 1"/>
                    <a:gd name="f20" fmla="+- f6 0 f15"/>
                    <a:gd name="f21" fmla="+- f15 0 f6"/>
                    <a:gd name="f22" fmla="*/ f16 1 21600"/>
                    <a:gd name="f23" fmla="*/ f17 1 21600"/>
                    <a:gd name="f24" fmla="*/ 21600 f16 1"/>
                    <a:gd name="f25" fmla="*/ 21600 f17 1"/>
                    <a:gd name="f26" fmla="+- 0 0 f19"/>
                    <a:gd name="f27" fmla="abs f20"/>
                    <a:gd name="f28" fmla="abs f21"/>
                    <a:gd name="f29" fmla="?: f20 f14 f1"/>
                    <a:gd name="f30" fmla="?: f20 f1 f14"/>
                    <a:gd name="f31" fmla="?: f20 f2 f1"/>
                    <a:gd name="f32" fmla="?: f20 f1 f2"/>
                    <a:gd name="f33" fmla="?: f21 f14 f1"/>
                    <a:gd name="f34" fmla="?: f21 f1 f14"/>
                    <a:gd name="f35" fmla="?: f20 0 f0"/>
                    <a:gd name="f36" fmla="?: f20 f0 0"/>
                    <a:gd name="f37" fmla="min f23 f22"/>
                    <a:gd name="f38" fmla="*/ f24 1 f18"/>
                    <a:gd name="f39" fmla="*/ f25 1 f18"/>
                    <a:gd name="f40" fmla="*/ f26 f0 1"/>
                    <a:gd name="f41" fmla="?: f20 f32 f31"/>
                    <a:gd name="f42" fmla="?: f20 f31 f32"/>
                    <a:gd name="f43" fmla="?: f21 f30 f29"/>
                    <a:gd name="f44" fmla="val f38"/>
                    <a:gd name="f45" fmla="val f39"/>
                    <a:gd name="f46" fmla="*/ f40 1 f7"/>
                    <a:gd name="f47" fmla="?: f21 f42 f41"/>
                    <a:gd name="f48" fmla="*/ f15 f37 1"/>
                    <a:gd name="f49" fmla="*/ f6 f37 1"/>
                    <a:gd name="f50" fmla="*/ f27 f37 1"/>
                    <a:gd name="f51" fmla="*/ f28 f37 1"/>
                    <a:gd name="f52" fmla="+- f45 0 f9"/>
                    <a:gd name="f53" fmla="+- f44 0 f9"/>
                    <a:gd name="f54" fmla="+- f46 0 f1"/>
                    <a:gd name="f55" fmla="*/ f45 f37 1"/>
                    <a:gd name="f56" fmla="*/ f44 f37 1"/>
                    <a:gd name="f57" fmla="+- f45 0 f52"/>
                    <a:gd name="f58" fmla="+- f44 0 f53"/>
                    <a:gd name="f59" fmla="+- f52 0 f45"/>
                    <a:gd name="f60" fmla="+- f53 0 f44"/>
                    <a:gd name="f61" fmla="+- f54 f1 0"/>
                    <a:gd name="f62" fmla="*/ f52 f37 1"/>
                    <a:gd name="f63" fmla="*/ f53 f37 1"/>
                    <a:gd name="f64" fmla="abs f57"/>
                    <a:gd name="f65" fmla="?: f57 0 f0"/>
                    <a:gd name="f66" fmla="?: f57 f0 0"/>
                    <a:gd name="f67" fmla="?: f57 f33 f34"/>
                    <a:gd name="f68" fmla="abs f58"/>
                    <a:gd name="f69" fmla="abs f59"/>
                    <a:gd name="f70" fmla="?: f58 f14 f1"/>
                    <a:gd name="f71" fmla="?: f58 f1 f14"/>
                    <a:gd name="f72" fmla="?: f58 f2 f1"/>
                    <a:gd name="f73" fmla="?: f58 f1 f2"/>
                    <a:gd name="f74" fmla="abs f60"/>
                    <a:gd name="f75" fmla="?: f60 f14 f1"/>
                    <a:gd name="f76" fmla="?: f60 f1 f14"/>
                    <a:gd name="f77" fmla="?: f60 f36 f35"/>
                    <a:gd name="f78" fmla="?: f60 f35 f36"/>
                    <a:gd name="f79" fmla="*/ f61 f7 1"/>
                    <a:gd name="f80" fmla="?: f21 f66 f65"/>
                    <a:gd name="f81" fmla="?: f21 f65 f66"/>
                    <a:gd name="f82" fmla="?: f58 f73 f72"/>
                    <a:gd name="f83" fmla="?: f58 f72 f73"/>
                    <a:gd name="f84" fmla="?: f59 f71 f70"/>
                    <a:gd name="f85" fmla="?: f20 f77 f78"/>
                    <a:gd name="f86" fmla="?: f20 f75 f76"/>
                    <a:gd name="f87" fmla="*/ f79 1 f0"/>
                    <a:gd name="f88" fmla="*/ f64 f37 1"/>
                    <a:gd name="f89" fmla="*/ f68 f37 1"/>
                    <a:gd name="f90" fmla="*/ f69 f37 1"/>
                    <a:gd name="f91" fmla="*/ f74 f37 1"/>
                    <a:gd name="f92" fmla="?: f57 f80 f81"/>
                    <a:gd name="f93" fmla="?: f59 f83 f82"/>
                    <a:gd name="f94" fmla="+- 0 0 f87"/>
                    <a:gd name="f95" fmla="+- 0 0 f94"/>
                    <a:gd name="f96" fmla="*/ f95 f0 1"/>
                    <a:gd name="f97" fmla="*/ f96 1 f7"/>
                    <a:gd name="f98" fmla="+- f97 0 f1"/>
                    <a:gd name="f99" fmla="cos 1 f98"/>
                    <a:gd name="f100" fmla="+- 0 0 f99"/>
                    <a:gd name="f101" fmla="+- 0 0 f100"/>
                    <a:gd name="f102" fmla="val f101"/>
                    <a:gd name="f103" fmla="+- 0 0 f102"/>
                    <a:gd name="f104" fmla="*/ f9 f103 1"/>
                    <a:gd name="f105" fmla="*/ f104 3163 1"/>
                    <a:gd name="f106" fmla="*/ f105 1 7636"/>
                    <a:gd name="f107" fmla="+- f6 f106 0"/>
                    <a:gd name="f108" fmla="+- f44 0 f106"/>
                    <a:gd name="f109" fmla="+- f45 0 f106"/>
                    <a:gd name="f110" fmla="*/ f107 f37 1"/>
                    <a:gd name="f111" fmla="*/ f108 f37 1"/>
                    <a:gd name="f112" fmla="*/ f109 f37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10" t="f110" r="f111" b="f112"/>
                  <a:pathLst>
                    <a:path>
                      <a:moveTo>
                        <a:pt x="f48" y="f49"/>
                      </a:moveTo>
                      <a:arcTo wR="f50" hR="f51" stAng="f47" swAng="f43"/>
                      <a:lnTo>
                        <a:pt x="f49" y="f62"/>
                      </a:lnTo>
                      <a:arcTo wR="f51" hR="f88" stAng="f92" swAng="f67"/>
                      <a:lnTo>
                        <a:pt x="f63" y="f55"/>
                      </a:lnTo>
                      <a:arcTo wR="f89" hR="f90" stAng="f93" swAng="f84"/>
                      <a:lnTo>
                        <a:pt x="f56" y="f48"/>
                      </a:lnTo>
                      <a:arcTo wR="f91" hR="f50" stAng="f85" swAng="f86"/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6345" cap="flat">
                  <a:solidFill>
                    <a:srgbClr val="FFD695"/>
                  </a:solidFill>
                  <a:prstDash val="solid"/>
                  <a:miter/>
                </a:ln>
              </p:spPr>
              <p:txBody>
                <a:bodyPr vert="horz" wrap="square" lIns="0" tIns="0" rIns="0" bIns="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맑은 고딕"/>
                    <a:ea typeface="맑은 고딕" pitchFamily="50"/>
                    <a:cs typeface=""/>
                  </a:endParaRPr>
                </a:p>
              </p:txBody>
            </p:sp>
            <p:sp>
              <p:nvSpPr>
                <p:cNvPr id="33" name="모서리가 둥근 직사각형 5"/>
                <p:cNvSpPr/>
                <p:nvPr/>
              </p:nvSpPr>
              <p:spPr>
                <a:xfrm>
                  <a:off x="6936656" y="1195440"/>
                  <a:ext cx="1229072" cy="476064"/>
                </a:xfrm>
                <a:prstGeom prst="rect">
                  <a:avLst/>
                </a:pr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91440" rIns="91440" bIns="91440" anchor="ctr" anchorCtr="1" compatLnSpc="1">
                  <a:noAutofit/>
                </a:bodyPr>
                <a:lstStyle/>
                <a:p>
                  <a:pPr marL="0" marR="0" lvl="0" indent="0" algn="ctr" defTabSz="1066803" rtl="0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130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ko-KR" sz="3200" b="1" i="0" u="none" strike="noStrike" kern="1200" cap="none" spc="0" baseline="0">
                      <a:solidFill>
                        <a:srgbClr val="00B050"/>
                      </a:solidFill>
                      <a:uFillTx/>
                      <a:latin typeface="1훈정글북 R" pitchFamily="18"/>
                      <a:ea typeface="1훈정글북 R" pitchFamily="18"/>
                      <a:cs typeface=""/>
                    </a:rPr>
                    <a:t>입금</a:t>
                  </a:r>
                  <a:endParaRPr lang="en-US" sz="2400" b="1" i="0" u="none" strike="noStrike" kern="1200" cap="none" spc="0" baseline="0">
                    <a:solidFill>
                      <a:srgbClr val="00B05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endParaRPr>
                </a:p>
              </p:txBody>
            </p:sp>
          </p:grpSp>
        </p:grpSp>
        <p:cxnSp>
          <p:nvCxnSpPr>
            <p:cNvPr id="34" name="직선 연결선 114"/>
            <p:cNvCxnSpPr/>
            <p:nvPr/>
          </p:nvCxnSpPr>
          <p:spPr>
            <a:xfrm>
              <a:off x="6380015" y="1842159"/>
              <a:ext cx="113797" cy="0"/>
            </a:xfrm>
            <a:prstGeom prst="straightConnector1">
              <a:avLst/>
            </a:prstGeom>
            <a:noFill/>
            <a:ln w="6345" cap="flat">
              <a:solidFill>
                <a:srgbClr val="FFE699"/>
              </a:solidFill>
              <a:prstDash val="solid"/>
              <a:miter/>
            </a:ln>
          </p:spPr>
        </p:cxnSp>
        <p:grpSp>
          <p:nvGrpSpPr>
            <p:cNvPr id="35" name="그룹 115"/>
            <p:cNvGrpSpPr/>
            <p:nvPr/>
          </p:nvGrpSpPr>
          <p:grpSpPr>
            <a:xfrm>
              <a:off x="6493812" y="1349416"/>
              <a:ext cx="277265" cy="936666"/>
              <a:chOff x="6493812" y="1349416"/>
              <a:chExt cx="277265" cy="936666"/>
            </a:xfrm>
          </p:grpSpPr>
          <p:grpSp>
            <p:nvGrpSpPr>
              <p:cNvPr id="36" name="그룹 116"/>
              <p:cNvGrpSpPr/>
              <p:nvPr/>
            </p:nvGrpSpPr>
            <p:grpSpPr>
              <a:xfrm>
                <a:off x="6493812" y="1349416"/>
                <a:ext cx="277265" cy="936666"/>
                <a:chOff x="6493812" y="1349416"/>
                <a:chExt cx="277265" cy="936666"/>
              </a:xfrm>
            </p:grpSpPr>
            <p:grpSp>
              <p:nvGrpSpPr>
                <p:cNvPr id="37" name="그룹 118"/>
                <p:cNvGrpSpPr/>
                <p:nvPr/>
              </p:nvGrpSpPr>
              <p:grpSpPr>
                <a:xfrm>
                  <a:off x="6493812" y="1349416"/>
                  <a:ext cx="277265" cy="494316"/>
                  <a:chOff x="6493812" y="1349416"/>
                  <a:chExt cx="277265" cy="494316"/>
                </a:xfrm>
              </p:grpSpPr>
              <p:cxnSp>
                <p:nvCxnSpPr>
                  <p:cNvPr id="38" name="직선 연결선 125"/>
                  <p:cNvCxnSpPr/>
                  <p:nvPr/>
                </p:nvCxnSpPr>
                <p:spPr>
                  <a:xfrm flipV="1">
                    <a:off x="6494590" y="1349416"/>
                    <a:ext cx="0" cy="494316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  <p:cxnSp>
                <p:nvCxnSpPr>
                  <p:cNvPr id="39" name="직선 연결선 126"/>
                  <p:cNvCxnSpPr/>
                  <p:nvPr/>
                </p:nvCxnSpPr>
                <p:spPr>
                  <a:xfrm>
                    <a:off x="6493812" y="1349416"/>
                    <a:ext cx="277265" cy="0"/>
                  </a:xfrm>
                  <a:prstGeom prst="straightConnector1">
                    <a:avLst/>
                  </a:prstGeom>
                  <a:noFill/>
                  <a:ln w="6345" cap="flat">
                    <a:solidFill>
                      <a:srgbClr val="FFE699"/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40" name="직선 연결선 119"/>
                <p:cNvCxnSpPr/>
                <p:nvPr/>
              </p:nvCxnSpPr>
              <p:spPr>
                <a:xfrm flipV="1">
                  <a:off x="6494590" y="1843732"/>
                  <a:ext cx="0" cy="44235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FFE699"/>
                  </a:solidFill>
                  <a:prstDash val="solid"/>
                  <a:miter/>
                </a:ln>
              </p:spPr>
            </p:cxnSp>
          </p:grpSp>
          <p:cxnSp>
            <p:nvCxnSpPr>
              <p:cNvPr id="41" name="직선 연결선 117"/>
              <p:cNvCxnSpPr/>
              <p:nvPr/>
            </p:nvCxnSpPr>
            <p:spPr>
              <a:xfrm>
                <a:off x="6493812" y="2286082"/>
                <a:ext cx="277265" cy="0"/>
              </a:xfrm>
              <a:prstGeom prst="straightConnector1">
                <a:avLst/>
              </a:prstGeom>
              <a:noFill/>
              <a:ln w="6345" cap="flat">
                <a:solidFill>
                  <a:srgbClr val="FFE699"/>
                </a:solidFill>
                <a:prstDash val="solid"/>
                <a:miter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148855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기능 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그룹 49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7" name="모서리가 둥근 직사각형 50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사용자 인증해제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기능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비활성화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9" name="그룹 49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10" name="모서리가 둥근 직사각형 50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1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Account Info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가입 된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유저정보 조회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sp>
        <p:nvSpPr>
          <p:cNvPr id="12" name="TextBox 35"/>
          <p:cNvSpPr txBox="1"/>
          <p:nvPr/>
        </p:nvSpPr>
        <p:spPr>
          <a:xfrm>
            <a:off x="3285713" y="489990"/>
            <a:ext cx="1644594" cy="4909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정보조회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grpSp>
        <p:nvGrpSpPr>
          <p:cNvPr id="13" name="Diagram group"/>
          <p:cNvGrpSpPr/>
          <p:nvPr/>
        </p:nvGrpSpPr>
        <p:grpSpPr>
          <a:xfrm>
            <a:off x="4491733" y="1408870"/>
            <a:ext cx="1887898" cy="863440"/>
            <a:chOff x="4491733" y="1408870"/>
            <a:chExt cx="1887898" cy="863440"/>
          </a:xfrm>
        </p:grpSpPr>
        <p:sp>
          <p:nvSpPr>
            <p:cNvPr id="14" name="모서리가 둥근 직사각형 121"/>
            <p:cNvSpPr/>
            <p:nvPr/>
          </p:nvSpPr>
          <p:spPr>
            <a:xfrm>
              <a:off x="4491733" y="1408870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15" name="그룹 122"/>
            <p:cNvGrpSpPr/>
            <p:nvPr/>
          </p:nvGrpSpPr>
          <p:grpSpPr>
            <a:xfrm>
              <a:off x="4680530" y="1531930"/>
              <a:ext cx="1699101" cy="740380"/>
              <a:chOff x="4680530" y="1531930"/>
              <a:chExt cx="1699101" cy="740380"/>
            </a:xfrm>
          </p:grpSpPr>
          <p:sp>
            <p:nvSpPr>
              <p:cNvPr id="16" name="모서리가 둥근 직사각형 123"/>
              <p:cNvSpPr/>
              <p:nvPr/>
            </p:nvSpPr>
            <p:spPr>
              <a:xfrm>
                <a:off x="4680530" y="1531930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7" name="모서리가 둥근 직사각형 5"/>
              <p:cNvSpPr/>
              <p:nvPr/>
            </p:nvSpPr>
            <p:spPr>
              <a:xfrm>
                <a:off x="4712122" y="155362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로그아웃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4491733" y="1409081"/>
            <a:ext cx="1887898" cy="863458"/>
            <a:chOff x="4491733" y="1409081"/>
            <a:chExt cx="1887898" cy="863458"/>
          </a:xfrm>
        </p:grpSpPr>
        <p:sp>
          <p:nvSpPr>
            <p:cNvPr id="19" name="모서리가 둥근 직사각형 37"/>
            <p:cNvSpPr/>
            <p:nvPr/>
          </p:nvSpPr>
          <p:spPr>
            <a:xfrm>
              <a:off x="4491733" y="1409081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20" name="그룹 38"/>
            <p:cNvGrpSpPr/>
            <p:nvPr/>
          </p:nvGrpSpPr>
          <p:grpSpPr>
            <a:xfrm>
              <a:off x="4680530" y="1532159"/>
              <a:ext cx="1699101" cy="740380"/>
              <a:chOff x="4680530" y="1532159"/>
              <a:chExt cx="1699101" cy="740380"/>
            </a:xfrm>
          </p:grpSpPr>
          <p:sp>
            <p:nvSpPr>
              <p:cNvPr id="21" name="모서리가 둥근 직사각형 39"/>
              <p:cNvSpPr/>
              <p:nvPr/>
            </p:nvSpPr>
            <p:spPr>
              <a:xfrm>
                <a:off x="4680530" y="1532159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22" name="모서리가 둥근 직사각형 5"/>
              <p:cNvSpPr/>
              <p:nvPr/>
            </p:nvSpPr>
            <p:spPr>
              <a:xfrm>
                <a:off x="4712122" y="155383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정보조회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148855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1-1. </a:t>
            </a:r>
            <a:r>
              <a:rPr lang="ko-KR" sz="3600" b="0" i="0" u="none" strike="noStrike" kern="1200" cap="none" spc="0" baseline="0">
                <a:solidFill>
                  <a:srgbClr val="FFD96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기능 명세</a:t>
            </a:r>
            <a:endParaRPr lang="en-US" sz="3600" b="1" i="0" u="none" strike="noStrike" kern="1200" cap="none" spc="0" baseline="0">
              <a:solidFill>
                <a:srgbClr val="FFD966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5"/>
          <p:cNvSpPr txBox="1"/>
          <p:nvPr/>
        </p:nvSpPr>
        <p:spPr>
          <a:xfrm>
            <a:off x="3285713" y="489990"/>
            <a:ext cx="1104192" cy="4909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</a:t>
            </a:r>
            <a:r>
              <a:rPr lang="ko-KR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종료</a:t>
            </a:r>
            <a:endParaRPr lang="en-US" sz="24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grpSp>
        <p:nvGrpSpPr>
          <p:cNvPr id="7" name="Diagram group"/>
          <p:cNvGrpSpPr/>
          <p:nvPr/>
        </p:nvGrpSpPr>
        <p:grpSpPr>
          <a:xfrm>
            <a:off x="4491733" y="1409081"/>
            <a:ext cx="1887898" cy="863458"/>
            <a:chOff x="4491733" y="1409081"/>
            <a:chExt cx="1887898" cy="863458"/>
          </a:xfrm>
        </p:grpSpPr>
        <p:sp>
          <p:nvSpPr>
            <p:cNvPr id="8" name="모서리가 둥근 직사각형 23"/>
            <p:cNvSpPr/>
            <p:nvPr/>
          </p:nvSpPr>
          <p:spPr>
            <a:xfrm>
              <a:off x="4491733" y="1409081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9" name="그룹 24"/>
            <p:cNvGrpSpPr/>
            <p:nvPr/>
          </p:nvGrpSpPr>
          <p:grpSpPr>
            <a:xfrm>
              <a:off x="4680530" y="1532159"/>
              <a:ext cx="1699101" cy="740380"/>
              <a:chOff x="4680530" y="1532159"/>
              <a:chExt cx="1699101" cy="740380"/>
            </a:xfrm>
          </p:grpSpPr>
          <p:sp>
            <p:nvSpPr>
              <p:cNvPr id="10" name="모서리가 둥근 직사각형 25"/>
              <p:cNvSpPr/>
              <p:nvPr/>
            </p:nvSpPr>
            <p:spPr>
              <a:xfrm>
                <a:off x="4680530" y="1532159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1" name="모서리가 둥근 직사각형 5"/>
              <p:cNvSpPr/>
              <p:nvPr/>
            </p:nvSpPr>
            <p:spPr>
              <a:xfrm>
                <a:off x="4712122" y="155383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종료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12" name="그룹 27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13" name="모서리가 둥근 직사각형 28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4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프로그램 종료</a:t>
              </a:r>
              <a:endPara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유저정보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저장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15" name="Diagram group"/>
          <p:cNvGrpSpPr/>
          <p:nvPr/>
        </p:nvGrpSpPr>
        <p:grpSpPr>
          <a:xfrm>
            <a:off x="4491733" y="1409081"/>
            <a:ext cx="1887898" cy="863458"/>
            <a:chOff x="4491733" y="1409081"/>
            <a:chExt cx="1887898" cy="863458"/>
          </a:xfrm>
        </p:grpSpPr>
        <p:sp>
          <p:nvSpPr>
            <p:cNvPr id="16" name="모서리가 둥근 직사각형 37"/>
            <p:cNvSpPr/>
            <p:nvPr/>
          </p:nvSpPr>
          <p:spPr>
            <a:xfrm>
              <a:off x="4491733" y="1409081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17" name="그룹 38"/>
            <p:cNvGrpSpPr/>
            <p:nvPr/>
          </p:nvGrpSpPr>
          <p:grpSpPr>
            <a:xfrm>
              <a:off x="4680530" y="1532159"/>
              <a:ext cx="1699101" cy="740380"/>
              <a:chOff x="4680530" y="1532159"/>
              <a:chExt cx="1699101" cy="740380"/>
            </a:xfrm>
          </p:grpSpPr>
          <p:sp>
            <p:nvSpPr>
              <p:cNvPr id="18" name="모서리가 둥근 직사각형 39"/>
              <p:cNvSpPr/>
              <p:nvPr/>
            </p:nvSpPr>
            <p:spPr>
              <a:xfrm>
                <a:off x="4680530" y="1532159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9" name="모서리가 둥근 직사각형 5"/>
              <p:cNvSpPr/>
              <p:nvPr/>
            </p:nvSpPr>
            <p:spPr>
              <a:xfrm>
                <a:off x="4712122" y="155383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정보조회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  <p:grpSp>
        <p:nvGrpSpPr>
          <p:cNvPr id="20" name="그룹 49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21" name="모서리가 둥근 직사각형 50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22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Account Info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가입 된</a:t>
              </a:r>
              <a:r>
                <a:rPr lang="en-US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유저정보 조회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99" y="287999"/>
            <a:ext cx="3558323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2.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메인 화면</a:t>
            </a: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</a:t>
            </a:r>
            <a:r>
              <a:rPr lang="ko-KR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소개</a:t>
            </a:r>
            <a:endParaRPr lang="en-US" sz="3600" b="1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옛날목욕탕L" pitchFamily="18"/>
              <a:ea typeface="a옛날목욕탕L" pitchFamily="18"/>
              <a:cs typeface="Mangal" pitchFamily="2"/>
            </a:endParaRPr>
          </a:p>
        </p:txBody>
      </p:sp>
      <p:sp>
        <p:nvSpPr>
          <p:cNvPr id="3" name="직선 연결선 3"/>
          <p:cNvSpPr/>
          <p:nvPr/>
        </p:nvSpPr>
        <p:spPr>
          <a:xfrm>
            <a:off x="437211" y="943816"/>
            <a:ext cx="921599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beve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배달의민족 한나는 열한살" pitchFamily="50"/>
              <a:ea typeface="배달의민족 한나는 열한살" pitchFamily="50"/>
              <a:cs typeface="Mangal" pitchFamily="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5999" y="6590035"/>
            <a:ext cx="440292" cy="6910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1훈정글북 R" pitchFamily="18"/>
                <a:ea typeface="1훈정글북 R" pitchFamily="18"/>
                <a:cs typeface="Mangal" pitchFamily="2"/>
              </a:rPr>
              <a:t>  </a:t>
            </a:r>
            <a:endParaRPr lang="en-US" sz="3200" b="0" i="0" u="none" strike="noStrike" kern="1200" cap="none" spc="0" baseline="0">
              <a:solidFill>
                <a:srgbClr val="FFFFFF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1훈정글북 R" pitchFamily="18"/>
              <a:ea typeface="1훈정글북 R" pitchFamily="18"/>
              <a:cs typeface="Mangal" pitchFamily="2"/>
            </a:endParaRPr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5164073"/>
            <a:ext cx="2764148" cy="2116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1" y="1599633"/>
            <a:ext cx="3324685" cy="562053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그룹 4"/>
          <p:cNvGrpSpPr/>
          <p:nvPr/>
        </p:nvGrpSpPr>
        <p:grpSpPr>
          <a:xfrm>
            <a:off x="3911108" y="1457507"/>
            <a:ext cx="5587111" cy="743425"/>
            <a:chOff x="3911108" y="1457507"/>
            <a:chExt cx="5587111" cy="743425"/>
          </a:xfrm>
        </p:grpSpPr>
        <p:pic>
          <p:nvPicPr>
            <p:cNvPr id="8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4478" y="1599633"/>
              <a:ext cx="3343741" cy="52381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9" name="줄무늬가 있는 오른쪽 화살표 1"/>
            <p:cNvSpPr/>
            <p:nvPr/>
          </p:nvSpPr>
          <p:spPr>
            <a:xfrm>
              <a:off x="3911108" y="1457507"/>
              <a:ext cx="2032747" cy="743425"/>
            </a:xfrm>
            <a:custGeom>
              <a:avLst>
                <a:gd name="f0" fmla="val 18148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4000"/>
                <a:gd name="f10" fmla="val 10800"/>
                <a:gd name="f11" fmla="val 21800"/>
                <a:gd name="f12" fmla="val 1000"/>
                <a:gd name="f13" fmla="val 2000"/>
                <a:gd name="f14" fmla="val 3000"/>
                <a:gd name="f15" fmla="+- 0 0 0"/>
                <a:gd name="f16" fmla="+- 0 0 180"/>
                <a:gd name="f17" fmla="*/ f5 1 21600"/>
                <a:gd name="f18" fmla="*/ f6 1 21600"/>
                <a:gd name="f19" fmla="+- f8 0 f7"/>
                <a:gd name="f20" fmla="pin 4000 f0 21600"/>
                <a:gd name="f21" fmla="pin 0 f1 10800"/>
                <a:gd name="f22" fmla="*/ f15 f2 1"/>
                <a:gd name="f23" fmla="*/ f16 f2 1"/>
                <a:gd name="f24" fmla="val f20"/>
                <a:gd name="f25" fmla="val f21"/>
                <a:gd name="f26" fmla="*/ f19 1 21600"/>
                <a:gd name="f27" fmla="*/ f20 f17 1"/>
                <a:gd name="f28" fmla="*/ f21 f18 1"/>
                <a:gd name="f29" fmla="*/ f22 1 f4"/>
                <a:gd name="f30" fmla="*/ f23 1 f4"/>
                <a:gd name="f31" fmla="+- f8 0 f25"/>
                <a:gd name="f32" fmla="+- f8 0 f24"/>
                <a:gd name="f33" fmla="*/ 4000 f26 1"/>
                <a:gd name="f34" fmla="*/ 0 f26 1"/>
                <a:gd name="f35" fmla="*/ 21600 f26 1"/>
                <a:gd name="f36" fmla="*/ f25 f18 1"/>
                <a:gd name="f37" fmla="*/ f24 f17 1"/>
                <a:gd name="f38" fmla="+- f29 0 f3"/>
                <a:gd name="f39" fmla="+- f30 0 f3"/>
                <a:gd name="f40" fmla="*/ f32 f25 1"/>
                <a:gd name="f41" fmla="*/ f34 1 f26"/>
                <a:gd name="f42" fmla="*/ f35 1 f26"/>
                <a:gd name="f43" fmla="*/ f33 1 f26"/>
                <a:gd name="f44" fmla="*/ f31 f18 1"/>
                <a:gd name="f45" fmla="*/ f40 1 10800"/>
                <a:gd name="f46" fmla="*/ f43 f17 1"/>
                <a:gd name="f47" fmla="*/ f41 f18 1"/>
                <a:gd name="f48" fmla="*/ f42 f18 1"/>
                <a:gd name="f49" fmla="+- f24 f45 0"/>
                <a:gd name="f50" fmla="*/ f49 f17 1"/>
              </a:gdLst>
              <a:ahLst>
                <a:ahXY gdRefX="f0" minX="f9" maxX="f8" gdRefY="f1" minY="f7" maxY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37" y="f47"/>
                </a:cxn>
                <a:cxn ang="f39">
                  <a:pos x="f37" y="f48"/>
                </a:cxn>
              </a:cxnLst>
              <a:rect l="f46" t="f36" r="f50" b="f44"/>
              <a:pathLst>
                <a:path w="21600" h="21600">
                  <a:moveTo>
                    <a:pt x="f24" y="f7"/>
                  </a:moveTo>
                  <a:lnTo>
                    <a:pt x="f8" y="f10"/>
                  </a:lnTo>
                  <a:lnTo>
                    <a:pt x="f24" y="f11"/>
                  </a:lnTo>
                  <a:lnTo>
                    <a:pt x="f24" y="f31"/>
                  </a:lnTo>
                  <a:lnTo>
                    <a:pt x="f9" y="f31"/>
                  </a:lnTo>
                  <a:lnTo>
                    <a:pt x="f9" y="f25"/>
                  </a:lnTo>
                  <a:lnTo>
                    <a:pt x="f24" y="f25"/>
                  </a:lnTo>
                  <a:lnTo>
                    <a:pt x="f24" y="f7"/>
                  </a:lnTo>
                  <a:moveTo>
                    <a:pt x="f7" y="f25"/>
                  </a:moveTo>
                  <a:lnTo>
                    <a:pt x="f7" y="f31"/>
                  </a:lnTo>
                  <a:lnTo>
                    <a:pt x="f12" y="f31"/>
                  </a:lnTo>
                  <a:lnTo>
                    <a:pt x="f12" y="f25"/>
                  </a:lnTo>
                  <a:lnTo>
                    <a:pt x="f7" y="f25"/>
                  </a:lnTo>
                  <a:moveTo>
                    <a:pt x="f13" y="f25"/>
                  </a:moveTo>
                  <a:lnTo>
                    <a:pt x="f13" y="f31"/>
                  </a:lnTo>
                  <a:lnTo>
                    <a:pt x="f14" y="f31"/>
                  </a:lnTo>
                  <a:lnTo>
                    <a:pt x="f14" y="f25"/>
                  </a:lnTo>
                  <a:lnTo>
                    <a:pt x="f13" y="f25"/>
                  </a:ln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Thread 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적용</a:t>
              </a: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sp>
        <p:nvSpPr>
          <p:cNvPr id="10" name="TextBox 32"/>
          <p:cNvSpPr txBox="1"/>
          <p:nvPr/>
        </p:nvSpPr>
        <p:spPr>
          <a:xfrm>
            <a:off x="3617412" y="489578"/>
            <a:ext cx="3022274" cy="4909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옛날목욕탕L" pitchFamily="18"/>
                <a:ea typeface="a옛날목욕탕L" pitchFamily="18"/>
                <a:cs typeface="Mangal" pitchFamily="2"/>
              </a:rPr>
              <a:t> _ Thread ( Title )</a:t>
            </a:r>
          </a:p>
        </p:txBody>
      </p:sp>
      <p:grpSp>
        <p:nvGrpSpPr>
          <p:cNvPr id="11" name="그룹 27"/>
          <p:cNvGrpSpPr/>
          <p:nvPr/>
        </p:nvGrpSpPr>
        <p:grpSpPr>
          <a:xfrm>
            <a:off x="2559021" y="2690695"/>
            <a:ext cx="6855064" cy="2425290"/>
            <a:chOff x="2559021" y="2690695"/>
            <a:chExt cx="6855064" cy="2425290"/>
          </a:xfrm>
        </p:grpSpPr>
        <p:sp>
          <p:nvSpPr>
            <p:cNvPr id="12" name="모서리가 둥근 직사각형 28"/>
            <p:cNvSpPr/>
            <p:nvPr/>
          </p:nvSpPr>
          <p:spPr>
            <a:xfrm>
              <a:off x="2559021" y="2690695"/>
              <a:ext cx="6855064" cy="242529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E7AE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sp>
          <p:nvSpPr>
            <p:cNvPr id="13" name="모서리가 둥근 직사각형 5"/>
            <p:cNvSpPr/>
            <p:nvPr/>
          </p:nvSpPr>
          <p:spPr>
            <a:xfrm>
              <a:off x="2686507" y="2761725"/>
              <a:ext cx="6600075" cy="228322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36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프로그램 종료</a:t>
              </a:r>
              <a:endPara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( </a:t>
              </a:r>
              <a:r>
                <a:rPr lang="ko-KR" sz="2800" b="1" i="0" u="none" strike="noStrike" kern="1200" cap="none" spc="0" baseline="0">
                  <a:solidFill>
                    <a:srgbClr val="00B05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유저정보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저장</a:t>
              </a:r>
              <a:r>
                <a:rPr lang="en-US" sz="2800" b="1" i="0" u="none" strike="noStrike" kern="1200" cap="none" spc="0" baseline="0">
                  <a:solidFill>
                    <a:srgbClr val="FF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)</a:t>
              </a:r>
              <a:endPara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</p:txBody>
        </p:sp>
      </p:grpSp>
      <p:grpSp>
        <p:nvGrpSpPr>
          <p:cNvPr id="14" name="그룹 30"/>
          <p:cNvGrpSpPr/>
          <p:nvPr/>
        </p:nvGrpSpPr>
        <p:grpSpPr>
          <a:xfrm>
            <a:off x="186839" y="3514725"/>
            <a:ext cx="6385401" cy="2009778"/>
            <a:chOff x="186839" y="3514725"/>
            <a:chExt cx="6385401" cy="2009778"/>
          </a:xfrm>
        </p:grpSpPr>
        <p:grpSp>
          <p:nvGrpSpPr>
            <p:cNvPr id="15" name="그룹 33"/>
            <p:cNvGrpSpPr/>
            <p:nvPr/>
          </p:nvGrpSpPr>
          <p:grpSpPr>
            <a:xfrm>
              <a:off x="186839" y="3514725"/>
              <a:ext cx="6385401" cy="2009778"/>
              <a:chOff x="186839" y="3514725"/>
              <a:chExt cx="6385401" cy="2009778"/>
            </a:xfrm>
          </p:grpSpPr>
          <p:sp>
            <p:nvSpPr>
              <p:cNvPr id="16" name="모서리가 둥근 직사각형 34"/>
              <p:cNvSpPr/>
              <p:nvPr/>
            </p:nvSpPr>
            <p:spPr>
              <a:xfrm>
                <a:off x="186839" y="3514725"/>
                <a:ext cx="3805568" cy="2009778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noFill/>
              <a:ln w="76196" cap="flat">
                <a:solidFill>
                  <a:srgbClr val="FF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17" name="줄무늬가 있는 오른쪽 화살표 41"/>
              <p:cNvSpPr/>
              <p:nvPr/>
            </p:nvSpPr>
            <p:spPr>
              <a:xfrm rot="10799991">
                <a:off x="4091007" y="4095927"/>
                <a:ext cx="2481233" cy="847365"/>
              </a:xfrm>
              <a:custGeom>
                <a:avLst>
                  <a:gd name="f0" fmla="val 18148"/>
                  <a:gd name="f1" fmla="val 5400"/>
                </a:avLst>
                <a:gdLst>
                  <a:gd name="f2" fmla="val 10800000"/>
                  <a:gd name="f3" fmla="val 5400000"/>
                  <a:gd name="f4" fmla="val 180"/>
                  <a:gd name="f5" fmla="val w"/>
                  <a:gd name="f6" fmla="val h"/>
                  <a:gd name="f7" fmla="val 0"/>
                  <a:gd name="f8" fmla="val 21600"/>
                  <a:gd name="f9" fmla="val 4000"/>
                  <a:gd name="f10" fmla="val 10800"/>
                  <a:gd name="f11" fmla="val 21800"/>
                  <a:gd name="f12" fmla="val 1000"/>
                  <a:gd name="f13" fmla="val 2000"/>
                  <a:gd name="f14" fmla="val 3000"/>
                  <a:gd name="f15" fmla="+- 0 0 0"/>
                  <a:gd name="f16" fmla="+- 0 0 180"/>
                  <a:gd name="f17" fmla="*/ f5 1 21600"/>
                  <a:gd name="f18" fmla="*/ f6 1 21600"/>
                  <a:gd name="f19" fmla="+- f8 0 f7"/>
                  <a:gd name="f20" fmla="pin 4000 f0 21600"/>
                  <a:gd name="f21" fmla="pin 0 f1 10800"/>
                  <a:gd name="f22" fmla="*/ f15 f2 1"/>
                  <a:gd name="f23" fmla="*/ f16 f2 1"/>
                  <a:gd name="f24" fmla="val f20"/>
                  <a:gd name="f25" fmla="val f21"/>
                  <a:gd name="f26" fmla="*/ f19 1 21600"/>
                  <a:gd name="f27" fmla="*/ f20 f17 1"/>
                  <a:gd name="f28" fmla="*/ f21 f18 1"/>
                  <a:gd name="f29" fmla="*/ f22 1 f4"/>
                  <a:gd name="f30" fmla="*/ f23 1 f4"/>
                  <a:gd name="f31" fmla="+- f8 0 f25"/>
                  <a:gd name="f32" fmla="+- f8 0 f24"/>
                  <a:gd name="f33" fmla="*/ 4000 f26 1"/>
                  <a:gd name="f34" fmla="*/ 0 f26 1"/>
                  <a:gd name="f35" fmla="*/ 21600 f26 1"/>
                  <a:gd name="f36" fmla="*/ f25 f18 1"/>
                  <a:gd name="f37" fmla="*/ f24 f17 1"/>
                  <a:gd name="f38" fmla="+- f29 0 f3"/>
                  <a:gd name="f39" fmla="+- f30 0 f3"/>
                  <a:gd name="f40" fmla="*/ f32 f25 1"/>
                  <a:gd name="f41" fmla="*/ f34 1 f26"/>
                  <a:gd name="f42" fmla="*/ f35 1 f26"/>
                  <a:gd name="f43" fmla="*/ f33 1 f26"/>
                  <a:gd name="f44" fmla="*/ f31 f18 1"/>
                  <a:gd name="f45" fmla="*/ f40 1 10800"/>
                  <a:gd name="f46" fmla="*/ f43 f17 1"/>
                  <a:gd name="f47" fmla="*/ f41 f18 1"/>
                  <a:gd name="f48" fmla="*/ f42 f18 1"/>
                  <a:gd name="f49" fmla="+- f24 f45 0"/>
                  <a:gd name="f50" fmla="*/ f49 f17 1"/>
                </a:gdLst>
                <a:ahLst>
                  <a:ahXY gdRefX="f0" minX="f9" maxX="f8" gdRefY="f1" minY="f7" maxY="f10">
                    <a:pos x="f27" y="f2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8">
                    <a:pos x="f37" y="f47"/>
                  </a:cxn>
                  <a:cxn ang="f39">
                    <a:pos x="f37" y="f48"/>
                  </a:cxn>
                </a:cxnLst>
                <a:rect l="f46" t="f36" r="f50" b="f44"/>
                <a:pathLst>
                  <a:path w="21600" h="21600">
                    <a:moveTo>
                      <a:pt x="f24" y="f7"/>
                    </a:moveTo>
                    <a:lnTo>
                      <a:pt x="f8" y="f10"/>
                    </a:lnTo>
                    <a:lnTo>
                      <a:pt x="f24" y="f11"/>
                    </a:lnTo>
                    <a:lnTo>
                      <a:pt x="f24" y="f31"/>
                    </a:lnTo>
                    <a:lnTo>
                      <a:pt x="f9" y="f31"/>
                    </a:lnTo>
                    <a:lnTo>
                      <a:pt x="f9" y="f25"/>
                    </a:lnTo>
                    <a:lnTo>
                      <a:pt x="f24" y="f25"/>
                    </a:lnTo>
                    <a:lnTo>
                      <a:pt x="f24" y="f7"/>
                    </a:lnTo>
                    <a:moveTo>
                      <a:pt x="f7" y="f25"/>
                    </a:moveTo>
                    <a:lnTo>
                      <a:pt x="f7" y="f31"/>
                    </a:lnTo>
                    <a:lnTo>
                      <a:pt x="f12" y="f31"/>
                    </a:lnTo>
                    <a:lnTo>
                      <a:pt x="f12" y="f25"/>
                    </a:lnTo>
                    <a:lnTo>
                      <a:pt x="f7" y="f25"/>
                    </a:lnTo>
                    <a:moveTo>
                      <a:pt x="f13" y="f25"/>
                    </a:moveTo>
                    <a:lnTo>
                      <a:pt x="f13" y="f31"/>
                    </a:lnTo>
                    <a:lnTo>
                      <a:pt x="f14" y="f31"/>
                    </a:lnTo>
                    <a:lnTo>
                      <a:pt x="f14" y="f25"/>
                    </a:lnTo>
                    <a:lnTo>
                      <a:pt x="f13" y="f25"/>
                    </a:lnTo>
                    <a:close/>
                  </a:path>
                </a:pathLst>
              </a:custGeom>
              <a:solidFill>
                <a:srgbClr val="FF000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endParaRPr>
              </a:p>
            </p:txBody>
          </p:sp>
        </p:grpSp>
        <p:sp>
          <p:nvSpPr>
            <p:cNvPr id="18" name="TextBox 21"/>
            <p:cNvSpPr txBox="1"/>
            <p:nvPr/>
          </p:nvSpPr>
          <p:spPr>
            <a:xfrm>
              <a:off x="4331540" y="4332491"/>
              <a:ext cx="1822938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입</a:t>
              </a: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/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출금</a:t>
              </a: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 </a:t>
              </a:r>
              <a:r>
                <a:rPr lang="ko-KR" sz="1800" b="0" i="0" u="none" strike="noStrike" kern="1200" cap="none" spc="0" baseline="0">
                  <a:solidFill>
                    <a:srgbClr val="FFFFFF"/>
                  </a:solidFill>
                  <a:uFillTx/>
                  <a:latin typeface="a옛날목욕탕L" pitchFamily="18"/>
                  <a:ea typeface="a옛날목욕탕L" pitchFamily="18"/>
                  <a:cs typeface=""/>
                </a:rPr>
                <a:t>비활성화</a:t>
              </a: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옛날목욕탕L" pitchFamily="18"/>
                <a:ea typeface="a옛날목욕탕L" pitchFamily="18"/>
                <a:cs typeface=""/>
              </a:endParaRP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</p:grpSp>
      <p:grpSp>
        <p:nvGrpSpPr>
          <p:cNvPr id="19" name="Diagram group"/>
          <p:cNvGrpSpPr/>
          <p:nvPr/>
        </p:nvGrpSpPr>
        <p:grpSpPr>
          <a:xfrm>
            <a:off x="4491733" y="1409081"/>
            <a:ext cx="1887898" cy="863458"/>
            <a:chOff x="4491733" y="1409081"/>
            <a:chExt cx="1887898" cy="863458"/>
          </a:xfrm>
        </p:grpSpPr>
        <p:sp>
          <p:nvSpPr>
            <p:cNvPr id="20" name="모서리가 둥근 직사각형 23"/>
            <p:cNvSpPr/>
            <p:nvPr/>
          </p:nvSpPr>
          <p:spPr>
            <a:xfrm>
              <a:off x="4491733" y="1409081"/>
              <a:ext cx="1699101" cy="7403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50"/>
                <a:cs typeface=""/>
              </a:endParaRPr>
            </a:p>
          </p:txBody>
        </p:sp>
        <p:grpSp>
          <p:nvGrpSpPr>
            <p:cNvPr id="21" name="그룹 24"/>
            <p:cNvGrpSpPr/>
            <p:nvPr/>
          </p:nvGrpSpPr>
          <p:grpSpPr>
            <a:xfrm>
              <a:off x="4680530" y="1532159"/>
              <a:ext cx="1699101" cy="740380"/>
              <a:chOff x="4680530" y="1532159"/>
              <a:chExt cx="1699101" cy="740380"/>
            </a:xfrm>
          </p:grpSpPr>
          <p:sp>
            <p:nvSpPr>
              <p:cNvPr id="22" name="모서리가 둥근 직사각형 25"/>
              <p:cNvSpPr/>
              <p:nvPr/>
            </p:nvSpPr>
            <p:spPr>
              <a:xfrm>
                <a:off x="4680530" y="1532159"/>
                <a:ext cx="1699101" cy="740380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216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6345" cap="flat">
                <a:solidFill>
                  <a:srgbClr val="E7AE00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맑은 고딕"/>
                  <a:ea typeface="맑은 고딕" pitchFamily="50"/>
                  <a:cs typeface=""/>
                </a:endParaRPr>
              </a:p>
            </p:txBody>
          </p:sp>
          <p:sp>
            <p:nvSpPr>
              <p:cNvPr id="23" name="모서리가 둥근 직사각형 5"/>
              <p:cNvSpPr/>
              <p:nvPr/>
            </p:nvSpPr>
            <p:spPr>
              <a:xfrm>
                <a:off x="4712122" y="1553839"/>
                <a:ext cx="1635898" cy="697010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91440" rIns="91440" bIns="91440" anchor="ctr" anchorCtr="1" compatLnSpc="1">
                <a:noAutofit/>
              </a:bodyPr>
              <a:lstStyle/>
              <a:p>
                <a:pPr marL="0" marR="0" lvl="0" indent="0" algn="ctr" defTabSz="1066803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3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3200" b="1" i="0" u="none" strike="noStrike" kern="1200" cap="none" spc="0" baseline="0">
                    <a:solidFill>
                      <a:srgbClr val="000000"/>
                    </a:solidFill>
                    <a:uFillTx/>
                    <a:latin typeface="1훈정글북 R" pitchFamily="18"/>
                    <a:ea typeface="1훈정글북 R" pitchFamily="18"/>
                    <a:cs typeface=""/>
                  </a:rPr>
                  <a:t>종료</a:t>
                </a:r>
                <a:endParaRPr lang="en-US" sz="3100" b="1" i="0" u="none" strike="noStrike" kern="1200" cap="none" spc="0" baseline="0">
                  <a:solidFill>
                    <a:srgbClr val="000000"/>
                  </a:solidFill>
                  <a:uFillTx/>
                  <a:latin typeface="1훈정글북 R" pitchFamily="18"/>
                  <a:ea typeface="1훈정글북 R" pitchFamily="18"/>
                  <a:cs typeface="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446</Words>
  <Application>Microsoft Office PowerPoint</Application>
  <PresentationFormat>사용자 지정</PresentationFormat>
  <Paragraphs>184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1훈정글북 R</vt:lpstr>
      <vt:lpstr>a옛날목욕탕L</vt:lpstr>
      <vt:lpstr>굴림</vt:lpstr>
      <vt:lpstr>맑은 고딕</vt:lpstr>
      <vt:lpstr>바탕</vt:lpstr>
      <vt:lpstr>배달의민족 한나는 열한살</vt:lpstr>
      <vt:lpstr>Arial</vt:lpstr>
      <vt:lpstr>Mangal</vt:lpstr>
      <vt:lpstr>Tahoma</vt:lpstr>
      <vt:lpstr>기본값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Hangyu Choi</dc:creator>
  <cp:lastModifiedBy>user</cp:lastModifiedBy>
  <cp:revision>64</cp:revision>
  <dcterms:created xsi:type="dcterms:W3CDTF">2017-01-13T15:59:58Z</dcterms:created>
  <dcterms:modified xsi:type="dcterms:W3CDTF">2017-02-14T00:37:56Z</dcterms:modified>
  <cp:contentStatus/>
</cp:coreProperties>
</file>