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5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8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7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F46-7986-442B-95FA-682E9134F712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307D-EC0D-482A-98EF-E94439F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2987824" y="2558514"/>
            <a:ext cx="33843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400" kern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4400" kern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월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10</a:t>
            </a:r>
            <a:r>
              <a:rPr lang="ko-KR" altLang="en-US" sz="4400" kern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일</a:t>
            </a:r>
            <a:endParaRPr lang="en-US" altLang="ko-KR" sz="4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algn="ctr" defTabSz="914400" latinLnBrk="1"/>
            <a:endParaRPr lang="en-US" altLang="ko-KR" sz="4400" dirty="0">
              <a:solidFill>
                <a:schemeClr val="bg1"/>
              </a:solidFill>
              <a:latin typeface="배달의민족 한나"/>
              <a:ea typeface="배달의민족 도현" pitchFamily="50" charset="-127"/>
            </a:endParaRPr>
          </a:p>
          <a:p>
            <a:pPr marL="0" algn="ctr" defTabSz="914400" latinLnBrk="1"/>
            <a:r>
              <a:rPr lang="en-US" altLang="ko-KR" sz="4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조 </a:t>
            </a:r>
            <a:r>
              <a:rPr lang="en-US" altLang="ko-KR" sz="4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Uni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T.T </a:t>
            </a:r>
          </a:p>
          <a:p>
            <a:pPr marL="0" algn="ctr" defTabSz="914400" latinLnBrk="1"/>
            <a:r>
              <a:rPr lang="ko-KR" altLang="en-US" sz="4400" kern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회의록</a:t>
            </a:r>
            <a:endParaRPr lang="en-US" altLang="ko-KR" sz="4400" kern="12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6" name="slide1_group3"/>
          <p:cNvGrpSpPr>
            <a:grpSpLocks/>
          </p:cNvGrpSpPr>
          <p:nvPr/>
        </p:nvGrpSpPr>
        <p:grpSpPr>
          <a:xfrm>
            <a:off x="4283968" y="1916832"/>
            <a:ext cx="576064" cy="576064"/>
            <a:chOff x="4283968" y="1916832"/>
            <a:chExt cx="576064" cy="576064"/>
          </a:xfrm>
        </p:grpSpPr>
        <p:sp>
          <p:nvSpPr>
            <p:cNvPr id="7" name="slide1_shape4"/>
            <p:cNvSpPr/>
            <p:nvPr/>
          </p:nvSpPr>
          <p:spPr>
            <a:xfrm>
              <a:off x="4283968" y="1916832"/>
              <a:ext cx="576064" cy="576064"/>
            </a:xfrm>
            <a:prstGeom prst="ellipse">
              <a:avLst/>
            </a:prstGeom>
            <a:noFill/>
            <a:ln w="3175" cap="flat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배달의민족 한나"/>
                <a:ea typeface="배달의민족 한나"/>
                <a:cs typeface="+mn-cs"/>
              </a:endParaRPr>
            </a:p>
          </p:txBody>
        </p:sp>
        <p:sp>
          <p:nvSpPr>
            <p:cNvPr id="8" name="slide1_shape5"/>
            <p:cNvSpPr/>
            <p:nvPr/>
          </p:nvSpPr>
          <p:spPr>
            <a:xfrm>
              <a:off x="4336337" y="1978726"/>
              <a:ext cx="471325" cy="471325"/>
            </a:xfrm>
            <a:prstGeom prst="ellipse">
              <a:avLst/>
            </a:prstGeom>
            <a:solidFill>
              <a:schemeClr val="bg1"/>
            </a:solidFill>
            <a:ln w="3175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배달의민족 한나"/>
                <a:ea typeface="배달의민족 한나"/>
                <a:cs typeface="+mn-cs"/>
              </a:endParaRPr>
            </a:p>
          </p:txBody>
        </p:sp>
        <p:cxnSp>
          <p:nvCxnSpPr>
            <p:cNvPr id="9" name="slide1_shape6"/>
            <p:cNvCxnSpPr/>
            <p:nvPr/>
          </p:nvCxnSpPr>
          <p:spPr>
            <a:xfrm>
              <a:off x="4571999" y="1978726"/>
              <a:ext cx="0" cy="471325"/>
            </a:xfrm>
            <a:prstGeom prst="straightConnector1">
              <a:avLst/>
            </a:prstGeom>
            <a:ln w="9525" cap="flat">
              <a:solidFill>
                <a:srgbClr val="FF6E5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lide1_shape7"/>
            <p:cNvCxnSpPr/>
            <p:nvPr/>
          </p:nvCxnSpPr>
          <p:spPr>
            <a:xfrm>
              <a:off x="4336337" y="2214388"/>
              <a:ext cx="471325" cy="0"/>
            </a:xfrm>
            <a:prstGeom prst="straightConnector1">
              <a:avLst/>
            </a:prstGeom>
            <a:ln w="9525" cap="flat">
              <a:solidFill>
                <a:srgbClr val="FF6E5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lide1_shape8"/>
            <p:cNvCxnSpPr/>
            <p:nvPr/>
          </p:nvCxnSpPr>
          <p:spPr>
            <a:xfrm rot="2700000">
              <a:off x="4571999" y="1969200"/>
              <a:ext cx="0" cy="471325"/>
            </a:xfrm>
            <a:prstGeom prst="line">
              <a:avLst/>
            </a:prstGeom>
            <a:ln w="9525" cap="flat">
              <a:solidFill>
                <a:srgbClr val="FF6E5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lide1_shape9"/>
            <p:cNvCxnSpPr/>
            <p:nvPr/>
          </p:nvCxnSpPr>
          <p:spPr>
            <a:xfrm rot="2700000">
              <a:off x="4336336" y="2204863"/>
              <a:ext cx="471325" cy="0"/>
            </a:xfrm>
            <a:prstGeom prst="line">
              <a:avLst/>
            </a:prstGeom>
            <a:ln w="9525" cap="flat">
              <a:solidFill>
                <a:srgbClr val="FF6E5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slide1_group4"/>
          <p:cNvGrpSpPr>
            <a:grpSpLocks/>
          </p:cNvGrpSpPr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14" name="slide1_shape10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 w="9525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lide1_shape11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slide1_group5"/>
          <p:cNvGrpSpPr>
            <a:grpSpLocks/>
          </p:cNvGrpSpPr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17" name="slide1_shape12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 w="9525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lide1_shape13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18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57054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2"/>
          <p:cNvSpPr/>
          <p:nvPr/>
        </p:nvSpPr>
        <p:spPr>
          <a:xfrm>
            <a:off x="827584" y="548680"/>
            <a:ext cx="4176464" cy="348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홈페이지 구성</a:t>
            </a:r>
            <a:endParaRPr lang="en-US" altLang="ko-K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5" name="slide4_shape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-23071" y="178839"/>
            <a:ext cx="1080120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914400" latinLnBrk="1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en-US" altLang="ko-KR" sz="8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4_shape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4_shape2"/>
          <p:cNvSpPr/>
          <p:nvPr/>
        </p:nvSpPr>
        <p:spPr>
          <a:xfrm>
            <a:off x="827584" y="927619"/>
            <a:ext cx="4176464" cy="31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이런 식으로 구현하면 깔끔하고 보기 좋을 것 같다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en-US" altLang="ko-KR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1" y="1613458"/>
            <a:ext cx="8392493" cy="5244542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092280" y="23488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4_shape2"/>
          <p:cNvSpPr/>
          <p:nvPr/>
        </p:nvSpPr>
        <p:spPr>
          <a:xfrm>
            <a:off x="7308304" y="1761220"/>
            <a:ext cx="1835696" cy="118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버튼을 누르면 새</a:t>
            </a:r>
            <a:endParaRPr lang="en-US" altLang="ko-KR" sz="12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창이 뜨는데 회원가입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튼을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누르면 로그인 창에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회원가입 창으로 바로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연결되도록 하였다</a:t>
            </a:r>
            <a:r>
              <a: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en-US" altLang="ko-KR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200292" y="58052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4_shape2"/>
          <p:cNvSpPr/>
          <p:nvPr/>
        </p:nvSpPr>
        <p:spPr>
          <a:xfrm>
            <a:off x="6948264" y="6093296"/>
            <a:ext cx="2088232" cy="7463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아이디 찾기는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이메일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인증번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algn="l" defTabSz="914400" latinLnBrk="1">
              <a:lnSpc>
                <a:spcPts val="1700"/>
              </a:lnSpc>
            </a:pPr>
            <a:r>
              <a: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호 대신 메일에 바로 아이디를 보내주는 형식</a:t>
            </a:r>
            <a:endParaRPr lang="en-US" altLang="ko-KR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0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 ExtraBold</vt:lpstr>
      <vt:lpstr>맑은 고딕</vt:lpstr>
      <vt:lpstr>배달의민족 도현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2017-04-10T07:57:45Z</dcterms:created>
  <dcterms:modified xsi:type="dcterms:W3CDTF">2017-04-11T01:30:23Z</dcterms:modified>
</cp:coreProperties>
</file>