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2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3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5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8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1C54-A155-4BF7-91B3-D3CD7C52F1A5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5043-37CF-449C-982C-F819894B5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486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데이터 베이스 회원가입 데이터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718911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2017-04-11T02:00:30Z</dcterms:created>
  <dcterms:modified xsi:type="dcterms:W3CDTF">2017-04-11T02:10:09Z</dcterms:modified>
</cp:coreProperties>
</file>