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71" r:id="rId15"/>
    <p:sldId id="272" r:id="rId16"/>
    <p:sldId id="273" r:id="rId17"/>
    <p:sldId id="26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896081-E707-46E5-8264-92B29D6587F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F265B3-73CE-4A82-83AB-B8D2B0A7983C}">
      <dgm:prSet phldrT="[文本]"/>
      <dgm:spPr/>
      <dgm:t>
        <a:bodyPr/>
        <a:lstStyle/>
        <a:p>
          <a:r>
            <a:rPr lang="zh-CN" altLang="en-US" dirty="0" smtClean="0"/>
            <a:t>类型</a:t>
          </a:r>
          <a:endParaRPr lang="zh-CN" altLang="en-US" dirty="0"/>
        </a:p>
      </dgm:t>
    </dgm:pt>
    <dgm:pt modelId="{ADF22B1A-5F8F-4F8B-8582-B18452E99D64}" type="parTrans" cxnId="{F439DCD5-CBF7-4038-BEAF-339EACEAE852}">
      <dgm:prSet/>
      <dgm:spPr/>
      <dgm:t>
        <a:bodyPr/>
        <a:lstStyle/>
        <a:p>
          <a:endParaRPr lang="zh-CN" altLang="en-US"/>
        </a:p>
      </dgm:t>
    </dgm:pt>
    <dgm:pt modelId="{B56BD69A-755B-4F4A-9BBB-2A526B47D791}" type="sibTrans" cxnId="{F439DCD5-CBF7-4038-BEAF-339EACEAE852}">
      <dgm:prSet/>
      <dgm:spPr/>
      <dgm:t>
        <a:bodyPr/>
        <a:lstStyle/>
        <a:p>
          <a:endParaRPr lang="zh-CN" altLang="en-US"/>
        </a:p>
      </dgm:t>
    </dgm:pt>
    <dgm:pt modelId="{5E2F4BE3-12AF-4567-89D0-ACED0F4ADC66}">
      <dgm:prSet phldrT="[文本]"/>
      <dgm:spPr/>
      <dgm:t>
        <a:bodyPr/>
        <a:lstStyle/>
        <a:p>
          <a:r>
            <a:rPr lang="zh-CN" altLang="en-US" dirty="0" smtClean="0"/>
            <a:t>类型数量排名（</a:t>
          </a:r>
          <a:r>
            <a:rPr lang="en-US" altLang="zh-CN" dirty="0" err="1" smtClean="0"/>
            <a:t>hbar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E807B284-CD74-4674-9AAC-38ABB92BA4C7}" type="parTrans" cxnId="{862FC7E8-9D12-4E57-AE0B-6FE2644AC79A}">
      <dgm:prSet/>
      <dgm:spPr/>
      <dgm:t>
        <a:bodyPr/>
        <a:lstStyle/>
        <a:p>
          <a:endParaRPr lang="zh-CN" altLang="en-US"/>
        </a:p>
      </dgm:t>
    </dgm:pt>
    <dgm:pt modelId="{0F4856D0-D0FD-4FBC-9C38-732E73080B37}" type="sibTrans" cxnId="{862FC7E8-9D12-4E57-AE0B-6FE2644AC79A}">
      <dgm:prSet/>
      <dgm:spPr/>
      <dgm:t>
        <a:bodyPr/>
        <a:lstStyle/>
        <a:p>
          <a:endParaRPr lang="zh-CN" altLang="en-US"/>
        </a:p>
      </dgm:t>
    </dgm:pt>
    <dgm:pt modelId="{854B7E91-B822-4262-B80B-6043DE89DC62}">
      <dgm:prSet phldrT="[文本]"/>
      <dgm:spPr/>
      <dgm:t>
        <a:bodyPr/>
        <a:lstStyle/>
        <a:p>
          <a:r>
            <a:rPr lang="zh-CN" altLang="en-US" dirty="0" smtClean="0"/>
            <a:t>导演</a:t>
          </a:r>
          <a:endParaRPr lang="zh-CN" altLang="en-US" dirty="0"/>
        </a:p>
      </dgm:t>
    </dgm:pt>
    <dgm:pt modelId="{536868C3-AE0E-4F6B-AD75-1E2FD614A628}" type="parTrans" cxnId="{1F123573-FCFF-443D-B81F-0195D41737CF}">
      <dgm:prSet/>
      <dgm:spPr/>
      <dgm:t>
        <a:bodyPr/>
        <a:lstStyle/>
        <a:p>
          <a:endParaRPr lang="zh-CN" altLang="en-US"/>
        </a:p>
      </dgm:t>
    </dgm:pt>
    <dgm:pt modelId="{742A0F40-96EF-41CE-8E03-22EAE962EAEE}" type="sibTrans" cxnId="{1F123573-FCFF-443D-B81F-0195D41737CF}">
      <dgm:prSet/>
      <dgm:spPr/>
      <dgm:t>
        <a:bodyPr/>
        <a:lstStyle/>
        <a:p>
          <a:endParaRPr lang="zh-CN" altLang="en-US"/>
        </a:p>
      </dgm:t>
    </dgm:pt>
    <dgm:pt modelId="{91D139DF-644E-4E04-87FB-96975379F072}">
      <dgm:prSet phldrT="[文本]"/>
      <dgm:spPr/>
      <dgm:t>
        <a:bodyPr/>
        <a:lstStyle/>
        <a:p>
          <a:r>
            <a:rPr lang="zh-CN" altLang="en-US" dirty="0" smtClean="0"/>
            <a:t>产地</a:t>
          </a:r>
          <a:endParaRPr lang="zh-CN" altLang="en-US" dirty="0"/>
        </a:p>
      </dgm:t>
    </dgm:pt>
    <dgm:pt modelId="{67C9F5C0-F83E-486D-9830-9DEEB7AB8052}" type="parTrans" cxnId="{C1053D07-1B06-48C2-85CC-8409916C7585}">
      <dgm:prSet/>
      <dgm:spPr/>
      <dgm:t>
        <a:bodyPr/>
        <a:lstStyle/>
        <a:p>
          <a:endParaRPr lang="zh-CN" altLang="en-US"/>
        </a:p>
      </dgm:t>
    </dgm:pt>
    <dgm:pt modelId="{221B7792-38FA-4C84-9D59-CCB4EEB628B2}" type="sibTrans" cxnId="{C1053D07-1B06-48C2-85CC-8409916C7585}">
      <dgm:prSet/>
      <dgm:spPr/>
      <dgm:t>
        <a:bodyPr/>
        <a:lstStyle/>
        <a:p>
          <a:endParaRPr lang="zh-CN" altLang="en-US"/>
        </a:p>
      </dgm:t>
    </dgm:pt>
    <dgm:pt modelId="{96DE26CB-4B3B-42DA-AEEC-82A28B77ECBB}">
      <dgm:prSet phldrT="[文本]"/>
      <dgm:spPr/>
      <dgm:t>
        <a:bodyPr/>
        <a:lstStyle/>
        <a:p>
          <a:r>
            <a:rPr lang="zh-CN" altLang="en-US" dirty="0" smtClean="0"/>
            <a:t>类型百分比分析（饼图）</a:t>
          </a:r>
          <a:endParaRPr lang="zh-CN" altLang="en-US" dirty="0"/>
        </a:p>
      </dgm:t>
    </dgm:pt>
    <dgm:pt modelId="{6685D1E2-E036-40C1-AE84-24E870B728F6}" type="parTrans" cxnId="{C28990B7-C78B-4EA4-A0AF-009723B6C356}">
      <dgm:prSet/>
      <dgm:spPr/>
      <dgm:t>
        <a:bodyPr/>
        <a:lstStyle/>
        <a:p>
          <a:endParaRPr lang="zh-CN" altLang="en-US"/>
        </a:p>
      </dgm:t>
    </dgm:pt>
    <dgm:pt modelId="{3C807A07-754C-4079-BF5B-AA5BF9AA02E2}" type="sibTrans" cxnId="{C28990B7-C78B-4EA4-A0AF-009723B6C356}">
      <dgm:prSet/>
      <dgm:spPr/>
      <dgm:t>
        <a:bodyPr/>
        <a:lstStyle/>
        <a:p>
          <a:endParaRPr lang="zh-CN" altLang="en-US"/>
        </a:p>
      </dgm:t>
    </dgm:pt>
    <dgm:pt modelId="{F898D218-715E-490D-8410-617711F63E43}">
      <dgm:prSet phldrT="[文本]"/>
      <dgm:spPr/>
      <dgm:t>
        <a:bodyPr/>
        <a:lstStyle/>
        <a:p>
          <a:r>
            <a:rPr lang="zh-CN" altLang="en-US" dirty="0" smtClean="0"/>
            <a:t>导演执导的电影数量排名</a:t>
          </a:r>
          <a:endParaRPr lang="zh-CN" altLang="en-US" dirty="0"/>
        </a:p>
      </dgm:t>
    </dgm:pt>
    <dgm:pt modelId="{0F6414E5-31E5-47CE-A783-DF988DC5F23D}" type="parTrans" cxnId="{FA936EAD-395E-4452-8665-47D40ECF3F74}">
      <dgm:prSet/>
      <dgm:spPr/>
      <dgm:t>
        <a:bodyPr/>
        <a:lstStyle/>
        <a:p>
          <a:endParaRPr lang="zh-CN" altLang="en-US"/>
        </a:p>
      </dgm:t>
    </dgm:pt>
    <dgm:pt modelId="{14154DB6-EE7D-4FEF-A5C1-71CB4E177DB2}" type="sibTrans" cxnId="{FA936EAD-395E-4452-8665-47D40ECF3F74}">
      <dgm:prSet/>
      <dgm:spPr/>
      <dgm:t>
        <a:bodyPr/>
        <a:lstStyle/>
        <a:p>
          <a:endParaRPr lang="zh-CN" altLang="en-US"/>
        </a:p>
      </dgm:t>
    </dgm:pt>
    <dgm:pt modelId="{7E841657-FF8D-4388-9AC4-6BA516C77C4F}">
      <dgm:prSet phldrT="[文本]"/>
      <dgm:spPr/>
      <dgm:t>
        <a:bodyPr/>
        <a:lstStyle/>
        <a:p>
          <a:r>
            <a:rPr lang="zh-CN" altLang="en-US" dirty="0" smtClean="0"/>
            <a:t>统计主要导演的作品</a:t>
          </a:r>
          <a:endParaRPr lang="zh-CN" altLang="en-US" dirty="0"/>
        </a:p>
      </dgm:t>
    </dgm:pt>
    <dgm:pt modelId="{1287B9C8-2AC4-42FA-8C38-BCC37A531BE1}" type="parTrans" cxnId="{500A32D2-1FEF-456E-AB2D-B0508FB1444C}">
      <dgm:prSet/>
      <dgm:spPr/>
      <dgm:t>
        <a:bodyPr/>
        <a:lstStyle/>
        <a:p>
          <a:endParaRPr lang="zh-CN" altLang="en-US"/>
        </a:p>
      </dgm:t>
    </dgm:pt>
    <dgm:pt modelId="{1C544424-58E7-454A-83DF-7F883929323A}" type="sibTrans" cxnId="{500A32D2-1FEF-456E-AB2D-B0508FB1444C}">
      <dgm:prSet/>
      <dgm:spPr/>
      <dgm:t>
        <a:bodyPr/>
        <a:lstStyle/>
        <a:p>
          <a:endParaRPr lang="zh-CN" altLang="en-US"/>
        </a:p>
      </dgm:t>
    </dgm:pt>
    <dgm:pt modelId="{2CA222AE-D756-4053-97CD-09592284D701}">
      <dgm:prSet phldrT="[文本]"/>
      <dgm:spPr/>
      <dgm:t>
        <a:bodyPr/>
        <a:lstStyle/>
        <a:p>
          <a:r>
            <a:rPr lang="zh-CN" altLang="en-US" dirty="0" smtClean="0"/>
            <a:t>产地的占比（饼图）</a:t>
          </a:r>
          <a:endParaRPr lang="zh-CN" altLang="en-US" dirty="0"/>
        </a:p>
      </dgm:t>
    </dgm:pt>
    <dgm:pt modelId="{36FBD9D2-AE39-47F5-92FA-113DADB2FF19}" type="parTrans" cxnId="{873A706E-8C27-4F47-84C5-602DC4329AC0}">
      <dgm:prSet/>
      <dgm:spPr/>
      <dgm:t>
        <a:bodyPr/>
        <a:lstStyle/>
        <a:p>
          <a:endParaRPr lang="zh-CN" altLang="en-US"/>
        </a:p>
      </dgm:t>
    </dgm:pt>
    <dgm:pt modelId="{7D9ACFE0-3BF4-44D0-8C3A-DD72CD570D89}" type="sibTrans" cxnId="{873A706E-8C27-4F47-84C5-602DC4329AC0}">
      <dgm:prSet/>
      <dgm:spPr/>
      <dgm:t>
        <a:bodyPr/>
        <a:lstStyle/>
        <a:p>
          <a:endParaRPr lang="zh-CN" altLang="en-US"/>
        </a:p>
      </dgm:t>
    </dgm:pt>
    <dgm:pt modelId="{C2BAA73D-1800-4831-88F8-2D29BE465941}">
      <dgm:prSet phldrT="[文本]"/>
      <dgm:spPr/>
      <dgm:t>
        <a:bodyPr/>
        <a:lstStyle/>
        <a:p>
          <a:r>
            <a:rPr lang="zh-CN" altLang="en-US" dirty="0" smtClean="0"/>
            <a:t>产地的数量排名（合并过少的产地）</a:t>
          </a:r>
          <a:endParaRPr lang="zh-CN" altLang="en-US" dirty="0"/>
        </a:p>
      </dgm:t>
    </dgm:pt>
    <dgm:pt modelId="{ED1CC1DC-7319-4C01-9ABC-1389ACAF1B87}" type="parTrans" cxnId="{B7A1F2D3-1894-4481-A93B-D87E1CD2177E}">
      <dgm:prSet/>
      <dgm:spPr/>
      <dgm:t>
        <a:bodyPr/>
        <a:lstStyle/>
        <a:p>
          <a:endParaRPr lang="zh-CN" altLang="en-US"/>
        </a:p>
      </dgm:t>
    </dgm:pt>
    <dgm:pt modelId="{813B098B-53B1-4BF5-81AE-575074D761B2}" type="sibTrans" cxnId="{B7A1F2D3-1894-4481-A93B-D87E1CD2177E}">
      <dgm:prSet/>
      <dgm:spPr/>
      <dgm:t>
        <a:bodyPr/>
        <a:lstStyle/>
        <a:p>
          <a:endParaRPr lang="zh-CN" altLang="en-US"/>
        </a:p>
      </dgm:t>
    </dgm:pt>
    <dgm:pt modelId="{AA592129-D819-420D-8982-EB4A9DB5AA89}" type="pres">
      <dgm:prSet presAssocID="{4B896081-E707-46E5-8264-92B29D6587F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6E874A-E252-4780-A8C3-47E07FE10669}" type="pres">
      <dgm:prSet presAssocID="{08F265B3-73CE-4A82-83AB-B8D2B0A7983C}" presName="composite" presStyleCnt="0"/>
      <dgm:spPr/>
    </dgm:pt>
    <dgm:pt modelId="{6BC718BA-DD0E-43AC-B3E9-88B1B4C5CFA7}" type="pres">
      <dgm:prSet presAssocID="{08F265B3-73CE-4A82-83AB-B8D2B0A7983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000ED9-132B-4395-87CE-DBA6A2788390}" type="pres">
      <dgm:prSet presAssocID="{08F265B3-73CE-4A82-83AB-B8D2B0A7983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745F50-5C3B-412E-8603-4132D797946C}" type="pres">
      <dgm:prSet presAssocID="{B56BD69A-755B-4F4A-9BBB-2A526B47D791}" presName="sp" presStyleCnt="0"/>
      <dgm:spPr/>
    </dgm:pt>
    <dgm:pt modelId="{8B68242A-04F8-450C-B350-9BBC71857F5A}" type="pres">
      <dgm:prSet presAssocID="{854B7E91-B822-4262-B80B-6043DE89DC62}" presName="composite" presStyleCnt="0"/>
      <dgm:spPr/>
    </dgm:pt>
    <dgm:pt modelId="{357168D5-2652-4D01-9F50-7A26D375D0FA}" type="pres">
      <dgm:prSet presAssocID="{854B7E91-B822-4262-B80B-6043DE89DC6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486A30-3786-43E8-8B22-A99FF3B282E0}" type="pres">
      <dgm:prSet presAssocID="{854B7E91-B822-4262-B80B-6043DE89DC6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480B5F-5CD2-4558-9D55-04D8E011E762}" type="pres">
      <dgm:prSet presAssocID="{742A0F40-96EF-41CE-8E03-22EAE962EAEE}" presName="sp" presStyleCnt="0"/>
      <dgm:spPr/>
    </dgm:pt>
    <dgm:pt modelId="{F592462B-FBCF-4756-9A12-63877750034E}" type="pres">
      <dgm:prSet presAssocID="{91D139DF-644E-4E04-87FB-96975379F072}" presName="composite" presStyleCnt="0"/>
      <dgm:spPr/>
    </dgm:pt>
    <dgm:pt modelId="{7A5F54B3-BF73-466F-A09D-156732EC6650}" type="pres">
      <dgm:prSet presAssocID="{91D139DF-644E-4E04-87FB-96975379F07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F9D377-AD90-418D-84FF-1C007ECC5878}" type="pres">
      <dgm:prSet presAssocID="{91D139DF-644E-4E04-87FB-96975379F072}" presName="descendantText" presStyleLbl="alignAcc1" presStyleIdx="2" presStyleCnt="3" custScaleX="999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C07848-2496-4C23-BC4E-3E196C8AC256}" type="presOf" srcId="{7E841657-FF8D-4388-9AC4-6BA516C77C4F}" destId="{15486A30-3786-43E8-8B22-A99FF3B282E0}" srcOrd="0" destOrd="1" presId="urn:microsoft.com/office/officeart/2005/8/layout/chevron2"/>
    <dgm:cxn modelId="{FA936EAD-395E-4452-8665-47D40ECF3F74}" srcId="{854B7E91-B822-4262-B80B-6043DE89DC62}" destId="{F898D218-715E-490D-8410-617711F63E43}" srcOrd="0" destOrd="0" parTransId="{0F6414E5-31E5-47CE-A783-DF988DC5F23D}" sibTransId="{14154DB6-EE7D-4FEF-A5C1-71CB4E177DB2}"/>
    <dgm:cxn modelId="{626C1B98-B2DD-4F70-928F-C859ED94B2BA}" type="presOf" srcId="{08F265B3-73CE-4A82-83AB-B8D2B0A7983C}" destId="{6BC718BA-DD0E-43AC-B3E9-88B1B4C5CFA7}" srcOrd="0" destOrd="0" presId="urn:microsoft.com/office/officeart/2005/8/layout/chevron2"/>
    <dgm:cxn modelId="{1F123573-FCFF-443D-B81F-0195D41737CF}" srcId="{4B896081-E707-46E5-8264-92B29D6587F4}" destId="{854B7E91-B822-4262-B80B-6043DE89DC62}" srcOrd="1" destOrd="0" parTransId="{536868C3-AE0E-4F6B-AD75-1E2FD614A628}" sibTransId="{742A0F40-96EF-41CE-8E03-22EAE962EAEE}"/>
    <dgm:cxn modelId="{B547D3D8-5490-4D8B-94C9-857CDCEE2261}" type="presOf" srcId="{C2BAA73D-1800-4831-88F8-2D29BE465941}" destId="{1FF9D377-AD90-418D-84FF-1C007ECC5878}" srcOrd="0" destOrd="0" presId="urn:microsoft.com/office/officeart/2005/8/layout/chevron2"/>
    <dgm:cxn modelId="{0CBFD393-3AE2-445B-AF30-64424BC92BB9}" type="presOf" srcId="{F898D218-715E-490D-8410-617711F63E43}" destId="{15486A30-3786-43E8-8B22-A99FF3B282E0}" srcOrd="0" destOrd="0" presId="urn:microsoft.com/office/officeart/2005/8/layout/chevron2"/>
    <dgm:cxn modelId="{27352D44-D9B5-4933-9AF3-B55225A7FCE0}" type="presOf" srcId="{5E2F4BE3-12AF-4567-89D0-ACED0F4ADC66}" destId="{B7000ED9-132B-4395-87CE-DBA6A2788390}" srcOrd="0" destOrd="0" presId="urn:microsoft.com/office/officeart/2005/8/layout/chevron2"/>
    <dgm:cxn modelId="{C28990B7-C78B-4EA4-A0AF-009723B6C356}" srcId="{08F265B3-73CE-4A82-83AB-B8D2B0A7983C}" destId="{96DE26CB-4B3B-42DA-AEEC-82A28B77ECBB}" srcOrd="1" destOrd="0" parTransId="{6685D1E2-E036-40C1-AE84-24E870B728F6}" sibTransId="{3C807A07-754C-4079-BF5B-AA5BF9AA02E2}"/>
    <dgm:cxn modelId="{937BE8FF-1F40-429D-8C49-216B8D6E6863}" type="presOf" srcId="{854B7E91-B822-4262-B80B-6043DE89DC62}" destId="{357168D5-2652-4D01-9F50-7A26D375D0FA}" srcOrd="0" destOrd="0" presId="urn:microsoft.com/office/officeart/2005/8/layout/chevron2"/>
    <dgm:cxn modelId="{76292606-1C0E-451D-86D2-00DADA5F1F6C}" type="presOf" srcId="{4B896081-E707-46E5-8264-92B29D6587F4}" destId="{AA592129-D819-420D-8982-EB4A9DB5AA89}" srcOrd="0" destOrd="0" presId="urn:microsoft.com/office/officeart/2005/8/layout/chevron2"/>
    <dgm:cxn modelId="{937A1CC5-CD14-41C5-BE3D-00BF51C0D2EC}" type="presOf" srcId="{91D139DF-644E-4E04-87FB-96975379F072}" destId="{7A5F54B3-BF73-466F-A09D-156732EC6650}" srcOrd="0" destOrd="0" presId="urn:microsoft.com/office/officeart/2005/8/layout/chevron2"/>
    <dgm:cxn modelId="{171CB6ED-2450-4FC5-A6DE-169883ECBDF0}" type="presOf" srcId="{2CA222AE-D756-4053-97CD-09592284D701}" destId="{1FF9D377-AD90-418D-84FF-1C007ECC5878}" srcOrd="0" destOrd="1" presId="urn:microsoft.com/office/officeart/2005/8/layout/chevron2"/>
    <dgm:cxn modelId="{B7A1F2D3-1894-4481-A93B-D87E1CD2177E}" srcId="{91D139DF-644E-4E04-87FB-96975379F072}" destId="{C2BAA73D-1800-4831-88F8-2D29BE465941}" srcOrd="0" destOrd="0" parTransId="{ED1CC1DC-7319-4C01-9ABC-1389ACAF1B87}" sibTransId="{813B098B-53B1-4BF5-81AE-575074D761B2}"/>
    <dgm:cxn modelId="{862FC7E8-9D12-4E57-AE0B-6FE2644AC79A}" srcId="{08F265B3-73CE-4A82-83AB-B8D2B0A7983C}" destId="{5E2F4BE3-12AF-4567-89D0-ACED0F4ADC66}" srcOrd="0" destOrd="0" parTransId="{E807B284-CD74-4674-9AAC-38ABB92BA4C7}" sibTransId="{0F4856D0-D0FD-4FBC-9C38-732E73080B37}"/>
    <dgm:cxn modelId="{500A32D2-1FEF-456E-AB2D-B0508FB1444C}" srcId="{854B7E91-B822-4262-B80B-6043DE89DC62}" destId="{7E841657-FF8D-4388-9AC4-6BA516C77C4F}" srcOrd="1" destOrd="0" parTransId="{1287B9C8-2AC4-42FA-8C38-BCC37A531BE1}" sibTransId="{1C544424-58E7-454A-83DF-7F883929323A}"/>
    <dgm:cxn modelId="{873A706E-8C27-4F47-84C5-602DC4329AC0}" srcId="{91D139DF-644E-4E04-87FB-96975379F072}" destId="{2CA222AE-D756-4053-97CD-09592284D701}" srcOrd="1" destOrd="0" parTransId="{36FBD9D2-AE39-47F5-92FA-113DADB2FF19}" sibTransId="{7D9ACFE0-3BF4-44D0-8C3A-DD72CD570D89}"/>
    <dgm:cxn modelId="{F439DCD5-CBF7-4038-BEAF-339EACEAE852}" srcId="{4B896081-E707-46E5-8264-92B29D6587F4}" destId="{08F265B3-73CE-4A82-83AB-B8D2B0A7983C}" srcOrd="0" destOrd="0" parTransId="{ADF22B1A-5F8F-4F8B-8582-B18452E99D64}" sibTransId="{B56BD69A-755B-4F4A-9BBB-2A526B47D791}"/>
    <dgm:cxn modelId="{97349FC2-BCF0-48B6-949D-B41FED275DC0}" type="presOf" srcId="{96DE26CB-4B3B-42DA-AEEC-82A28B77ECBB}" destId="{B7000ED9-132B-4395-87CE-DBA6A2788390}" srcOrd="0" destOrd="1" presId="urn:microsoft.com/office/officeart/2005/8/layout/chevron2"/>
    <dgm:cxn modelId="{C1053D07-1B06-48C2-85CC-8409916C7585}" srcId="{4B896081-E707-46E5-8264-92B29D6587F4}" destId="{91D139DF-644E-4E04-87FB-96975379F072}" srcOrd="2" destOrd="0" parTransId="{67C9F5C0-F83E-486D-9830-9DEEB7AB8052}" sibTransId="{221B7792-38FA-4C84-9D59-CCB4EEB628B2}"/>
    <dgm:cxn modelId="{49E488A3-54EC-4794-9940-929D5C6FC2EF}" type="presParOf" srcId="{AA592129-D819-420D-8982-EB4A9DB5AA89}" destId="{8C6E874A-E252-4780-A8C3-47E07FE10669}" srcOrd="0" destOrd="0" presId="urn:microsoft.com/office/officeart/2005/8/layout/chevron2"/>
    <dgm:cxn modelId="{6ECCAEEA-C95F-40F9-B352-82AD756960F4}" type="presParOf" srcId="{8C6E874A-E252-4780-A8C3-47E07FE10669}" destId="{6BC718BA-DD0E-43AC-B3E9-88B1B4C5CFA7}" srcOrd="0" destOrd="0" presId="urn:microsoft.com/office/officeart/2005/8/layout/chevron2"/>
    <dgm:cxn modelId="{8013E97A-2C63-495A-9731-06BDE75A95D3}" type="presParOf" srcId="{8C6E874A-E252-4780-A8C3-47E07FE10669}" destId="{B7000ED9-132B-4395-87CE-DBA6A2788390}" srcOrd="1" destOrd="0" presId="urn:microsoft.com/office/officeart/2005/8/layout/chevron2"/>
    <dgm:cxn modelId="{4A03A821-6E8E-43BE-90AF-1327E474C58D}" type="presParOf" srcId="{AA592129-D819-420D-8982-EB4A9DB5AA89}" destId="{6C745F50-5C3B-412E-8603-4132D797946C}" srcOrd="1" destOrd="0" presId="urn:microsoft.com/office/officeart/2005/8/layout/chevron2"/>
    <dgm:cxn modelId="{963BE501-D2D6-4F66-8D72-1D721E1AFD64}" type="presParOf" srcId="{AA592129-D819-420D-8982-EB4A9DB5AA89}" destId="{8B68242A-04F8-450C-B350-9BBC71857F5A}" srcOrd="2" destOrd="0" presId="urn:microsoft.com/office/officeart/2005/8/layout/chevron2"/>
    <dgm:cxn modelId="{FA7D5867-151C-4E44-A523-EDD1885FE6B7}" type="presParOf" srcId="{8B68242A-04F8-450C-B350-9BBC71857F5A}" destId="{357168D5-2652-4D01-9F50-7A26D375D0FA}" srcOrd="0" destOrd="0" presId="urn:microsoft.com/office/officeart/2005/8/layout/chevron2"/>
    <dgm:cxn modelId="{0BD83C90-9DC5-421B-89B6-E5F8D60C2A39}" type="presParOf" srcId="{8B68242A-04F8-450C-B350-9BBC71857F5A}" destId="{15486A30-3786-43E8-8B22-A99FF3B282E0}" srcOrd="1" destOrd="0" presId="urn:microsoft.com/office/officeart/2005/8/layout/chevron2"/>
    <dgm:cxn modelId="{4AE5D343-24E8-442B-B67F-98632AC822F3}" type="presParOf" srcId="{AA592129-D819-420D-8982-EB4A9DB5AA89}" destId="{3A480B5F-5CD2-4558-9D55-04D8E011E762}" srcOrd="3" destOrd="0" presId="urn:microsoft.com/office/officeart/2005/8/layout/chevron2"/>
    <dgm:cxn modelId="{3B4E033B-B8A9-403F-A257-6AC3C1685028}" type="presParOf" srcId="{AA592129-D819-420D-8982-EB4A9DB5AA89}" destId="{F592462B-FBCF-4756-9A12-63877750034E}" srcOrd="4" destOrd="0" presId="urn:microsoft.com/office/officeart/2005/8/layout/chevron2"/>
    <dgm:cxn modelId="{7095009B-1102-4673-BA63-5F7D3A411F21}" type="presParOf" srcId="{F592462B-FBCF-4756-9A12-63877750034E}" destId="{7A5F54B3-BF73-466F-A09D-156732EC6650}" srcOrd="0" destOrd="0" presId="urn:microsoft.com/office/officeart/2005/8/layout/chevron2"/>
    <dgm:cxn modelId="{EA16CCC7-72E3-463A-B40F-30B9136C21A6}" type="presParOf" srcId="{F592462B-FBCF-4756-9A12-63877750034E}" destId="{1FF9D377-AD90-418D-84FF-1C007ECC587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A8F99E-41BA-4A02-AA8A-A8DD59D0266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332C3C-C056-4518-BB6F-3C0FBA05C98A}">
      <dgm:prSet phldrT="[文本]"/>
      <dgm:spPr/>
      <dgm:t>
        <a:bodyPr/>
        <a:lstStyle/>
        <a:p>
          <a:r>
            <a:rPr lang="zh-CN" altLang="en-US" smtClean="0"/>
            <a:t>人气</a:t>
          </a:r>
          <a:endParaRPr lang="zh-CN" altLang="en-US" dirty="0"/>
        </a:p>
      </dgm:t>
    </dgm:pt>
    <dgm:pt modelId="{34BF6574-EAFD-4A82-84C7-AD78DD13E383}" type="parTrans" cxnId="{38F383E4-80EC-436D-B131-B31053321D92}">
      <dgm:prSet/>
      <dgm:spPr/>
      <dgm:t>
        <a:bodyPr/>
        <a:lstStyle/>
        <a:p>
          <a:endParaRPr lang="zh-CN" altLang="en-US"/>
        </a:p>
      </dgm:t>
    </dgm:pt>
    <dgm:pt modelId="{24A19BD5-1CB0-4100-BDB3-7B01A328352C}" type="sibTrans" cxnId="{38F383E4-80EC-436D-B131-B31053321D92}">
      <dgm:prSet/>
      <dgm:spPr/>
      <dgm:t>
        <a:bodyPr/>
        <a:lstStyle/>
        <a:p>
          <a:endParaRPr lang="zh-CN" altLang="en-US"/>
        </a:p>
      </dgm:t>
    </dgm:pt>
    <dgm:pt modelId="{8889A31B-9D0C-4FC2-ABFE-992216EF8844}">
      <dgm:prSet phldrT="[文本]"/>
      <dgm:spPr/>
      <dgm:t>
        <a:bodyPr/>
        <a:lstStyle/>
        <a:p>
          <a:r>
            <a:rPr lang="en-US" altLang="zh-CN" dirty="0" smtClean="0"/>
            <a:t>TOP250</a:t>
          </a:r>
          <a:r>
            <a:rPr lang="zh-CN" altLang="en-US" dirty="0" smtClean="0"/>
            <a:t>排名</a:t>
          </a:r>
          <a:r>
            <a:rPr lang="en-US" altLang="zh-CN" dirty="0" smtClean="0"/>
            <a:t>——</a:t>
          </a:r>
          <a:r>
            <a:rPr lang="zh-CN" altLang="en-US" dirty="0" smtClean="0"/>
            <a:t>人气</a:t>
          </a:r>
          <a:endParaRPr lang="zh-CN" altLang="en-US" dirty="0"/>
        </a:p>
      </dgm:t>
    </dgm:pt>
    <dgm:pt modelId="{F0023B38-A262-465F-96D6-C93F8661CE3F}" type="parTrans" cxnId="{73514714-6746-4822-BA58-7D986BCB6866}">
      <dgm:prSet/>
      <dgm:spPr/>
      <dgm:t>
        <a:bodyPr/>
        <a:lstStyle/>
        <a:p>
          <a:endParaRPr lang="zh-CN" altLang="en-US"/>
        </a:p>
      </dgm:t>
    </dgm:pt>
    <dgm:pt modelId="{99245292-EE8E-4293-BC95-B83D17F0B0FA}" type="sibTrans" cxnId="{73514714-6746-4822-BA58-7D986BCB6866}">
      <dgm:prSet/>
      <dgm:spPr/>
      <dgm:t>
        <a:bodyPr/>
        <a:lstStyle/>
        <a:p>
          <a:endParaRPr lang="zh-CN" altLang="en-US"/>
        </a:p>
      </dgm:t>
    </dgm:pt>
    <dgm:pt modelId="{9935793B-6518-44C7-9383-0DA578CFEE3B}">
      <dgm:prSet phldrT="[文本]"/>
      <dgm:spPr/>
      <dgm:t>
        <a:bodyPr/>
        <a:lstStyle/>
        <a:p>
          <a:r>
            <a:rPr lang="zh-CN" altLang="en-US" dirty="0" smtClean="0"/>
            <a:t>打分</a:t>
          </a:r>
          <a:r>
            <a:rPr lang="en-US" altLang="zh-CN" dirty="0" smtClean="0"/>
            <a:t>——</a:t>
          </a:r>
          <a:r>
            <a:rPr lang="zh-CN" altLang="en-US" dirty="0" smtClean="0"/>
            <a:t>人气</a:t>
          </a:r>
          <a:endParaRPr lang="zh-CN" altLang="en-US" dirty="0"/>
        </a:p>
      </dgm:t>
    </dgm:pt>
    <dgm:pt modelId="{7135EC27-DF5E-4D7B-8070-762AF6438606}" type="parTrans" cxnId="{09330861-C6D3-4271-878D-1F4186BF0CB5}">
      <dgm:prSet/>
      <dgm:spPr/>
      <dgm:t>
        <a:bodyPr/>
        <a:lstStyle/>
        <a:p>
          <a:endParaRPr lang="zh-CN" altLang="en-US"/>
        </a:p>
      </dgm:t>
    </dgm:pt>
    <dgm:pt modelId="{8D9A417A-1258-4EEE-8806-472CBC0655E4}" type="sibTrans" cxnId="{09330861-C6D3-4271-878D-1F4186BF0CB5}">
      <dgm:prSet/>
      <dgm:spPr/>
      <dgm:t>
        <a:bodyPr/>
        <a:lstStyle/>
        <a:p>
          <a:endParaRPr lang="zh-CN" altLang="en-US"/>
        </a:p>
      </dgm:t>
    </dgm:pt>
    <dgm:pt modelId="{4E74540F-1A94-4117-B7CF-3C8555FFB152}">
      <dgm:prSet phldrT="[文本]"/>
      <dgm:spPr/>
      <dgm:t>
        <a:bodyPr/>
        <a:lstStyle/>
        <a:p>
          <a:r>
            <a:rPr lang="zh-CN" altLang="en-US" dirty="0" smtClean="0"/>
            <a:t>评分人数作为人气指标</a:t>
          </a:r>
          <a:endParaRPr lang="zh-CN" altLang="en-US" dirty="0"/>
        </a:p>
      </dgm:t>
    </dgm:pt>
    <dgm:pt modelId="{93B95642-DE5B-4998-86D4-EA81BF0455D6}" type="parTrans" cxnId="{6479D211-0DE1-4C54-8494-FE7DA8673A9B}">
      <dgm:prSet/>
      <dgm:spPr/>
      <dgm:t>
        <a:bodyPr/>
        <a:lstStyle/>
        <a:p>
          <a:endParaRPr lang="zh-CN" altLang="en-US"/>
        </a:p>
      </dgm:t>
    </dgm:pt>
    <dgm:pt modelId="{F1247BDB-2044-408D-BED7-86EB83636841}" type="sibTrans" cxnId="{6479D211-0DE1-4C54-8494-FE7DA8673A9B}">
      <dgm:prSet/>
      <dgm:spPr/>
      <dgm:t>
        <a:bodyPr/>
        <a:lstStyle/>
        <a:p>
          <a:endParaRPr lang="zh-CN" altLang="en-US"/>
        </a:p>
      </dgm:t>
    </dgm:pt>
    <dgm:pt modelId="{2198E80D-94C9-48BF-9933-AC0FCA0C04D5}">
      <dgm:prSet phldrT="[文本]"/>
      <dgm:spPr/>
      <dgm:t>
        <a:bodyPr/>
        <a:lstStyle/>
        <a:p>
          <a:r>
            <a:rPr lang="zh-CN" altLang="en-US" dirty="0" smtClean="0"/>
            <a:t>年代分析</a:t>
          </a:r>
          <a:endParaRPr lang="zh-CN" altLang="en-US" dirty="0"/>
        </a:p>
      </dgm:t>
    </dgm:pt>
    <dgm:pt modelId="{98B42C9D-853A-4E62-BCA3-9EFFF537BFBF}" type="parTrans" cxnId="{DB1D97AD-CA59-4FE6-A319-200ABA686BAB}">
      <dgm:prSet/>
      <dgm:spPr/>
      <dgm:t>
        <a:bodyPr/>
        <a:lstStyle/>
        <a:p>
          <a:endParaRPr lang="zh-CN" altLang="en-US"/>
        </a:p>
      </dgm:t>
    </dgm:pt>
    <dgm:pt modelId="{47E967BB-3785-451F-BBEC-5E8BA20D441D}" type="sibTrans" cxnId="{DB1D97AD-CA59-4FE6-A319-200ABA686BAB}">
      <dgm:prSet/>
      <dgm:spPr/>
      <dgm:t>
        <a:bodyPr/>
        <a:lstStyle/>
        <a:p>
          <a:endParaRPr lang="zh-CN" altLang="en-US"/>
        </a:p>
      </dgm:t>
    </dgm:pt>
    <dgm:pt modelId="{A70F4E0E-BB19-491F-B54A-99AA20EF7F27}">
      <dgm:prSet phldrT="[文本]"/>
      <dgm:spPr/>
      <dgm:t>
        <a:bodyPr/>
        <a:lstStyle/>
        <a:p>
          <a:r>
            <a:rPr lang="zh-CN" altLang="en-US" dirty="0" smtClean="0"/>
            <a:t>每</a:t>
          </a:r>
          <a:r>
            <a:rPr lang="en-US" altLang="zh-CN" dirty="0" smtClean="0"/>
            <a:t>10</a:t>
          </a:r>
          <a:r>
            <a:rPr lang="zh-CN" altLang="en-US" dirty="0" smtClean="0"/>
            <a:t>年占比分析（饼图）</a:t>
          </a:r>
          <a:endParaRPr lang="zh-CN" altLang="en-US" dirty="0"/>
        </a:p>
      </dgm:t>
    </dgm:pt>
    <dgm:pt modelId="{06B65A57-AF7A-4382-8C53-A6380B035AE6}" type="parTrans" cxnId="{238ACBA4-18E0-4F64-BBCD-423873E45DC5}">
      <dgm:prSet/>
      <dgm:spPr/>
      <dgm:t>
        <a:bodyPr/>
        <a:lstStyle/>
        <a:p>
          <a:endParaRPr lang="zh-CN" altLang="en-US"/>
        </a:p>
      </dgm:t>
    </dgm:pt>
    <dgm:pt modelId="{CED959EE-A255-450A-AA2A-45C342102976}" type="sibTrans" cxnId="{238ACBA4-18E0-4F64-BBCD-423873E45DC5}">
      <dgm:prSet/>
      <dgm:spPr/>
      <dgm:t>
        <a:bodyPr/>
        <a:lstStyle/>
        <a:p>
          <a:endParaRPr lang="zh-CN" altLang="en-US"/>
        </a:p>
      </dgm:t>
    </dgm:pt>
    <dgm:pt modelId="{60DBB596-EE2F-4550-8844-922335D01E97}">
      <dgm:prSet phldrT="[文本]"/>
      <dgm:spPr/>
      <dgm:t>
        <a:bodyPr/>
        <a:lstStyle/>
        <a:p>
          <a:r>
            <a:rPr lang="zh-CN" altLang="en-US" dirty="0" smtClean="0"/>
            <a:t>频数分析（直方图）</a:t>
          </a:r>
          <a:endParaRPr lang="zh-CN" altLang="en-US" dirty="0"/>
        </a:p>
      </dgm:t>
    </dgm:pt>
    <dgm:pt modelId="{7A01602A-8FB9-4C29-9CD0-5FCB03D1F105}" type="parTrans" cxnId="{AA572229-283B-4089-AB18-1F3C9871A828}">
      <dgm:prSet/>
      <dgm:spPr/>
      <dgm:t>
        <a:bodyPr/>
        <a:lstStyle/>
        <a:p>
          <a:endParaRPr lang="zh-CN" altLang="en-US"/>
        </a:p>
      </dgm:t>
    </dgm:pt>
    <dgm:pt modelId="{35A57545-736D-4F6F-A886-CBE137566EB9}" type="sibTrans" cxnId="{AA572229-283B-4089-AB18-1F3C9871A828}">
      <dgm:prSet/>
      <dgm:spPr/>
      <dgm:t>
        <a:bodyPr/>
        <a:lstStyle/>
        <a:p>
          <a:endParaRPr lang="zh-CN" altLang="en-US"/>
        </a:p>
      </dgm:t>
    </dgm:pt>
    <dgm:pt modelId="{F5B5544B-EEBC-4A29-B839-DACF5B6E1405}">
      <dgm:prSet phldrT="[文本]"/>
      <dgm:spPr/>
      <dgm:t>
        <a:bodyPr/>
        <a:lstStyle/>
        <a:p>
          <a:r>
            <a:rPr lang="zh-CN" altLang="en-US" dirty="0" smtClean="0"/>
            <a:t>短评分析</a:t>
          </a:r>
          <a:endParaRPr lang="zh-CN" altLang="en-US" dirty="0"/>
        </a:p>
      </dgm:t>
    </dgm:pt>
    <dgm:pt modelId="{E3D45A06-F435-4B57-B597-BF05B070BEA4}" type="parTrans" cxnId="{965970F6-F0F8-4979-8246-78EED6E614C3}">
      <dgm:prSet/>
      <dgm:spPr/>
      <dgm:t>
        <a:bodyPr/>
        <a:lstStyle/>
        <a:p>
          <a:endParaRPr lang="zh-CN" altLang="en-US"/>
        </a:p>
      </dgm:t>
    </dgm:pt>
    <dgm:pt modelId="{718DEC10-11EC-4218-B0C7-F8A03DCA027B}" type="sibTrans" cxnId="{965970F6-F0F8-4979-8246-78EED6E614C3}">
      <dgm:prSet/>
      <dgm:spPr/>
      <dgm:t>
        <a:bodyPr/>
        <a:lstStyle/>
        <a:p>
          <a:endParaRPr lang="zh-CN" altLang="en-US"/>
        </a:p>
      </dgm:t>
    </dgm:pt>
    <dgm:pt modelId="{AED058E0-D14A-476A-A7CC-5EB76D631979}">
      <dgm:prSet phldrT="[文本]"/>
      <dgm:spPr/>
      <dgm:t>
        <a:bodyPr/>
        <a:lstStyle/>
        <a:p>
          <a:r>
            <a:rPr lang="zh-CN" altLang="en-US" dirty="0" smtClean="0"/>
            <a:t>词云分析</a:t>
          </a:r>
          <a:endParaRPr lang="zh-CN" altLang="en-US" dirty="0"/>
        </a:p>
      </dgm:t>
    </dgm:pt>
    <dgm:pt modelId="{5ED7B265-5085-4549-ABAC-0009277C39FD}" type="parTrans" cxnId="{9CC095D2-31AE-4E99-8B15-940F53D649BF}">
      <dgm:prSet/>
      <dgm:spPr/>
      <dgm:t>
        <a:bodyPr/>
        <a:lstStyle/>
        <a:p>
          <a:endParaRPr lang="zh-CN" altLang="en-US"/>
        </a:p>
      </dgm:t>
    </dgm:pt>
    <dgm:pt modelId="{928F0A66-7137-4288-AD2A-8296CB1EB431}" type="sibTrans" cxnId="{9CC095D2-31AE-4E99-8B15-940F53D649BF}">
      <dgm:prSet/>
      <dgm:spPr/>
      <dgm:t>
        <a:bodyPr/>
        <a:lstStyle/>
        <a:p>
          <a:endParaRPr lang="zh-CN" altLang="en-US"/>
        </a:p>
      </dgm:t>
    </dgm:pt>
    <dgm:pt modelId="{E8B470E3-1349-4FC6-A816-460469E8D6BD}" type="pres">
      <dgm:prSet presAssocID="{9EA8F99E-41BA-4A02-AA8A-A8DD59D0266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52B562-CCC3-4B4A-84B7-E5502B860B8A}" type="pres">
      <dgm:prSet presAssocID="{FA332C3C-C056-4518-BB6F-3C0FBA05C98A}" presName="composite" presStyleCnt="0"/>
      <dgm:spPr/>
    </dgm:pt>
    <dgm:pt modelId="{2A344C01-3FC6-4251-8C61-DFC893661A86}" type="pres">
      <dgm:prSet presAssocID="{FA332C3C-C056-4518-BB6F-3C0FBA05C98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21644F-712F-44AE-BF70-49EA9C6C53CF}" type="pres">
      <dgm:prSet presAssocID="{FA332C3C-C056-4518-BB6F-3C0FBA05C98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1E942-3E86-4575-8470-CF92D6D7E845}" type="pres">
      <dgm:prSet presAssocID="{24A19BD5-1CB0-4100-BDB3-7B01A328352C}" presName="sp" presStyleCnt="0"/>
      <dgm:spPr/>
    </dgm:pt>
    <dgm:pt modelId="{8F5C2099-C2FB-448B-B3F2-D6988D8EC14A}" type="pres">
      <dgm:prSet presAssocID="{2198E80D-94C9-48BF-9933-AC0FCA0C04D5}" presName="composite" presStyleCnt="0"/>
      <dgm:spPr/>
    </dgm:pt>
    <dgm:pt modelId="{0677D9C6-592C-444F-9754-55DD1B66CA35}" type="pres">
      <dgm:prSet presAssocID="{2198E80D-94C9-48BF-9933-AC0FCA0C04D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0E3B6B-EA0B-4745-AC64-40638FEEDA10}" type="pres">
      <dgm:prSet presAssocID="{2198E80D-94C9-48BF-9933-AC0FCA0C04D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E0B829-3D8C-4348-BB77-235D5CAC87AC}" type="pres">
      <dgm:prSet presAssocID="{47E967BB-3785-451F-BBEC-5E8BA20D441D}" presName="sp" presStyleCnt="0"/>
      <dgm:spPr/>
    </dgm:pt>
    <dgm:pt modelId="{329264FC-25CA-4015-951D-982404378420}" type="pres">
      <dgm:prSet presAssocID="{F5B5544B-EEBC-4A29-B839-DACF5B6E1405}" presName="composite" presStyleCnt="0"/>
      <dgm:spPr/>
    </dgm:pt>
    <dgm:pt modelId="{3EFAD3FF-265F-4A2D-9BB9-53151AD54DA7}" type="pres">
      <dgm:prSet presAssocID="{F5B5544B-EEBC-4A29-B839-DACF5B6E140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1A1FEC-AE54-4C92-B8AC-86D3196CA779}" type="pres">
      <dgm:prSet presAssocID="{F5B5544B-EEBC-4A29-B839-DACF5B6E140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8906F2-1FF7-4C2E-A3E6-9B596BB85BA3}" type="presOf" srcId="{4E74540F-1A94-4117-B7CF-3C8555FFB152}" destId="{8121644F-712F-44AE-BF70-49EA9C6C53CF}" srcOrd="0" destOrd="2" presId="urn:microsoft.com/office/officeart/2005/8/layout/chevron2"/>
    <dgm:cxn modelId="{E567E39E-1D0D-4959-8D2F-D1C2F82542C1}" type="presOf" srcId="{F5B5544B-EEBC-4A29-B839-DACF5B6E1405}" destId="{3EFAD3FF-265F-4A2D-9BB9-53151AD54DA7}" srcOrd="0" destOrd="0" presId="urn:microsoft.com/office/officeart/2005/8/layout/chevron2"/>
    <dgm:cxn modelId="{C1FD5E25-C399-4210-84E6-2F0C9613AEBB}" type="presOf" srcId="{A70F4E0E-BB19-491F-B54A-99AA20EF7F27}" destId="{7F0E3B6B-EA0B-4745-AC64-40638FEEDA10}" srcOrd="0" destOrd="0" presId="urn:microsoft.com/office/officeart/2005/8/layout/chevron2"/>
    <dgm:cxn modelId="{3AAFA53C-8964-4297-B0E6-5255D2E14D1E}" type="presOf" srcId="{AED058E0-D14A-476A-A7CC-5EB76D631979}" destId="{D91A1FEC-AE54-4C92-B8AC-86D3196CA779}" srcOrd="0" destOrd="0" presId="urn:microsoft.com/office/officeart/2005/8/layout/chevron2"/>
    <dgm:cxn modelId="{D57702FD-5784-457C-A114-FD2E4503CA47}" type="presOf" srcId="{9935793B-6518-44C7-9383-0DA578CFEE3B}" destId="{8121644F-712F-44AE-BF70-49EA9C6C53CF}" srcOrd="0" destOrd="1" presId="urn:microsoft.com/office/officeart/2005/8/layout/chevron2"/>
    <dgm:cxn modelId="{6479D211-0DE1-4C54-8494-FE7DA8673A9B}" srcId="{FA332C3C-C056-4518-BB6F-3C0FBA05C98A}" destId="{4E74540F-1A94-4117-B7CF-3C8555FFB152}" srcOrd="2" destOrd="0" parTransId="{93B95642-DE5B-4998-86D4-EA81BF0455D6}" sibTransId="{F1247BDB-2044-408D-BED7-86EB83636841}"/>
    <dgm:cxn modelId="{8D3E5676-25DB-4A77-9A80-1C8286B71880}" type="presOf" srcId="{2198E80D-94C9-48BF-9933-AC0FCA0C04D5}" destId="{0677D9C6-592C-444F-9754-55DD1B66CA35}" srcOrd="0" destOrd="0" presId="urn:microsoft.com/office/officeart/2005/8/layout/chevron2"/>
    <dgm:cxn modelId="{73514714-6746-4822-BA58-7D986BCB6866}" srcId="{FA332C3C-C056-4518-BB6F-3C0FBA05C98A}" destId="{8889A31B-9D0C-4FC2-ABFE-992216EF8844}" srcOrd="0" destOrd="0" parTransId="{F0023B38-A262-465F-96D6-C93F8661CE3F}" sibTransId="{99245292-EE8E-4293-BC95-B83D17F0B0FA}"/>
    <dgm:cxn modelId="{38F383E4-80EC-436D-B131-B31053321D92}" srcId="{9EA8F99E-41BA-4A02-AA8A-A8DD59D0266A}" destId="{FA332C3C-C056-4518-BB6F-3C0FBA05C98A}" srcOrd="0" destOrd="0" parTransId="{34BF6574-EAFD-4A82-84C7-AD78DD13E383}" sibTransId="{24A19BD5-1CB0-4100-BDB3-7B01A328352C}"/>
    <dgm:cxn modelId="{05E91522-6C19-462C-B380-F0EE364E480A}" type="presOf" srcId="{60DBB596-EE2F-4550-8844-922335D01E97}" destId="{7F0E3B6B-EA0B-4745-AC64-40638FEEDA10}" srcOrd="0" destOrd="1" presId="urn:microsoft.com/office/officeart/2005/8/layout/chevron2"/>
    <dgm:cxn modelId="{19628EA2-9DF2-4113-BAEC-6C1A77759F36}" type="presOf" srcId="{8889A31B-9D0C-4FC2-ABFE-992216EF8844}" destId="{8121644F-712F-44AE-BF70-49EA9C6C53CF}" srcOrd="0" destOrd="0" presId="urn:microsoft.com/office/officeart/2005/8/layout/chevron2"/>
    <dgm:cxn modelId="{4BDB578F-D758-4F1F-88A6-AE0E70C06726}" type="presOf" srcId="{9EA8F99E-41BA-4A02-AA8A-A8DD59D0266A}" destId="{E8B470E3-1349-4FC6-A816-460469E8D6BD}" srcOrd="0" destOrd="0" presId="urn:microsoft.com/office/officeart/2005/8/layout/chevron2"/>
    <dgm:cxn modelId="{238ACBA4-18E0-4F64-BBCD-423873E45DC5}" srcId="{2198E80D-94C9-48BF-9933-AC0FCA0C04D5}" destId="{A70F4E0E-BB19-491F-B54A-99AA20EF7F27}" srcOrd="0" destOrd="0" parTransId="{06B65A57-AF7A-4382-8C53-A6380B035AE6}" sibTransId="{CED959EE-A255-450A-AA2A-45C342102976}"/>
    <dgm:cxn modelId="{9CC095D2-31AE-4E99-8B15-940F53D649BF}" srcId="{F5B5544B-EEBC-4A29-B839-DACF5B6E1405}" destId="{AED058E0-D14A-476A-A7CC-5EB76D631979}" srcOrd="0" destOrd="0" parTransId="{5ED7B265-5085-4549-ABAC-0009277C39FD}" sibTransId="{928F0A66-7137-4288-AD2A-8296CB1EB431}"/>
    <dgm:cxn modelId="{AA572229-283B-4089-AB18-1F3C9871A828}" srcId="{2198E80D-94C9-48BF-9933-AC0FCA0C04D5}" destId="{60DBB596-EE2F-4550-8844-922335D01E97}" srcOrd="1" destOrd="0" parTransId="{7A01602A-8FB9-4C29-9CD0-5FCB03D1F105}" sibTransId="{35A57545-736D-4F6F-A886-CBE137566EB9}"/>
    <dgm:cxn modelId="{965970F6-F0F8-4979-8246-78EED6E614C3}" srcId="{9EA8F99E-41BA-4A02-AA8A-A8DD59D0266A}" destId="{F5B5544B-EEBC-4A29-B839-DACF5B6E1405}" srcOrd="2" destOrd="0" parTransId="{E3D45A06-F435-4B57-B597-BF05B070BEA4}" sibTransId="{718DEC10-11EC-4218-B0C7-F8A03DCA027B}"/>
    <dgm:cxn modelId="{072EBE78-BD78-4240-AA31-15C841D78285}" type="presOf" srcId="{FA332C3C-C056-4518-BB6F-3C0FBA05C98A}" destId="{2A344C01-3FC6-4251-8C61-DFC893661A86}" srcOrd="0" destOrd="0" presId="urn:microsoft.com/office/officeart/2005/8/layout/chevron2"/>
    <dgm:cxn modelId="{09330861-C6D3-4271-878D-1F4186BF0CB5}" srcId="{FA332C3C-C056-4518-BB6F-3C0FBA05C98A}" destId="{9935793B-6518-44C7-9383-0DA578CFEE3B}" srcOrd="1" destOrd="0" parTransId="{7135EC27-DF5E-4D7B-8070-762AF6438606}" sibTransId="{8D9A417A-1258-4EEE-8806-472CBC0655E4}"/>
    <dgm:cxn modelId="{DB1D97AD-CA59-4FE6-A319-200ABA686BAB}" srcId="{9EA8F99E-41BA-4A02-AA8A-A8DD59D0266A}" destId="{2198E80D-94C9-48BF-9933-AC0FCA0C04D5}" srcOrd="1" destOrd="0" parTransId="{98B42C9D-853A-4E62-BCA3-9EFFF537BFBF}" sibTransId="{47E967BB-3785-451F-BBEC-5E8BA20D441D}"/>
    <dgm:cxn modelId="{619CEBBB-7AB4-46F6-9AEF-4BD08E5440CE}" type="presParOf" srcId="{E8B470E3-1349-4FC6-A816-460469E8D6BD}" destId="{9E52B562-CCC3-4B4A-84B7-E5502B860B8A}" srcOrd="0" destOrd="0" presId="urn:microsoft.com/office/officeart/2005/8/layout/chevron2"/>
    <dgm:cxn modelId="{59213E7D-80CD-4451-93CD-33985FD767C6}" type="presParOf" srcId="{9E52B562-CCC3-4B4A-84B7-E5502B860B8A}" destId="{2A344C01-3FC6-4251-8C61-DFC893661A86}" srcOrd="0" destOrd="0" presId="urn:microsoft.com/office/officeart/2005/8/layout/chevron2"/>
    <dgm:cxn modelId="{F23BAA7D-A63D-4A6F-9FD6-071561A70FC4}" type="presParOf" srcId="{9E52B562-CCC3-4B4A-84B7-E5502B860B8A}" destId="{8121644F-712F-44AE-BF70-49EA9C6C53CF}" srcOrd="1" destOrd="0" presId="urn:microsoft.com/office/officeart/2005/8/layout/chevron2"/>
    <dgm:cxn modelId="{8DD2A0D5-0925-4133-AE50-3D07E4FDA33D}" type="presParOf" srcId="{E8B470E3-1349-4FC6-A816-460469E8D6BD}" destId="{8431E942-3E86-4575-8470-CF92D6D7E845}" srcOrd="1" destOrd="0" presId="urn:microsoft.com/office/officeart/2005/8/layout/chevron2"/>
    <dgm:cxn modelId="{39E9AD6D-6CF0-4666-982D-67DBFF930A64}" type="presParOf" srcId="{E8B470E3-1349-4FC6-A816-460469E8D6BD}" destId="{8F5C2099-C2FB-448B-B3F2-D6988D8EC14A}" srcOrd="2" destOrd="0" presId="urn:microsoft.com/office/officeart/2005/8/layout/chevron2"/>
    <dgm:cxn modelId="{8091423D-AA38-444A-B862-17EC2D446CE1}" type="presParOf" srcId="{8F5C2099-C2FB-448B-B3F2-D6988D8EC14A}" destId="{0677D9C6-592C-444F-9754-55DD1B66CA35}" srcOrd="0" destOrd="0" presId="urn:microsoft.com/office/officeart/2005/8/layout/chevron2"/>
    <dgm:cxn modelId="{8B61739D-212F-4192-91EC-72656142983B}" type="presParOf" srcId="{8F5C2099-C2FB-448B-B3F2-D6988D8EC14A}" destId="{7F0E3B6B-EA0B-4745-AC64-40638FEEDA10}" srcOrd="1" destOrd="0" presId="urn:microsoft.com/office/officeart/2005/8/layout/chevron2"/>
    <dgm:cxn modelId="{85EE6168-9B01-4EDE-A29B-D6EE151E6120}" type="presParOf" srcId="{E8B470E3-1349-4FC6-A816-460469E8D6BD}" destId="{15E0B829-3D8C-4348-BB77-235D5CAC87AC}" srcOrd="3" destOrd="0" presId="urn:microsoft.com/office/officeart/2005/8/layout/chevron2"/>
    <dgm:cxn modelId="{17C416CB-6561-41D3-BB29-54D9682F4008}" type="presParOf" srcId="{E8B470E3-1349-4FC6-A816-460469E8D6BD}" destId="{329264FC-25CA-4015-951D-982404378420}" srcOrd="4" destOrd="0" presId="urn:microsoft.com/office/officeart/2005/8/layout/chevron2"/>
    <dgm:cxn modelId="{2E9E64CC-07E9-480F-A50C-6EF2515EE49F}" type="presParOf" srcId="{329264FC-25CA-4015-951D-982404378420}" destId="{3EFAD3FF-265F-4A2D-9BB9-53151AD54DA7}" srcOrd="0" destOrd="0" presId="urn:microsoft.com/office/officeart/2005/8/layout/chevron2"/>
    <dgm:cxn modelId="{DE8174A5-FB4D-4B98-AE69-8223FA911FA0}" type="presParOf" srcId="{329264FC-25CA-4015-951D-982404378420}" destId="{D91A1FEC-AE54-4C92-B8AC-86D3196CA77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718BA-DD0E-43AC-B3E9-88B1B4C5CFA7}">
      <dsp:nvSpPr>
        <dsp:cNvPr id="0" name=""/>
        <dsp:cNvSpPr/>
      </dsp:nvSpPr>
      <dsp:spPr>
        <a:xfrm rot="5400000">
          <a:off x="-221951" y="223738"/>
          <a:ext cx="1479674" cy="10357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类型</a:t>
          </a:r>
          <a:endParaRPr lang="zh-CN" altLang="en-US" sz="2400" kern="1200" dirty="0"/>
        </a:p>
      </dsp:txBody>
      <dsp:txXfrm rot="-5400000">
        <a:off x="1" y="519673"/>
        <a:ext cx="1035771" cy="443903"/>
      </dsp:txXfrm>
    </dsp:sp>
    <dsp:sp modelId="{B7000ED9-132B-4395-87CE-DBA6A2788390}">
      <dsp:nvSpPr>
        <dsp:cNvPr id="0" name=""/>
        <dsp:cNvSpPr/>
      </dsp:nvSpPr>
      <dsp:spPr>
        <a:xfrm rot="5400000">
          <a:off x="2062324" y="-1024764"/>
          <a:ext cx="961788" cy="3014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类型数量排名（</a:t>
          </a:r>
          <a:r>
            <a:rPr lang="en-US" altLang="zh-CN" sz="1500" kern="1200" dirty="0" err="1" smtClean="0"/>
            <a:t>hbar</a:t>
          </a:r>
          <a:r>
            <a:rPr lang="zh-CN" altLang="en-US" sz="1500" kern="1200" dirty="0" smtClean="0"/>
            <a:t>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类型百分比分析（饼图）</a:t>
          </a:r>
          <a:endParaRPr lang="zh-CN" altLang="en-US" sz="1500" kern="1200" dirty="0"/>
        </a:p>
      </dsp:txBody>
      <dsp:txXfrm rot="-5400000">
        <a:off x="1035772" y="48739"/>
        <a:ext cx="2967942" cy="867886"/>
      </dsp:txXfrm>
    </dsp:sp>
    <dsp:sp modelId="{357168D5-2652-4D01-9F50-7A26D375D0FA}">
      <dsp:nvSpPr>
        <dsp:cNvPr id="0" name=""/>
        <dsp:cNvSpPr/>
      </dsp:nvSpPr>
      <dsp:spPr>
        <a:xfrm rot="5400000">
          <a:off x="-221951" y="1507764"/>
          <a:ext cx="1479674" cy="10357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导演</a:t>
          </a:r>
          <a:endParaRPr lang="zh-CN" altLang="en-US" sz="2400" kern="1200" dirty="0"/>
        </a:p>
      </dsp:txBody>
      <dsp:txXfrm rot="-5400000">
        <a:off x="1" y="1803699"/>
        <a:ext cx="1035771" cy="443903"/>
      </dsp:txXfrm>
    </dsp:sp>
    <dsp:sp modelId="{15486A30-3786-43E8-8B22-A99FF3B282E0}">
      <dsp:nvSpPr>
        <dsp:cNvPr id="0" name=""/>
        <dsp:cNvSpPr/>
      </dsp:nvSpPr>
      <dsp:spPr>
        <a:xfrm rot="5400000">
          <a:off x="2062324" y="259260"/>
          <a:ext cx="961788" cy="3014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导演执导的电影数量排名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统计主要导演的作品</a:t>
          </a:r>
          <a:endParaRPr lang="zh-CN" altLang="en-US" sz="1500" kern="1200" dirty="0"/>
        </a:p>
      </dsp:txBody>
      <dsp:txXfrm rot="-5400000">
        <a:off x="1035772" y="1332764"/>
        <a:ext cx="2967942" cy="867886"/>
      </dsp:txXfrm>
    </dsp:sp>
    <dsp:sp modelId="{7A5F54B3-BF73-466F-A09D-156732EC6650}">
      <dsp:nvSpPr>
        <dsp:cNvPr id="0" name=""/>
        <dsp:cNvSpPr/>
      </dsp:nvSpPr>
      <dsp:spPr>
        <a:xfrm rot="5400000">
          <a:off x="-221951" y="2791789"/>
          <a:ext cx="1479674" cy="10357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产地</a:t>
          </a:r>
          <a:endParaRPr lang="zh-CN" altLang="en-US" sz="2400" kern="1200" dirty="0"/>
        </a:p>
      </dsp:txBody>
      <dsp:txXfrm rot="-5400000">
        <a:off x="1" y="3087724"/>
        <a:ext cx="1035771" cy="443903"/>
      </dsp:txXfrm>
    </dsp:sp>
    <dsp:sp modelId="{1FF9D377-AD90-418D-84FF-1C007ECC5878}">
      <dsp:nvSpPr>
        <dsp:cNvPr id="0" name=""/>
        <dsp:cNvSpPr/>
      </dsp:nvSpPr>
      <dsp:spPr>
        <a:xfrm rot="5400000">
          <a:off x="2062324" y="1543330"/>
          <a:ext cx="961788" cy="30148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产地的数量排名（合并过少的产地）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产地的占比（饼图）</a:t>
          </a:r>
          <a:endParaRPr lang="zh-CN" altLang="en-US" sz="1500" kern="1200" dirty="0"/>
        </a:p>
      </dsp:txBody>
      <dsp:txXfrm rot="-5400000">
        <a:off x="1035818" y="2616788"/>
        <a:ext cx="2967851" cy="867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44C01-3FC6-4251-8C61-DFC893661A86}">
      <dsp:nvSpPr>
        <dsp:cNvPr id="0" name=""/>
        <dsp:cNvSpPr/>
      </dsp:nvSpPr>
      <dsp:spPr>
        <a:xfrm rot="5400000">
          <a:off x="-220389" y="221117"/>
          <a:ext cx="1469266" cy="10284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人气</a:t>
          </a:r>
          <a:endParaRPr lang="zh-CN" altLang="en-US" sz="1900" kern="1200" dirty="0"/>
        </a:p>
      </dsp:txBody>
      <dsp:txXfrm rot="-5400000">
        <a:off x="1" y="514970"/>
        <a:ext cx="1028486" cy="440780"/>
      </dsp:txXfrm>
    </dsp:sp>
    <dsp:sp modelId="{8121644F-712F-44AE-BF70-49EA9C6C53CF}">
      <dsp:nvSpPr>
        <dsp:cNvPr id="0" name=""/>
        <dsp:cNvSpPr/>
      </dsp:nvSpPr>
      <dsp:spPr>
        <a:xfrm rot="5400000">
          <a:off x="2288623" y="-1259409"/>
          <a:ext cx="955023" cy="34752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TOP250</a:t>
          </a:r>
          <a:r>
            <a:rPr lang="zh-CN" altLang="en-US" sz="1500" kern="1200" dirty="0" smtClean="0"/>
            <a:t>排名</a:t>
          </a:r>
          <a:r>
            <a:rPr lang="en-US" altLang="zh-CN" sz="1500" kern="1200" dirty="0" smtClean="0"/>
            <a:t>——</a:t>
          </a:r>
          <a:r>
            <a:rPr lang="zh-CN" altLang="en-US" sz="1500" kern="1200" dirty="0" smtClean="0"/>
            <a:t>人气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打分</a:t>
          </a:r>
          <a:r>
            <a:rPr lang="en-US" altLang="zh-CN" sz="1500" kern="1200" dirty="0" smtClean="0"/>
            <a:t>——</a:t>
          </a:r>
          <a:r>
            <a:rPr lang="zh-CN" altLang="en-US" sz="1500" kern="1200" dirty="0" smtClean="0"/>
            <a:t>人气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评分人数作为人气指标</a:t>
          </a:r>
          <a:endParaRPr lang="zh-CN" altLang="en-US" sz="1500" kern="1200" dirty="0"/>
        </a:p>
      </dsp:txBody>
      <dsp:txXfrm rot="-5400000">
        <a:off x="1028487" y="47347"/>
        <a:ext cx="3428676" cy="861783"/>
      </dsp:txXfrm>
    </dsp:sp>
    <dsp:sp modelId="{0677D9C6-592C-444F-9754-55DD1B66CA35}">
      <dsp:nvSpPr>
        <dsp:cNvPr id="0" name=""/>
        <dsp:cNvSpPr/>
      </dsp:nvSpPr>
      <dsp:spPr>
        <a:xfrm rot="5400000">
          <a:off x="-220389" y="1494473"/>
          <a:ext cx="1469266" cy="10284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年代分析</a:t>
          </a:r>
          <a:endParaRPr lang="zh-CN" altLang="en-US" sz="1900" kern="1200" dirty="0"/>
        </a:p>
      </dsp:txBody>
      <dsp:txXfrm rot="-5400000">
        <a:off x="1" y="1788326"/>
        <a:ext cx="1028486" cy="440780"/>
      </dsp:txXfrm>
    </dsp:sp>
    <dsp:sp modelId="{7F0E3B6B-EA0B-4745-AC64-40638FEEDA10}">
      <dsp:nvSpPr>
        <dsp:cNvPr id="0" name=""/>
        <dsp:cNvSpPr/>
      </dsp:nvSpPr>
      <dsp:spPr>
        <a:xfrm rot="5400000">
          <a:off x="2288623" y="13946"/>
          <a:ext cx="955023" cy="34752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每</a:t>
          </a:r>
          <a:r>
            <a:rPr lang="en-US" altLang="zh-CN" sz="1500" kern="1200" dirty="0" smtClean="0"/>
            <a:t>10</a:t>
          </a:r>
          <a:r>
            <a:rPr lang="zh-CN" altLang="en-US" sz="1500" kern="1200" dirty="0" smtClean="0"/>
            <a:t>年占比分析（饼图）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频数分析（直方图）</a:t>
          </a:r>
          <a:endParaRPr lang="zh-CN" altLang="en-US" sz="1500" kern="1200" dirty="0"/>
        </a:p>
      </dsp:txBody>
      <dsp:txXfrm rot="-5400000">
        <a:off x="1028487" y="1320702"/>
        <a:ext cx="3428676" cy="861783"/>
      </dsp:txXfrm>
    </dsp:sp>
    <dsp:sp modelId="{3EFAD3FF-265F-4A2D-9BB9-53151AD54DA7}">
      <dsp:nvSpPr>
        <dsp:cNvPr id="0" name=""/>
        <dsp:cNvSpPr/>
      </dsp:nvSpPr>
      <dsp:spPr>
        <a:xfrm rot="5400000">
          <a:off x="-220389" y="2767829"/>
          <a:ext cx="1469266" cy="10284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短评分析</a:t>
          </a:r>
          <a:endParaRPr lang="zh-CN" altLang="en-US" sz="1900" kern="1200" dirty="0"/>
        </a:p>
      </dsp:txBody>
      <dsp:txXfrm rot="-5400000">
        <a:off x="1" y="3061682"/>
        <a:ext cx="1028486" cy="440780"/>
      </dsp:txXfrm>
    </dsp:sp>
    <dsp:sp modelId="{D91A1FEC-AE54-4C92-B8AC-86D3196CA779}">
      <dsp:nvSpPr>
        <dsp:cNvPr id="0" name=""/>
        <dsp:cNvSpPr/>
      </dsp:nvSpPr>
      <dsp:spPr>
        <a:xfrm rot="5400000">
          <a:off x="2288623" y="1287302"/>
          <a:ext cx="955023" cy="34752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词云分析</a:t>
          </a:r>
          <a:endParaRPr lang="zh-CN" altLang="en-US" sz="1500" kern="1200" dirty="0"/>
        </a:p>
      </dsp:txBody>
      <dsp:txXfrm rot="-5400000">
        <a:off x="1028487" y="2594058"/>
        <a:ext cx="3428676" cy="861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12/23/2017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1353312"/>
            <a:ext cx="12814663" cy="3035808"/>
          </a:xfrm>
        </p:spPr>
        <p:txBody>
          <a:bodyPr/>
          <a:lstStyle/>
          <a:p>
            <a:r>
              <a:rPr lang="zh-CN" altLang="en-US" dirty="0" smtClean="0"/>
              <a:t>豆瓣</a:t>
            </a:r>
            <a:r>
              <a:rPr lang="en-US" altLang="zh-CN" dirty="0" smtClean="0"/>
              <a:t>TOP250</a:t>
            </a:r>
            <a:r>
              <a:rPr lang="zh-CN" altLang="en-US" dirty="0" smtClean="0"/>
              <a:t>电影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161220027 </a:t>
            </a:r>
            <a:r>
              <a:rPr lang="zh-CN" altLang="en-US" dirty="0" smtClean="0"/>
              <a:t>代一苇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9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7269" y="54864"/>
            <a:ext cx="3567466" cy="364454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产地分析</a:t>
            </a:r>
            <a:endParaRPr lang="zh-CN" altLang="en-US" sz="32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0" y="1"/>
            <a:ext cx="6630497" cy="6172200"/>
          </a:xfrm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-1" y="54863"/>
            <a:ext cx="5068389" cy="4229753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分析结果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美国电影占到半数以上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可见美国电影行业发达 ，除了吸引眼球的圈钱之作，也有非常多的经典。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中国只占约</a:t>
            </a:r>
            <a:r>
              <a:rPr lang="en-US" altLang="zh-CN" sz="2400" dirty="0" smtClean="0"/>
              <a:t>10% </a:t>
            </a:r>
            <a:r>
              <a:rPr lang="zh-CN" altLang="en-US" sz="2400" dirty="0" smtClean="0"/>
              <a:t>，作为本土的排行榜 ，中国依然只有这些电影上榜 ，且多是个别五代导演的作品 ，中国电影的新生力量 还有很大的进步空间。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亚洲国家中日本电影最多。 电影的质量 除了和国家本身的文化相关，应当还和国家的现代化程度相关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06309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人气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6795"/>
            <a:ext cx="6059135" cy="4039423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按照打分人数给出人气值（</a:t>
            </a:r>
            <a:r>
              <a:rPr lang="en-US" altLang="zh-CN" dirty="0" smtClean="0"/>
              <a:t>0-100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分析人气值和电影在榜单中的排名的关系</a:t>
            </a:r>
            <a:endParaRPr lang="en-US" altLang="zh-CN" dirty="0" smtClean="0"/>
          </a:p>
          <a:p>
            <a:r>
              <a:rPr lang="zh-CN" altLang="en-US" dirty="0" smtClean="0"/>
              <a:t>分析评分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人气值 的关系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2628"/>
            <a:ext cx="11129554" cy="282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12283440" cy="6858000"/>
          </a:xfrm>
        </p:spPr>
      </p:pic>
      <p:sp>
        <p:nvSpPr>
          <p:cNvPr id="8" name="文本框 7"/>
          <p:cNvSpPr txBox="1"/>
          <p:nvPr/>
        </p:nvSpPr>
        <p:spPr>
          <a:xfrm>
            <a:off x="6096" y="122438"/>
            <a:ext cx="7544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分析结果：人气和排名没有严格的相关关系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665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4" t="13143" r="64794" b="20930"/>
          <a:stretch/>
        </p:blipFill>
        <p:spPr>
          <a:xfrm>
            <a:off x="314814" y="195552"/>
            <a:ext cx="8426850" cy="6482687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可见 评分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人气 是一个散点图</a:t>
            </a:r>
            <a:endParaRPr lang="en-US" altLang="zh-CN" dirty="0" smtClean="0"/>
          </a:p>
          <a:p>
            <a:r>
              <a:rPr lang="zh-CN" altLang="en-US" dirty="0" smtClean="0"/>
              <a:t>所以评分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人气也没有严格的关系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此</a:t>
            </a:r>
            <a:r>
              <a:rPr lang="zh-CN" altLang="en-US" dirty="0" smtClean="0"/>
              <a:t>张图标还可以作为</a:t>
            </a:r>
            <a:r>
              <a:rPr lang="en-US" altLang="zh-CN" dirty="0" smtClean="0"/>
              <a:t>TOP250</a:t>
            </a:r>
            <a:r>
              <a:rPr lang="zh-CN" altLang="en-US" dirty="0" smtClean="0"/>
              <a:t>电影的具体评分展示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247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年代分析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941" y="-86678"/>
            <a:ext cx="5647133" cy="5019675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总有人在说以前的电影比较好</a:t>
            </a:r>
            <a:endParaRPr lang="en-US" altLang="zh-CN" dirty="0" smtClean="0"/>
          </a:p>
          <a:p>
            <a:r>
              <a:rPr lang="zh-CN" altLang="en-US" dirty="0" smtClean="0"/>
              <a:t>但是真的是这样吗？</a:t>
            </a:r>
            <a:endParaRPr lang="en-US" altLang="zh-CN" dirty="0" smtClean="0"/>
          </a:p>
          <a:p>
            <a:r>
              <a:rPr lang="zh-CN" altLang="en-US" dirty="0" smtClean="0"/>
              <a:t>通过这个统计 我们可以窥见一斑</a:t>
            </a:r>
            <a:endParaRPr lang="en-US" altLang="zh-CN" dirty="0" smtClean="0"/>
          </a:p>
          <a:p>
            <a:r>
              <a:rPr lang="zh-CN" altLang="en-US" dirty="0" smtClean="0"/>
              <a:t>分析从</a:t>
            </a:r>
            <a:r>
              <a:rPr lang="en-US" altLang="zh-CN" dirty="0" smtClean="0"/>
              <a:t>1930</a:t>
            </a:r>
            <a:r>
              <a:rPr lang="zh-CN" altLang="en-US" dirty="0" smtClean="0"/>
              <a:t>年开始每十年产出电影的占比</a:t>
            </a:r>
            <a:endParaRPr lang="en-US" altLang="zh-CN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出直方图的</a:t>
            </a:r>
            <a:r>
              <a:rPr lang="zh-CN" altLang="en-US" dirty="0"/>
              <a:t>频数</a:t>
            </a:r>
            <a:r>
              <a:rPr lang="zh-CN" altLang="en-US" dirty="0" smtClean="0"/>
              <a:t>直观分析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54" y="3432153"/>
            <a:ext cx="3403661" cy="30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0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7383"/>
            <a:ext cx="12292149" cy="7458891"/>
          </a:xfrm>
        </p:spPr>
      </p:pic>
    </p:spTree>
    <p:extLst>
      <p:ext uri="{BB962C8B-B14F-4D97-AF65-F5344CB8AC3E}">
        <p14:creationId xmlns:p14="http://schemas.microsoft.com/office/powerpoint/2010/main" val="76578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5213386" cy="612648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067" y="-168512"/>
            <a:ext cx="8316306" cy="7392271"/>
          </a:xfrm>
        </p:spPr>
      </p:pic>
      <p:sp>
        <p:nvSpPr>
          <p:cNvPr id="5" name="文本框 4"/>
          <p:cNvSpPr txBox="1"/>
          <p:nvPr/>
        </p:nvSpPr>
        <p:spPr>
          <a:xfrm>
            <a:off x="256164" y="1449977"/>
            <a:ext cx="498204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分析结果：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1980</a:t>
            </a:r>
            <a:r>
              <a:rPr lang="zh-CN" altLang="en-US" sz="2400" dirty="0" smtClean="0"/>
              <a:t>年以前的电影占比很小。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2000-2010</a:t>
            </a:r>
            <a:r>
              <a:rPr lang="zh-CN" altLang="en-US" sz="2400" dirty="0" smtClean="0"/>
              <a:t>的电影最多。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好</a:t>
            </a:r>
            <a:r>
              <a:rPr lang="zh-CN" altLang="en-US" sz="2400" dirty="0" smtClean="0"/>
              <a:t>电影的产出速度是在不断增加的。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或许年代久远的电影是有很多经典作品。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但是也不能否认，现在的电影人们用更优秀的技术、更好的拍摄条件为我们创造的美好审美体验。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或许是因为我们和当今的好电影一起成长，就会觉得好电影没有产出那么快了。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780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短评分析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豆瓣的短评精准明确 ，直击要害，被看做评价中的优品。</a:t>
            </a:r>
            <a:endParaRPr lang="en-US" altLang="zh-CN" dirty="0" smtClean="0"/>
          </a:p>
          <a:p>
            <a:r>
              <a:rPr lang="zh-CN" altLang="en-US" dirty="0" smtClean="0"/>
              <a:t>是否可以通过词频分析看到其中的套路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2" y="96899"/>
            <a:ext cx="6761101" cy="676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79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148" y="0"/>
            <a:ext cx="1423852" cy="1423852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418664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时间</a:t>
            </a:r>
            <a:endParaRPr lang="en-US" altLang="zh-CN" sz="2000" dirty="0" smtClean="0"/>
          </a:p>
          <a:p>
            <a:r>
              <a:rPr lang="zh-CN" altLang="en-US" sz="2000" dirty="0" smtClean="0"/>
              <a:t>力量</a:t>
            </a:r>
            <a:endParaRPr lang="en-US" altLang="zh-CN" sz="2000" dirty="0" smtClean="0"/>
          </a:p>
          <a:p>
            <a:r>
              <a:rPr lang="zh-CN" altLang="en-US" sz="2000" dirty="0" smtClean="0"/>
              <a:t>爱情</a:t>
            </a:r>
            <a:endParaRPr lang="en-US" altLang="zh-CN" sz="2000" dirty="0" smtClean="0"/>
          </a:p>
          <a:p>
            <a:r>
              <a:rPr lang="zh-CN" altLang="en-US" sz="2000" dirty="0" smtClean="0"/>
              <a:t>故事</a:t>
            </a:r>
            <a:endParaRPr lang="en-US" altLang="zh-CN" sz="2000" dirty="0" smtClean="0"/>
          </a:p>
          <a:p>
            <a:r>
              <a:rPr lang="zh-CN" altLang="en-US" sz="2000" dirty="0" smtClean="0"/>
              <a:t>世界</a:t>
            </a:r>
            <a:endParaRPr lang="en-US" altLang="zh-CN" sz="2000" dirty="0" smtClean="0"/>
          </a:p>
          <a:p>
            <a:r>
              <a:rPr lang="zh-CN" altLang="en-US" sz="2000" dirty="0" smtClean="0"/>
              <a:t>人生</a:t>
            </a:r>
            <a:endParaRPr lang="en-US" altLang="zh-CN" sz="2000" dirty="0" smtClean="0"/>
          </a:p>
          <a:p>
            <a:r>
              <a:rPr lang="zh-CN" altLang="en-US" sz="2000" dirty="0" smtClean="0"/>
              <a:t>信仰</a:t>
            </a:r>
            <a:endParaRPr lang="en-US" altLang="zh-CN" sz="2000" dirty="0" smtClean="0"/>
          </a:p>
          <a:p>
            <a:r>
              <a:rPr lang="zh-CN" altLang="en-US" sz="2000" dirty="0" smtClean="0"/>
              <a:t>这些词语都跟容易触及我们比较敏感册情绪</a:t>
            </a:r>
            <a:endParaRPr lang="en-US" altLang="zh-CN" sz="2000" dirty="0" smtClean="0"/>
          </a:p>
          <a:p>
            <a:r>
              <a:rPr lang="zh-CN" altLang="en-US" sz="2000" dirty="0" smtClean="0"/>
              <a:t>突然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到了短评的套路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57"/>
            <a:ext cx="6753497" cy="67534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12972" y="6240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皮卡丘哦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203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遇到和解决的问题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豆瓣给出的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数据不够全面 需要自己爬取数据</a:t>
            </a:r>
            <a:endParaRPr lang="en-US" altLang="zh-CN" dirty="0" smtClean="0"/>
          </a:p>
          <a:p>
            <a:r>
              <a:rPr lang="zh-CN" altLang="en-US" dirty="0" smtClean="0"/>
              <a:t>豆瓣</a:t>
            </a:r>
            <a:r>
              <a:rPr lang="en-US" altLang="zh-CN" dirty="0" smtClean="0"/>
              <a:t>TOP250</a:t>
            </a:r>
            <a:r>
              <a:rPr lang="zh-CN" altLang="en-US" dirty="0" smtClean="0"/>
              <a:t>涉及到多页面爬取的问题</a:t>
            </a:r>
            <a:endParaRPr lang="en-US" altLang="zh-CN" dirty="0" smtClean="0"/>
          </a:p>
          <a:p>
            <a:r>
              <a:rPr lang="zh-CN" altLang="en-US" dirty="0" smtClean="0"/>
              <a:t>新学习绘制饼图，直方图，及其参数设置</a:t>
            </a:r>
            <a:endParaRPr lang="en-US" altLang="zh-CN" dirty="0" smtClean="0"/>
          </a:p>
          <a:p>
            <a:r>
              <a:rPr lang="zh-CN" altLang="en-US" dirty="0" smtClean="0"/>
              <a:t>在学习设置图片上文本的过程中对于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处理图片的方式有了更深刻的理解</a:t>
            </a:r>
            <a:endParaRPr lang="en-US" altLang="zh-CN" dirty="0" smtClean="0"/>
          </a:p>
          <a:p>
            <a:r>
              <a:rPr lang="zh-CN" altLang="en-US" dirty="0" smtClean="0"/>
              <a:t>学习了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丰富的颜色设置</a:t>
            </a:r>
            <a:endParaRPr lang="en-US" altLang="zh-CN" dirty="0" smtClean="0"/>
          </a:p>
          <a:p>
            <a:r>
              <a:rPr lang="zh-CN" altLang="en-US" dirty="0"/>
              <a:t>学习</a:t>
            </a:r>
            <a:r>
              <a:rPr lang="zh-CN" altLang="en-US" dirty="0" smtClean="0"/>
              <a:t>了词云的生成方法和结巴词库的使用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鉴于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中的指针表示方式 要小心使用整体赋值的相关函数否则 在修改定义的变量是会造成整体被修改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407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分析维度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00" y="1873341"/>
            <a:ext cx="6601746" cy="1933845"/>
          </a:xfrm>
        </p:spPr>
      </p:pic>
      <p:sp>
        <p:nvSpPr>
          <p:cNvPr id="5" name="文本框 4"/>
          <p:cNvSpPr txBox="1"/>
          <p:nvPr/>
        </p:nvSpPr>
        <p:spPr>
          <a:xfrm>
            <a:off x="7393577" y="2093976"/>
            <a:ext cx="15119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片名  别名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导演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主演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年份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产地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评分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评分人数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短评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443754" cy="3035808"/>
          </a:xfrm>
        </p:spPr>
        <p:txBody>
          <a:bodyPr/>
          <a:lstStyle/>
          <a:p>
            <a:r>
              <a:rPr lang="en-US" altLang="zh-CN" dirty="0" smtClean="0"/>
              <a:t>Thanks for listening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31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分析维度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948654"/>
              </p:ext>
            </p:extLst>
          </p:nvPr>
        </p:nvGraphicFramePr>
        <p:xfrm>
          <a:off x="1069975" y="2120900"/>
          <a:ext cx="4050665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2211842594"/>
              </p:ext>
            </p:extLst>
          </p:nvPr>
        </p:nvGraphicFramePr>
        <p:xfrm>
          <a:off x="5656216" y="2120900"/>
          <a:ext cx="4503783" cy="401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364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类型分析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5" y="82295"/>
            <a:ext cx="2408358" cy="3371702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在类型分析中发现</a:t>
            </a:r>
            <a:endParaRPr lang="en-US" altLang="zh-CN" dirty="0" smtClean="0"/>
          </a:p>
          <a:p>
            <a:r>
              <a:rPr lang="zh-CN" altLang="en-US" dirty="0" smtClean="0"/>
              <a:t>大部分电影都是剧情电影</a:t>
            </a:r>
            <a:endParaRPr lang="en-US" altLang="zh-CN" dirty="0" smtClean="0"/>
          </a:p>
          <a:p>
            <a:r>
              <a:rPr lang="zh-CN" altLang="en-US" dirty="0" smtClean="0"/>
              <a:t>但是剧情电影类型不能反映电影的真实创作主题</a:t>
            </a:r>
            <a:endParaRPr lang="en-US" altLang="zh-CN" dirty="0" smtClean="0"/>
          </a:p>
          <a:p>
            <a:r>
              <a:rPr lang="zh-CN" altLang="en-US" dirty="0" smtClean="0"/>
              <a:t>所以分考虑“剧情”类和不考虑“剧情”类 分析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46" y="294217"/>
            <a:ext cx="3259679" cy="28974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4" y="3303148"/>
            <a:ext cx="2539179" cy="35548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46" y="3191709"/>
            <a:ext cx="3771879" cy="33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8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7269" y="54864"/>
            <a:ext cx="3567466" cy="364454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考虑“剧情”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904411" cy="7249886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29" y="484632"/>
            <a:ext cx="6148686" cy="5465500"/>
          </a:xfrm>
        </p:spPr>
      </p:pic>
    </p:spTree>
    <p:extLst>
      <p:ext uri="{BB962C8B-B14F-4D97-AF65-F5344CB8AC3E}">
        <p14:creationId xmlns:p14="http://schemas.microsoft.com/office/powerpoint/2010/main" val="365861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7269" y="54864"/>
            <a:ext cx="3567466" cy="364454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不考虑“剧情”</a:t>
            </a:r>
            <a:endParaRPr lang="zh-CN" altLang="en-US" sz="32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66" y="484632"/>
            <a:ext cx="6225549" cy="6203551"/>
          </a:xfrm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7017" y="2194560"/>
            <a:ext cx="5197711" cy="3977640"/>
          </a:xfrm>
        </p:spPr>
        <p:txBody>
          <a:bodyPr/>
          <a:lstStyle/>
          <a:p>
            <a:r>
              <a:rPr lang="zh-CN" altLang="en-US" dirty="0" smtClean="0"/>
              <a:t>统计结果：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爱情最多 喜剧也不少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 250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31</a:t>
            </a:r>
            <a:r>
              <a:rPr lang="zh-CN" altLang="en-US" dirty="0" smtClean="0"/>
              <a:t>部是动画 ，特别的表现形式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传记多于预期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小众的题材 比如 恐怖 灾难 同性 在</a:t>
            </a:r>
            <a:r>
              <a:rPr lang="en-US" altLang="zh-CN" dirty="0" smtClean="0"/>
              <a:t>TOP 250</a:t>
            </a:r>
            <a:r>
              <a:rPr lang="zh-CN" altLang="en-US" dirty="0" smtClean="0"/>
              <a:t>中 还是占到少数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82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导演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60" y="685800"/>
            <a:ext cx="6414029" cy="5019675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统计执导过多于一部</a:t>
            </a:r>
            <a:r>
              <a:rPr lang="en-US" altLang="zh-CN" dirty="0" smtClean="0"/>
              <a:t>TOP 250 </a:t>
            </a:r>
            <a:r>
              <a:rPr lang="zh-CN" altLang="en-US" dirty="0" smtClean="0"/>
              <a:t>电影的</a:t>
            </a:r>
            <a:endParaRPr lang="en-US" altLang="zh-CN" dirty="0" smtClean="0"/>
          </a:p>
          <a:p>
            <a:r>
              <a:rPr lang="zh-CN" altLang="en-US" dirty="0" smtClean="0"/>
              <a:t>导演的指导电影数目和电影名称</a:t>
            </a:r>
            <a:endParaRPr lang="en-US" altLang="zh-CN" dirty="0" smtClean="0"/>
          </a:p>
          <a:p>
            <a:r>
              <a:rPr lang="zh-CN" altLang="en-US" dirty="0" smtClean="0"/>
              <a:t>以作为导演实力的佐证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68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9" b="59048"/>
          <a:stretch/>
        </p:blipFill>
        <p:spPr>
          <a:xfrm>
            <a:off x="603886" y="248192"/>
            <a:ext cx="8174354" cy="639416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78240" y="2508069"/>
            <a:ext cx="2031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统计结果：</a:t>
            </a:r>
            <a:endParaRPr lang="en-US" altLang="zh-CN" dirty="0" smtClean="0"/>
          </a:p>
          <a:p>
            <a:r>
              <a:rPr lang="zh-CN" altLang="en-US" dirty="0" smtClean="0"/>
              <a:t>宫崎骏</a:t>
            </a:r>
            <a:endParaRPr lang="en-US" altLang="zh-CN" dirty="0" smtClean="0"/>
          </a:p>
          <a:p>
            <a:r>
              <a:rPr lang="zh-CN" altLang="en-US" dirty="0"/>
              <a:t>诺</a:t>
            </a:r>
            <a:r>
              <a:rPr lang="zh-CN" altLang="en-US" dirty="0" smtClean="0"/>
              <a:t>兰</a:t>
            </a:r>
            <a:endParaRPr lang="en-US" altLang="zh-CN" dirty="0" smtClean="0"/>
          </a:p>
          <a:p>
            <a:r>
              <a:rPr lang="zh-CN" altLang="en-US" dirty="0"/>
              <a:t>王家</a:t>
            </a:r>
            <a:r>
              <a:rPr lang="zh-CN" altLang="en-US" dirty="0" smtClean="0"/>
              <a:t>卫</a:t>
            </a:r>
            <a:endParaRPr lang="en-US" altLang="zh-CN" dirty="0" smtClean="0"/>
          </a:p>
          <a:p>
            <a:r>
              <a:rPr lang="zh-CN" altLang="en-US" dirty="0" smtClean="0"/>
              <a:t>史蒂芬斯皮尔伯格</a:t>
            </a:r>
            <a:endParaRPr lang="en-US" altLang="zh-CN" dirty="0" smtClean="0"/>
          </a:p>
          <a:p>
            <a:r>
              <a:rPr lang="zh-CN" altLang="en-US" dirty="0"/>
              <a:t>吴宇</a:t>
            </a:r>
            <a:r>
              <a:rPr lang="zh-CN" altLang="en-US" dirty="0" smtClean="0"/>
              <a:t>森</a:t>
            </a:r>
            <a:endParaRPr lang="en-US" altLang="zh-CN" dirty="0" smtClean="0"/>
          </a:p>
          <a:p>
            <a:r>
              <a:rPr lang="zh-CN" altLang="en-US" dirty="0" smtClean="0"/>
              <a:t>李安</a:t>
            </a:r>
            <a:endParaRPr lang="en-US" altLang="zh-CN" dirty="0" smtClean="0"/>
          </a:p>
          <a:p>
            <a:r>
              <a:rPr lang="zh-CN" altLang="en-US" dirty="0" smtClean="0"/>
              <a:t>姜文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70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85482" cy="5019675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统计产地数量</a:t>
            </a:r>
            <a:endParaRPr lang="en-US" altLang="zh-CN" dirty="0" smtClean="0"/>
          </a:p>
          <a:p>
            <a:r>
              <a:rPr lang="zh-CN" altLang="en-US" dirty="0" smtClean="0"/>
              <a:t>做出数量排名和百分比分析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21" y="2599619"/>
            <a:ext cx="4900895" cy="435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66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81</TotalTime>
  <Words>700</Words>
  <Application>Microsoft Office PowerPoint</Application>
  <PresentationFormat>宽屏</PresentationFormat>
  <Paragraphs>111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方正姚体</vt:lpstr>
      <vt:lpstr>Arial</vt:lpstr>
      <vt:lpstr>Rockwell</vt:lpstr>
      <vt:lpstr>Rockwell Condensed</vt:lpstr>
      <vt:lpstr>Wingdings</vt:lpstr>
      <vt:lpstr>木活字</vt:lpstr>
      <vt:lpstr>豆瓣TOP250电影 数据分析</vt:lpstr>
      <vt:lpstr>分析维度</vt:lpstr>
      <vt:lpstr>分析维度</vt:lpstr>
      <vt:lpstr>类型分析</vt:lpstr>
      <vt:lpstr>考虑“剧情”</vt:lpstr>
      <vt:lpstr>不考虑“剧情”</vt:lpstr>
      <vt:lpstr>导演 </vt:lpstr>
      <vt:lpstr>PowerPoint 演示文稿</vt:lpstr>
      <vt:lpstr>产地</vt:lpstr>
      <vt:lpstr>产地分析</vt:lpstr>
      <vt:lpstr>人气</vt:lpstr>
      <vt:lpstr>PowerPoint 演示文稿</vt:lpstr>
      <vt:lpstr>PowerPoint 演示文稿</vt:lpstr>
      <vt:lpstr>年代分析</vt:lpstr>
      <vt:lpstr>PowerPoint 演示文稿</vt:lpstr>
      <vt:lpstr>PowerPoint 演示文稿</vt:lpstr>
      <vt:lpstr>短评分析</vt:lpstr>
      <vt:lpstr>PowerPoint 演示文稿</vt:lpstr>
      <vt:lpstr>遇到和解决的问题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豆瓣TOP250电影 数据分析</dc:title>
  <dc:creator>代一苇</dc:creator>
  <cp:lastModifiedBy>代一苇</cp:lastModifiedBy>
  <cp:revision>10</cp:revision>
  <dcterms:created xsi:type="dcterms:W3CDTF">2017-12-22T17:43:16Z</dcterms:created>
  <dcterms:modified xsi:type="dcterms:W3CDTF">2017-12-22T19:23:35Z</dcterms:modified>
</cp:coreProperties>
</file>