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 id="2147483660" r:id="rId2"/>
    <p:sldMasterId id="2147483672" r:id="rId3"/>
  </p:sldMasterIdLst>
  <p:notesMasterIdLst>
    <p:notesMasterId r:id="rId5"/>
  </p:notesMasterIdLst>
  <p:sldIdLst>
    <p:sldId id="256" r:id="rId4"/>
  </p:sldIdLst>
  <p:sldSz cx="43891200" cy="329184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3552">
          <p15:clr>
            <a:srgbClr val="A4A3A4"/>
          </p15:clr>
        </p15:guide>
        <p15:guide id="2" orient="horz" pos="20285">
          <p15:clr>
            <a:srgbClr val="A4A3A4"/>
          </p15:clr>
        </p15:guide>
        <p15:guide id="3" pos="437">
          <p15:clr>
            <a:srgbClr val="A4A3A4"/>
          </p15:clr>
        </p15:guide>
        <p15:guide id="4" pos="6725">
          <p15:clr>
            <a:srgbClr val="A4A3A4"/>
          </p15:clr>
        </p15:guide>
        <p15:guide id="5" pos="7239">
          <p15:clr>
            <a:srgbClr val="A4A3A4"/>
          </p15:clr>
        </p15:guide>
        <p15:guide id="6" pos="13527">
          <p15:clr>
            <a:srgbClr val="A4A3A4"/>
          </p15:clr>
        </p15:guide>
        <p15:guide id="7" pos="14031">
          <p15:clr>
            <a:srgbClr val="A4A3A4"/>
          </p15:clr>
        </p15:guide>
        <p15:guide id="8" pos="20319">
          <p15:clr>
            <a:srgbClr val="A4A3A4"/>
          </p15:clr>
        </p15:guide>
        <p15:guide id="9" pos="20837">
          <p15:clr>
            <a:srgbClr val="A4A3A4"/>
          </p15:clr>
        </p15:guide>
        <p15:guide id="10" pos="27125">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0" roundtripDataSignature="AMtx7miW8qWh6O6VPnmWqfbpLdGkUP5t4Q=="/>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AD21991-010E-4B1B-AF0F-48C81FDDAE89}">
  <a:tblStyle styleId="{6AD21991-010E-4B1B-AF0F-48C81FDDAE89}" styleName="Table_0">
    <a:wholeTbl>
      <a:tcTxStyle b="off" i="off">
        <a:font>
          <a:latin typeface="Arial"/>
          <a:ea typeface="Arial"/>
          <a:cs typeface="Arial"/>
        </a:font>
        <a:srgbClr val="000000"/>
      </a:tcTxStyle>
      <a:tcStyle>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729"/>
  </p:normalViewPr>
  <p:slideViewPr>
    <p:cSldViewPr snapToGrid="0">
      <p:cViewPr>
        <p:scale>
          <a:sx n="24" d="100"/>
          <a:sy n="24" d="100"/>
        </p:scale>
        <p:origin x="1576" y="32"/>
      </p:cViewPr>
      <p:guideLst>
        <p:guide orient="horz" pos="3552"/>
        <p:guide orient="horz" pos="20285"/>
        <p:guide pos="437"/>
        <p:guide pos="6725"/>
        <p:guide pos="7239"/>
        <p:guide pos="13527"/>
        <p:guide pos="14031"/>
        <p:guide pos="20319"/>
        <p:guide pos="20837"/>
        <p:guide pos="27125"/>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theme" Target="theme/theme1.xml"/><Relationship Id="rId3" Type="http://schemas.openxmlformats.org/officeDocument/2006/relationships/slideMaster" Target="slideMasters/slideMaster3.xml"/><Relationship Id="rId12"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11" Type="http://schemas.openxmlformats.org/officeDocument/2006/relationships/presProps" Target="presProps.xml"/><Relationship Id="rId5" Type="http://schemas.openxmlformats.org/officeDocument/2006/relationships/notesMaster" Target="notesMasters/notesMaster1.xml"/><Relationship Id="rId10" Type="http://customschemas.google.com/relationships/presentationmetadata" Target="metadata"/><Relationship Id="rId4" Type="http://schemas.openxmlformats.org/officeDocument/2006/relationships/slide" Target="slides/slide1.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288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288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288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288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288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288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288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288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288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288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288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288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288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288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288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288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L="914400" marR="0" lvl="1"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2pPr>
            <a:lvl3pPr marL="1371600" marR="0" lvl="2"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3pPr>
            <a:lvl4pPr marL="1828800" marR="0" lvl="3"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4pPr>
            <a:lvl5pPr marL="2286000" marR="0" lvl="4"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288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288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288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288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288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288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288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288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a:t>
            </a:fld>
            <a:endParaRPr/>
          </a:p>
        </p:txBody>
      </p:sp>
      <p:sp>
        <p:nvSpPr>
          <p:cNvPr id="148" name="Google Shape;148;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49" name="Google Shape;149;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0"/>
        <p:cNvGrpSpPr/>
        <p:nvPr/>
      </p:nvGrpSpPr>
      <p:grpSpPr>
        <a:xfrm>
          <a:off x="0" y="0"/>
          <a:ext cx="0" cy="0"/>
          <a:chOff x="0" y="0"/>
          <a:chExt cx="0" cy="0"/>
        </a:xfrm>
      </p:grpSpPr>
      <p:sp>
        <p:nvSpPr>
          <p:cNvPr id="21" name="Google Shape;21;p3"/>
          <p:cNvSpPr txBox="1">
            <a:spLocks noGrp="1"/>
          </p:cNvSpPr>
          <p:nvPr>
            <p:ph type="ctrTitle"/>
          </p:nvPr>
        </p:nvSpPr>
        <p:spPr>
          <a:xfrm>
            <a:off x="3292477" y="10226676"/>
            <a:ext cx="37306252" cy="7054851"/>
          </a:xfrm>
          <a:prstGeom prst="rect">
            <a:avLst/>
          </a:prstGeom>
          <a:noFill/>
          <a:ln>
            <a:noFill/>
          </a:ln>
        </p:spPr>
        <p:txBody>
          <a:bodyPr spcFirstLastPara="1" wrap="square" lIns="76050" tIns="38000" rIns="76050" bIns="380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22" name="Google Shape;22;p3"/>
          <p:cNvSpPr txBox="1">
            <a:spLocks noGrp="1"/>
          </p:cNvSpPr>
          <p:nvPr>
            <p:ph type="subTitle" idx="1"/>
          </p:nvPr>
        </p:nvSpPr>
        <p:spPr>
          <a:xfrm>
            <a:off x="6583365" y="18653127"/>
            <a:ext cx="30724474" cy="8413749"/>
          </a:xfrm>
          <a:prstGeom prst="rect">
            <a:avLst/>
          </a:prstGeom>
          <a:noFill/>
          <a:ln>
            <a:noFill/>
          </a:ln>
        </p:spPr>
        <p:txBody>
          <a:bodyPr spcFirstLastPara="1" wrap="square" lIns="380325" tIns="380325" rIns="380325" bIns="380325" anchor="t" anchorCtr="0">
            <a:noAutofit/>
          </a:bodyPr>
          <a:lstStyle>
            <a:lvl1pPr lvl="0" algn="ctr">
              <a:lnSpc>
                <a:spcPct val="100000"/>
              </a:lnSpc>
              <a:spcBef>
                <a:spcPts val="512"/>
              </a:spcBef>
              <a:spcAft>
                <a:spcPts val="0"/>
              </a:spcAft>
              <a:buClr>
                <a:schemeClr val="dk1"/>
              </a:buClr>
              <a:buSzPts val="2560"/>
              <a:buFont typeface="Arial"/>
              <a:buNone/>
              <a:defRPr/>
            </a:lvl1pPr>
            <a:lvl2pPr lvl="1" algn="ctr">
              <a:lnSpc>
                <a:spcPct val="100000"/>
              </a:lnSpc>
              <a:spcBef>
                <a:spcPts val="512"/>
              </a:spcBef>
              <a:spcAft>
                <a:spcPts val="0"/>
              </a:spcAft>
              <a:buClr>
                <a:schemeClr val="dk1"/>
              </a:buClr>
              <a:buSzPts val="2560"/>
              <a:buFont typeface="Arial"/>
              <a:buNone/>
              <a:defRPr/>
            </a:lvl2pPr>
            <a:lvl3pPr lvl="2" algn="ctr">
              <a:lnSpc>
                <a:spcPct val="100000"/>
              </a:lnSpc>
              <a:spcBef>
                <a:spcPts val="427"/>
              </a:spcBef>
              <a:spcAft>
                <a:spcPts val="0"/>
              </a:spcAft>
              <a:buClr>
                <a:schemeClr val="dk1"/>
              </a:buClr>
              <a:buSzPts val="2133"/>
              <a:buFont typeface="Arial"/>
              <a:buNone/>
              <a:defRPr/>
            </a:lvl3pPr>
            <a:lvl4pPr lvl="3" algn="ctr">
              <a:lnSpc>
                <a:spcPct val="100000"/>
              </a:lnSpc>
              <a:spcBef>
                <a:spcPts val="341"/>
              </a:spcBef>
              <a:spcAft>
                <a:spcPts val="0"/>
              </a:spcAft>
              <a:buClr>
                <a:schemeClr val="dk1"/>
              </a:buClr>
              <a:buSzPts val="1707"/>
              <a:buFont typeface="Arial"/>
              <a:buNone/>
              <a:defRPr/>
            </a:lvl4pPr>
            <a:lvl5pPr lvl="4" algn="ctr">
              <a:lnSpc>
                <a:spcPct val="100000"/>
              </a:lnSpc>
              <a:spcBef>
                <a:spcPts val="341"/>
              </a:spcBef>
              <a:spcAft>
                <a:spcPts val="0"/>
              </a:spcAft>
              <a:buClr>
                <a:schemeClr val="dk1"/>
              </a:buClr>
              <a:buSzPts val="1707"/>
              <a:buFont typeface="Arial"/>
              <a:buNone/>
              <a:defRPr/>
            </a:lvl5pPr>
            <a:lvl6pPr lvl="5" algn="ctr">
              <a:lnSpc>
                <a:spcPct val="100000"/>
              </a:lnSpc>
              <a:spcBef>
                <a:spcPts val="341"/>
              </a:spcBef>
              <a:spcAft>
                <a:spcPts val="0"/>
              </a:spcAft>
              <a:buClr>
                <a:schemeClr val="dk1"/>
              </a:buClr>
              <a:buSzPts val="1707"/>
              <a:buFont typeface="Arial"/>
              <a:buNone/>
              <a:defRPr/>
            </a:lvl6pPr>
            <a:lvl7pPr lvl="6" algn="ctr">
              <a:lnSpc>
                <a:spcPct val="100000"/>
              </a:lnSpc>
              <a:spcBef>
                <a:spcPts val="341"/>
              </a:spcBef>
              <a:spcAft>
                <a:spcPts val="0"/>
              </a:spcAft>
              <a:buClr>
                <a:schemeClr val="dk1"/>
              </a:buClr>
              <a:buSzPts val="1707"/>
              <a:buFont typeface="Arial"/>
              <a:buNone/>
              <a:defRPr/>
            </a:lvl7pPr>
            <a:lvl8pPr lvl="7" algn="ctr">
              <a:lnSpc>
                <a:spcPct val="100000"/>
              </a:lnSpc>
              <a:spcBef>
                <a:spcPts val="341"/>
              </a:spcBef>
              <a:spcAft>
                <a:spcPts val="0"/>
              </a:spcAft>
              <a:buClr>
                <a:schemeClr val="dk1"/>
              </a:buClr>
              <a:buSzPts val="1707"/>
              <a:buFont typeface="Arial"/>
              <a:buNone/>
              <a:defRPr/>
            </a:lvl8pPr>
            <a:lvl9pPr lvl="8" algn="ctr">
              <a:lnSpc>
                <a:spcPct val="100000"/>
              </a:lnSpc>
              <a:spcBef>
                <a:spcPts val="341"/>
              </a:spcBef>
              <a:spcAft>
                <a:spcPts val="0"/>
              </a:spcAft>
              <a:buClr>
                <a:schemeClr val="dk1"/>
              </a:buClr>
              <a:buSzPts val="1707"/>
              <a:buFont typeface="Arial"/>
              <a:buNone/>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50"/>
        <p:cNvGrpSpPr/>
        <p:nvPr/>
      </p:nvGrpSpPr>
      <p:grpSpPr>
        <a:xfrm>
          <a:off x="0" y="0"/>
          <a:ext cx="0" cy="0"/>
          <a:chOff x="0" y="0"/>
          <a:chExt cx="0" cy="0"/>
        </a:xfrm>
      </p:grpSpPr>
      <p:sp>
        <p:nvSpPr>
          <p:cNvPr id="51" name="Google Shape;51;p12"/>
          <p:cNvSpPr txBox="1">
            <a:spLocks noGrp="1"/>
          </p:cNvSpPr>
          <p:nvPr>
            <p:ph type="title"/>
          </p:nvPr>
        </p:nvSpPr>
        <p:spPr>
          <a:xfrm>
            <a:off x="960120" y="1272540"/>
            <a:ext cx="41925239" cy="2202180"/>
          </a:xfrm>
          <a:prstGeom prst="rect">
            <a:avLst/>
          </a:prstGeom>
          <a:noFill/>
          <a:ln>
            <a:noFill/>
          </a:ln>
        </p:spPr>
        <p:txBody>
          <a:bodyPr spcFirstLastPara="1" wrap="square" lIns="76050" tIns="38000" rIns="76050" bIns="380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52" name="Google Shape;52;p12"/>
          <p:cNvSpPr txBox="1">
            <a:spLocks noGrp="1"/>
          </p:cNvSpPr>
          <p:nvPr>
            <p:ph type="body" idx="1"/>
          </p:nvPr>
        </p:nvSpPr>
        <p:spPr>
          <a:xfrm rot="5400000">
            <a:off x="-7600949" y="13933169"/>
            <a:ext cx="26563319" cy="9974580"/>
          </a:xfrm>
          <a:prstGeom prst="rect">
            <a:avLst/>
          </a:prstGeom>
          <a:noFill/>
          <a:ln>
            <a:noFill/>
          </a:ln>
        </p:spPr>
        <p:txBody>
          <a:bodyPr spcFirstLastPara="1" wrap="square" lIns="380325" tIns="380325" rIns="380325" bIns="380325"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53"/>
        <p:cNvGrpSpPr/>
        <p:nvPr/>
      </p:nvGrpSpPr>
      <p:grpSpPr>
        <a:xfrm>
          <a:off x="0" y="0"/>
          <a:ext cx="0" cy="0"/>
          <a:chOff x="0" y="0"/>
          <a:chExt cx="0" cy="0"/>
        </a:xfrm>
      </p:grpSpPr>
      <p:sp>
        <p:nvSpPr>
          <p:cNvPr id="54" name="Google Shape;54;p13"/>
          <p:cNvSpPr txBox="1">
            <a:spLocks noGrp="1"/>
          </p:cNvSpPr>
          <p:nvPr>
            <p:ph type="title"/>
          </p:nvPr>
        </p:nvSpPr>
        <p:spPr>
          <a:xfrm rot="5400000">
            <a:off x="22146421" y="11464133"/>
            <a:ext cx="30929263" cy="10547351"/>
          </a:xfrm>
          <a:prstGeom prst="rect">
            <a:avLst/>
          </a:prstGeom>
          <a:noFill/>
          <a:ln>
            <a:noFill/>
          </a:ln>
        </p:spPr>
        <p:txBody>
          <a:bodyPr spcFirstLastPara="1" wrap="square" lIns="76050" tIns="38000" rIns="76050" bIns="380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55" name="Google Shape;55;p13"/>
          <p:cNvSpPr txBox="1">
            <a:spLocks noGrp="1"/>
          </p:cNvSpPr>
          <p:nvPr>
            <p:ph type="body" idx="1"/>
          </p:nvPr>
        </p:nvSpPr>
        <p:spPr>
          <a:xfrm rot="5400000">
            <a:off x="974727" y="992189"/>
            <a:ext cx="30929263" cy="31491240"/>
          </a:xfrm>
          <a:prstGeom prst="rect">
            <a:avLst/>
          </a:prstGeom>
          <a:noFill/>
          <a:ln>
            <a:noFill/>
          </a:ln>
        </p:spPr>
        <p:txBody>
          <a:bodyPr spcFirstLastPara="1" wrap="square" lIns="380325" tIns="380325" rIns="380325" bIns="380325"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66"/>
        <p:cNvGrpSpPr/>
        <p:nvPr/>
      </p:nvGrpSpPr>
      <p:grpSpPr>
        <a:xfrm>
          <a:off x="0" y="0"/>
          <a:ext cx="0" cy="0"/>
          <a:chOff x="0" y="0"/>
          <a:chExt cx="0" cy="0"/>
        </a:xfrm>
      </p:grpSpPr>
      <p:sp>
        <p:nvSpPr>
          <p:cNvPr id="67" name="Google Shape;67;p15"/>
          <p:cNvSpPr txBox="1">
            <a:spLocks noGrp="1"/>
          </p:cNvSpPr>
          <p:nvPr>
            <p:ph type="ctrTitle"/>
          </p:nvPr>
        </p:nvSpPr>
        <p:spPr>
          <a:xfrm>
            <a:off x="3292477" y="10226676"/>
            <a:ext cx="37306252" cy="7054851"/>
          </a:xfrm>
          <a:prstGeom prst="rect">
            <a:avLst/>
          </a:prstGeom>
          <a:noFill/>
          <a:ln>
            <a:noFill/>
          </a:ln>
        </p:spPr>
        <p:txBody>
          <a:bodyPr spcFirstLastPara="1" wrap="square" lIns="76050" tIns="38000" rIns="76050" bIns="380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68" name="Google Shape;68;p15"/>
          <p:cNvSpPr txBox="1">
            <a:spLocks noGrp="1"/>
          </p:cNvSpPr>
          <p:nvPr>
            <p:ph type="subTitle" idx="1"/>
          </p:nvPr>
        </p:nvSpPr>
        <p:spPr>
          <a:xfrm>
            <a:off x="6583365" y="18653127"/>
            <a:ext cx="30724474" cy="8413749"/>
          </a:xfrm>
          <a:prstGeom prst="rect">
            <a:avLst/>
          </a:prstGeom>
          <a:noFill/>
          <a:ln>
            <a:noFill/>
          </a:ln>
        </p:spPr>
        <p:txBody>
          <a:bodyPr spcFirstLastPara="1" wrap="square" lIns="380325" tIns="380325" rIns="380325" bIns="380325" anchor="t" anchorCtr="0">
            <a:noAutofit/>
          </a:bodyPr>
          <a:lstStyle>
            <a:lvl1pPr lvl="0" algn="ctr">
              <a:lnSpc>
                <a:spcPct val="100000"/>
              </a:lnSpc>
              <a:spcBef>
                <a:spcPts val="512"/>
              </a:spcBef>
              <a:spcAft>
                <a:spcPts val="0"/>
              </a:spcAft>
              <a:buClr>
                <a:schemeClr val="dk1"/>
              </a:buClr>
              <a:buSzPts val="2560"/>
              <a:buFont typeface="Arial"/>
              <a:buNone/>
              <a:defRPr/>
            </a:lvl1pPr>
            <a:lvl2pPr lvl="1" algn="ctr">
              <a:lnSpc>
                <a:spcPct val="100000"/>
              </a:lnSpc>
              <a:spcBef>
                <a:spcPts val="512"/>
              </a:spcBef>
              <a:spcAft>
                <a:spcPts val="0"/>
              </a:spcAft>
              <a:buClr>
                <a:schemeClr val="dk1"/>
              </a:buClr>
              <a:buSzPts val="2560"/>
              <a:buFont typeface="Arial"/>
              <a:buNone/>
              <a:defRPr/>
            </a:lvl2pPr>
            <a:lvl3pPr lvl="2" algn="ctr">
              <a:lnSpc>
                <a:spcPct val="100000"/>
              </a:lnSpc>
              <a:spcBef>
                <a:spcPts val="427"/>
              </a:spcBef>
              <a:spcAft>
                <a:spcPts val="0"/>
              </a:spcAft>
              <a:buClr>
                <a:schemeClr val="dk1"/>
              </a:buClr>
              <a:buSzPts val="2133"/>
              <a:buFont typeface="Arial"/>
              <a:buNone/>
              <a:defRPr/>
            </a:lvl3pPr>
            <a:lvl4pPr lvl="3" algn="ctr">
              <a:lnSpc>
                <a:spcPct val="100000"/>
              </a:lnSpc>
              <a:spcBef>
                <a:spcPts val="341"/>
              </a:spcBef>
              <a:spcAft>
                <a:spcPts val="0"/>
              </a:spcAft>
              <a:buClr>
                <a:schemeClr val="dk1"/>
              </a:buClr>
              <a:buSzPts val="1707"/>
              <a:buFont typeface="Arial"/>
              <a:buNone/>
              <a:defRPr/>
            </a:lvl4pPr>
            <a:lvl5pPr lvl="4" algn="ctr">
              <a:lnSpc>
                <a:spcPct val="100000"/>
              </a:lnSpc>
              <a:spcBef>
                <a:spcPts val="341"/>
              </a:spcBef>
              <a:spcAft>
                <a:spcPts val="0"/>
              </a:spcAft>
              <a:buClr>
                <a:schemeClr val="dk1"/>
              </a:buClr>
              <a:buSzPts val="1707"/>
              <a:buFont typeface="Arial"/>
              <a:buNone/>
              <a:defRPr/>
            </a:lvl5pPr>
            <a:lvl6pPr lvl="5" algn="ctr">
              <a:lnSpc>
                <a:spcPct val="100000"/>
              </a:lnSpc>
              <a:spcBef>
                <a:spcPts val="341"/>
              </a:spcBef>
              <a:spcAft>
                <a:spcPts val="0"/>
              </a:spcAft>
              <a:buClr>
                <a:schemeClr val="dk1"/>
              </a:buClr>
              <a:buSzPts val="1707"/>
              <a:buFont typeface="Arial"/>
              <a:buNone/>
              <a:defRPr/>
            </a:lvl6pPr>
            <a:lvl7pPr lvl="6" algn="ctr">
              <a:lnSpc>
                <a:spcPct val="100000"/>
              </a:lnSpc>
              <a:spcBef>
                <a:spcPts val="341"/>
              </a:spcBef>
              <a:spcAft>
                <a:spcPts val="0"/>
              </a:spcAft>
              <a:buClr>
                <a:schemeClr val="dk1"/>
              </a:buClr>
              <a:buSzPts val="1707"/>
              <a:buFont typeface="Arial"/>
              <a:buNone/>
              <a:defRPr/>
            </a:lvl7pPr>
            <a:lvl8pPr lvl="7" algn="ctr">
              <a:lnSpc>
                <a:spcPct val="100000"/>
              </a:lnSpc>
              <a:spcBef>
                <a:spcPts val="341"/>
              </a:spcBef>
              <a:spcAft>
                <a:spcPts val="0"/>
              </a:spcAft>
              <a:buClr>
                <a:schemeClr val="dk1"/>
              </a:buClr>
              <a:buSzPts val="1707"/>
              <a:buFont typeface="Arial"/>
              <a:buNone/>
              <a:defRPr/>
            </a:lvl8pPr>
            <a:lvl9pPr lvl="8" algn="ctr">
              <a:lnSpc>
                <a:spcPct val="100000"/>
              </a:lnSpc>
              <a:spcBef>
                <a:spcPts val="341"/>
              </a:spcBef>
              <a:spcAft>
                <a:spcPts val="0"/>
              </a:spcAft>
              <a:buClr>
                <a:schemeClr val="dk1"/>
              </a:buClr>
              <a:buSzPts val="1707"/>
              <a:buFont typeface="Arial"/>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69"/>
        <p:cNvGrpSpPr/>
        <p:nvPr/>
      </p:nvGrpSpPr>
      <p:grpSpPr>
        <a:xfrm>
          <a:off x="0" y="0"/>
          <a:ext cx="0" cy="0"/>
          <a:chOff x="0" y="0"/>
          <a:chExt cx="0" cy="0"/>
        </a:xfrm>
      </p:grpSpPr>
      <p:sp>
        <p:nvSpPr>
          <p:cNvPr id="70" name="Google Shape;70;p16"/>
          <p:cNvSpPr txBox="1">
            <a:spLocks noGrp="1"/>
          </p:cNvSpPr>
          <p:nvPr>
            <p:ph type="title"/>
          </p:nvPr>
        </p:nvSpPr>
        <p:spPr>
          <a:xfrm>
            <a:off x="960120" y="1272540"/>
            <a:ext cx="41925239" cy="2202180"/>
          </a:xfrm>
          <a:prstGeom prst="rect">
            <a:avLst/>
          </a:prstGeom>
          <a:noFill/>
          <a:ln>
            <a:noFill/>
          </a:ln>
        </p:spPr>
        <p:txBody>
          <a:bodyPr spcFirstLastPara="1" wrap="square" lIns="76050" tIns="38000" rIns="76050" bIns="380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71" name="Google Shape;71;p16"/>
          <p:cNvSpPr txBox="1">
            <a:spLocks noGrp="1"/>
          </p:cNvSpPr>
          <p:nvPr>
            <p:ph type="body" idx="1"/>
          </p:nvPr>
        </p:nvSpPr>
        <p:spPr>
          <a:xfrm>
            <a:off x="693421" y="5638800"/>
            <a:ext cx="9974580" cy="26563319"/>
          </a:xfrm>
          <a:prstGeom prst="rect">
            <a:avLst/>
          </a:prstGeom>
          <a:noFill/>
          <a:ln>
            <a:noFill/>
          </a:ln>
        </p:spPr>
        <p:txBody>
          <a:bodyPr spcFirstLastPara="1" wrap="square" lIns="380325" tIns="380325" rIns="380325" bIns="380325"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72"/>
        <p:cNvGrpSpPr/>
        <p:nvPr/>
      </p:nvGrpSpPr>
      <p:grpSpPr>
        <a:xfrm>
          <a:off x="0" y="0"/>
          <a:ext cx="0" cy="0"/>
          <a:chOff x="0" y="0"/>
          <a:chExt cx="0" cy="0"/>
        </a:xfrm>
      </p:grpSpPr>
      <p:sp>
        <p:nvSpPr>
          <p:cNvPr id="73" name="Google Shape;73;p17"/>
          <p:cNvSpPr txBox="1">
            <a:spLocks noGrp="1"/>
          </p:cNvSpPr>
          <p:nvPr>
            <p:ph type="title"/>
          </p:nvPr>
        </p:nvSpPr>
        <p:spPr>
          <a:xfrm>
            <a:off x="3467103" y="21153441"/>
            <a:ext cx="37307839" cy="6537326"/>
          </a:xfrm>
          <a:prstGeom prst="rect">
            <a:avLst/>
          </a:prstGeom>
          <a:noFill/>
          <a:ln>
            <a:noFill/>
          </a:ln>
        </p:spPr>
        <p:txBody>
          <a:bodyPr spcFirstLastPara="1" wrap="square" lIns="76050" tIns="38000" rIns="76050" bIns="38000" anchor="t" anchorCtr="0">
            <a:noAutofit/>
          </a:bodyPr>
          <a:lstStyle>
            <a:lvl1pPr lvl="0" algn="l">
              <a:lnSpc>
                <a:spcPct val="100000"/>
              </a:lnSpc>
              <a:spcBef>
                <a:spcPts val="0"/>
              </a:spcBef>
              <a:spcAft>
                <a:spcPts val="0"/>
              </a:spcAft>
              <a:buSzPts val="1400"/>
              <a:buNone/>
              <a:defRPr sz="3520" b="1" cap="none"/>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74" name="Google Shape;74;p17"/>
          <p:cNvSpPr txBox="1">
            <a:spLocks noGrp="1"/>
          </p:cNvSpPr>
          <p:nvPr>
            <p:ph type="body" idx="1"/>
          </p:nvPr>
        </p:nvSpPr>
        <p:spPr>
          <a:xfrm>
            <a:off x="3467103" y="13952538"/>
            <a:ext cx="37307839" cy="7200900"/>
          </a:xfrm>
          <a:prstGeom prst="rect">
            <a:avLst/>
          </a:prstGeom>
          <a:noFill/>
          <a:ln>
            <a:noFill/>
          </a:ln>
        </p:spPr>
        <p:txBody>
          <a:bodyPr spcFirstLastPara="1" wrap="square" lIns="380325" tIns="380325" rIns="380325" bIns="380325" anchor="b" anchorCtr="0">
            <a:noAutofit/>
          </a:bodyPr>
          <a:lstStyle>
            <a:lvl1pPr marL="457200" lvl="0" indent="-228600" algn="l">
              <a:lnSpc>
                <a:spcPct val="100000"/>
              </a:lnSpc>
              <a:spcBef>
                <a:spcPts val="363"/>
              </a:spcBef>
              <a:spcAft>
                <a:spcPts val="0"/>
              </a:spcAft>
              <a:buClr>
                <a:schemeClr val="dk1"/>
              </a:buClr>
              <a:buSzPts val="1813"/>
              <a:buFont typeface="Arial"/>
              <a:buNone/>
              <a:defRPr sz="1812"/>
            </a:lvl1pPr>
            <a:lvl2pPr marL="914400" lvl="1" indent="-228600" algn="l">
              <a:lnSpc>
                <a:spcPct val="100000"/>
              </a:lnSpc>
              <a:spcBef>
                <a:spcPts val="320"/>
              </a:spcBef>
              <a:spcAft>
                <a:spcPts val="0"/>
              </a:spcAft>
              <a:buClr>
                <a:schemeClr val="dk1"/>
              </a:buClr>
              <a:buSzPts val="1600"/>
              <a:buFont typeface="Arial"/>
              <a:buNone/>
              <a:defRPr sz="1600"/>
            </a:lvl2pPr>
            <a:lvl3pPr marL="1371600" lvl="2" indent="-228600" algn="l">
              <a:lnSpc>
                <a:spcPct val="100000"/>
              </a:lnSpc>
              <a:spcBef>
                <a:spcPts val="277"/>
              </a:spcBef>
              <a:spcAft>
                <a:spcPts val="0"/>
              </a:spcAft>
              <a:buClr>
                <a:schemeClr val="dk1"/>
              </a:buClr>
              <a:buSzPts val="1387"/>
              <a:buFont typeface="Arial"/>
              <a:buNone/>
              <a:defRPr sz="1387"/>
            </a:lvl3pPr>
            <a:lvl4pPr marL="1828800" lvl="3" indent="-228600" algn="l">
              <a:lnSpc>
                <a:spcPct val="100000"/>
              </a:lnSpc>
              <a:spcBef>
                <a:spcPts val="256"/>
              </a:spcBef>
              <a:spcAft>
                <a:spcPts val="0"/>
              </a:spcAft>
              <a:buClr>
                <a:schemeClr val="dk1"/>
              </a:buClr>
              <a:buSzPts val="1280"/>
              <a:buFont typeface="Arial"/>
              <a:buNone/>
              <a:defRPr sz="1280"/>
            </a:lvl4pPr>
            <a:lvl5pPr marL="2286000" lvl="4" indent="-228600" algn="l">
              <a:lnSpc>
                <a:spcPct val="100000"/>
              </a:lnSpc>
              <a:spcBef>
                <a:spcPts val="256"/>
              </a:spcBef>
              <a:spcAft>
                <a:spcPts val="0"/>
              </a:spcAft>
              <a:buClr>
                <a:schemeClr val="dk1"/>
              </a:buClr>
              <a:buSzPts val="1280"/>
              <a:buFont typeface="Arial"/>
              <a:buNone/>
              <a:defRPr sz="1280"/>
            </a:lvl5pPr>
            <a:lvl6pPr marL="2743200" lvl="5" indent="-228600" algn="l">
              <a:lnSpc>
                <a:spcPct val="100000"/>
              </a:lnSpc>
              <a:spcBef>
                <a:spcPts val="256"/>
              </a:spcBef>
              <a:spcAft>
                <a:spcPts val="0"/>
              </a:spcAft>
              <a:buClr>
                <a:schemeClr val="dk1"/>
              </a:buClr>
              <a:buSzPts val="1280"/>
              <a:buFont typeface="Arial"/>
              <a:buNone/>
              <a:defRPr sz="1280"/>
            </a:lvl6pPr>
            <a:lvl7pPr marL="3200400" lvl="6" indent="-228600" algn="l">
              <a:lnSpc>
                <a:spcPct val="100000"/>
              </a:lnSpc>
              <a:spcBef>
                <a:spcPts val="256"/>
              </a:spcBef>
              <a:spcAft>
                <a:spcPts val="0"/>
              </a:spcAft>
              <a:buClr>
                <a:schemeClr val="dk1"/>
              </a:buClr>
              <a:buSzPts val="1280"/>
              <a:buFont typeface="Arial"/>
              <a:buNone/>
              <a:defRPr sz="1280"/>
            </a:lvl7pPr>
            <a:lvl8pPr marL="3657600" lvl="7" indent="-228600" algn="l">
              <a:lnSpc>
                <a:spcPct val="100000"/>
              </a:lnSpc>
              <a:spcBef>
                <a:spcPts val="256"/>
              </a:spcBef>
              <a:spcAft>
                <a:spcPts val="0"/>
              </a:spcAft>
              <a:buClr>
                <a:schemeClr val="dk1"/>
              </a:buClr>
              <a:buSzPts val="1280"/>
              <a:buFont typeface="Arial"/>
              <a:buNone/>
              <a:defRPr sz="1280"/>
            </a:lvl8pPr>
            <a:lvl9pPr marL="4114800" lvl="8" indent="-228600" algn="l">
              <a:lnSpc>
                <a:spcPct val="100000"/>
              </a:lnSpc>
              <a:spcBef>
                <a:spcPts val="256"/>
              </a:spcBef>
              <a:spcAft>
                <a:spcPts val="0"/>
              </a:spcAft>
              <a:buClr>
                <a:schemeClr val="dk1"/>
              </a:buClr>
              <a:buSzPts val="1280"/>
              <a:buFont typeface="Arial"/>
              <a:buNone/>
              <a:defRPr sz="1280"/>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75"/>
        <p:cNvGrpSpPr/>
        <p:nvPr/>
      </p:nvGrpSpPr>
      <p:grpSpPr>
        <a:xfrm>
          <a:off x="0" y="0"/>
          <a:ext cx="0" cy="0"/>
          <a:chOff x="0" y="0"/>
          <a:chExt cx="0" cy="0"/>
        </a:xfrm>
      </p:grpSpPr>
      <p:sp>
        <p:nvSpPr>
          <p:cNvPr id="76" name="Google Shape;76;p18"/>
          <p:cNvSpPr txBox="1">
            <a:spLocks noGrp="1"/>
          </p:cNvSpPr>
          <p:nvPr>
            <p:ph type="title"/>
          </p:nvPr>
        </p:nvSpPr>
        <p:spPr>
          <a:xfrm>
            <a:off x="960120" y="1272540"/>
            <a:ext cx="41925239" cy="2202180"/>
          </a:xfrm>
          <a:prstGeom prst="rect">
            <a:avLst/>
          </a:prstGeom>
          <a:noFill/>
          <a:ln>
            <a:noFill/>
          </a:ln>
        </p:spPr>
        <p:txBody>
          <a:bodyPr spcFirstLastPara="1" wrap="square" lIns="76050" tIns="38000" rIns="76050" bIns="380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77" name="Google Shape;77;p18"/>
          <p:cNvSpPr txBox="1">
            <a:spLocks noGrp="1"/>
          </p:cNvSpPr>
          <p:nvPr>
            <p:ph type="body" idx="1"/>
          </p:nvPr>
        </p:nvSpPr>
        <p:spPr>
          <a:xfrm>
            <a:off x="693739" y="5638802"/>
            <a:ext cx="4910137" cy="26563637"/>
          </a:xfrm>
          <a:prstGeom prst="rect">
            <a:avLst/>
          </a:prstGeom>
          <a:noFill/>
          <a:ln>
            <a:noFill/>
          </a:ln>
        </p:spPr>
        <p:txBody>
          <a:bodyPr spcFirstLastPara="1" wrap="square" lIns="380325" tIns="380325" rIns="380325" bIns="380325" anchor="t" anchorCtr="0">
            <a:noAutofit/>
          </a:bodyPr>
          <a:lstStyle>
            <a:lvl1pPr marL="457200" lvl="0" indent="-384365" algn="l">
              <a:lnSpc>
                <a:spcPct val="100000"/>
              </a:lnSpc>
              <a:spcBef>
                <a:spcPts val="491"/>
              </a:spcBef>
              <a:spcAft>
                <a:spcPts val="0"/>
              </a:spcAft>
              <a:buClr>
                <a:schemeClr val="dk1"/>
              </a:buClr>
              <a:buSzPts val="2453"/>
              <a:buFont typeface="Arial"/>
              <a:buChar char="•"/>
              <a:defRPr sz="2453"/>
            </a:lvl1pPr>
            <a:lvl2pPr marL="914400" lvl="1" indent="-364045" algn="l">
              <a:lnSpc>
                <a:spcPct val="100000"/>
              </a:lnSpc>
              <a:spcBef>
                <a:spcPts val="427"/>
              </a:spcBef>
              <a:spcAft>
                <a:spcPts val="0"/>
              </a:spcAft>
              <a:buClr>
                <a:schemeClr val="dk1"/>
              </a:buClr>
              <a:buSzPts val="2133"/>
              <a:buFont typeface="Arial"/>
              <a:buChar char="–"/>
              <a:defRPr sz="2133"/>
            </a:lvl2pPr>
            <a:lvl3pPr marL="1371600" lvl="2" indent="-343725" algn="l">
              <a:lnSpc>
                <a:spcPct val="100000"/>
              </a:lnSpc>
              <a:spcBef>
                <a:spcPts val="363"/>
              </a:spcBef>
              <a:spcAft>
                <a:spcPts val="0"/>
              </a:spcAft>
              <a:buClr>
                <a:schemeClr val="dk1"/>
              </a:buClr>
              <a:buSzPts val="1813"/>
              <a:buFont typeface="Arial"/>
              <a:buChar char="•"/>
              <a:defRPr sz="1812"/>
            </a:lvl3pPr>
            <a:lvl4pPr marL="1828800" lvl="3" indent="-330200" algn="l">
              <a:lnSpc>
                <a:spcPct val="100000"/>
              </a:lnSpc>
              <a:spcBef>
                <a:spcPts val="320"/>
              </a:spcBef>
              <a:spcAft>
                <a:spcPts val="0"/>
              </a:spcAft>
              <a:buClr>
                <a:schemeClr val="dk1"/>
              </a:buClr>
              <a:buSzPts val="1600"/>
              <a:buFont typeface="Arial"/>
              <a:buChar char="–"/>
              <a:defRPr sz="1600"/>
            </a:lvl4pPr>
            <a:lvl5pPr marL="2286000" lvl="4" indent="-330200" algn="l">
              <a:lnSpc>
                <a:spcPct val="100000"/>
              </a:lnSpc>
              <a:spcBef>
                <a:spcPts val="320"/>
              </a:spcBef>
              <a:spcAft>
                <a:spcPts val="0"/>
              </a:spcAft>
              <a:buClr>
                <a:schemeClr val="dk1"/>
              </a:buClr>
              <a:buSzPts val="1600"/>
              <a:buFont typeface="Arial"/>
              <a:buChar char="»"/>
              <a:defRPr sz="1600"/>
            </a:lvl5pPr>
            <a:lvl6pPr marL="2743200" lvl="5" indent="-330200" algn="l">
              <a:lnSpc>
                <a:spcPct val="100000"/>
              </a:lnSpc>
              <a:spcBef>
                <a:spcPts val="320"/>
              </a:spcBef>
              <a:spcAft>
                <a:spcPts val="0"/>
              </a:spcAft>
              <a:buClr>
                <a:schemeClr val="dk1"/>
              </a:buClr>
              <a:buSzPts val="1600"/>
              <a:buFont typeface="Arial"/>
              <a:buChar char="»"/>
              <a:defRPr sz="1600"/>
            </a:lvl6pPr>
            <a:lvl7pPr marL="3200400" lvl="6" indent="-330200" algn="l">
              <a:lnSpc>
                <a:spcPct val="100000"/>
              </a:lnSpc>
              <a:spcBef>
                <a:spcPts val="320"/>
              </a:spcBef>
              <a:spcAft>
                <a:spcPts val="0"/>
              </a:spcAft>
              <a:buClr>
                <a:schemeClr val="dk1"/>
              </a:buClr>
              <a:buSzPts val="1600"/>
              <a:buFont typeface="Arial"/>
              <a:buChar char="»"/>
              <a:defRPr sz="1600"/>
            </a:lvl7pPr>
            <a:lvl8pPr marL="3657600" lvl="7" indent="-330200" algn="l">
              <a:lnSpc>
                <a:spcPct val="100000"/>
              </a:lnSpc>
              <a:spcBef>
                <a:spcPts val="320"/>
              </a:spcBef>
              <a:spcAft>
                <a:spcPts val="0"/>
              </a:spcAft>
              <a:buClr>
                <a:schemeClr val="dk1"/>
              </a:buClr>
              <a:buSzPts val="1600"/>
              <a:buFont typeface="Arial"/>
              <a:buChar char="»"/>
              <a:defRPr sz="1600"/>
            </a:lvl8pPr>
            <a:lvl9pPr marL="4114800" lvl="8" indent="-330200" algn="l">
              <a:lnSpc>
                <a:spcPct val="100000"/>
              </a:lnSpc>
              <a:spcBef>
                <a:spcPts val="320"/>
              </a:spcBef>
              <a:spcAft>
                <a:spcPts val="0"/>
              </a:spcAft>
              <a:buClr>
                <a:schemeClr val="dk1"/>
              </a:buClr>
              <a:buSzPts val="1600"/>
              <a:buFont typeface="Arial"/>
              <a:buChar char="»"/>
              <a:defRPr sz="1600"/>
            </a:lvl9pPr>
          </a:lstStyle>
          <a:p>
            <a:endParaRPr/>
          </a:p>
        </p:txBody>
      </p:sp>
      <p:sp>
        <p:nvSpPr>
          <p:cNvPr id="78" name="Google Shape;78;p18"/>
          <p:cNvSpPr txBox="1">
            <a:spLocks noGrp="1"/>
          </p:cNvSpPr>
          <p:nvPr>
            <p:ph type="body" idx="2"/>
          </p:nvPr>
        </p:nvSpPr>
        <p:spPr>
          <a:xfrm>
            <a:off x="5756275" y="5638802"/>
            <a:ext cx="4911725" cy="26563637"/>
          </a:xfrm>
          <a:prstGeom prst="rect">
            <a:avLst/>
          </a:prstGeom>
          <a:noFill/>
          <a:ln>
            <a:noFill/>
          </a:ln>
        </p:spPr>
        <p:txBody>
          <a:bodyPr spcFirstLastPara="1" wrap="square" lIns="380325" tIns="380325" rIns="380325" bIns="380325" anchor="t" anchorCtr="0">
            <a:noAutofit/>
          </a:bodyPr>
          <a:lstStyle>
            <a:lvl1pPr marL="457200" lvl="0" indent="-384365" algn="l">
              <a:lnSpc>
                <a:spcPct val="100000"/>
              </a:lnSpc>
              <a:spcBef>
                <a:spcPts val="491"/>
              </a:spcBef>
              <a:spcAft>
                <a:spcPts val="0"/>
              </a:spcAft>
              <a:buClr>
                <a:schemeClr val="dk1"/>
              </a:buClr>
              <a:buSzPts val="2453"/>
              <a:buFont typeface="Arial"/>
              <a:buChar char="•"/>
              <a:defRPr sz="2453"/>
            </a:lvl1pPr>
            <a:lvl2pPr marL="914400" lvl="1" indent="-364045" algn="l">
              <a:lnSpc>
                <a:spcPct val="100000"/>
              </a:lnSpc>
              <a:spcBef>
                <a:spcPts val="427"/>
              </a:spcBef>
              <a:spcAft>
                <a:spcPts val="0"/>
              </a:spcAft>
              <a:buClr>
                <a:schemeClr val="dk1"/>
              </a:buClr>
              <a:buSzPts val="2133"/>
              <a:buFont typeface="Arial"/>
              <a:buChar char="–"/>
              <a:defRPr sz="2133"/>
            </a:lvl2pPr>
            <a:lvl3pPr marL="1371600" lvl="2" indent="-343725" algn="l">
              <a:lnSpc>
                <a:spcPct val="100000"/>
              </a:lnSpc>
              <a:spcBef>
                <a:spcPts val="363"/>
              </a:spcBef>
              <a:spcAft>
                <a:spcPts val="0"/>
              </a:spcAft>
              <a:buClr>
                <a:schemeClr val="dk1"/>
              </a:buClr>
              <a:buSzPts val="1813"/>
              <a:buFont typeface="Arial"/>
              <a:buChar char="•"/>
              <a:defRPr sz="1812"/>
            </a:lvl3pPr>
            <a:lvl4pPr marL="1828800" lvl="3" indent="-330200" algn="l">
              <a:lnSpc>
                <a:spcPct val="100000"/>
              </a:lnSpc>
              <a:spcBef>
                <a:spcPts val="320"/>
              </a:spcBef>
              <a:spcAft>
                <a:spcPts val="0"/>
              </a:spcAft>
              <a:buClr>
                <a:schemeClr val="dk1"/>
              </a:buClr>
              <a:buSzPts val="1600"/>
              <a:buFont typeface="Arial"/>
              <a:buChar char="–"/>
              <a:defRPr sz="1600"/>
            </a:lvl4pPr>
            <a:lvl5pPr marL="2286000" lvl="4" indent="-330200" algn="l">
              <a:lnSpc>
                <a:spcPct val="100000"/>
              </a:lnSpc>
              <a:spcBef>
                <a:spcPts val="320"/>
              </a:spcBef>
              <a:spcAft>
                <a:spcPts val="0"/>
              </a:spcAft>
              <a:buClr>
                <a:schemeClr val="dk1"/>
              </a:buClr>
              <a:buSzPts val="1600"/>
              <a:buFont typeface="Arial"/>
              <a:buChar char="»"/>
              <a:defRPr sz="1600"/>
            </a:lvl5pPr>
            <a:lvl6pPr marL="2743200" lvl="5" indent="-330200" algn="l">
              <a:lnSpc>
                <a:spcPct val="100000"/>
              </a:lnSpc>
              <a:spcBef>
                <a:spcPts val="320"/>
              </a:spcBef>
              <a:spcAft>
                <a:spcPts val="0"/>
              </a:spcAft>
              <a:buClr>
                <a:schemeClr val="dk1"/>
              </a:buClr>
              <a:buSzPts val="1600"/>
              <a:buFont typeface="Arial"/>
              <a:buChar char="»"/>
              <a:defRPr sz="1600"/>
            </a:lvl6pPr>
            <a:lvl7pPr marL="3200400" lvl="6" indent="-330200" algn="l">
              <a:lnSpc>
                <a:spcPct val="100000"/>
              </a:lnSpc>
              <a:spcBef>
                <a:spcPts val="320"/>
              </a:spcBef>
              <a:spcAft>
                <a:spcPts val="0"/>
              </a:spcAft>
              <a:buClr>
                <a:schemeClr val="dk1"/>
              </a:buClr>
              <a:buSzPts val="1600"/>
              <a:buFont typeface="Arial"/>
              <a:buChar char="»"/>
              <a:defRPr sz="1600"/>
            </a:lvl7pPr>
            <a:lvl8pPr marL="3657600" lvl="7" indent="-330200" algn="l">
              <a:lnSpc>
                <a:spcPct val="100000"/>
              </a:lnSpc>
              <a:spcBef>
                <a:spcPts val="320"/>
              </a:spcBef>
              <a:spcAft>
                <a:spcPts val="0"/>
              </a:spcAft>
              <a:buClr>
                <a:schemeClr val="dk1"/>
              </a:buClr>
              <a:buSzPts val="1600"/>
              <a:buFont typeface="Arial"/>
              <a:buChar char="»"/>
              <a:defRPr sz="1600"/>
            </a:lvl8pPr>
            <a:lvl9pPr marL="4114800" lvl="8" indent="-330200" algn="l">
              <a:lnSpc>
                <a:spcPct val="100000"/>
              </a:lnSpc>
              <a:spcBef>
                <a:spcPts val="320"/>
              </a:spcBef>
              <a:spcAft>
                <a:spcPts val="0"/>
              </a:spcAft>
              <a:buClr>
                <a:schemeClr val="dk1"/>
              </a:buClr>
              <a:buSzPts val="1600"/>
              <a:buFont typeface="Arial"/>
              <a:buChar char="»"/>
              <a:defRPr sz="1600"/>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79"/>
        <p:cNvGrpSpPr/>
        <p:nvPr/>
      </p:nvGrpSpPr>
      <p:grpSpPr>
        <a:xfrm>
          <a:off x="0" y="0"/>
          <a:ext cx="0" cy="0"/>
          <a:chOff x="0" y="0"/>
          <a:chExt cx="0" cy="0"/>
        </a:xfrm>
      </p:grpSpPr>
      <p:sp>
        <p:nvSpPr>
          <p:cNvPr id="80" name="Google Shape;80;p19"/>
          <p:cNvSpPr txBox="1">
            <a:spLocks noGrp="1"/>
          </p:cNvSpPr>
          <p:nvPr>
            <p:ph type="title"/>
          </p:nvPr>
        </p:nvSpPr>
        <p:spPr>
          <a:xfrm>
            <a:off x="2193926" y="1317626"/>
            <a:ext cx="39503351" cy="5486400"/>
          </a:xfrm>
          <a:prstGeom prst="rect">
            <a:avLst/>
          </a:prstGeom>
          <a:noFill/>
          <a:ln>
            <a:noFill/>
          </a:ln>
        </p:spPr>
        <p:txBody>
          <a:bodyPr spcFirstLastPara="1" wrap="square" lIns="76050" tIns="38000" rIns="76050" bIns="380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81" name="Google Shape;81;p19"/>
          <p:cNvSpPr txBox="1">
            <a:spLocks noGrp="1"/>
          </p:cNvSpPr>
          <p:nvPr>
            <p:ph type="body" idx="1"/>
          </p:nvPr>
        </p:nvSpPr>
        <p:spPr>
          <a:xfrm>
            <a:off x="2193926" y="7369178"/>
            <a:ext cx="19392900" cy="3070226"/>
          </a:xfrm>
          <a:prstGeom prst="rect">
            <a:avLst/>
          </a:prstGeom>
          <a:noFill/>
          <a:ln>
            <a:noFill/>
          </a:ln>
        </p:spPr>
        <p:txBody>
          <a:bodyPr spcFirstLastPara="1" wrap="square" lIns="380325" tIns="380325" rIns="380325" bIns="380325" anchor="b" anchorCtr="0">
            <a:noAutofit/>
          </a:bodyPr>
          <a:lstStyle>
            <a:lvl1pPr marL="457200" lvl="0" indent="-228600" algn="l">
              <a:lnSpc>
                <a:spcPct val="100000"/>
              </a:lnSpc>
              <a:spcBef>
                <a:spcPts val="427"/>
              </a:spcBef>
              <a:spcAft>
                <a:spcPts val="0"/>
              </a:spcAft>
              <a:buClr>
                <a:schemeClr val="dk1"/>
              </a:buClr>
              <a:buSzPts val="2133"/>
              <a:buFont typeface="Arial"/>
              <a:buNone/>
              <a:defRPr sz="2133" b="1"/>
            </a:lvl1pPr>
            <a:lvl2pPr marL="914400" lvl="1" indent="-228600" algn="l">
              <a:lnSpc>
                <a:spcPct val="100000"/>
              </a:lnSpc>
              <a:spcBef>
                <a:spcPts val="363"/>
              </a:spcBef>
              <a:spcAft>
                <a:spcPts val="0"/>
              </a:spcAft>
              <a:buClr>
                <a:schemeClr val="dk1"/>
              </a:buClr>
              <a:buSzPts val="1813"/>
              <a:buFont typeface="Arial"/>
              <a:buNone/>
              <a:defRPr sz="1812" b="1"/>
            </a:lvl2pPr>
            <a:lvl3pPr marL="1371600" lvl="2" indent="-228600" algn="l">
              <a:lnSpc>
                <a:spcPct val="100000"/>
              </a:lnSpc>
              <a:spcBef>
                <a:spcPts val="320"/>
              </a:spcBef>
              <a:spcAft>
                <a:spcPts val="0"/>
              </a:spcAft>
              <a:buClr>
                <a:schemeClr val="dk1"/>
              </a:buClr>
              <a:buSzPts val="1600"/>
              <a:buFont typeface="Arial"/>
              <a:buNone/>
              <a:defRPr sz="1600" b="1"/>
            </a:lvl3pPr>
            <a:lvl4pPr marL="1828800" lvl="3" indent="-228600" algn="l">
              <a:lnSpc>
                <a:spcPct val="100000"/>
              </a:lnSpc>
              <a:spcBef>
                <a:spcPts val="277"/>
              </a:spcBef>
              <a:spcAft>
                <a:spcPts val="0"/>
              </a:spcAft>
              <a:buClr>
                <a:schemeClr val="dk1"/>
              </a:buClr>
              <a:buSzPts val="1387"/>
              <a:buFont typeface="Arial"/>
              <a:buNone/>
              <a:defRPr sz="1387" b="1"/>
            </a:lvl4pPr>
            <a:lvl5pPr marL="2286000" lvl="4" indent="-228600" algn="l">
              <a:lnSpc>
                <a:spcPct val="100000"/>
              </a:lnSpc>
              <a:spcBef>
                <a:spcPts val="277"/>
              </a:spcBef>
              <a:spcAft>
                <a:spcPts val="0"/>
              </a:spcAft>
              <a:buClr>
                <a:schemeClr val="dk1"/>
              </a:buClr>
              <a:buSzPts val="1387"/>
              <a:buFont typeface="Arial"/>
              <a:buNone/>
              <a:defRPr sz="1387" b="1"/>
            </a:lvl5pPr>
            <a:lvl6pPr marL="2743200" lvl="5" indent="-228600" algn="l">
              <a:lnSpc>
                <a:spcPct val="100000"/>
              </a:lnSpc>
              <a:spcBef>
                <a:spcPts val="277"/>
              </a:spcBef>
              <a:spcAft>
                <a:spcPts val="0"/>
              </a:spcAft>
              <a:buClr>
                <a:schemeClr val="dk1"/>
              </a:buClr>
              <a:buSzPts val="1387"/>
              <a:buFont typeface="Arial"/>
              <a:buNone/>
              <a:defRPr sz="1387" b="1"/>
            </a:lvl6pPr>
            <a:lvl7pPr marL="3200400" lvl="6" indent="-228600" algn="l">
              <a:lnSpc>
                <a:spcPct val="100000"/>
              </a:lnSpc>
              <a:spcBef>
                <a:spcPts val="277"/>
              </a:spcBef>
              <a:spcAft>
                <a:spcPts val="0"/>
              </a:spcAft>
              <a:buClr>
                <a:schemeClr val="dk1"/>
              </a:buClr>
              <a:buSzPts val="1387"/>
              <a:buFont typeface="Arial"/>
              <a:buNone/>
              <a:defRPr sz="1387" b="1"/>
            </a:lvl7pPr>
            <a:lvl8pPr marL="3657600" lvl="7" indent="-228600" algn="l">
              <a:lnSpc>
                <a:spcPct val="100000"/>
              </a:lnSpc>
              <a:spcBef>
                <a:spcPts val="277"/>
              </a:spcBef>
              <a:spcAft>
                <a:spcPts val="0"/>
              </a:spcAft>
              <a:buClr>
                <a:schemeClr val="dk1"/>
              </a:buClr>
              <a:buSzPts val="1387"/>
              <a:buFont typeface="Arial"/>
              <a:buNone/>
              <a:defRPr sz="1387" b="1"/>
            </a:lvl8pPr>
            <a:lvl9pPr marL="4114800" lvl="8" indent="-228600" algn="l">
              <a:lnSpc>
                <a:spcPct val="100000"/>
              </a:lnSpc>
              <a:spcBef>
                <a:spcPts val="277"/>
              </a:spcBef>
              <a:spcAft>
                <a:spcPts val="0"/>
              </a:spcAft>
              <a:buClr>
                <a:schemeClr val="dk1"/>
              </a:buClr>
              <a:buSzPts val="1387"/>
              <a:buFont typeface="Arial"/>
              <a:buNone/>
              <a:defRPr sz="1387" b="1"/>
            </a:lvl9pPr>
          </a:lstStyle>
          <a:p>
            <a:endParaRPr/>
          </a:p>
        </p:txBody>
      </p:sp>
      <p:sp>
        <p:nvSpPr>
          <p:cNvPr id="82" name="Google Shape;82;p19"/>
          <p:cNvSpPr txBox="1">
            <a:spLocks noGrp="1"/>
          </p:cNvSpPr>
          <p:nvPr>
            <p:ph type="body" idx="2"/>
          </p:nvPr>
        </p:nvSpPr>
        <p:spPr>
          <a:xfrm>
            <a:off x="2193926" y="10439402"/>
            <a:ext cx="19392900" cy="18965864"/>
          </a:xfrm>
          <a:prstGeom prst="rect">
            <a:avLst/>
          </a:prstGeom>
          <a:noFill/>
          <a:ln>
            <a:noFill/>
          </a:ln>
        </p:spPr>
        <p:txBody>
          <a:bodyPr spcFirstLastPara="1" wrap="square" lIns="380325" tIns="380325" rIns="380325" bIns="380325" anchor="t" anchorCtr="0">
            <a:noAutofit/>
          </a:bodyPr>
          <a:lstStyle>
            <a:lvl1pPr marL="457200" lvl="0" indent="-364045" algn="l">
              <a:lnSpc>
                <a:spcPct val="100000"/>
              </a:lnSpc>
              <a:spcBef>
                <a:spcPts val="427"/>
              </a:spcBef>
              <a:spcAft>
                <a:spcPts val="0"/>
              </a:spcAft>
              <a:buClr>
                <a:schemeClr val="dk1"/>
              </a:buClr>
              <a:buSzPts val="2133"/>
              <a:buFont typeface="Arial"/>
              <a:buChar char="•"/>
              <a:defRPr sz="2133"/>
            </a:lvl1pPr>
            <a:lvl2pPr marL="914400" lvl="1" indent="-343725" algn="l">
              <a:lnSpc>
                <a:spcPct val="100000"/>
              </a:lnSpc>
              <a:spcBef>
                <a:spcPts val="363"/>
              </a:spcBef>
              <a:spcAft>
                <a:spcPts val="0"/>
              </a:spcAft>
              <a:buClr>
                <a:schemeClr val="dk1"/>
              </a:buClr>
              <a:buSzPts val="1813"/>
              <a:buFont typeface="Arial"/>
              <a:buChar char="–"/>
              <a:defRPr sz="1812"/>
            </a:lvl2pPr>
            <a:lvl3pPr marL="1371600" lvl="2" indent="-330200" algn="l">
              <a:lnSpc>
                <a:spcPct val="100000"/>
              </a:lnSpc>
              <a:spcBef>
                <a:spcPts val="320"/>
              </a:spcBef>
              <a:spcAft>
                <a:spcPts val="0"/>
              </a:spcAft>
              <a:buClr>
                <a:schemeClr val="dk1"/>
              </a:buClr>
              <a:buSzPts val="1600"/>
              <a:buFont typeface="Arial"/>
              <a:buChar char="•"/>
              <a:defRPr sz="1600"/>
            </a:lvl3pPr>
            <a:lvl4pPr marL="1828800" lvl="3" indent="-316674" algn="l">
              <a:lnSpc>
                <a:spcPct val="100000"/>
              </a:lnSpc>
              <a:spcBef>
                <a:spcPts val="277"/>
              </a:spcBef>
              <a:spcAft>
                <a:spcPts val="0"/>
              </a:spcAft>
              <a:buClr>
                <a:schemeClr val="dk1"/>
              </a:buClr>
              <a:buSzPts val="1387"/>
              <a:buFont typeface="Arial"/>
              <a:buChar char="–"/>
              <a:defRPr sz="1387"/>
            </a:lvl4pPr>
            <a:lvl5pPr marL="2286000" lvl="4" indent="-316674" algn="l">
              <a:lnSpc>
                <a:spcPct val="100000"/>
              </a:lnSpc>
              <a:spcBef>
                <a:spcPts val="277"/>
              </a:spcBef>
              <a:spcAft>
                <a:spcPts val="0"/>
              </a:spcAft>
              <a:buClr>
                <a:schemeClr val="dk1"/>
              </a:buClr>
              <a:buSzPts val="1387"/>
              <a:buFont typeface="Arial"/>
              <a:buChar char="»"/>
              <a:defRPr sz="1387"/>
            </a:lvl5pPr>
            <a:lvl6pPr marL="2743200" lvl="5" indent="-316674" algn="l">
              <a:lnSpc>
                <a:spcPct val="100000"/>
              </a:lnSpc>
              <a:spcBef>
                <a:spcPts val="277"/>
              </a:spcBef>
              <a:spcAft>
                <a:spcPts val="0"/>
              </a:spcAft>
              <a:buClr>
                <a:schemeClr val="dk1"/>
              </a:buClr>
              <a:buSzPts val="1387"/>
              <a:buFont typeface="Arial"/>
              <a:buChar char="»"/>
              <a:defRPr sz="1387"/>
            </a:lvl6pPr>
            <a:lvl7pPr marL="3200400" lvl="6" indent="-316674" algn="l">
              <a:lnSpc>
                <a:spcPct val="100000"/>
              </a:lnSpc>
              <a:spcBef>
                <a:spcPts val="277"/>
              </a:spcBef>
              <a:spcAft>
                <a:spcPts val="0"/>
              </a:spcAft>
              <a:buClr>
                <a:schemeClr val="dk1"/>
              </a:buClr>
              <a:buSzPts val="1387"/>
              <a:buFont typeface="Arial"/>
              <a:buChar char="»"/>
              <a:defRPr sz="1387"/>
            </a:lvl7pPr>
            <a:lvl8pPr marL="3657600" lvl="7" indent="-316674" algn="l">
              <a:lnSpc>
                <a:spcPct val="100000"/>
              </a:lnSpc>
              <a:spcBef>
                <a:spcPts val="277"/>
              </a:spcBef>
              <a:spcAft>
                <a:spcPts val="0"/>
              </a:spcAft>
              <a:buClr>
                <a:schemeClr val="dk1"/>
              </a:buClr>
              <a:buSzPts val="1387"/>
              <a:buFont typeface="Arial"/>
              <a:buChar char="»"/>
              <a:defRPr sz="1387"/>
            </a:lvl8pPr>
            <a:lvl9pPr marL="4114800" lvl="8" indent="-316674" algn="l">
              <a:lnSpc>
                <a:spcPct val="100000"/>
              </a:lnSpc>
              <a:spcBef>
                <a:spcPts val="277"/>
              </a:spcBef>
              <a:spcAft>
                <a:spcPts val="0"/>
              </a:spcAft>
              <a:buClr>
                <a:schemeClr val="dk1"/>
              </a:buClr>
              <a:buSzPts val="1387"/>
              <a:buFont typeface="Arial"/>
              <a:buChar char="»"/>
              <a:defRPr sz="1387"/>
            </a:lvl9pPr>
          </a:lstStyle>
          <a:p>
            <a:endParaRPr/>
          </a:p>
        </p:txBody>
      </p:sp>
      <p:sp>
        <p:nvSpPr>
          <p:cNvPr id="83" name="Google Shape;83;p19"/>
          <p:cNvSpPr txBox="1">
            <a:spLocks noGrp="1"/>
          </p:cNvSpPr>
          <p:nvPr>
            <p:ph type="body" idx="3"/>
          </p:nvPr>
        </p:nvSpPr>
        <p:spPr>
          <a:xfrm>
            <a:off x="22296441" y="7369178"/>
            <a:ext cx="19400837" cy="3070226"/>
          </a:xfrm>
          <a:prstGeom prst="rect">
            <a:avLst/>
          </a:prstGeom>
          <a:noFill/>
          <a:ln>
            <a:noFill/>
          </a:ln>
        </p:spPr>
        <p:txBody>
          <a:bodyPr spcFirstLastPara="1" wrap="square" lIns="380325" tIns="380325" rIns="380325" bIns="380325" anchor="b" anchorCtr="0">
            <a:noAutofit/>
          </a:bodyPr>
          <a:lstStyle>
            <a:lvl1pPr marL="457200" lvl="0" indent="-228600" algn="l">
              <a:lnSpc>
                <a:spcPct val="100000"/>
              </a:lnSpc>
              <a:spcBef>
                <a:spcPts val="427"/>
              </a:spcBef>
              <a:spcAft>
                <a:spcPts val="0"/>
              </a:spcAft>
              <a:buClr>
                <a:schemeClr val="dk1"/>
              </a:buClr>
              <a:buSzPts val="2133"/>
              <a:buFont typeface="Arial"/>
              <a:buNone/>
              <a:defRPr sz="2133" b="1"/>
            </a:lvl1pPr>
            <a:lvl2pPr marL="914400" lvl="1" indent="-228600" algn="l">
              <a:lnSpc>
                <a:spcPct val="100000"/>
              </a:lnSpc>
              <a:spcBef>
                <a:spcPts val="363"/>
              </a:spcBef>
              <a:spcAft>
                <a:spcPts val="0"/>
              </a:spcAft>
              <a:buClr>
                <a:schemeClr val="dk1"/>
              </a:buClr>
              <a:buSzPts val="1813"/>
              <a:buFont typeface="Arial"/>
              <a:buNone/>
              <a:defRPr sz="1812" b="1"/>
            </a:lvl2pPr>
            <a:lvl3pPr marL="1371600" lvl="2" indent="-228600" algn="l">
              <a:lnSpc>
                <a:spcPct val="100000"/>
              </a:lnSpc>
              <a:spcBef>
                <a:spcPts val="320"/>
              </a:spcBef>
              <a:spcAft>
                <a:spcPts val="0"/>
              </a:spcAft>
              <a:buClr>
                <a:schemeClr val="dk1"/>
              </a:buClr>
              <a:buSzPts val="1600"/>
              <a:buFont typeface="Arial"/>
              <a:buNone/>
              <a:defRPr sz="1600" b="1"/>
            </a:lvl3pPr>
            <a:lvl4pPr marL="1828800" lvl="3" indent="-228600" algn="l">
              <a:lnSpc>
                <a:spcPct val="100000"/>
              </a:lnSpc>
              <a:spcBef>
                <a:spcPts val="277"/>
              </a:spcBef>
              <a:spcAft>
                <a:spcPts val="0"/>
              </a:spcAft>
              <a:buClr>
                <a:schemeClr val="dk1"/>
              </a:buClr>
              <a:buSzPts val="1387"/>
              <a:buFont typeface="Arial"/>
              <a:buNone/>
              <a:defRPr sz="1387" b="1"/>
            </a:lvl4pPr>
            <a:lvl5pPr marL="2286000" lvl="4" indent="-228600" algn="l">
              <a:lnSpc>
                <a:spcPct val="100000"/>
              </a:lnSpc>
              <a:spcBef>
                <a:spcPts val="277"/>
              </a:spcBef>
              <a:spcAft>
                <a:spcPts val="0"/>
              </a:spcAft>
              <a:buClr>
                <a:schemeClr val="dk1"/>
              </a:buClr>
              <a:buSzPts val="1387"/>
              <a:buFont typeface="Arial"/>
              <a:buNone/>
              <a:defRPr sz="1387" b="1"/>
            </a:lvl5pPr>
            <a:lvl6pPr marL="2743200" lvl="5" indent="-228600" algn="l">
              <a:lnSpc>
                <a:spcPct val="100000"/>
              </a:lnSpc>
              <a:spcBef>
                <a:spcPts val="277"/>
              </a:spcBef>
              <a:spcAft>
                <a:spcPts val="0"/>
              </a:spcAft>
              <a:buClr>
                <a:schemeClr val="dk1"/>
              </a:buClr>
              <a:buSzPts val="1387"/>
              <a:buFont typeface="Arial"/>
              <a:buNone/>
              <a:defRPr sz="1387" b="1"/>
            </a:lvl6pPr>
            <a:lvl7pPr marL="3200400" lvl="6" indent="-228600" algn="l">
              <a:lnSpc>
                <a:spcPct val="100000"/>
              </a:lnSpc>
              <a:spcBef>
                <a:spcPts val="277"/>
              </a:spcBef>
              <a:spcAft>
                <a:spcPts val="0"/>
              </a:spcAft>
              <a:buClr>
                <a:schemeClr val="dk1"/>
              </a:buClr>
              <a:buSzPts val="1387"/>
              <a:buFont typeface="Arial"/>
              <a:buNone/>
              <a:defRPr sz="1387" b="1"/>
            </a:lvl7pPr>
            <a:lvl8pPr marL="3657600" lvl="7" indent="-228600" algn="l">
              <a:lnSpc>
                <a:spcPct val="100000"/>
              </a:lnSpc>
              <a:spcBef>
                <a:spcPts val="277"/>
              </a:spcBef>
              <a:spcAft>
                <a:spcPts val="0"/>
              </a:spcAft>
              <a:buClr>
                <a:schemeClr val="dk1"/>
              </a:buClr>
              <a:buSzPts val="1387"/>
              <a:buFont typeface="Arial"/>
              <a:buNone/>
              <a:defRPr sz="1387" b="1"/>
            </a:lvl8pPr>
            <a:lvl9pPr marL="4114800" lvl="8" indent="-228600" algn="l">
              <a:lnSpc>
                <a:spcPct val="100000"/>
              </a:lnSpc>
              <a:spcBef>
                <a:spcPts val="277"/>
              </a:spcBef>
              <a:spcAft>
                <a:spcPts val="0"/>
              </a:spcAft>
              <a:buClr>
                <a:schemeClr val="dk1"/>
              </a:buClr>
              <a:buSzPts val="1387"/>
              <a:buFont typeface="Arial"/>
              <a:buNone/>
              <a:defRPr sz="1387" b="1"/>
            </a:lvl9pPr>
          </a:lstStyle>
          <a:p>
            <a:endParaRPr/>
          </a:p>
        </p:txBody>
      </p:sp>
      <p:sp>
        <p:nvSpPr>
          <p:cNvPr id="84" name="Google Shape;84;p19"/>
          <p:cNvSpPr txBox="1">
            <a:spLocks noGrp="1"/>
          </p:cNvSpPr>
          <p:nvPr>
            <p:ph type="body" idx="4"/>
          </p:nvPr>
        </p:nvSpPr>
        <p:spPr>
          <a:xfrm>
            <a:off x="22296441" y="10439402"/>
            <a:ext cx="19400837" cy="18965864"/>
          </a:xfrm>
          <a:prstGeom prst="rect">
            <a:avLst/>
          </a:prstGeom>
          <a:noFill/>
          <a:ln>
            <a:noFill/>
          </a:ln>
        </p:spPr>
        <p:txBody>
          <a:bodyPr spcFirstLastPara="1" wrap="square" lIns="380325" tIns="380325" rIns="380325" bIns="380325" anchor="t" anchorCtr="0">
            <a:noAutofit/>
          </a:bodyPr>
          <a:lstStyle>
            <a:lvl1pPr marL="457200" lvl="0" indent="-364045" algn="l">
              <a:lnSpc>
                <a:spcPct val="100000"/>
              </a:lnSpc>
              <a:spcBef>
                <a:spcPts val="427"/>
              </a:spcBef>
              <a:spcAft>
                <a:spcPts val="0"/>
              </a:spcAft>
              <a:buClr>
                <a:schemeClr val="dk1"/>
              </a:buClr>
              <a:buSzPts val="2133"/>
              <a:buFont typeface="Arial"/>
              <a:buChar char="•"/>
              <a:defRPr sz="2133"/>
            </a:lvl1pPr>
            <a:lvl2pPr marL="914400" lvl="1" indent="-343725" algn="l">
              <a:lnSpc>
                <a:spcPct val="100000"/>
              </a:lnSpc>
              <a:spcBef>
                <a:spcPts val="363"/>
              </a:spcBef>
              <a:spcAft>
                <a:spcPts val="0"/>
              </a:spcAft>
              <a:buClr>
                <a:schemeClr val="dk1"/>
              </a:buClr>
              <a:buSzPts val="1813"/>
              <a:buFont typeface="Arial"/>
              <a:buChar char="–"/>
              <a:defRPr sz="1812"/>
            </a:lvl2pPr>
            <a:lvl3pPr marL="1371600" lvl="2" indent="-330200" algn="l">
              <a:lnSpc>
                <a:spcPct val="100000"/>
              </a:lnSpc>
              <a:spcBef>
                <a:spcPts val="320"/>
              </a:spcBef>
              <a:spcAft>
                <a:spcPts val="0"/>
              </a:spcAft>
              <a:buClr>
                <a:schemeClr val="dk1"/>
              </a:buClr>
              <a:buSzPts val="1600"/>
              <a:buFont typeface="Arial"/>
              <a:buChar char="•"/>
              <a:defRPr sz="1600"/>
            </a:lvl3pPr>
            <a:lvl4pPr marL="1828800" lvl="3" indent="-316674" algn="l">
              <a:lnSpc>
                <a:spcPct val="100000"/>
              </a:lnSpc>
              <a:spcBef>
                <a:spcPts val="277"/>
              </a:spcBef>
              <a:spcAft>
                <a:spcPts val="0"/>
              </a:spcAft>
              <a:buClr>
                <a:schemeClr val="dk1"/>
              </a:buClr>
              <a:buSzPts val="1387"/>
              <a:buFont typeface="Arial"/>
              <a:buChar char="–"/>
              <a:defRPr sz="1387"/>
            </a:lvl4pPr>
            <a:lvl5pPr marL="2286000" lvl="4" indent="-316674" algn="l">
              <a:lnSpc>
                <a:spcPct val="100000"/>
              </a:lnSpc>
              <a:spcBef>
                <a:spcPts val="277"/>
              </a:spcBef>
              <a:spcAft>
                <a:spcPts val="0"/>
              </a:spcAft>
              <a:buClr>
                <a:schemeClr val="dk1"/>
              </a:buClr>
              <a:buSzPts val="1387"/>
              <a:buFont typeface="Arial"/>
              <a:buChar char="»"/>
              <a:defRPr sz="1387"/>
            </a:lvl5pPr>
            <a:lvl6pPr marL="2743200" lvl="5" indent="-316674" algn="l">
              <a:lnSpc>
                <a:spcPct val="100000"/>
              </a:lnSpc>
              <a:spcBef>
                <a:spcPts val="277"/>
              </a:spcBef>
              <a:spcAft>
                <a:spcPts val="0"/>
              </a:spcAft>
              <a:buClr>
                <a:schemeClr val="dk1"/>
              </a:buClr>
              <a:buSzPts val="1387"/>
              <a:buFont typeface="Arial"/>
              <a:buChar char="»"/>
              <a:defRPr sz="1387"/>
            </a:lvl6pPr>
            <a:lvl7pPr marL="3200400" lvl="6" indent="-316674" algn="l">
              <a:lnSpc>
                <a:spcPct val="100000"/>
              </a:lnSpc>
              <a:spcBef>
                <a:spcPts val="277"/>
              </a:spcBef>
              <a:spcAft>
                <a:spcPts val="0"/>
              </a:spcAft>
              <a:buClr>
                <a:schemeClr val="dk1"/>
              </a:buClr>
              <a:buSzPts val="1387"/>
              <a:buFont typeface="Arial"/>
              <a:buChar char="»"/>
              <a:defRPr sz="1387"/>
            </a:lvl7pPr>
            <a:lvl8pPr marL="3657600" lvl="7" indent="-316674" algn="l">
              <a:lnSpc>
                <a:spcPct val="100000"/>
              </a:lnSpc>
              <a:spcBef>
                <a:spcPts val="277"/>
              </a:spcBef>
              <a:spcAft>
                <a:spcPts val="0"/>
              </a:spcAft>
              <a:buClr>
                <a:schemeClr val="dk1"/>
              </a:buClr>
              <a:buSzPts val="1387"/>
              <a:buFont typeface="Arial"/>
              <a:buChar char="»"/>
              <a:defRPr sz="1387"/>
            </a:lvl8pPr>
            <a:lvl9pPr marL="4114800" lvl="8" indent="-316674" algn="l">
              <a:lnSpc>
                <a:spcPct val="100000"/>
              </a:lnSpc>
              <a:spcBef>
                <a:spcPts val="277"/>
              </a:spcBef>
              <a:spcAft>
                <a:spcPts val="0"/>
              </a:spcAft>
              <a:buClr>
                <a:schemeClr val="dk1"/>
              </a:buClr>
              <a:buSzPts val="1387"/>
              <a:buFont typeface="Arial"/>
              <a:buChar char="»"/>
              <a:defRPr sz="1387"/>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5"/>
        <p:cNvGrpSpPr/>
        <p:nvPr/>
      </p:nvGrpSpPr>
      <p:grpSpPr>
        <a:xfrm>
          <a:off x="0" y="0"/>
          <a:ext cx="0" cy="0"/>
          <a:chOff x="0" y="0"/>
          <a:chExt cx="0" cy="0"/>
        </a:xfrm>
      </p:grpSpPr>
      <p:sp>
        <p:nvSpPr>
          <p:cNvPr id="86" name="Google Shape;86;p20"/>
          <p:cNvSpPr txBox="1">
            <a:spLocks noGrp="1"/>
          </p:cNvSpPr>
          <p:nvPr>
            <p:ph type="title"/>
          </p:nvPr>
        </p:nvSpPr>
        <p:spPr>
          <a:xfrm>
            <a:off x="960120" y="1272540"/>
            <a:ext cx="41925239" cy="2202180"/>
          </a:xfrm>
          <a:prstGeom prst="rect">
            <a:avLst/>
          </a:prstGeom>
          <a:noFill/>
          <a:ln>
            <a:noFill/>
          </a:ln>
        </p:spPr>
        <p:txBody>
          <a:bodyPr spcFirstLastPara="1" wrap="square" lIns="76050" tIns="38000" rIns="76050" bIns="380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7"/>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88"/>
        <p:cNvGrpSpPr/>
        <p:nvPr/>
      </p:nvGrpSpPr>
      <p:grpSpPr>
        <a:xfrm>
          <a:off x="0" y="0"/>
          <a:ext cx="0" cy="0"/>
          <a:chOff x="0" y="0"/>
          <a:chExt cx="0" cy="0"/>
        </a:xfrm>
      </p:grpSpPr>
      <p:sp>
        <p:nvSpPr>
          <p:cNvPr id="89" name="Google Shape;89;p22"/>
          <p:cNvSpPr txBox="1">
            <a:spLocks noGrp="1"/>
          </p:cNvSpPr>
          <p:nvPr>
            <p:ph type="title"/>
          </p:nvPr>
        </p:nvSpPr>
        <p:spPr>
          <a:xfrm>
            <a:off x="2193926" y="1311276"/>
            <a:ext cx="14439900" cy="5576889"/>
          </a:xfrm>
          <a:prstGeom prst="rect">
            <a:avLst/>
          </a:prstGeom>
          <a:noFill/>
          <a:ln>
            <a:noFill/>
          </a:ln>
        </p:spPr>
        <p:txBody>
          <a:bodyPr spcFirstLastPara="1" wrap="square" lIns="76050" tIns="38000" rIns="76050" bIns="38000" anchor="b" anchorCtr="0">
            <a:noAutofit/>
          </a:bodyPr>
          <a:lstStyle>
            <a:lvl1pPr lvl="0" algn="l">
              <a:lnSpc>
                <a:spcPct val="100000"/>
              </a:lnSpc>
              <a:spcBef>
                <a:spcPts val="0"/>
              </a:spcBef>
              <a:spcAft>
                <a:spcPts val="0"/>
              </a:spcAft>
              <a:buSzPts val="1400"/>
              <a:buNone/>
              <a:defRPr sz="1812" b="1"/>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90" name="Google Shape;90;p22"/>
          <p:cNvSpPr txBox="1">
            <a:spLocks noGrp="1"/>
          </p:cNvSpPr>
          <p:nvPr>
            <p:ph type="body" idx="1"/>
          </p:nvPr>
        </p:nvSpPr>
        <p:spPr>
          <a:xfrm>
            <a:off x="17160875" y="1311276"/>
            <a:ext cx="24536399" cy="28093989"/>
          </a:xfrm>
          <a:prstGeom prst="rect">
            <a:avLst/>
          </a:prstGeom>
          <a:noFill/>
          <a:ln>
            <a:noFill/>
          </a:ln>
        </p:spPr>
        <p:txBody>
          <a:bodyPr spcFirstLastPara="1" wrap="square" lIns="380325" tIns="380325" rIns="380325" bIns="380325" anchor="t" anchorCtr="0">
            <a:noAutofit/>
          </a:bodyPr>
          <a:lstStyle>
            <a:lvl1pPr marL="457200" lvl="0" indent="-411480" algn="l">
              <a:lnSpc>
                <a:spcPct val="100000"/>
              </a:lnSpc>
              <a:spcBef>
                <a:spcPts val="576"/>
              </a:spcBef>
              <a:spcAft>
                <a:spcPts val="0"/>
              </a:spcAft>
              <a:buClr>
                <a:schemeClr val="dk1"/>
              </a:buClr>
              <a:buSzPts val="2880"/>
              <a:buFont typeface="Arial"/>
              <a:buChar char="•"/>
              <a:defRPr sz="2880"/>
            </a:lvl1pPr>
            <a:lvl2pPr marL="914400" lvl="1" indent="-384365" algn="l">
              <a:lnSpc>
                <a:spcPct val="100000"/>
              </a:lnSpc>
              <a:spcBef>
                <a:spcPts val="491"/>
              </a:spcBef>
              <a:spcAft>
                <a:spcPts val="0"/>
              </a:spcAft>
              <a:buClr>
                <a:schemeClr val="dk1"/>
              </a:buClr>
              <a:buSzPts val="2453"/>
              <a:buFont typeface="Arial"/>
              <a:buChar char="–"/>
              <a:defRPr sz="2453"/>
            </a:lvl2pPr>
            <a:lvl3pPr marL="1371600" lvl="2" indent="-364045" algn="l">
              <a:lnSpc>
                <a:spcPct val="100000"/>
              </a:lnSpc>
              <a:spcBef>
                <a:spcPts val="427"/>
              </a:spcBef>
              <a:spcAft>
                <a:spcPts val="0"/>
              </a:spcAft>
              <a:buClr>
                <a:schemeClr val="dk1"/>
              </a:buClr>
              <a:buSzPts val="2133"/>
              <a:buFont typeface="Arial"/>
              <a:buChar char="•"/>
              <a:defRPr sz="2133"/>
            </a:lvl3pPr>
            <a:lvl4pPr marL="1828800" lvl="3" indent="-343725" algn="l">
              <a:lnSpc>
                <a:spcPct val="100000"/>
              </a:lnSpc>
              <a:spcBef>
                <a:spcPts val="363"/>
              </a:spcBef>
              <a:spcAft>
                <a:spcPts val="0"/>
              </a:spcAft>
              <a:buClr>
                <a:schemeClr val="dk1"/>
              </a:buClr>
              <a:buSzPts val="1813"/>
              <a:buFont typeface="Arial"/>
              <a:buChar char="–"/>
              <a:defRPr sz="1812"/>
            </a:lvl4pPr>
            <a:lvl5pPr marL="2286000" lvl="4" indent="-343725" algn="l">
              <a:lnSpc>
                <a:spcPct val="100000"/>
              </a:lnSpc>
              <a:spcBef>
                <a:spcPts val="363"/>
              </a:spcBef>
              <a:spcAft>
                <a:spcPts val="0"/>
              </a:spcAft>
              <a:buClr>
                <a:schemeClr val="dk1"/>
              </a:buClr>
              <a:buSzPts val="1813"/>
              <a:buFont typeface="Arial"/>
              <a:buChar char="»"/>
              <a:defRPr sz="1812"/>
            </a:lvl5pPr>
            <a:lvl6pPr marL="2743200" lvl="5" indent="-343725" algn="l">
              <a:lnSpc>
                <a:spcPct val="100000"/>
              </a:lnSpc>
              <a:spcBef>
                <a:spcPts val="363"/>
              </a:spcBef>
              <a:spcAft>
                <a:spcPts val="0"/>
              </a:spcAft>
              <a:buClr>
                <a:schemeClr val="dk1"/>
              </a:buClr>
              <a:buSzPts val="1813"/>
              <a:buFont typeface="Arial"/>
              <a:buChar char="»"/>
              <a:defRPr sz="1812"/>
            </a:lvl6pPr>
            <a:lvl7pPr marL="3200400" lvl="6" indent="-343725" algn="l">
              <a:lnSpc>
                <a:spcPct val="100000"/>
              </a:lnSpc>
              <a:spcBef>
                <a:spcPts val="363"/>
              </a:spcBef>
              <a:spcAft>
                <a:spcPts val="0"/>
              </a:spcAft>
              <a:buClr>
                <a:schemeClr val="dk1"/>
              </a:buClr>
              <a:buSzPts val="1813"/>
              <a:buFont typeface="Arial"/>
              <a:buChar char="»"/>
              <a:defRPr sz="1812"/>
            </a:lvl7pPr>
            <a:lvl8pPr marL="3657600" lvl="7" indent="-343725" algn="l">
              <a:lnSpc>
                <a:spcPct val="100000"/>
              </a:lnSpc>
              <a:spcBef>
                <a:spcPts val="363"/>
              </a:spcBef>
              <a:spcAft>
                <a:spcPts val="0"/>
              </a:spcAft>
              <a:buClr>
                <a:schemeClr val="dk1"/>
              </a:buClr>
              <a:buSzPts val="1813"/>
              <a:buFont typeface="Arial"/>
              <a:buChar char="»"/>
              <a:defRPr sz="1812"/>
            </a:lvl8pPr>
            <a:lvl9pPr marL="4114800" lvl="8" indent="-343725" algn="l">
              <a:lnSpc>
                <a:spcPct val="100000"/>
              </a:lnSpc>
              <a:spcBef>
                <a:spcPts val="363"/>
              </a:spcBef>
              <a:spcAft>
                <a:spcPts val="0"/>
              </a:spcAft>
              <a:buClr>
                <a:schemeClr val="dk1"/>
              </a:buClr>
              <a:buSzPts val="1813"/>
              <a:buFont typeface="Arial"/>
              <a:buChar char="»"/>
              <a:defRPr sz="1812"/>
            </a:lvl9pPr>
          </a:lstStyle>
          <a:p>
            <a:endParaRPr/>
          </a:p>
        </p:txBody>
      </p:sp>
      <p:sp>
        <p:nvSpPr>
          <p:cNvPr id="91" name="Google Shape;91;p22"/>
          <p:cNvSpPr txBox="1">
            <a:spLocks noGrp="1"/>
          </p:cNvSpPr>
          <p:nvPr>
            <p:ph type="body" idx="2"/>
          </p:nvPr>
        </p:nvSpPr>
        <p:spPr>
          <a:xfrm>
            <a:off x="2193926" y="6888164"/>
            <a:ext cx="14439900" cy="22517100"/>
          </a:xfrm>
          <a:prstGeom prst="rect">
            <a:avLst/>
          </a:prstGeom>
          <a:noFill/>
          <a:ln>
            <a:noFill/>
          </a:ln>
        </p:spPr>
        <p:txBody>
          <a:bodyPr spcFirstLastPara="1" wrap="square" lIns="380325" tIns="380325" rIns="380325" bIns="380325" anchor="t" anchorCtr="0">
            <a:noAutofit/>
          </a:bodyPr>
          <a:lstStyle>
            <a:lvl1pPr marL="457200" lvl="0" indent="-228600" algn="l">
              <a:lnSpc>
                <a:spcPct val="100000"/>
              </a:lnSpc>
              <a:spcBef>
                <a:spcPts val="256"/>
              </a:spcBef>
              <a:spcAft>
                <a:spcPts val="0"/>
              </a:spcAft>
              <a:buClr>
                <a:schemeClr val="dk1"/>
              </a:buClr>
              <a:buSzPts val="1280"/>
              <a:buFont typeface="Arial"/>
              <a:buNone/>
              <a:defRPr sz="1280"/>
            </a:lvl1pPr>
            <a:lvl2pPr marL="914400" lvl="1" indent="-228600" algn="l">
              <a:lnSpc>
                <a:spcPct val="100000"/>
              </a:lnSpc>
              <a:spcBef>
                <a:spcPts val="213"/>
              </a:spcBef>
              <a:spcAft>
                <a:spcPts val="0"/>
              </a:spcAft>
              <a:buClr>
                <a:schemeClr val="dk1"/>
              </a:buClr>
              <a:buSzPts val="1067"/>
              <a:buFont typeface="Arial"/>
              <a:buNone/>
              <a:defRPr sz="1067"/>
            </a:lvl2pPr>
            <a:lvl3pPr marL="1371600" lvl="2" indent="-228600" algn="l">
              <a:lnSpc>
                <a:spcPct val="100000"/>
              </a:lnSpc>
              <a:spcBef>
                <a:spcPts val="171"/>
              </a:spcBef>
              <a:spcAft>
                <a:spcPts val="0"/>
              </a:spcAft>
              <a:buClr>
                <a:schemeClr val="dk1"/>
              </a:buClr>
              <a:buSzPts val="853"/>
              <a:buFont typeface="Arial"/>
              <a:buNone/>
              <a:defRPr sz="853"/>
            </a:lvl3pPr>
            <a:lvl4pPr marL="1828800" lvl="3" indent="-228600" algn="l">
              <a:lnSpc>
                <a:spcPct val="100000"/>
              </a:lnSpc>
              <a:spcBef>
                <a:spcPts val="149"/>
              </a:spcBef>
              <a:spcAft>
                <a:spcPts val="0"/>
              </a:spcAft>
              <a:buClr>
                <a:schemeClr val="dk1"/>
              </a:buClr>
              <a:buSzPts val="747"/>
              <a:buFont typeface="Arial"/>
              <a:buNone/>
              <a:defRPr sz="747"/>
            </a:lvl4pPr>
            <a:lvl5pPr marL="2286000" lvl="4" indent="-228600" algn="l">
              <a:lnSpc>
                <a:spcPct val="100000"/>
              </a:lnSpc>
              <a:spcBef>
                <a:spcPts val="149"/>
              </a:spcBef>
              <a:spcAft>
                <a:spcPts val="0"/>
              </a:spcAft>
              <a:buClr>
                <a:schemeClr val="dk1"/>
              </a:buClr>
              <a:buSzPts val="747"/>
              <a:buFont typeface="Arial"/>
              <a:buNone/>
              <a:defRPr sz="747"/>
            </a:lvl5pPr>
            <a:lvl6pPr marL="2743200" lvl="5" indent="-228600" algn="l">
              <a:lnSpc>
                <a:spcPct val="100000"/>
              </a:lnSpc>
              <a:spcBef>
                <a:spcPts val="149"/>
              </a:spcBef>
              <a:spcAft>
                <a:spcPts val="0"/>
              </a:spcAft>
              <a:buClr>
                <a:schemeClr val="dk1"/>
              </a:buClr>
              <a:buSzPts val="747"/>
              <a:buFont typeface="Arial"/>
              <a:buNone/>
              <a:defRPr sz="747"/>
            </a:lvl6pPr>
            <a:lvl7pPr marL="3200400" lvl="6" indent="-228600" algn="l">
              <a:lnSpc>
                <a:spcPct val="100000"/>
              </a:lnSpc>
              <a:spcBef>
                <a:spcPts val="149"/>
              </a:spcBef>
              <a:spcAft>
                <a:spcPts val="0"/>
              </a:spcAft>
              <a:buClr>
                <a:schemeClr val="dk1"/>
              </a:buClr>
              <a:buSzPts val="747"/>
              <a:buFont typeface="Arial"/>
              <a:buNone/>
              <a:defRPr sz="747"/>
            </a:lvl7pPr>
            <a:lvl8pPr marL="3657600" lvl="7" indent="-228600" algn="l">
              <a:lnSpc>
                <a:spcPct val="100000"/>
              </a:lnSpc>
              <a:spcBef>
                <a:spcPts val="149"/>
              </a:spcBef>
              <a:spcAft>
                <a:spcPts val="0"/>
              </a:spcAft>
              <a:buClr>
                <a:schemeClr val="dk1"/>
              </a:buClr>
              <a:buSzPts val="747"/>
              <a:buFont typeface="Arial"/>
              <a:buNone/>
              <a:defRPr sz="747"/>
            </a:lvl8pPr>
            <a:lvl9pPr marL="4114800" lvl="8" indent="-228600" algn="l">
              <a:lnSpc>
                <a:spcPct val="100000"/>
              </a:lnSpc>
              <a:spcBef>
                <a:spcPts val="149"/>
              </a:spcBef>
              <a:spcAft>
                <a:spcPts val="0"/>
              </a:spcAft>
              <a:buClr>
                <a:schemeClr val="dk1"/>
              </a:buClr>
              <a:buSzPts val="747"/>
              <a:buFont typeface="Arial"/>
              <a:buNone/>
              <a:defRPr sz="747"/>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3"/>
        <p:cNvGrpSpPr/>
        <p:nvPr/>
      </p:nvGrpSpPr>
      <p:grpSpPr>
        <a:xfrm>
          <a:off x="0" y="0"/>
          <a:ext cx="0" cy="0"/>
          <a:chOff x="0" y="0"/>
          <a:chExt cx="0" cy="0"/>
        </a:xfrm>
      </p:grpSpPr>
      <p:sp>
        <p:nvSpPr>
          <p:cNvPr id="24" name="Google Shape;24;p4"/>
          <p:cNvSpPr txBox="1">
            <a:spLocks noGrp="1"/>
          </p:cNvSpPr>
          <p:nvPr>
            <p:ph type="title"/>
          </p:nvPr>
        </p:nvSpPr>
        <p:spPr>
          <a:xfrm>
            <a:off x="960120" y="1272540"/>
            <a:ext cx="41925239" cy="2202180"/>
          </a:xfrm>
          <a:prstGeom prst="rect">
            <a:avLst/>
          </a:prstGeom>
          <a:noFill/>
          <a:ln>
            <a:noFill/>
          </a:ln>
        </p:spPr>
        <p:txBody>
          <a:bodyPr spcFirstLastPara="1" wrap="square" lIns="76050" tIns="38000" rIns="76050" bIns="380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25" name="Google Shape;25;p4"/>
          <p:cNvSpPr txBox="1">
            <a:spLocks noGrp="1"/>
          </p:cNvSpPr>
          <p:nvPr>
            <p:ph type="body" idx="1"/>
          </p:nvPr>
        </p:nvSpPr>
        <p:spPr>
          <a:xfrm>
            <a:off x="693421" y="5638800"/>
            <a:ext cx="9974580" cy="26563319"/>
          </a:xfrm>
          <a:prstGeom prst="rect">
            <a:avLst/>
          </a:prstGeom>
          <a:noFill/>
          <a:ln>
            <a:noFill/>
          </a:ln>
        </p:spPr>
        <p:txBody>
          <a:bodyPr spcFirstLastPara="1" wrap="square" lIns="380325" tIns="380325" rIns="380325" bIns="380325"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92"/>
        <p:cNvGrpSpPr/>
        <p:nvPr/>
      </p:nvGrpSpPr>
      <p:grpSpPr>
        <a:xfrm>
          <a:off x="0" y="0"/>
          <a:ext cx="0" cy="0"/>
          <a:chOff x="0" y="0"/>
          <a:chExt cx="0" cy="0"/>
        </a:xfrm>
      </p:grpSpPr>
      <p:sp>
        <p:nvSpPr>
          <p:cNvPr id="93" name="Google Shape;93;p23"/>
          <p:cNvSpPr txBox="1">
            <a:spLocks noGrp="1"/>
          </p:cNvSpPr>
          <p:nvPr>
            <p:ph type="title"/>
          </p:nvPr>
        </p:nvSpPr>
        <p:spPr>
          <a:xfrm>
            <a:off x="8602664" y="23042566"/>
            <a:ext cx="26335038" cy="2720975"/>
          </a:xfrm>
          <a:prstGeom prst="rect">
            <a:avLst/>
          </a:prstGeom>
          <a:noFill/>
          <a:ln>
            <a:noFill/>
          </a:ln>
        </p:spPr>
        <p:txBody>
          <a:bodyPr spcFirstLastPara="1" wrap="square" lIns="76050" tIns="38000" rIns="76050" bIns="38000" anchor="b" anchorCtr="0">
            <a:noAutofit/>
          </a:bodyPr>
          <a:lstStyle>
            <a:lvl1pPr lvl="0" algn="l">
              <a:lnSpc>
                <a:spcPct val="100000"/>
              </a:lnSpc>
              <a:spcBef>
                <a:spcPts val="0"/>
              </a:spcBef>
              <a:spcAft>
                <a:spcPts val="0"/>
              </a:spcAft>
              <a:buSzPts val="1400"/>
              <a:buNone/>
              <a:defRPr sz="1812" b="1"/>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94" name="Google Shape;94;p23"/>
          <p:cNvSpPr>
            <a:spLocks noGrp="1"/>
          </p:cNvSpPr>
          <p:nvPr>
            <p:ph type="pic" idx="2"/>
          </p:nvPr>
        </p:nvSpPr>
        <p:spPr>
          <a:xfrm>
            <a:off x="8602664" y="2941640"/>
            <a:ext cx="26335038" cy="19750088"/>
          </a:xfrm>
          <a:prstGeom prst="rect">
            <a:avLst/>
          </a:prstGeom>
          <a:noFill/>
          <a:ln>
            <a:noFill/>
          </a:ln>
        </p:spPr>
        <p:txBody>
          <a:bodyPr spcFirstLastPara="1" wrap="square" lIns="380325" tIns="380325" rIns="380325" bIns="380325" anchor="t" anchorCtr="0">
            <a:noAutofit/>
          </a:bodyPr>
          <a:lstStyle>
            <a:lvl1pPr marR="0" lvl="0" algn="l" rtl="0">
              <a:lnSpc>
                <a:spcPct val="100000"/>
              </a:lnSpc>
              <a:spcBef>
                <a:spcPts val="576"/>
              </a:spcBef>
              <a:spcAft>
                <a:spcPts val="0"/>
              </a:spcAft>
              <a:buClr>
                <a:schemeClr val="dk1"/>
              </a:buClr>
              <a:buSzPts val="2880"/>
              <a:buFont typeface="Arial"/>
              <a:buNone/>
              <a:defRPr sz="2880" b="0" i="0" u="none" strike="noStrike" cap="none">
                <a:solidFill>
                  <a:schemeClr val="dk1"/>
                </a:solidFill>
                <a:latin typeface="Arial"/>
                <a:ea typeface="Arial"/>
                <a:cs typeface="Arial"/>
                <a:sym typeface="Arial"/>
              </a:defRPr>
            </a:lvl1pPr>
            <a:lvl2pPr marR="0" lvl="1" algn="l" rtl="0">
              <a:lnSpc>
                <a:spcPct val="100000"/>
              </a:lnSpc>
              <a:spcBef>
                <a:spcPts val="491"/>
              </a:spcBef>
              <a:spcAft>
                <a:spcPts val="0"/>
              </a:spcAft>
              <a:buClr>
                <a:schemeClr val="dk1"/>
              </a:buClr>
              <a:buSzPts val="2453"/>
              <a:buFont typeface="Arial"/>
              <a:buNone/>
              <a:defRPr sz="2453" b="0" i="0" u="none" strike="noStrike" cap="none">
                <a:solidFill>
                  <a:schemeClr val="dk1"/>
                </a:solidFill>
                <a:latin typeface="Arial"/>
                <a:ea typeface="Arial"/>
                <a:cs typeface="Arial"/>
                <a:sym typeface="Arial"/>
              </a:defRPr>
            </a:lvl2pPr>
            <a:lvl3pPr marR="0" lvl="2" algn="l" rtl="0">
              <a:lnSpc>
                <a:spcPct val="100000"/>
              </a:lnSpc>
              <a:spcBef>
                <a:spcPts val="427"/>
              </a:spcBef>
              <a:spcAft>
                <a:spcPts val="0"/>
              </a:spcAft>
              <a:buClr>
                <a:schemeClr val="dk1"/>
              </a:buClr>
              <a:buSzPts val="2133"/>
              <a:buFont typeface="Arial"/>
              <a:buNone/>
              <a:defRPr sz="2133" b="0" i="0" u="none" strike="noStrike" cap="none">
                <a:solidFill>
                  <a:schemeClr val="dk1"/>
                </a:solidFill>
                <a:latin typeface="Arial"/>
                <a:ea typeface="Arial"/>
                <a:cs typeface="Arial"/>
                <a:sym typeface="Arial"/>
              </a:defRPr>
            </a:lvl3pPr>
            <a:lvl4pPr marR="0" lvl="3" algn="l" rtl="0">
              <a:lnSpc>
                <a:spcPct val="100000"/>
              </a:lnSpc>
              <a:spcBef>
                <a:spcPts val="363"/>
              </a:spcBef>
              <a:spcAft>
                <a:spcPts val="0"/>
              </a:spcAft>
              <a:buClr>
                <a:schemeClr val="dk1"/>
              </a:buClr>
              <a:buSzPts val="1813"/>
              <a:buFont typeface="Arial"/>
              <a:buNone/>
              <a:defRPr sz="1812" b="0" i="0" u="none" strike="noStrike" cap="none">
                <a:solidFill>
                  <a:schemeClr val="dk1"/>
                </a:solidFill>
                <a:latin typeface="Arial"/>
                <a:ea typeface="Arial"/>
                <a:cs typeface="Arial"/>
                <a:sym typeface="Arial"/>
              </a:defRPr>
            </a:lvl4pPr>
            <a:lvl5pPr marR="0" lvl="4" algn="l" rtl="0">
              <a:lnSpc>
                <a:spcPct val="100000"/>
              </a:lnSpc>
              <a:spcBef>
                <a:spcPts val="363"/>
              </a:spcBef>
              <a:spcAft>
                <a:spcPts val="0"/>
              </a:spcAft>
              <a:buClr>
                <a:schemeClr val="dk1"/>
              </a:buClr>
              <a:buSzPts val="1813"/>
              <a:buFont typeface="Arial"/>
              <a:buNone/>
              <a:defRPr sz="1812" b="0" i="0" u="none" strike="noStrike" cap="none">
                <a:solidFill>
                  <a:schemeClr val="dk1"/>
                </a:solidFill>
                <a:latin typeface="Arial"/>
                <a:ea typeface="Arial"/>
                <a:cs typeface="Arial"/>
                <a:sym typeface="Arial"/>
              </a:defRPr>
            </a:lvl5pPr>
            <a:lvl6pPr marR="0" lvl="5" algn="l" rtl="0">
              <a:lnSpc>
                <a:spcPct val="100000"/>
              </a:lnSpc>
              <a:spcBef>
                <a:spcPts val="363"/>
              </a:spcBef>
              <a:spcAft>
                <a:spcPts val="0"/>
              </a:spcAft>
              <a:buClr>
                <a:schemeClr val="dk1"/>
              </a:buClr>
              <a:buSzPts val="1813"/>
              <a:buFont typeface="Arial"/>
              <a:buNone/>
              <a:defRPr sz="1812" b="0" i="0" u="none" strike="noStrike" cap="none">
                <a:solidFill>
                  <a:schemeClr val="dk1"/>
                </a:solidFill>
                <a:latin typeface="Arial"/>
                <a:ea typeface="Arial"/>
                <a:cs typeface="Arial"/>
                <a:sym typeface="Arial"/>
              </a:defRPr>
            </a:lvl6pPr>
            <a:lvl7pPr marR="0" lvl="6" algn="l" rtl="0">
              <a:lnSpc>
                <a:spcPct val="100000"/>
              </a:lnSpc>
              <a:spcBef>
                <a:spcPts val="363"/>
              </a:spcBef>
              <a:spcAft>
                <a:spcPts val="0"/>
              </a:spcAft>
              <a:buClr>
                <a:schemeClr val="dk1"/>
              </a:buClr>
              <a:buSzPts val="1813"/>
              <a:buFont typeface="Arial"/>
              <a:buNone/>
              <a:defRPr sz="1812" b="0" i="0" u="none" strike="noStrike" cap="none">
                <a:solidFill>
                  <a:schemeClr val="dk1"/>
                </a:solidFill>
                <a:latin typeface="Arial"/>
                <a:ea typeface="Arial"/>
                <a:cs typeface="Arial"/>
                <a:sym typeface="Arial"/>
              </a:defRPr>
            </a:lvl7pPr>
            <a:lvl8pPr marR="0" lvl="7" algn="l" rtl="0">
              <a:lnSpc>
                <a:spcPct val="100000"/>
              </a:lnSpc>
              <a:spcBef>
                <a:spcPts val="363"/>
              </a:spcBef>
              <a:spcAft>
                <a:spcPts val="0"/>
              </a:spcAft>
              <a:buClr>
                <a:schemeClr val="dk1"/>
              </a:buClr>
              <a:buSzPts val="1813"/>
              <a:buFont typeface="Arial"/>
              <a:buNone/>
              <a:defRPr sz="1812" b="0" i="0" u="none" strike="noStrike" cap="none">
                <a:solidFill>
                  <a:schemeClr val="dk1"/>
                </a:solidFill>
                <a:latin typeface="Arial"/>
                <a:ea typeface="Arial"/>
                <a:cs typeface="Arial"/>
                <a:sym typeface="Arial"/>
              </a:defRPr>
            </a:lvl8pPr>
            <a:lvl9pPr marR="0" lvl="8" algn="l" rtl="0">
              <a:lnSpc>
                <a:spcPct val="100000"/>
              </a:lnSpc>
              <a:spcBef>
                <a:spcPts val="363"/>
              </a:spcBef>
              <a:spcAft>
                <a:spcPts val="0"/>
              </a:spcAft>
              <a:buClr>
                <a:schemeClr val="dk1"/>
              </a:buClr>
              <a:buSzPts val="1813"/>
              <a:buFont typeface="Arial"/>
              <a:buNone/>
              <a:defRPr sz="1812" b="0" i="0" u="none" strike="noStrike" cap="none">
                <a:solidFill>
                  <a:schemeClr val="dk1"/>
                </a:solidFill>
                <a:latin typeface="Arial"/>
                <a:ea typeface="Arial"/>
                <a:cs typeface="Arial"/>
                <a:sym typeface="Arial"/>
              </a:defRPr>
            </a:lvl9pPr>
          </a:lstStyle>
          <a:p>
            <a:endParaRPr/>
          </a:p>
        </p:txBody>
      </p:sp>
      <p:sp>
        <p:nvSpPr>
          <p:cNvPr id="95" name="Google Shape;95;p23"/>
          <p:cNvSpPr txBox="1">
            <a:spLocks noGrp="1"/>
          </p:cNvSpPr>
          <p:nvPr>
            <p:ph type="body" idx="1"/>
          </p:nvPr>
        </p:nvSpPr>
        <p:spPr>
          <a:xfrm>
            <a:off x="8602664" y="25763541"/>
            <a:ext cx="26335038" cy="3862388"/>
          </a:xfrm>
          <a:prstGeom prst="rect">
            <a:avLst/>
          </a:prstGeom>
          <a:noFill/>
          <a:ln>
            <a:noFill/>
          </a:ln>
        </p:spPr>
        <p:txBody>
          <a:bodyPr spcFirstLastPara="1" wrap="square" lIns="380325" tIns="380325" rIns="380325" bIns="380325" anchor="t" anchorCtr="0">
            <a:noAutofit/>
          </a:bodyPr>
          <a:lstStyle>
            <a:lvl1pPr marL="457200" lvl="0" indent="-228600" algn="l">
              <a:lnSpc>
                <a:spcPct val="100000"/>
              </a:lnSpc>
              <a:spcBef>
                <a:spcPts val="256"/>
              </a:spcBef>
              <a:spcAft>
                <a:spcPts val="0"/>
              </a:spcAft>
              <a:buClr>
                <a:schemeClr val="dk1"/>
              </a:buClr>
              <a:buSzPts val="1280"/>
              <a:buFont typeface="Arial"/>
              <a:buNone/>
              <a:defRPr sz="1280"/>
            </a:lvl1pPr>
            <a:lvl2pPr marL="914400" lvl="1" indent="-228600" algn="l">
              <a:lnSpc>
                <a:spcPct val="100000"/>
              </a:lnSpc>
              <a:spcBef>
                <a:spcPts val="213"/>
              </a:spcBef>
              <a:spcAft>
                <a:spcPts val="0"/>
              </a:spcAft>
              <a:buClr>
                <a:schemeClr val="dk1"/>
              </a:buClr>
              <a:buSzPts val="1067"/>
              <a:buFont typeface="Arial"/>
              <a:buNone/>
              <a:defRPr sz="1067"/>
            </a:lvl2pPr>
            <a:lvl3pPr marL="1371600" lvl="2" indent="-228600" algn="l">
              <a:lnSpc>
                <a:spcPct val="100000"/>
              </a:lnSpc>
              <a:spcBef>
                <a:spcPts val="171"/>
              </a:spcBef>
              <a:spcAft>
                <a:spcPts val="0"/>
              </a:spcAft>
              <a:buClr>
                <a:schemeClr val="dk1"/>
              </a:buClr>
              <a:buSzPts val="853"/>
              <a:buFont typeface="Arial"/>
              <a:buNone/>
              <a:defRPr sz="853"/>
            </a:lvl3pPr>
            <a:lvl4pPr marL="1828800" lvl="3" indent="-228600" algn="l">
              <a:lnSpc>
                <a:spcPct val="100000"/>
              </a:lnSpc>
              <a:spcBef>
                <a:spcPts val="149"/>
              </a:spcBef>
              <a:spcAft>
                <a:spcPts val="0"/>
              </a:spcAft>
              <a:buClr>
                <a:schemeClr val="dk1"/>
              </a:buClr>
              <a:buSzPts val="747"/>
              <a:buFont typeface="Arial"/>
              <a:buNone/>
              <a:defRPr sz="747"/>
            </a:lvl4pPr>
            <a:lvl5pPr marL="2286000" lvl="4" indent="-228600" algn="l">
              <a:lnSpc>
                <a:spcPct val="100000"/>
              </a:lnSpc>
              <a:spcBef>
                <a:spcPts val="149"/>
              </a:spcBef>
              <a:spcAft>
                <a:spcPts val="0"/>
              </a:spcAft>
              <a:buClr>
                <a:schemeClr val="dk1"/>
              </a:buClr>
              <a:buSzPts val="747"/>
              <a:buFont typeface="Arial"/>
              <a:buNone/>
              <a:defRPr sz="747"/>
            </a:lvl5pPr>
            <a:lvl6pPr marL="2743200" lvl="5" indent="-228600" algn="l">
              <a:lnSpc>
                <a:spcPct val="100000"/>
              </a:lnSpc>
              <a:spcBef>
                <a:spcPts val="149"/>
              </a:spcBef>
              <a:spcAft>
                <a:spcPts val="0"/>
              </a:spcAft>
              <a:buClr>
                <a:schemeClr val="dk1"/>
              </a:buClr>
              <a:buSzPts val="747"/>
              <a:buFont typeface="Arial"/>
              <a:buNone/>
              <a:defRPr sz="747"/>
            </a:lvl6pPr>
            <a:lvl7pPr marL="3200400" lvl="6" indent="-228600" algn="l">
              <a:lnSpc>
                <a:spcPct val="100000"/>
              </a:lnSpc>
              <a:spcBef>
                <a:spcPts val="149"/>
              </a:spcBef>
              <a:spcAft>
                <a:spcPts val="0"/>
              </a:spcAft>
              <a:buClr>
                <a:schemeClr val="dk1"/>
              </a:buClr>
              <a:buSzPts val="747"/>
              <a:buFont typeface="Arial"/>
              <a:buNone/>
              <a:defRPr sz="747"/>
            </a:lvl7pPr>
            <a:lvl8pPr marL="3657600" lvl="7" indent="-228600" algn="l">
              <a:lnSpc>
                <a:spcPct val="100000"/>
              </a:lnSpc>
              <a:spcBef>
                <a:spcPts val="149"/>
              </a:spcBef>
              <a:spcAft>
                <a:spcPts val="0"/>
              </a:spcAft>
              <a:buClr>
                <a:schemeClr val="dk1"/>
              </a:buClr>
              <a:buSzPts val="747"/>
              <a:buFont typeface="Arial"/>
              <a:buNone/>
              <a:defRPr sz="747"/>
            </a:lvl8pPr>
            <a:lvl9pPr marL="4114800" lvl="8" indent="-228600" algn="l">
              <a:lnSpc>
                <a:spcPct val="100000"/>
              </a:lnSpc>
              <a:spcBef>
                <a:spcPts val="149"/>
              </a:spcBef>
              <a:spcAft>
                <a:spcPts val="0"/>
              </a:spcAft>
              <a:buClr>
                <a:schemeClr val="dk1"/>
              </a:buClr>
              <a:buSzPts val="747"/>
              <a:buFont typeface="Arial"/>
              <a:buNone/>
              <a:defRPr sz="747"/>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96"/>
        <p:cNvGrpSpPr/>
        <p:nvPr/>
      </p:nvGrpSpPr>
      <p:grpSpPr>
        <a:xfrm>
          <a:off x="0" y="0"/>
          <a:ext cx="0" cy="0"/>
          <a:chOff x="0" y="0"/>
          <a:chExt cx="0" cy="0"/>
        </a:xfrm>
      </p:grpSpPr>
      <p:sp>
        <p:nvSpPr>
          <p:cNvPr id="97" name="Google Shape;97;p24"/>
          <p:cNvSpPr txBox="1">
            <a:spLocks noGrp="1"/>
          </p:cNvSpPr>
          <p:nvPr>
            <p:ph type="title"/>
          </p:nvPr>
        </p:nvSpPr>
        <p:spPr>
          <a:xfrm>
            <a:off x="960120" y="1272540"/>
            <a:ext cx="41925239" cy="2202180"/>
          </a:xfrm>
          <a:prstGeom prst="rect">
            <a:avLst/>
          </a:prstGeom>
          <a:noFill/>
          <a:ln>
            <a:noFill/>
          </a:ln>
        </p:spPr>
        <p:txBody>
          <a:bodyPr spcFirstLastPara="1" wrap="square" lIns="76050" tIns="38000" rIns="76050" bIns="380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98" name="Google Shape;98;p24"/>
          <p:cNvSpPr txBox="1">
            <a:spLocks noGrp="1"/>
          </p:cNvSpPr>
          <p:nvPr>
            <p:ph type="body" idx="1"/>
          </p:nvPr>
        </p:nvSpPr>
        <p:spPr>
          <a:xfrm rot="5400000">
            <a:off x="-7600949" y="13933169"/>
            <a:ext cx="26563319" cy="9974580"/>
          </a:xfrm>
          <a:prstGeom prst="rect">
            <a:avLst/>
          </a:prstGeom>
          <a:noFill/>
          <a:ln>
            <a:noFill/>
          </a:ln>
        </p:spPr>
        <p:txBody>
          <a:bodyPr spcFirstLastPara="1" wrap="square" lIns="380325" tIns="380325" rIns="380325" bIns="380325"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99"/>
        <p:cNvGrpSpPr/>
        <p:nvPr/>
      </p:nvGrpSpPr>
      <p:grpSpPr>
        <a:xfrm>
          <a:off x="0" y="0"/>
          <a:ext cx="0" cy="0"/>
          <a:chOff x="0" y="0"/>
          <a:chExt cx="0" cy="0"/>
        </a:xfrm>
      </p:grpSpPr>
      <p:sp>
        <p:nvSpPr>
          <p:cNvPr id="100" name="Google Shape;100;p25"/>
          <p:cNvSpPr txBox="1">
            <a:spLocks noGrp="1"/>
          </p:cNvSpPr>
          <p:nvPr>
            <p:ph type="title"/>
          </p:nvPr>
        </p:nvSpPr>
        <p:spPr>
          <a:xfrm rot="5400000">
            <a:off x="22146421" y="11464133"/>
            <a:ext cx="30929263" cy="10547351"/>
          </a:xfrm>
          <a:prstGeom prst="rect">
            <a:avLst/>
          </a:prstGeom>
          <a:noFill/>
          <a:ln>
            <a:noFill/>
          </a:ln>
        </p:spPr>
        <p:txBody>
          <a:bodyPr spcFirstLastPara="1" wrap="square" lIns="76050" tIns="38000" rIns="76050" bIns="380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01" name="Google Shape;101;p25"/>
          <p:cNvSpPr txBox="1">
            <a:spLocks noGrp="1"/>
          </p:cNvSpPr>
          <p:nvPr>
            <p:ph type="body" idx="1"/>
          </p:nvPr>
        </p:nvSpPr>
        <p:spPr>
          <a:xfrm rot="5400000">
            <a:off x="974727" y="992189"/>
            <a:ext cx="30929263" cy="31491240"/>
          </a:xfrm>
          <a:prstGeom prst="rect">
            <a:avLst/>
          </a:prstGeom>
          <a:noFill/>
          <a:ln>
            <a:noFill/>
          </a:ln>
        </p:spPr>
        <p:txBody>
          <a:bodyPr spcFirstLastPara="1" wrap="square" lIns="380325" tIns="380325" rIns="380325" bIns="380325"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0"/>
        <p:cNvGrpSpPr/>
        <p:nvPr/>
      </p:nvGrpSpPr>
      <p:grpSpPr>
        <a:xfrm>
          <a:off x="0" y="0"/>
          <a:ext cx="0" cy="0"/>
          <a:chOff x="0" y="0"/>
          <a:chExt cx="0" cy="0"/>
        </a:xfrm>
      </p:grpSpPr>
      <p:sp>
        <p:nvSpPr>
          <p:cNvPr id="111" name="Google Shape;111;p27"/>
          <p:cNvSpPr txBox="1">
            <a:spLocks noGrp="1"/>
          </p:cNvSpPr>
          <p:nvPr>
            <p:ph type="ctrTitle"/>
          </p:nvPr>
        </p:nvSpPr>
        <p:spPr>
          <a:xfrm>
            <a:off x="3292477" y="10226676"/>
            <a:ext cx="37306252" cy="7054851"/>
          </a:xfrm>
          <a:prstGeom prst="rect">
            <a:avLst/>
          </a:prstGeom>
          <a:noFill/>
          <a:ln>
            <a:noFill/>
          </a:ln>
        </p:spPr>
        <p:txBody>
          <a:bodyPr spcFirstLastPara="1" wrap="square" lIns="76050" tIns="38000" rIns="76050" bIns="380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12" name="Google Shape;112;p27"/>
          <p:cNvSpPr txBox="1">
            <a:spLocks noGrp="1"/>
          </p:cNvSpPr>
          <p:nvPr>
            <p:ph type="subTitle" idx="1"/>
          </p:nvPr>
        </p:nvSpPr>
        <p:spPr>
          <a:xfrm>
            <a:off x="6583365" y="18653127"/>
            <a:ext cx="30724474" cy="8413749"/>
          </a:xfrm>
          <a:prstGeom prst="rect">
            <a:avLst/>
          </a:prstGeom>
          <a:noFill/>
          <a:ln>
            <a:noFill/>
          </a:ln>
        </p:spPr>
        <p:txBody>
          <a:bodyPr spcFirstLastPara="1" wrap="square" lIns="380325" tIns="380325" rIns="380325" bIns="380325" anchor="t" anchorCtr="0">
            <a:noAutofit/>
          </a:bodyPr>
          <a:lstStyle>
            <a:lvl1pPr lvl="0" algn="ctr">
              <a:lnSpc>
                <a:spcPct val="100000"/>
              </a:lnSpc>
              <a:spcBef>
                <a:spcPts val="512"/>
              </a:spcBef>
              <a:spcAft>
                <a:spcPts val="0"/>
              </a:spcAft>
              <a:buClr>
                <a:schemeClr val="dk1"/>
              </a:buClr>
              <a:buSzPts val="2560"/>
              <a:buFont typeface="Arial"/>
              <a:buNone/>
              <a:defRPr/>
            </a:lvl1pPr>
            <a:lvl2pPr lvl="1" algn="ctr">
              <a:lnSpc>
                <a:spcPct val="100000"/>
              </a:lnSpc>
              <a:spcBef>
                <a:spcPts val="512"/>
              </a:spcBef>
              <a:spcAft>
                <a:spcPts val="0"/>
              </a:spcAft>
              <a:buClr>
                <a:schemeClr val="dk1"/>
              </a:buClr>
              <a:buSzPts val="2560"/>
              <a:buFont typeface="Arial"/>
              <a:buNone/>
              <a:defRPr/>
            </a:lvl2pPr>
            <a:lvl3pPr lvl="2" algn="ctr">
              <a:lnSpc>
                <a:spcPct val="100000"/>
              </a:lnSpc>
              <a:spcBef>
                <a:spcPts val="427"/>
              </a:spcBef>
              <a:spcAft>
                <a:spcPts val="0"/>
              </a:spcAft>
              <a:buClr>
                <a:schemeClr val="dk1"/>
              </a:buClr>
              <a:buSzPts val="2133"/>
              <a:buFont typeface="Arial"/>
              <a:buNone/>
              <a:defRPr/>
            </a:lvl3pPr>
            <a:lvl4pPr lvl="3" algn="ctr">
              <a:lnSpc>
                <a:spcPct val="100000"/>
              </a:lnSpc>
              <a:spcBef>
                <a:spcPts val="341"/>
              </a:spcBef>
              <a:spcAft>
                <a:spcPts val="0"/>
              </a:spcAft>
              <a:buClr>
                <a:schemeClr val="dk1"/>
              </a:buClr>
              <a:buSzPts val="1707"/>
              <a:buFont typeface="Arial"/>
              <a:buNone/>
              <a:defRPr/>
            </a:lvl4pPr>
            <a:lvl5pPr lvl="4" algn="ctr">
              <a:lnSpc>
                <a:spcPct val="100000"/>
              </a:lnSpc>
              <a:spcBef>
                <a:spcPts val="341"/>
              </a:spcBef>
              <a:spcAft>
                <a:spcPts val="0"/>
              </a:spcAft>
              <a:buClr>
                <a:schemeClr val="dk1"/>
              </a:buClr>
              <a:buSzPts val="1707"/>
              <a:buFont typeface="Arial"/>
              <a:buNone/>
              <a:defRPr/>
            </a:lvl5pPr>
            <a:lvl6pPr lvl="5" algn="ctr">
              <a:lnSpc>
                <a:spcPct val="100000"/>
              </a:lnSpc>
              <a:spcBef>
                <a:spcPts val="341"/>
              </a:spcBef>
              <a:spcAft>
                <a:spcPts val="0"/>
              </a:spcAft>
              <a:buClr>
                <a:schemeClr val="dk1"/>
              </a:buClr>
              <a:buSzPts val="1707"/>
              <a:buFont typeface="Arial"/>
              <a:buNone/>
              <a:defRPr/>
            </a:lvl6pPr>
            <a:lvl7pPr lvl="6" algn="ctr">
              <a:lnSpc>
                <a:spcPct val="100000"/>
              </a:lnSpc>
              <a:spcBef>
                <a:spcPts val="341"/>
              </a:spcBef>
              <a:spcAft>
                <a:spcPts val="0"/>
              </a:spcAft>
              <a:buClr>
                <a:schemeClr val="dk1"/>
              </a:buClr>
              <a:buSzPts val="1707"/>
              <a:buFont typeface="Arial"/>
              <a:buNone/>
              <a:defRPr/>
            </a:lvl7pPr>
            <a:lvl8pPr lvl="7" algn="ctr">
              <a:lnSpc>
                <a:spcPct val="100000"/>
              </a:lnSpc>
              <a:spcBef>
                <a:spcPts val="341"/>
              </a:spcBef>
              <a:spcAft>
                <a:spcPts val="0"/>
              </a:spcAft>
              <a:buClr>
                <a:schemeClr val="dk1"/>
              </a:buClr>
              <a:buSzPts val="1707"/>
              <a:buFont typeface="Arial"/>
              <a:buNone/>
              <a:defRPr/>
            </a:lvl8pPr>
            <a:lvl9pPr lvl="8" algn="ctr">
              <a:lnSpc>
                <a:spcPct val="100000"/>
              </a:lnSpc>
              <a:spcBef>
                <a:spcPts val="341"/>
              </a:spcBef>
              <a:spcAft>
                <a:spcPts val="0"/>
              </a:spcAft>
              <a:buClr>
                <a:schemeClr val="dk1"/>
              </a:buClr>
              <a:buSzPts val="1707"/>
              <a:buFont typeface="Arial"/>
              <a:buNone/>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13"/>
        <p:cNvGrpSpPr/>
        <p:nvPr/>
      </p:nvGrpSpPr>
      <p:grpSpPr>
        <a:xfrm>
          <a:off x="0" y="0"/>
          <a:ext cx="0" cy="0"/>
          <a:chOff x="0" y="0"/>
          <a:chExt cx="0" cy="0"/>
        </a:xfrm>
      </p:grpSpPr>
      <p:sp>
        <p:nvSpPr>
          <p:cNvPr id="114" name="Google Shape;114;p28"/>
          <p:cNvSpPr txBox="1">
            <a:spLocks noGrp="1"/>
          </p:cNvSpPr>
          <p:nvPr>
            <p:ph type="title"/>
          </p:nvPr>
        </p:nvSpPr>
        <p:spPr>
          <a:xfrm>
            <a:off x="960120" y="1272540"/>
            <a:ext cx="41925239" cy="2202180"/>
          </a:xfrm>
          <a:prstGeom prst="rect">
            <a:avLst/>
          </a:prstGeom>
          <a:noFill/>
          <a:ln>
            <a:noFill/>
          </a:ln>
        </p:spPr>
        <p:txBody>
          <a:bodyPr spcFirstLastPara="1" wrap="square" lIns="76050" tIns="38000" rIns="76050" bIns="380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15" name="Google Shape;115;p28"/>
          <p:cNvSpPr txBox="1">
            <a:spLocks noGrp="1"/>
          </p:cNvSpPr>
          <p:nvPr>
            <p:ph type="body" idx="1"/>
          </p:nvPr>
        </p:nvSpPr>
        <p:spPr>
          <a:xfrm>
            <a:off x="693421" y="5638800"/>
            <a:ext cx="42191940" cy="26563319"/>
          </a:xfrm>
          <a:prstGeom prst="rect">
            <a:avLst/>
          </a:prstGeom>
          <a:noFill/>
          <a:ln>
            <a:noFill/>
          </a:ln>
        </p:spPr>
        <p:txBody>
          <a:bodyPr spcFirstLastPara="1" wrap="square" lIns="380325" tIns="380325" rIns="380325" bIns="380325"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6"/>
        <p:cNvGrpSpPr/>
        <p:nvPr/>
      </p:nvGrpSpPr>
      <p:grpSpPr>
        <a:xfrm>
          <a:off x="0" y="0"/>
          <a:ext cx="0" cy="0"/>
          <a:chOff x="0" y="0"/>
          <a:chExt cx="0" cy="0"/>
        </a:xfrm>
      </p:grpSpPr>
      <p:sp>
        <p:nvSpPr>
          <p:cNvPr id="117" name="Google Shape;117;p29"/>
          <p:cNvSpPr txBox="1">
            <a:spLocks noGrp="1"/>
          </p:cNvSpPr>
          <p:nvPr>
            <p:ph type="title"/>
          </p:nvPr>
        </p:nvSpPr>
        <p:spPr>
          <a:xfrm>
            <a:off x="3467103" y="21153441"/>
            <a:ext cx="37307839" cy="6537326"/>
          </a:xfrm>
          <a:prstGeom prst="rect">
            <a:avLst/>
          </a:prstGeom>
          <a:noFill/>
          <a:ln>
            <a:noFill/>
          </a:ln>
        </p:spPr>
        <p:txBody>
          <a:bodyPr spcFirstLastPara="1" wrap="square" lIns="76050" tIns="38000" rIns="76050" bIns="38000" anchor="t" anchorCtr="0">
            <a:noAutofit/>
          </a:bodyPr>
          <a:lstStyle>
            <a:lvl1pPr lvl="0" algn="l">
              <a:lnSpc>
                <a:spcPct val="100000"/>
              </a:lnSpc>
              <a:spcBef>
                <a:spcPts val="0"/>
              </a:spcBef>
              <a:spcAft>
                <a:spcPts val="0"/>
              </a:spcAft>
              <a:buSzPts val="1400"/>
              <a:buNone/>
              <a:defRPr sz="3520" b="1" cap="none"/>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18" name="Google Shape;118;p29"/>
          <p:cNvSpPr txBox="1">
            <a:spLocks noGrp="1"/>
          </p:cNvSpPr>
          <p:nvPr>
            <p:ph type="body" idx="1"/>
          </p:nvPr>
        </p:nvSpPr>
        <p:spPr>
          <a:xfrm>
            <a:off x="3467103" y="13952538"/>
            <a:ext cx="37307839" cy="7200900"/>
          </a:xfrm>
          <a:prstGeom prst="rect">
            <a:avLst/>
          </a:prstGeom>
          <a:noFill/>
          <a:ln>
            <a:noFill/>
          </a:ln>
        </p:spPr>
        <p:txBody>
          <a:bodyPr spcFirstLastPara="1" wrap="square" lIns="380325" tIns="380325" rIns="380325" bIns="380325" anchor="b" anchorCtr="0">
            <a:noAutofit/>
          </a:bodyPr>
          <a:lstStyle>
            <a:lvl1pPr marL="457200" lvl="0" indent="-228600" algn="l">
              <a:lnSpc>
                <a:spcPct val="100000"/>
              </a:lnSpc>
              <a:spcBef>
                <a:spcPts val="363"/>
              </a:spcBef>
              <a:spcAft>
                <a:spcPts val="0"/>
              </a:spcAft>
              <a:buClr>
                <a:schemeClr val="dk1"/>
              </a:buClr>
              <a:buSzPts val="1813"/>
              <a:buFont typeface="Arial"/>
              <a:buNone/>
              <a:defRPr sz="1812"/>
            </a:lvl1pPr>
            <a:lvl2pPr marL="914400" lvl="1" indent="-228600" algn="l">
              <a:lnSpc>
                <a:spcPct val="100000"/>
              </a:lnSpc>
              <a:spcBef>
                <a:spcPts val="320"/>
              </a:spcBef>
              <a:spcAft>
                <a:spcPts val="0"/>
              </a:spcAft>
              <a:buClr>
                <a:schemeClr val="dk1"/>
              </a:buClr>
              <a:buSzPts val="1600"/>
              <a:buFont typeface="Arial"/>
              <a:buNone/>
              <a:defRPr sz="1600"/>
            </a:lvl2pPr>
            <a:lvl3pPr marL="1371600" lvl="2" indent="-228600" algn="l">
              <a:lnSpc>
                <a:spcPct val="100000"/>
              </a:lnSpc>
              <a:spcBef>
                <a:spcPts val="277"/>
              </a:spcBef>
              <a:spcAft>
                <a:spcPts val="0"/>
              </a:spcAft>
              <a:buClr>
                <a:schemeClr val="dk1"/>
              </a:buClr>
              <a:buSzPts val="1387"/>
              <a:buFont typeface="Arial"/>
              <a:buNone/>
              <a:defRPr sz="1387"/>
            </a:lvl3pPr>
            <a:lvl4pPr marL="1828800" lvl="3" indent="-228600" algn="l">
              <a:lnSpc>
                <a:spcPct val="100000"/>
              </a:lnSpc>
              <a:spcBef>
                <a:spcPts val="256"/>
              </a:spcBef>
              <a:spcAft>
                <a:spcPts val="0"/>
              </a:spcAft>
              <a:buClr>
                <a:schemeClr val="dk1"/>
              </a:buClr>
              <a:buSzPts val="1280"/>
              <a:buFont typeface="Arial"/>
              <a:buNone/>
              <a:defRPr sz="1280"/>
            </a:lvl4pPr>
            <a:lvl5pPr marL="2286000" lvl="4" indent="-228600" algn="l">
              <a:lnSpc>
                <a:spcPct val="100000"/>
              </a:lnSpc>
              <a:spcBef>
                <a:spcPts val="256"/>
              </a:spcBef>
              <a:spcAft>
                <a:spcPts val="0"/>
              </a:spcAft>
              <a:buClr>
                <a:schemeClr val="dk1"/>
              </a:buClr>
              <a:buSzPts val="1280"/>
              <a:buFont typeface="Arial"/>
              <a:buNone/>
              <a:defRPr sz="1280"/>
            </a:lvl5pPr>
            <a:lvl6pPr marL="2743200" lvl="5" indent="-228600" algn="l">
              <a:lnSpc>
                <a:spcPct val="100000"/>
              </a:lnSpc>
              <a:spcBef>
                <a:spcPts val="256"/>
              </a:spcBef>
              <a:spcAft>
                <a:spcPts val="0"/>
              </a:spcAft>
              <a:buClr>
                <a:schemeClr val="dk1"/>
              </a:buClr>
              <a:buSzPts val="1280"/>
              <a:buFont typeface="Arial"/>
              <a:buNone/>
              <a:defRPr sz="1280"/>
            </a:lvl6pPr>
            <a:lvl7pPr marL="3200400" lvl="6" indent="-228600" algn="l">
              <a:lnSpc>
                <a:spcPct val="100000"/>
              </a:lnSpc>
              <a:spcBef>
                <a:spcPts val="256"/>
              </a:spcBef>
              <a:spcAft>
                <a:spcPts val="0"/>
              </a:spcAft>
              <a:buClr>
                <a:schemeClr val="dk1"/>
              </a:buClr>
              <a:buSzPts val="1280"/>
              <a:buFont typeface="Arial"/>
              <a:buNone/>
              <a:defRPr sz="1280"/>
            </a:lvl7pPr>
            <a:lvl8pPr marL="3657600" lvl="7" indent="-228600" algn="l">
              <a:lnSpc>
                <a:spcPct val="100000"/>
              </a:lnSpc>
              <a:spcBef>
                <a:spcPts val="256"/>
              </a:spcBef>
              <a:spcAft>
                <a:spcPts val="0"/>
              </a:spcAft>
              <a:buClr>
                <a:schemeClr val="dk1"/>
              </a:buClr>
              <a:buSzPts val="1280"/>
              <a:buFont typeface="Arial"/>
              <a:buNone/>
              <a:defRPr sz="1280"/>
            </a:lvl8pPr>
            <a:lvl9pPr marL="4114800" lvl="8" indent="-228600" algn="l">
              <a:lnSpc>
                <a:spcPct val="100000"/>
              </a:lnSpc>
              <a:spcBef>
                <a:spcPts val="256"/>
              </a:spcBef>
              <a:spcAft>
                <a:spcPts val="0"/>
              </a:spcAft>
              <a:buClr>
                <a:schemeClr val="dk1"/>
              </a:buClr>
              <a:buSzPts val="1280"/>
              <a:buFont typeface="Arial"/>
              <a:buNone/>
              <a:defRPr sz="1280"/>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19"/>
        <p:cNvGrpSpPr/>
        <p:nvPr/>
      </p:nvGrpSpPr>
      <p:grpSpPr>
        <a:xfrm>
          <a:off x="0" y="0"/>
          <a:ext cx="0" cy="0"/>
          <a:chOff x="0" y="0"/>
          <a:chExt cx="0" cy="0"/>
        </a:xfrm>
      </p:grpSpPr>
      <p:sp>
        <p:nvSpPr>
          <p:cNvPr id="120" name="Google Shape;120;p30"/>
          <p:cNvSpPr txBox="1">
            <a:spLocks noGrp="1"/>
          </p:cNvSpPr>
          <p:nvPr>
            <p:ph type="title"/>
          </p:nvPr>
        </p:nvSpPr>
        <p:spPr>
          <a:xfrm>
            <a:off x="960120" y="1272540"/>
            <a:ext cx="41925239" cy="2202180"/>
          </a:xfrm>
          <a:prstGeom prst="rect">
            <a:avLst/>
          </a:prstGeom>
          <a:noFill/>
          <a:ln>
            <a:noFill/>
          </a:ln>
        </p:spPr>
        <p:txBody>
          <a:bodyPr spcFirstLastPara="1" wrap="square" lIns="76050" tIns="38000" rIns="76050" bIns="380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21" name="Google Shape;121;p30"/>
          <p:cNvSpPr txBox="1">
            <a:spLocks noGrp="1"/>
          </p:cNvSpPr>
          <p:nvPr>
            <p:ph type="body" idx="1"/>
          </p:nvPr>
        </p:nvSpPr>
        <p:spPr>
          <a:xfrm>
            <a:off x="693742" y="5638802"/>
            <a:ext cx="21018499" cy="26563637"/>
          </a:xfrm>
          <a:prstGeom prst="rect">
            <a:avLst/>
          </a:prstGeom>
          <a:noFill/>
          <a:ln>
            <a:noFill/>
          </a:ln>
        </p:spPr>
        <p:txBody>
          <a:bodyPr spcFirstLastPara="1" wrap="square" lIns="380325" tIns="380325" rIns="380325" bIns="380325" anchor="t" anchorCtr="0">
            <a:noAutofit/>
          </a:bodyPr>
          <a:lstStyle>
            <a:lvl1pPr marL="457200" lvl="0" indent="-384365" algn="l">
              <a:lnSpc>
                <a:spcPct val="100000"/>
              </a:lnSpc>
              <a:spcBef>
                <a:spcPts val="491"/>
              </a:spcBef>
              <a:spcAft>
                <a:spcPts val="0"/>
              </a:spcAft>
              <a:buClr>
                <a:schemeClr val="dk1"/>
              </a:buClr>
              <a:buSzPts val="2453"/>
              <a:buFont typeface="Arial"/>
              <a:buChar char="•"/>
              <a:defRPr sz="2453"/>
            </a:lvl1pPr>
            <a:lvl2pPr marL="914400" lvl="1" indent="-364045" algn="l">
              <a:lnSpc>
                <a:spcPct val="100000"/>
              </a:lnSpc>
              <a:spcBef>
                <a:spcPts val="427"/>
              </a:spcBef>
              <a:spcAft>
                <a:spcPts val="0"/>
              </a:spcAft>
              <a:buClr>
                <a:schemeClr val="dk1"/>
              </a:buClr>
              <a:buSzPts val="2133"/>
              <a:buFont typeface="Arial"/>
              <a:buChar char="–"/>
              <a:defRPr sz="2133"/>
            </a:lvl2pPr>
            <a:lvl3pPr marL="1371600" lvl="2" indent="-343725" algn="l">
              <a:lnSpc>
                <a:spcPct val="100000"/>
              </a:lnSpc>
              <a:spcBef>
                <a:spcPts val="363"/>
              </a:spcBef>
              <a:spcAft>
                <a:spcPts val="0"/>
              </a:spcAft>
              <a:buClr>
                <a:schemeClr val="dk1"/>
              </a:buClr>
              <a:buSzPts val="1813"/>
              <a:buFont typeface="Arial"/>
              <a:buChar char="•"/>
              <a:defRPr sz="1812"/>
            </a:lvl3pPr>
            <a:lvl4pPr marL="1828800" lvl="3" indent="-330200" algn="l">
              <a:lnSpc>
                <a:spcPct val="100000"/>
              </a:lnSpc>
              <a:spcBef>
                <a:spcPts val="320"/>
              </a:spcBef>
              <a:spcAft>
                <a:spcPts val="0"/>
              </a:spcAft>
              <a:buClr>
                <a:schemeClr val="dk1"/>
              </a:buClr>
              <a:buSzPts val="1600"/>
              <a:buFont typeface="Arial"/>
              <a:buChar char="–"/>
              <a:defRPr sz="1600"/>
            </a:lvl4pPr>
            <a:lvl5pPr marL="2286000" lvl="4" indent="-330200" algn="l">
              <a:lnSpc>
                <a:spcPct val="100000"/>
              </a:lnSpc>
              <a:spcBef>
                <a:spcPts val="320"/>
              </a:spcBef>
              <a:spcAft>
                <a:spcPts val="0"/>
              </a:spcAft>
              <a:buClr>
                <a:schemeClr val="dk1"/>
              </a:buClr>
              <a:buSzPts val="1600"/>
              <a:buFont typeface="Arial"/>
              <a:buChar char="»"/>
              <a:defRPr sz="1600"/>
            </a:lvl5pPr>
            <a:lvl6pPr marL="2743200" lvl="5" indent="-330200" algn="l">
              <a:lnSpc>
                <a:spcPct val="100000"/>
              </a:lnSpc>
              <a:spcBef>
                <a:spcPts val="320"/>
              </a:spcBef>
              <a:spcAft>
                <a:spcPts val="0"/>
              </a:spcAft>
              <a:buClr>
                <a:schemeClr val="dk1"/>
              </a:buClr>
              <a:buSzPts val="1600"/>
              <a:buFont typeface="Arial"/>
              <a:buChar char="»"/>
              <a:defRPr sz="1600"/>
            </a:lvl6pPr>
            <a:lvl7pPr marL="3200400" lvl="6" indent="-330200" algn="l">
              <a:lnSpc>
                <a:spcPct val="100000"/>
              </a:lnSpc>
              <a:spcBef>
                <a:spcPts val="320"/>
              </a:spcBef>
              <a:spcAft>
                <a:spcPts val="0"/>
              </a:spcAft>
              <a:buClr>
                <a:schemeClr val="dk1"/>
              </a:buClr>
              <a:buSzPts val="1600"/>
              <a:buFont typeface="Arial"/>
              <a:buChar char="»"/>
              <a:defRPr sz="1600"/>
            </a:lvl7pPr>
            <a:lvl8pPr marL="3657600" lvl="7" indent="-330200" algn="l">
              <a:lnSpc>
                <a:spcPct val="100000"/>
              </a:lnSpc>
              <a:spcBef>
                <a:spcPts val="320"/>
              </a:spcBef>
              <a:spcAft>
                <a:spcPts val="0"/>
              </a:spcAft>
              <a:buClr>
                <a:schemeClr val="dk1"/>
              </a:buClr>
              <a:buSzPts val="1600"/>
              <a:buFont typeface="Arial"/>
              <a:buChar char="»"/>
              <a:defRPr sz="1600"/>
            </a:lvl8pPr>
            <a:lvl9pPr marL="4114800" lvl="8" indent="-330200" algn="l">
              <a:lnSpc>
                <a:spcPct val="100000"/>
              </a:lnSpc>
              <a:spcBef>
                <a:spcPts val="320"/>
              </a:spcBef>
              <a:spcAft>
                <a:spcPts val="0"/>
              </a:spcAft>
              <a:buClr>
                <a:schemeClr val="dk1"/>
              </a:buClr>
              <a:buSzPts val="1600"/>
              <a:buFont typeface="Arial"/>
              <a:buChar char="»"/>
              <a:defRPr sz="1600"/>
            </a:lvl9pPr>
          </a:lstStyle>
          <a:p>
            <a:endParaRPr/>
          </a:p>
        </p:txBody>
      </p:sp>
      <p:sp>
        <p:nvSpPr>
          <p:cNvPr id="122" name="Google Shape;122;p30"/>
          <p:cNvSpPr txBox="1">
            <a:spLocks noGrp="1"/>
          </p:cNvSpPr>
          <p:nvPr>
            <p:ph type="body" idx="2"/>
          </p:nvPr>
        </p:nvSpPr>
        <p:spPr>
          <a:xfrm>
            <a:off x="21864641" y="5638802"/>
            <a:ext cx="21020087" cy="26563637"/>
          </a:xfrm>
          <a:prstGeom prst="rect">
            <a:avLst/>
          </a:prstGeom>
          <a:noFill/>
          <a:ln>
            <a:noFill/>
          </a:ln>
        </p:spPr>
        <p:txBody>
          <a:bodyPr spcFirstLastPara="1" wrap="square" lIns="380325" tIns="380325" rIns="380325" bIns="380325" anchor="t" anchorCtr="0">
            <a:noAutofit/>
          </a:bodyPr>
          <a:lstStyle>
            <a:lvl1pPr marL="457200" lvl="0" indent="-384365" algn="l">
              <a:lnSpc>
                <a:spcPct val="100000"/>
              </a:lnSpc>
              <a:spcBef>
                <a:spcPts val="491"/>
              </a:spcBef>
              <a:spcAft>
                <a:spcPts val="0"/>
              </a:spcAft>
              <a:buClr>
                <a:schemeClr val="dk1"/>
              </a:buClr>
              <a:buSzPts val="2453"/>
              <a:buFont typeface="Arial"/>
              <a:buChar char="•"/>
              <a:defRPr sz="2453"/>
            </a:lvl1pPr>
            <a:lvl2pPr marL="914400" lvl="1" indent="-364045" algn="l">
              <a:lnSpc>
                <a:spcPct val="100000"/>
              </a:lnSpc>
              <a:spcBef>
                <a:spcPts val="427"/>
              </a:spcBef>
              <a:spcAft>
                <a:spcPts val="0"/>
              </a:spcAft>
              <a:buClr>
                <a:schemeClr val="dk1"/>
              </a:buClr>
              <a:buSzPts val="2133"/>
              <a:buFont typeface="Arial"/>
              <a:buChar char="–"/>
              <a:defRPr sz="2133"/>
            </a:lvl2pPr>
            <a:lvl3pPr marL="1371600" lvl="2" indent="-343725" algn="l">
              <a:lnSpc>
                <a:spcPct val="100000"/>
              </a:lnSpc>
              <a:spcBef>
                <a:spcPts val="363"/>
              </a:spcBef>
              <a:spcAft>
                <a:spcPts val="0"/>
              </a:spcAft>
              <a:buClr>
                <a:schemeClr val="dk1"/>
              </a:buClr>
              <a:buSzPts val="1813"/>
              <a:buFont typeface="Arial"/>
              <a:buChar char="•"/>
              <a:defRPr sz="1812"/>
            </a:lvl3pPr>
            <a:lvl4pPr marL="1828800" lvl="3" indent="-330200" algn="l">
              <a:lnSpc>
                <a:spcPct val="100000"/>
              </a:lnSpc>
              <a:spcBef>
                <a:spcPts val="320"/>
              </a:spcBef>
              <a:spcAft>
                <a:spcPts val="0"/>
              </a:spcAft>
              <a:buClr>
                <a:schemeClr val="dk1"/>
              </a:buClr>
              <a:buSzPts val="1600"/>
              <a:buFont typeface="Arial"/>
              <a:buChar char="–"/>
              <a:defRPr sz="1600"/>
            </a:lvl4pPr>
            <a:lvl5pPr marL="2286000" lvl="4" indent="-330200" algn="l">
              <a:lnSpc>
                <a:spcPct val="100000"/>
              </a:lnSpc>
              <a:spcBef>
                <a:spcPts val="320"/>
              </a:spcBef>
              <a:spcAft>
                <a:spcPts val="0"/>
              </a:spcAft>
              <a:buClr>
                <a:schemeClr val="dk1"/>
              </a:buClr>
              <a:buSzPts val="1600"/>
              <a:buFont typeface="Arial"/>
              <a:buChar char="»"/>
              <a:defRPr sz="1600"/>
            </a:lvl5pPr>
            <a:lvl6pPr marL="2743200" lvl="5" indent="-330200" algn="l">
              <a:lnSpc>
                <a:spcPct val="100000"/>
              </a:lnSpc>
              <a:spcBef>
                <a:spcPts val="320"/>
              </a:spcBef>
              <a:spcAft>
                <a:spcPts val="0"/>
              </a:spcAft>
              <a:buClr>
                <a:schemeClr val="dk1"/>
              </a:buClr>
              <a:buSzPts val="1600"/>
              <a:buFont typeface="Arial"/>
              <a:buChar char="»"/>
              <a:defRPr sz="1600"/>
            </a:lvl6pPr>
            <a:lvl7pPr marL="3200400" lvl="6" indent="-330200" algn="l">
              <a:lnSpc>
                <a:spcPct val="100000"/>
              </a:lnSpc>
              <a:spcBef>
                <a:spcPts val="320"/>
              </a:spcBef>
              <a:spcAft>
                <a:spcPts val="0"/>
              </a:spcAft>
              <a:buClr>
                <a:schemeClr val="dk1"/>
              </a:buClr>
              <a:buSzPts val="1600"/>
              <a:buFont typeface="Arial"/>
              <a:buChar char="»"/>
              <a:defRPr sz="1600"/>
            </a:lvl7pPr>
            <a:lvl8pPr marL="3657600" lvl="7" indent="-330200" algn="l">
              <a:lnSpc>
                <a:spcPct val="100000"/>
              </a:lnSpc>
              <a:spcBef>
                <a:spcPts val="320"/>
              </a:spcBef>
              <a:spcAft>
                <a:spcPts val="0"/>
              </a:spcAft>
              <a:buClr>
                <a:schemeClr val="dk1"/>
              </a:buClr>
              <a:buSzPts val="1600"/>
              <a:buFont typeface="Arial"/>
              <a:buChar char="»"/>
              <a:defRPr sz="1600"/>
            </a:lvl8pPr>
            <a:lvl9pPr marL="4114800" lvl="8" indent="-330200" algn="l">
              <a:lnSpc>
                <a:spcPct val="100000"/>
              </a:lnSpc>
              <a:spcBef>
                <a:spcPts val="320"/>
              </a:spcBef>
              <a:spcAft>
                <a:spcPts val="0"/>
              </a:spcAft>
              <a:buClr>
                <a:schemeClr val="dk1"/>
              </a:buClr>
              <a:buSzPts val="1600"/>
              <a:buFont typeface="Arial"/>
              <a:buChar char="»"/>
              <a:defRPr sz="1600"/>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23"/>
        <p:cNvGrpSpPr/>
        <p:nvPr/>
      </p:nvGrpSpPr>
      <p:grpSpPr>
        <a:xfrm>
          <a:off x="0" y="0"/>
          <a:ext cx="0" cy="0"/>
          <a:chOff x="0" y="0"/>
          <a:chExt cx="0" cy="0"/>
        </a:xfrm>
      </p:grpSpPr>
      <p:sp>
        <p:nvSpPr>
          <p:cNvPr id="124" name="Google Shape;124;p31"/>
          <p:cNvSpPr txBox="1">
            <a:spLocks noGrp="1"/>
          </p:cNvSpPr>
          <p:nvPr>
            <p:ph type="title"/>
          </p:nvPr>
        </p:nvSpPr>
        <p:spPr>
          <a:xfrm>
            <a:off x="2193926" y="1317626"/>
            <a:ext cx="39503351" cy="5486400"/>
          </a:xfrm>
          <a:prstGeom prst="rect">
            <a:avLst/>
          </a:prstGeom>
          <a:noFill/>
          <a:ln>
            <a:noFill/>
          </a:ln>
        </p:spPr>
        <p:txBody>
          <a:bodyPr spcFirstLastPara="1" wrap="square" lIns="76050" tIns="38000" rIns="76050" bIns="380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25" name="Google Shape;125;p31"/>
          <p:cNvSpPr txBox="1">
            <a:spLocks noGrp="1"/>
          </p:cNvSpPr>
          <p:nvPr>
            <p:ph type="body" idx="1"/>
          </p:nvPr>
        </p:nvSpPr>
        <p:spPr>
          <a:xfrm>
            <a:off x="2193926" y="7369178"/>
            <a:ext cx="19392900" cy="3070226"/>
          </a:xfrm>
          <a:prstGeom prst="rect">
            <a:avLst/>
          </a:prstGeom>
          <a:noFill/>
          <a:ln>
            <a:noFill/>
          </a:ln>
        </p:spPr>
        <p:txBody>
          <a:bodyPr spcFirstLastPara="1" wrap="square" lIns="380325" tIns="380325" rIns="380325" bIns="380325" anchor="b" anchorCtr="0">
            <a:noAutofit/>
          </a:bodyPr>
          <a:lstStyle>
            <a:lvl1pPr marL="457200" lvl="0" indent="-228600" algn="l">
              <a:lnSpc>
                <a:spcPct val="100000"/>
              </a:lnSpc>
              <a:spcBef>
                <a:spcPts val="427"/>
              </a:spcBef>
              <a:spcAft>
                <a:spcPts val="0"/>
              </a:spcAft>
              <a:buClr>
                <a:schemeClr val="dk1"/>
              </a:buClr>
              <a:buSzPts val="2133"/>
              <a:buFont typeface="Arial"/>
              <a:buNone/>
              <a:defRPr sz="2133" b="1"/>
            </a:lvl1pPr>
            <a:lvl2pPr marL="914400" lvl="1" indent="-228600" algn="l">
              <a:lnSpc>
                <a:spcPct val="100000"/>
              </a:lnSpc>
              <a:spcBef>
                <a:spcPts val="363"/>
              </a:spcBef>
              <a:spcAft>
                <a:spcPts val="0"/>
              </a:spcAft>
              <a:buClr>
                <a:schemeClr val="dk1"/>
              </a:buClr>
              <a:buSzPts val="1813"/>
              <a:buFont typeface="Arial"/>
              <a:buNone/>
              <a:defRPr sz="1812" b="1"/>
            </a:lvl2pPr>
            <a:lvl3pPr marL="1371600" lvl="2" indent="-228600" algn="l">
              <a:lnSpc>
                <a:spcPct val="100000"/>
              </a:lnSpc>
              <a:spcBef>
                <a:spcPts val="320"/>
              </a:spcBef>
              <a:spcAft>
                <a:spcPts val="0"/>
              </a:spcAft>
              <a:buClr>
                <a:schemeClr val="dk1"/>
              </a:buClr>
              <a:buSzPts val="1600"/>
              <a:buFont typeface="Arial"/>
              <a:buNone/>
              <a:defRPr sz="1600" b="1"/>
            </a:lvl3pPr>
            <a:lvl4pPr marL="1828800" lvl="3" indent="-228600" algn="l">
              <a:lnSpc>
                <a:spcPct val="100000"/>
              </a:lnSpc>
              <a:spcBef>
                <a:spcPts val="277"/>
              </a:spcBef>
              <a:spcAft>
                <a:spcPts val="0"/>
              </a:spcAft>
              <a:buClr>
                <a:schemeClr val="dk1"/>
              </a:buClr>
              <a:buSzPts val="1387"/>
              <a:buFont typeface="Arial"/>
              <a:buNone/>
              <a:defRPr sz="1387" b="1"/>
            </a:lvl4pPr>
            <a:lvl5pPr marL="2286000" lvl="4" indent="-228600" algn="l">
              <a:lnSpc>
                <a:spcPct val="100000"/>
              </a:lnSpc>
              <a:spcBef>
                <a:spcPts val="277"/>
              </a:spcBef>
              <a:spcAft>
                <a:spcPts val="0"/>
              </a:spcAft>
              <a:buClr>
                <a:schemeClr val="dk1"/>
              </a:buClr>
              <a:buSzPts val="1387"/>
              <a:buFont typeface="Arial"/>
              <a:buNone/>
              <a:defRPr sz="1387" b="1"/>
            </a:lvl5pPr>
            <a:lvl6pPr marL="2743200" lvl="5" indent="-228600" algn="l">
              <a:lnSpc>
                <a:spcPct val="100000"/>
              </a:lnSpc>
              <a:spcBef>
                <a:spcPts val="277"/>
              </a:spcBef>
              <a:spcAft>
                <a:spcPts val="0"/>
              </a:spcAft>
              <a:buClr>
                <a:schemeClr val="dk1"/>
              </a:buClr>
              <a:buSzPts val="1387"/>
              <a:buFont typeface="Arial"/>
              <a:buNone/>
              <a:defRPr sz="1387" b="1"/>
            </a:lvl6pPr>
            <a:lvl7pPr marL="3200400" lvl="6" indent="-228600" algn="l">
              <a:lnSpc>
                <a:spcPct val="100000"/>
              </a:lnSpc>
              <a:spcBef>
                <a:spcPts val="277"/>
              </a:spcBef>
              <a:spcAft>
                <a:spcPts val="0"/>
              </a:spcAft>
              <a:buClr>
                <a:schemeClr val="dk1"/>
              </a:buClr>
              <a:buSzPts val="1387"/>
              <a:buFont typeface="Arial"/>
              <a:buNone/>
              <a:defRPr sz="1387" b="1"/>
            </a:lvl7pPr>
            <a:lvl8pPr marL="3657600" lvl="7" indent="-228600" algn="l">
              <a:lnSpc>
                <a:spcPct val="100000"/>
              </a:lnSpc>
              <a:spcBef>
                <a:spcPts val="277"/>
              </a:spcBef>
              <a:spcAft>
                <a:spcPts val="0"/>
              </a:spcAft>
              <a:buClr>
                <a:schemeClr val="dk1"/>
              </a:buClr>
              <a:buSzPts val="1387"/>
              <a:buFont typeface="Arial"/>
              <a:buNone/>
              <a:defRPr sz="1387" b="1"/>
            </a:lvl8pPr>
            <a:lvl9pPr marL="4114800" lvl="8" indent="-228600" algn="l">
              <a:lnSpc>
                <a:spcPct val="100000"/>
              </a:lnSpc>
              <a:spcBef>
                <a:spcPts val="277"/>
              </a:spcBef>
              <a:spcAft>
                <a:spcPts val="0"/>
              </a:spcAft>
              <a:buClr>
                <a:schemeClr val="dk1"/>
              </a:buClr>
              <a:buSzPts val="1387"/>
              <a:buFont typeface="Arial"/>
              <a:buNone/>
              <a:defRPr sz="1387" b="1"/>
            </a:lvl9pPr>
          </a:lstStyle>
          <a:p>
            <a:endParaRPr/>
          </a:p>
        </p:txBody>
      </p:sp>
      <p:sp>
        <p:nvSpPr>
          <p:cNvPr id="126" name="Google Shape;126;p31"/>
          <p:cNvSpPr txBox="1">
            <a:spLocks noGrp="1"/>
          </p:cNvSpPr>
          <p:nvPr>
            <p:ph type="body" idx="2"/>
          </p:nvPr>
        </p:nvSpPr>
        <p:spPr>
          <a:xfrm>
            <a:off x="2193926" y="10439402"/>
            <a:ext cx="19392900" cy="18965864"/>
          </a:xfrm>
          <a:prstGeom prst="rect">
            <a:avLst/>
          </a:prstGeom>
          <a:noFill/>
          <a:ln>
            <a:noFill/>
          </a:ln>
        </p:spPr>
        <p:txBody>
          <a:bodyPr spcFirstLastPara="1" wrap="square" lIns="380325" tIns="380325" rIns="380325" bIns="380325" anchor="t" anchorCtr="0">
            <a:noAutofit/>
          </a:bodyPr>
          <a:lstStyle>
            <a:lvl1pPr marL="457200" lvl="0" indent="-364045" algn="l">
              <a:lnSpc>
                <a:spcPct val="100000"/>
              </a:lnSpc>
              <a:spcBef>
                <a:spcPts val="427"/>
              </a:spcBef>
              <a:spcAft>
                <a:spcPts val="0"/>
              </a:spcAft>
              <a:buClr>
                <a:schemeClr val="dk1"/>
              </a:buClr>
              <a:buSzPts val="2133"/>
              <a:buFont typeface="Arial"/>
              <a:buChar char="•"/>
              <a:defRPr sz="2133"/>
            </a:lvl1pPr>
            <a:lvl2pPr marL="914400" lvl="1" indent="-343725" algn="l">
              <a:lnSpc>
                <a:spcPct val="100000"/>
              </a:lnSpc>
              <a:spcBef>
                <a:spcPts val="363"/>
              </a:spcBef>
              <a:spcAft>
                <a:spcPts val="0"/>
              </a:spcAft>
              <a:buClr>
                <a:schemeClr val="dk1"/>
              </a:buClr>
              <a:buSzPts val="1813"/>
              <a:buFont typeface="Arial"/>
              <a:buChar char="–"/>
              <a:defRPr sz="1812"/>
            </a:lvl2pPr>
            <a:lvl3pPr marL="1371600" lvl="2" indent="-330200" algn="l">
              <a:lnSpc>
                <a:spcPct val="100000"/>
              </a:lnSpc>
              <a:spcBef>
                <a:spcPts val="320"/>
              </a:spcBef>
              <a:spcAft>
                <a:spcPts val="0"/>
              </a:spcAft>
              <a:buClr>
                <a:schemeClr val="dk1"/>
              </a:buClr>
              <a:buSzPts val="1600"/>
              <a:buFont typeface="Arial"/>
              <a:buChar char="•"/>
              <a:defRPr sz="1600"/>
            </a:lvl3pPr>
            <a:lvl4pPr marL="1828800" lvl="3" indent="-316674" algn="l">
              <a:lnSpc>
                <a:spcPct val="100000"/>
              </a:lnSpc>
              <a:spcBef>
                <a:spcPts val="277"/>
              </a:spcBef>
              <a:spcAft>
                <a:spcPts val="0"/>
              </a:spcAft>
              <a:buClr>
                <a:schemeClr val="dk1"/>
              </a:buClr>
              <a:buSzPts val="1387"/>
              <a:buFont typeface="Arial"/>
              <a:buChar char="–"/>
              <a:defRPr sz="1387"/>
            </a:lvl4pPr>
            <a:lvl5pPr marL="2286000" lvl="4" indent="-316674" algn="l">
              <a:lnSpc>
                <a:spcPct val="100000"/>
              </a:lnSpc>
              <a:spcBef>
                <a:spcPts val="277"/>
              </a:spcBef>
              <a:spcAft>
                <a:spcPts val="0"/>
              </a:spcAft>
              <a:buClr>
                <a:schemeClr val="dk1"/>
              </a:buClr>
              <a:buSzPts val="1387"/>
              <a:buFont typeface="Arial"/>
              <a:buChar char="»"/>
              <a:defRPr sz="1387"/>
            </a:lvl5pPr>
            <a:lvl6pPr marL="2743200" lvl="5" indent="-316674" algn="l">
              <a:lnSpc>
                <a:spcPct val="100000"/>
              </a:lnSpc>
              <a:spcBef>
                <a:spcPts val="277"/>
              </a:spcBef>
              <a:spcAft>
                <a:spcPts val="0"/>
              </a:spcAft>
              <a:buClr>
                <a:schemeClr val="dk1"/>
              </a:buClr>
              <a:buSzPts val="1387"/>
              <a:buFont typeface="Arial"/>
              <a:buChar char="»"/>
              <a:defRPr sz="1387"/>
            </a:lvl6pPr>
            <a:lvl7pPr marL="3200400" lvl="6" indent="-316674" algn="l">
              <a:lnSpc>
                <a:spcPct val="100000"/>
              </a:lnSpc>
              <a:spcBef>
                <a:spcPts val="277"/>
              </a:spcBef>
              <a:spcAft>
                <a:spcPts val="0"/>
              </a:spcAft>
              <a:buClr>
                <a:schemeClr val="dk1"/>
              </a:buClr>
              <a:buSzPts val="1387"/>
              <a:buFont typeface="Arial"/>
              <a:buChar char="»"/>
              <a:defRPr sz="1387"/>
            </a:lvl7pPr>
            <a:lvl8pPr marL="3657600" lvl="7" indent="-316674" algn="l">
              <a:lnSpc>
                <a:spcPct val="100000"/>
              </a:lnSpc>
              <a:spcBef>
                <a:spcPts val="277"/>
              </a:spcBef>
              <a:spcAft>
                <a:spcPts val="0"/>
              </a:spcAft>
              <a:buClr>
                <a:schemeClr val="dk1"/>
              </a:buClr>
              <a:buSzPts val="1387"/>
              <a:buFont typeface="Arial"/>
              <a:buChar char="»"/>
              <a:defRPr sz="1387"/>
            </a:lvl8pPr>
            <a:lvl9pPr marL="4114800" lvl="8" indent="-316674" algn="l">
              <a:lnSpc>
                <a:spcPct val="100000"/>
              </a:lnSpc>
              <a:spcBef>
                <a:spcPts val="277"/>
              </a:spcBef>
              <a:spcAft>
                <a:spcPts val="0"/>
              </a:spcAft>
              <a:buClr>
                <a:schemeClr val="dk1"/>
              </a:buClr>
              <a:buSzPts val="1387"/>
              <a:buFont typeface="Arial"/>
              <a:buChar char="»"/>
              <a:defRPr sz="1387"/>
            </a:lvl9pPr>
          </a:lstStyle>
          <a:p>
            <a:endParaRPr/>
          </a:p>
        </p:txBody>
      </p:sp>
      <p:sp>
        <p:nvSpPr>
          <p:cNvPr id="127" name="Google Shape;127;p31"/>
          <p:cNvSpPr txBox="1">
            <a:spLocks noGrp="1"/>
          </p:cNvSpPr>
          <p:nvPr>
            <p:ph type="body" idx="3"/>
          </p:nvPr>
        </p:nvSpPr>
        <p:spPr>
          <a:xfrm>
            <a:off x="22296441" y="7369178"/>
            <a:ext cx="19400837" cy="3070226"/>
          </a:xfrm>
          <a:prstGeom prst="rect">
            <a:avLst/>
          </a:prstGeom>
          <a:noFill/>
          <a:ln>
            <a:noFill/>
          </a:ln>
        </p:spPr>
        <p:txBody>
          <a:bodyPr spcFirstLastPara="1" wrap="square" lIns="380325" tIns="380325" rIns="380325" bIns="380325" anchor="b" anchorCtr="0">
            <a:noAutofit/>
          </a:bodyPr>
          <a:lstStyle>
            <a:lvl1pPr marL="457200" lvl="0" indent="-228600" algn="l">
              <a:lnSpc>
                <a:spcPct val="100000"/>
              </a:lnSpc>
              <a:spcBef>
                <a:spcPts val="427"/>
              </a:spcBef>
              <a:spcAft>
                <a:spcPts val="0"/>
              </a:spcAft>
              <a:buClr>
                <a:schemeClr val="dk1"/>
              </a:buClr>
              <a:buSzPts val="2133"/>
              <a:buFont typeface="Arial"/>
              <a:buNone/>
              <a:defRPr sz="2133" b="1"/>
            </a:lvl1pPr>
            <a:lvl2pPr marL="914400" lvl="1" indent="-228600" algn="l">
              <a:lnSpc>
                <a:spcPct val="100000"/>
              </a:lnSpc>
              <a:spcBef>
                <a:spcPts val="363"/>
              </a:spcBef>
              <a:spcAft>
                <a:spcPts val="0"/>
              </a:spcAft>
              <a:buClr>
                <a:schemeClr val="dk1"/>
              </a:buClr>
              <a:buSzPts val="1813"/>
              <a:buFont typeface="Arial"/>
              <a:buNone/>
              <a:defRPr sz="1812" b="1"/>
            </a:lvl2pPr>
            <a:lvl3pPr marL="1371600" lvl="2" indent="-228600" algn="l">
              <a:lnSpc>
                <a:spcPct val="100000"/>
              </a:lnSpc>
              <a:spcBef>
                <a:spcPts val="320"/>
              </a:spcBef>
              <a:spcAft>
                <a:spcPts val="0"/>
              </a:spcAft>
              <a:buClr>
                <a:schemeClr val="dk1"/>
              </a:buClr>
              <a:buSzPts val="1600"/>
              <a:buFont typeface="Arial"/>
              <a:buNone/>
              <a:defRPr sz="1600" b="1"/>
            </a:lvl3pPr>
            <a:lvl4pPr marL="1828800" lvl="3" indent="-228600" algn="l">
              <a:lnSpc>
                <a:spcPct val="100000"/>
              </a:lnSpc>
              <a:spcBef>
                <a:spcPts val="277"/>
              </a:spcBef>
              <a:spcAft>
                <a:spcPts val="0"/>
              </a:spcAft>
              <a:buClr>
                <a:schemeClr val="dk1"/>
              </a:buClr>
              <a:buSzPts val="1387"/>
              <a:buFont typeface="Arial"/>
              <a:buNone/>
              <a:defRPr sz="1387" b="1"/>
            </a:lvl4pPr>
            <a:lvl5pPr marL="2286000" lvl="4" indent="-228600" algn="l">
              <a:lnSpc>
                <a:spcPct val="100000"/>
              </a:lnSpc>
              <a:spcBef>
                <a:spcPts val="277"/>
              </a:spcBef>
              <a:spcAft>
                <a:spcPts val="0"/>
              </a:spcAft>
              <a:buClr>
                <a:schemeClr val="dk1"/>
              </a:buClr>
              <a:buSzPts val="1387"/>
              <a:buFont typeface="Arial"/>
              <a:buNone/>
              <a:defRPr sz="1387" b="1"/>
            </a:lvl5pPr>
            <a:lvl6pPr marL="2743200" lvl="5" indent="-228600" algn="l">
              <a:lnSpc>
                <a:spcPct val="100000"/>
              </a:lnSpc>
              <a:spcBef>
                <a:spcPts val="277"/>
              </a:spcBef>
              <a:spcAft>
                <a:spcPts val="0"/>
              </a:spcAft>
              <a:buClr>
                <a:schemeClr val="dk1"/>
              </a:buClr>
              <a:buSzPts val="1387"/>
              <a:buFont typeface="Arial"/>
              <a:buNone/>
              <a:defRPr sz="1387" b="1"/>
            </a:lvl6pPr>
            <a:lvl7pPr marL="3200400" lvl="6" indent="-228600" algn="l">
              <a:lnSpc>
                <a:spcPct val="100000"/>
              </a:lnSpc>
              <a:spcBef>
                <a:spcPts val="277"/>
              </a:spcBef>
              <a:spcAft>
                <a:spcPts val="0"/>
              </a:spcAft>
              <a:buClr>
                <a:schemeClr val="dk1"/>
              </a:buClr>
              <a:buSzPts val="1387"/>
              <a:buFont typeface="Arial"/>
              <a:buNone/>
              <a:defRPr sz="1387" b="1"/>
            </a:lvl7pPr>
            <a:lvl8pPr marL="3657600" lvl="7" indent="-228600" algn="l">
              <a:lnSpc>
                <a:spcPct val="100000"/>
              </a:lnSpc>
              <a:spcBef>
                <a:spcPts val="277"/>
              </a:spcBef>
              <a:spcAft>
                <a:spcPts val="0"/>
              </a:spcAft>
              <a:buClr>
                <a:schemeClr val="dk1"/>
              </a:buClr>
              <a:buSzPts val="1387"/>
              <a:buFont typeface="Arial"/>
              <a:buNone/>
              <a:defRPr sz="1387" b="1"/>
            </a:lvl8pPr>
            <a:lvl9pPr marL="4114800" lvl="8" indent="-228600" algn="l">
              <a:lnSpc>
                <a:spcPct val="100000"/>
              </a:lnSpc>
              <a:spcBef>
                <a:spcPts val="277"/>
              </a:spcBef>
              <a:spcAft>
                <a:spcPts val="0"/>
              </a:spcAft>
              <a:buClr>
                <a:schemeClr val="dk1"/>
              </a:buClr>
              <a:buSzPts val="1387"/>
              <a:buFont typeface="Arial"/>
              <a:buNone/>
              <a:defRPr sz="1387" b="1"/>
            </a:lvl9pPr>
          </a:lstStyle>
          <a:p>
            <a:endParaRPr/>
          </a:p>
        </p:txBody>
      </p:sp>
      <p:sp>
        <p:nvSpPr>
          <p:cNvPr id="128" name="Google Shape;128;p31"/>
          <p:cNvSpPr txBox="1">
            <a:spLocks noGrp="1"/>
          </p:cNvSpPr>
          <p:nvPr>
            <p:ph type="body" idx="4"/>
          </p:nvPr>
        </p:nvSpPr>
        <p:spPr>
          <a:xfrm>
            <a:off x="22296441" y="10439402"/>
            <a:ext cx="19400837" cy="18965864"/>
          </a:xfrm>
          <a:prstGeom prst="rect">
            <a:avLst/>
          </a:prstGeom>
          <a:noFill/>
          <a:ln>
            <a:noFill/>
          </a:ln>
        </p:spPr>
        <p:txBody>
          <a:bodyPr spcFirstLastPara="1" wrap="square" lIns="380325" tIns="380325" rIns="380325" bIns="380325" anchor="t" anchorCtr="0">
            <a:noAutofit/>
          </a:bodyPr>
          <a:lstStyle>
            <a:lvl1pPr marL="457200" lvl="0" indent="-364045" algn="l">
              <a:lnSpc>
                <a:spcPct val="100000"/>
              </a:lnSpc>
              <a:spcBef>
                <a:spcPts val="427"/>
              </a:spcBef>
              <a:spcAft>
                <a:spcPts val="0"/>
              </a:spcAft>
              <a:buClr>
                <a:schemeClr val="dk1"/>
              </a:buClr>
              <a:buSzPts val="2133"/>
              <a:buFont typeface="Arial"/>
              <a:buChar char="•"/>
              <a:defRPr sz="2133"/>
            </a:lvl1pPr>
            <a:lvl2pPr marL="914400" lvl="1" indent="-343725" algn="l">
              <a:lnSpc>
                <a:spcPct val="100000"/>
              </a:lnSpc>
              <a:spcBef>
                <a:spcPts val="363"/>
              </a:spcBef>
              <a:spcAft>
                <a:spcPts val="0"/>
              </a:spcAft>
              <a:buClr>
                <a:schemeClr val="dk1"/>
              </a:buClr>
              <a:buSzPts val="1813"/>
              <a:buFont typeface="Arial"/>
              <a:buChar char="–"/>
              <a:defRPr sz="1812"/>
            </a:lvl2pPr>
            <a:lvl3pPr marL="1371600" lvl="2" indent="-330200" algn="l">
              <a:lnSpc>
                <a:spcPct val="100000"/>
              </a:lnSpc>
              <a:spcBef>
                <a:spcPts val="320"/>
              </a:spcBef>
              <a:spcAft>
                <a:spcPts val="0"/>
              </a:spcAft>
              <a:buClr>
                <a:schemeClr val="dk1"/>
              </a:buClr>
              <a:buSzPts val="1600"/>
              <a:buFont typeface="Arial"/>
              <a:buChar char="•"/>
              <a:defRPr sz="1600"/>
            </a:lvl3pPr>
            <a:lvl4pPr marL="1828800" lvl="3" indent="-316674" algn="l">
              <a:lnSpc>
                <a:spcPct val="100000"/>
              </a:lnSpc>
              <a:spcBef>
                <a:spcPts val="277"/>
              </a:spcBef>
              <a:spcAft>
                <a:spcPts val="0"/>
              </a:spcAft>
              <a:buClr>
                <a:schemeClr val="dk1"/>
              </a:buClr>
              <a:buSzPts val="1387"/>
              <a:buFont typeface="Arial"/>
              <a:buChar char="–"/>
              <a:defRPr sz="1387"/>
            </a:lvl4pPr>
            <a:lvl5pPr marL="2286000" lvl="4" indent="-316674" algn="l">
              <a:lnSpc>
                <a:spcPct val="100000"/>
              </a:lnSpc>
              <a:spcBef>
                <a:spcPts val="277"/>
              </a:spcBef>
              <a:spcAft>
                <a:spcPts val="0"/>
              </a:spcAft>
              <a:buClr>
                <a:schemeClr val="dk1"/>
              </a:buClr>
              <a:buSzPts val="1387"/>
              <a:buFont typeface="Arial"/>
              <a:buChar char="»"/>
              <a:defRPr sz="1387"/>
            </a:lvl5pPr>
            <a:lvl6pPr marL="2743200" lvl="5" indent="-316674" algn="l">
              <a:lnSpc>
                <a:spcPct val="100000"/>
              </a:lnSpc>
              <a:spcBef>
                <a:spcPts val="277"/>
              </a:spcBef>
              <a:spcAft>
                <a:spcPts val="0"/>
              </a:spcAft>
              <a:buClr>
                <a:schemeClr val="dk1"/>
              </a:buClr>
              <a:buSzPts val="1387"/>
              <a:buFont typeface="Arial"/>
              <a:buChar char="»"/>
              <a:defRPr sz="1387"/>
            </a:lvl6pPr>
            <a:lvl7pPr marL="3200400" lvl="6" indent="-316674" algn="l">
              <a:lnSpc>
                <a:spcPct val="100000"/>
              </a:lnSpc>
              <a:spcBef>
                <a:spcPts val="277"/>
              </a:spcBef>
              <a:spcAft>
                <a:spcPts val="0"/>
              </a:spcAft>
              <a:buClr>
                <a:schemeClr val="dk1"/>
              </a:buClr>
              <a:buSzPts val="1387"/>
              <a:buFont typeface="Arial"/>
              <a:buChar char="»"/>
              <a:defRPr sz="1387"/>
            </a:lvl7pPr>
            <a:lvl8pPr marL="3657600" lvl="7" indent="-316674" algn="l">
              <a:lnSpc>
                <a:spcPct val="100000"/>
              </a:lnSpc>
              <a:spcBef>
                <a:spcPts val="277"/>
              </a:spcBef>
              <a:spcAft>
                <a:spcPts val="0"/>
              </a:spcAft>
              <a:buClr>
                <a:schemeClr val="dk1"/>
              </a:buClr>
              <a:buSzPts val="1387"/>
              <a:buFont typeface="Arial"/>
              <a:buChar char="»"/>
              <a:defRPr sz="1387"/>
            </a:lvl8pPr>
            <a:lvl9pPr marL="4114800" lvl="8" indent="-316674" algn="l">
              <a:lnSpc>
                <a:spcPct val="100000"/>
              </a:lnSpc>
              <a:spcBef>
                <a:spcPts val="277"/>
              </a:spcBef>
              <a:spcAft>
                <a:spcPts val="0"/>
              </a:spcAft>
              <a:buClr>
                <a:schemeClr val="dk1"/>
              </a:buClr>
              <a:buSzPts val="1387"/>
              <a:buFont typeface="Arial"/>
              <a:buChar char="»"/>
              <a:defRPr sz="1387"/>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29"/>
        <p:cNvGrpSpPr/>
        <p:nvPr/>
      </p:nvGrpSpPr>
      <p:grpSpPr>
        <a:xfrm>
          <a:off x="0" y="0"/>
          <a:ext cx="0" cy="0"/>
          <a:chOff x="0" y="0"/>
          <a:chExt cx="0" cy="0"/>
        </a:xfrm>
      </p:grpSpPr>
      <p:sp>
        <p:nvSpPr>
          <p:cNvPr id="130" name="Google Shape;130;p32"/>
          <p:cNvSpPr txBox="1">
            <a:spLocks noGrp="1"/>
          </p:cNvSpPr>
          <p:nvPr>
            <p:ph type="title"/>
          </p:nvPr>
        </p:nvSpPr>
        <p:spPr>
          <a:xfrm>
            <a:off x="960120" y="1272540"/>
            <a:ext cx="41925239" cy="2202180"/>
          </a:xfrm>
          <a:prstGeom prst="rect">
            <a:avLst/>
          </a:prstGeom>
          <a:noFill/>
          <a:ln>
            <a:noFill/>
          </a:ln>
        </p:spPr>
        <p:txBody>
          <a:bodyPr spcFirstLastPara="1" wrap="square" lIns="76050" tIns="38000" rIns="76050" bIns="380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31"/>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6"/>
        <p:cNvGrpSpPr/>
        <p:nvPr/>
      </p:nvGrpSpPr>
      <p:grpSpPr>
        <a:xfrm>
          <a:off x="0" y="0"/>
          <a:ext cx="0" cy="0"/>
          <a:chOff x="0" y="0"/>
          <a:chExt cx="0" cy="0"/>
        </a:xfrm>
      </p:grpSpPr>
      <p:sp>
        <p:nvSpPr>
          <p:cNvPr id="27" name="Google Shape;27;p5"/>
          <p:cNvSpPr txBox="1">
            <a:spLocks noGrp="1"/>
          </p:cNvSpPr>
          <p:nvPr>
            <p:ph type="title"/>
          </p:nvPr>
        </p:nvSpPr>
        <p:spPr>
          <a:xfrm>
            <a:off x="3467103" y="21153441"/>
            <a:ext cx="37307839" cy="6537326"/>
          </a:xfrm>
          <a:prstGeom prst="rect">
            <a:avLst/>
          </a:prstGeom>
          <a:noFill/>
          <a:ln>
            <a:noFill/>
          </a:ln>
        </p:spPr>
        <p:txBody>
          <a:bodyPr spcFirstLastPara="1" wrap="square" lIns="76050" tIns="38000" rIns="76050" bIns="38000" anchor="t" anchorCtr="0">
            <a:noAutofit/>
          </a:bodyPr>
          <a:lstStyle>
            <a:lvl1pPr lvl="0" algn="l">
              <a:lnSpc>
                <a:spcPct val="100000"/>
              </a:lnSpc>
              <a:spcBef>
                <a:spcPts val="0"/>
              </a:spcBef>
              <a:spcAft>
                <a:spcPts val="0"/>
              </a:spcAft>
              <a:buSzPts val="1400"/>
              <a:buNone/>
              <a:defRPr sz="3520" b="1" cap="none"/>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28" name="Google Shape;28;p5"/>
          <p:cNvSpPr txBox="1">
            <a:spLocks noGrp="1"/>
          </p:cNvSpPr>
          <p:nvPr>
            <p:ph type="body" idx="1"/>
          </p:nvPr>
        </p:nvSpPr>
        <p:spPr>
          <a:xfrm>
            <a:off x="3467103" y="13952538"/>
            <a:ext cx="37307839" cy="7200900"/>
          </a:xfrm>
          <a:prstGeom prst="rect">
            <a:avLst/>
          </a:prstGeom>
          <a:noFill/>
          <a:ln>
            <a:noFill/>
          </a:ln>
        </p:spPr>
        <p:txBody>
          <a:bodyPr spcFirstLastPara="1" wrap="square" lIns="380325" tIns="380325" rIns="380325" bIns="380325" anchor="b" anchorCtr="0">
            <a:noAutofit/>
          </a:bodyPr>
          <a:lstStyle>
            <a:lvl1pPr marL="457200" lvl="0" indent="-228600" algn="l">
              <a:lnSpc>
                <a:spcPct val="100000"/>
              </a:lnSpc>
              <a:spcBef>
                <a:spcPts val="363"/>
              </a:spcBef>
              <a:spcAft>
                <a:spcPts val="0"/>
              </a:spcAft>
              <a:buClr>
                <a:schemeClr val="dk1"/>
              </a:buClr>
              <a:buSzPts val="1813"/>
              <a:buFont typeface="Arial"/>
              <a:buNone/>
              <a:defRPr sz="1812"/>
            </a:lvl1pPr>
            <a:lvl2pPr marL="914400" lvl="1" indent="-228600" algn="l">
              <a:lnSpc>
                <a:spcPct val="100000"/>
              </a:lnSpc>
              <a:spcBef>
                <a:spcPts val="320"/>
              </a:spcBef>
              <a:spcAft>
                <a:spcPts val="0"/>
              </a:spcAft>
              <a:buClr>
                <a:schemeClr val="dk1"/>
              </a:buClr>
              <a:buSzPts val="1600"/>
              <a:buFont typeface="Arial"/>
              <a:buNone/>
              <a:defRPr sz="1600"/>
            </a:lvl2pPr>
            <a:lvl3pPr marL="1371600" lvl="2" indent="-228600" algn="l">
              <a:lnSpc>
                <a:spcPct val="100000"/>
              </a:lnSpc>
              <a:spcBef>
                <a:spcPts val="277"/>
              </a:spcBef>
              <a:spcAft>
                <a:spcPts val="0"/>
              </a:spcAft>
              <a:buClr>
                <a:schemeClr val="dk1"/>
              </a:buClr>
              <a:buSzPts val="1387"/>
              <a:buFont typeface="Arial"/>
              <a:buNone/>
              <a:defRPr sz="1387"/>
            </a:lvl3pPr>
            <a:lvl4pPr marL="1828800" lvl="3" indent="-228600" algn="l">
              <a:lnSpc>
                <a:spcPct val="100000"/>
              </a:lnSpc>
              <a:spcBef>
                <a:spcPts val="256"/>
              </a:spcBef>
              <a:spcAft>
                <a:spcPts val="0"/>
              </a:spcAft>
              <a:buClr>
                <a:schemeClr val="dk1"/>
              </a:buClr>
              <a:buSzPts val="1280"/>
              <a:buFont typeface="Arial"/>
              <a:buNone/>
              <a:defRPr sz="1280"/>
            </a:lvl4pPr>
            <a:lvl5pPr marL="2286000" lvl="4" indent="-228600" algn="l">
              <a:lnSpc>
                <a:spcPct val="100000"/>
              </a:lnSpc>
              <a:spcBef>
                <a:spcPts val="256"/>
              </a:spcBef>
              <a:spcAft>
                <a:spcPts val="0"/>
              </a:spcAft>
              <a:buClr>
                <a:schemeClr val="dk1"/>
              </a:buClr>
              <a:buSzPts val="1280"/>
              <a:buFont typeface="Arial"/>
              <a:buNone/>
              <a:defRPr sz="1280"/>
            </a:lvl5pPr>
            <a:lvl6pPr marL="2743200" lvl="5" indent="-228600" algn="l">
              <a:lnSpc>
                <a:spcPct val="100000"/>
              </a:lnSpc>
              <a:spcBef>
                <a:spcPts val="256"/>
              </a:spcBef>
              <a:spcAft>
                <a:spcPts val="0"/>
              </a:spcAft>
              <a:buClr>
                <a:schemeClr val="dk1"/>
              </a:buClr>
              <a:buSzPts val="1280"/>
              <a:buFont typeface="Arial"/>
              <a:buNone/>
              <a:defRPr sz="1280"/>
            </a:lvl6pPr>
            <a:lvl7pPr marL="3200400" lvl="6" indent="-228600" algn="l">
              <a:lnSpc>
                <a:spcPct val="100000"/>
              </a:lnSpc>
              <a:spcBef>
                <a:spcPts val="256"/>
              </a:spcBef>
              <a:spcAft>
                <a:spcPts val="0"/>
              </a:spcAft>
              <a:buClr>
                <a:schemeClr val="dk1"/>
              </a:buClr>
              <a:buSzPts val="1280"/>
              <a:buFont typeface="Arial"/>
              <a:buNone/>
              <a:defRPr sz="1280"/>
            </a:lvl7pPr>
            <a:lvl8pPr marL="3657600" lvl="7" indent="-228600" algn="l">
              <a:lnSpc>
                <a:spcPct val="100000"/>
              </a:lnSpc>
              <a:spcBef>
                <a:spcPts val="256"/>
              </a:spcBef>
              <a:spcAft>
                <a:spcPts val="0"/>
              </a:spcAft>
              <a:buClr>
                <a:schemeClr val="dk1"/>
              </a:buClr>
              <a:buSzPts val="1280"/>
              <a:buFont typeface="Arial"/>
              <a:buNone/>
              <a:defRPr sz="1280"/>
            </a:lvl8pPr>
            <a:lvl9pPr marL="4114800" lvl="8" indent="-228600" algn="l">
              <a:lnSpc>
                <a:spcPct val="100000"/>
              </a:lnSpc>
              <a:spcBef>
                <a:spcPts val="256"/>
              </a:spcBef>
              <a:spcAft>
                <a:spcPts val="0"/>
              </a:spcAft>
              <a:buClr>
                <a:schemeClr val="dk1"/>
              </a:buClr>
              <a:buSzPts val="1280"/>
              <a:buFont typeface="Arial"/>
              <a:buNone/>
              <a:defRPr sz="1280"/>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32"/>
        <p:cNvGrpSpPr/>
        <p:nvPr/>
      </p:nvGrpSpPr>
      <p:grpSpPr>
        <a:xfrm>
          <a:off x="0" y="0"/>
          <a:ext cx="0" cy="0"/>
          <a:chOff x="0" y="0"/>
          <a:chExt cx="0" cy="0"/>
        </a:xfrm>
      </p:grpSpPr>
      <p:sp>
        <p:nvSpPr>
          <p:cNvPr id="133" name="Google Shape;133;p34"/>
          <p:cNvSpPr txBox="1">
            <a:spLocks noGrp="1"/>
          </p:cNvSpPr>
          <p:nvPr>
            <p:ph type="title"/>
          </p:nvPr>
        </p:nvSpPr>
        <p:spPr>
          <a:xfrm>
            <a:off x="2193926" y="1311276"/>
            <a:ext cx="14439900" cy="5576889"/>
          </a:xfrm>
          <a:prstGeom prst="rect">
            <a:avLst/>
          </a:prstGeom>
          <a:noFill/>
          <a:ln>
            <a:noFill/>
          </a:ln>
        </p:spPr>
        <p:txBody>
          <a:bodyPr spcFirstLastPara="1" wrap="square" lIns="76050" tIns="38000" rIns="76050" bIns="38000" anchor="b" anchorCtr="0">
            <a:noAutofit/>
          </a:bodyPr>
          <a:lstStyle>
            <a:lvl1pPr lvl="0" algn="l">
              <a:lnSpc>
                <a:spcPct val="100000"/>
              </a:lnSpc>
              <a:spcBef>
                <a:spcPts val="0"/>
              </a:spcBef>
              <a:spcAft>
                <a:spcPts val="0"/>
              </a:spcAft>
              <a:buSzPts val="1400"/>
              <a:buNone/>
              <a:defRPr sz="1812" b="1"/>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34" name="Google Shape;134;p34"/>
          <p:cNvSpPr txBox="1">
            <a:spLocks noGrp="1"/>
          </p:cNvSpPr>
          <p:nvPr>
            <p:ph type="body" idx="1"/>
          </p:nvPr>
        </p:nvSpPr>
        <p:spPr>
          <a:xfrm>
            <a:off x="17160875" y="1311276"/>
            <a:ext cx="24536399" cy="28093989"/>
          </a:xfrm>
          <a:prstGeom prst="rect">
            <a:avLst/>
          </a:prstGeom>
          <a:noFill/>
          <a:ln>
            <a:noFill/>
          </a:ln>
        </p:spPr>
        <p:txBody>
          <a:bodyPr spcFirstLastPara="1" wrap="square" lIns="380325" tIns="380325" rIns="380325" bIns="380325" anchor="t" anchorCtr="0">
            <a:noAutofit/>
          </a:bodyPr>
          <a:lstStyle>
            <a:lvl1pPr marL="457200" lvl="0" indent="-411480" algn="l">
              <a:lnSpc>
                <a:spcPct val="100000"/>
              </a:lnSpc>
              <a:spcBef>
                <a:spcPts val="576"/>
              </a:spcBef>
              <a:spcAft>
                <a:spcPts val="0"/>
              </a:spcAft>
              <a:buClr>
                <a:schemeClr val="dk1"/>
              </a:buClr>
              <a:buSzPts val="2880"/>
              <a:buFont typeface="Arial"/>
              <a:buChar char="•"/>
              <a:defRPr sz="2880"/>
            </a:lvl1pPr>
            <a:lvl2pPr marL="914400" lvl="1" indent="-384365" algn="l">
              <a:lnSpc>
                <a:spcPct val="100000"/>
              </a:lnSpc>
              <a:spcBef>
                <a:spcPts val="491"/>
              </a:spcBef>
              <a:spcAft>
                <a:spcPts val="0"/>
              </a:spcAft>
              <a:buClr>
                <a:schemeClr val="dk1"/>
              </a:buClr>
              <a:buSzPts val="2453"/>
              <a:buFont typeface="Arial"/>
              <a:buChar char="–"/>
              <a:defRPr sz="2453"/>
            </a:lvl2pPr>
            <a:lvl3pPr marL="1371600" lvl="2" indent="-364045" algn="l">
              <a:lnSpc>
                <a:spcPct val="100000"/>
              </a:lnSpc>
              <a:spcBef>
                <a:spcPts val="427"/>
              </a:spcBef>
              <a:spcAft>
                <a:spcPts val="0"/>
              </a:spcAft>
              <a:buClr>
                <a:schemeClr val="dk1"/>
              </a:buClr>
              <a:buSzPts val="2133"/>
              <a:buFont typeface="Arial"/>
              <a:buChar char="•"/>
              <a:defRPr sz="2133"/>
            </a:lvl3pPr>
            <a:lvl4pPr marL="1828800" lvl="3" indent="-343725" algn="l">
              <a:lnSpc>
                <a:spcPct val="100000"/>
              </a:lnSpc>
              <a:spcBef>
                <a:spcPts val="363"/>
              </a:spcBef>
              <a:spcAft>
                <a:spcPts val="0"/>
              </a:spcAft>
              <a:buClr>
                <a:schemeClr val="dk1"/>
              </a:buClr>
              <a:buSzPts val="1813"/>
              <a:buFont typeface="Arial"/>
              <a:buChar char="–"/>
              <a:defRPr sz="1812"/>
            </a:lvl4pPr>
            <a:lvl5pPr marL="2286000" lvl="4" indent="-343725" algn="l">
              <a:lnSpc>
                <a:spcPct val="100000"/>
              </a:lnSpc>
              <a:spcBef>
                <a:spcPts val="363"/>
              </a:spcBef>
              <a:spcAft>
                <a:spcPts val="0"/>
              </a:spcAft>
              <a:buClr>
                <a:schemeClr val="dk1"/>
              </a:buClr>
              <a:buSzPts val="1813"/>
              <a:buFont typeface="Arial"/>
              <a:buChar char="»"/>
              <a:defRPr sz="1812"/>
            </a:lvl5pPr>
            <a:lvl6pPr marL="2743200" lvl="5" indent="-343725" algn="l">
              <a:lnSpc>
                <a:spcPct val="100000"/>
              </a:lnSpc>
              <a:spcBef>
                <a:spcPts val="363"/>
              </a:spcBef>
              <a:spcAft>
                <a:spcPts val="0"/>
              </a:spcAft>
              <a:buClr>
                <a:schemeClr val="dk1"/>
              </a:buClr>
              <a:buSzPts val="1813"/>
              <a:buFont typeface="Arial"/>
              <a:buChar char="»"/>
              <a:defRPr sz="1812"/>
            </a:lvl6pPr>
            <a:lvl7pPr marL="3200400" lvl="6" indent="-343725" algn="l">
              <a:lnSpc>
                <a:spcPct val="100000"/>
              </a:lnSpc>
              <a:spcBef>
                <a:spcPts val="363"/>
              </a:spcBef>
              <a:spcAft>
                <a:spcPts val="0"/>
              </a:spcAft>
              <a:buClr>
                <a:schemeClr val="dk1"/>
              </a:buClr>
              <a:buSzPts val="1813"/>
              <a:buFont typeface="Arial"/>
              <a:buChar char="»"/>
              <a:defRPr sz="1812"/>
            </a:lvl7pPr>
            <a:lvl8pPr marL="3657600" lvl="7" indent="-343725" algn="l">
              <a:lnSpc>
                <a:spcPct val="100000"/>
              </a:lnSpc>
              <a:spcBef>
                <a:spcPts val="363"/>
              </a:spcBef>
              <a:spcAft>
                <a:spcPts val="0"/>
              </a:spcAft>
              <a:buClr>
                <a:schemeClr val="dk1"/>
              </a:buClr>
              <a:buSzPts val="1813"/>
              <a:buFont typeface="Arial"/>
              <a:buChar char="»"/>
              <a:defRPr sz="1812"/>
            </a:lvl8pPr>
            <a:lvl9pPr marL="4114800" lvl="8" indent="-343725" algn="l">
              <a:lnSpc>
                <a:spcPct val="100000"/>
              </a:lnSpc>
              <a:spcBef>
                <a:spcPts val="363"/>
              </a:spcBef>
              <a:spcAft>
                <a:spcPts val="0"/>
              </a:spcAft>
              <a:buClr>
                <a:schemeClr val="dk1"/>
              </a:buClr>
              <a:buSzPts val="1813"/>
              <a:buFont typeface="Arial"/>
              <a:buChar char="»"/>
              <a:defRPr sz="1812"/>
            </a:lvl9pPr>
          </a:lstStyle>
          <a:p>
            <a:endParaRPr/>
          </a:p>
        </p:txBody>
      </p:sp>
      <p:sp>
        <p:nvSpPr>
          <p:cNvPr id="135" name="Google Shape;135;p34"/>
          <p:cNvSpPr txBox="1">
            <a:spLocks noGrp="1"/>
          </p:cNvSpPr>
          <p:nvPr>
            <p:ph type="body" idx="2"/>
          </p:nvPr>
        </p:nvSpPr>
        <p:spPr>
          <a:xfrm>
            <a:off x="2193926" y="6888164"/>
            <a:ext cx="14439900" cy="22517100"/>
          </a:xfrm>
          <a:prstGeom prst="rect">
            <a:avLst/>
          </a:prstGeom>
          <a:noFill/>
          <a:ln>
            <a:noFill/>
          </a:ln>
        </p:spPr>
        <p:txBody>
          <a:bodyPr spcFirstLastPara="1" wrap="square" lIns="380325" tIns="380325" rIns="380325" bIns="380325" anchor="t" anchorCtr="0">
            <a:noAutofit/>
          </a:bodyPr>
          <a:lstStyle>
            <a:lvl1pPr marL="457200" lvl="0" indent="-228600" algn="l">
              <a:lnSpc>
                <a:spcPct val="100000"/>
              </a:lnSpc>
              <a:spcBef>
                <a:spcPts val="256"/>
              </a:spcBef>
              <a:spcAft>
                <a:spcPts val="0"/>
              </a:spcAft>
              <a:buClr>
                <a:schemeClr val="dk1"/>
              </a:buClr>
              <a:buSzPts val="1280"/>
              <a:buFont typeface="Arial"/>
              <a:buNone/>
              <a:defRPr sz="1280"/>
            </a:lvl1pPr>
            <a:lvl2pPr marL="914400" lvl="1" indent="-228600" algn="l">
              <a:lnSpc>
                <a:spcPct val="100000"/>
              </a:lnSpc>
              <a:spcBef>
                <a:spcPts val="213"/>
              </a:spcBef>
              <a:spcAft>
                <a:spcPts val="0"/>
              </a:spcAft>
              <a:buClr>
                <a:schemeClr val="dk1"/>
              </a:buClr>
              <a:buSzPts val="1067"/>
              <a:buFont typeface="Arial"/>
              <a:buNone/>
              <a:defRPr sz="1067"/>
            </a:lvl2pPr>
            <a:lvl3pPr marL="1371600" lvl="2" indent="-228600" algn="l">
              <a:lnSpc>
                <a:spcPct val="100000"/>
              </a:lnSpc>
              <a:spcBef>
                <a:spcPts val="171"/>
              </a:spcBef>
              <a:spcAft>
                <a:spcPts val="0"/>
              </a:spcAft>
              <a:buClr>
                <a:schemeClr val="dk1"/>
              </a:buClr>
              <a:buSzPts val="853"/>
              <a:buFont typeface="Arial"/>
              <a:buNone/>
              <a:defRPr sz="853"/>
            </a:lvl3pPr>
            <a:lvl4pPr marL="1828800" lvl="3" indent="-228600" algn="l">
              <a:lnSpc>
                <a:spcPct val="100000"/>
              </a:lnSpc>
              <a:spcBef>
                <a:spcPts val="149"/>
              </a:spcBef>
              <a:spcAft>
                <a:spcPts val="0"/>
              </a:spcAft>
              <a:buClr>
                <a:schemeClr val="dk1"/>
              </a:buClr>
              <a:buSzPts val="747"/>
              <a:buFont typeface="Arial"/>
              <a:buNone/>
              <a:defRPr sz="747"/>
            </a:lvl4pPr>
            <a:lvl5pPr marL="2286000" lvl="4" indent="-228600" algn="l">
              <a:lnSpc>
                <a:spcPct val="100000"/>
              </a:lnSpc>
              <a:spcBef>
                <a:spcPts val="149"/>
              </a:spcBef>
              <a:spcAft>
                <a:spcPts val="0"/>
              </a:spcAft>
              <a:buClr>
                <a:schemeClr val="dk1"/>
              </a:buClr>
              <a:buSzPts val="747"/>
              <a:buFont typeface="Arial"/>
              <a:buNone/>
              <a:defRPr sz="747"/>
            </a:lvl5pPr>
            <a:lvl6pPr marL="2743200" lvl="5" indent="-228600" algn="l">
              <a:lnSpc>
                <a:spcPct val="100000"/>
              </a:lnSpc>
              <a:spcBef>
                <a:spcPts val="149"/>
              </a:spcBef>
              <a:spcAft>
                <a:spcPts val="0"/>
              </a:spcAft>
              <a:buClr>
                <a:schemeClr val="dk1"/>
              </a:buClr>
              <a:buSzPts val="747"/>
              <a:buFont typeface="Arial"/>
              <a:buNone/>
              <a:defRPr sz="747"/>
            </a:lvl6pPr>
            <a:lvl7pPr marL="3200400" lvl="6" indent="-228600" algn="l">
              <a:lnSpc>
                <a:spcPct val="100000"/>
              </a:lnSpc>
              <a:spcBef>
                <a:spcPts val="149"/>
              </a:spcBef>
              <a:spcAft>
                <a:spcPts val="0"/>
              </a:spcAft>
              <a:buClr>
                <a:schemeClr val="dk1"/>
              </a:buClr>
              <a:buSzPts val="747"/>
              <a:buFont typeface="Arial"/>
              <a:buNone/>
              <a:defRPr sz="747"/>
            </a:lvl7pPr>
            <a:lvl8pPr marL="3657600" lvl="7" indent="-228600" algn="l">
              <a:lnSpc>
                <a:spcPct val="100000"/>
              </a:lnSpc>
              <a:spcBef>
                <a:spcPts val="149"/>
              </a:spcBef>
              <a:spcAft>
                <a:spcPts val="0"/>
              </a:spcAft>
              <a:buClr>
                <a:schemeClr val="dk1"/>
              </a:buClr>
              <a:buSzPts val="747"/>
              <a:buFont typeface="Arial"/>
              <a:buNone/>
              <a:defRPr sz="747"/>
            </a:lvl8pPr>
            <a:lvl9pPr marL="4114800" lvl="8" indent="-228600" algn="l">
              <a:lnSpc>
                <a:spcPct val="100000"/>
              </a:lnSpc>
              <a:spcBef>
                <a:spcPts val="149"/>
              </a:spcBef>
              <a:spcAft>
                <a:spcPts val="0"/>
              </a:spcAft>
              <a:buClr>
                <a:schemeClr val="dk1"/>
              </a:buClr>
              <a:buSzPts val="747"/>
              <a:buFont typeface="Arial"/>
              <a:buNone/>
              <a:defRPr sz="747"/>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36"/>
        <p:cNvGrpSpPr/>
        <p:nvPr/>
      </p:nvGrpSpPr>
      <p:grpSpPr>
        <a:xfrm>
          <a:off x="0" y="0"/>
          <a:ext cx="0" cy="0"/>
          <a:chOff x="0" y="0"/>
          <a:chExt cx="0" cy="0"/>
        </a:xfrm>
      </p:grpSpPr>
      <p:sp>
        <p:nvSpPr>
          <p:cNvPr id="137" name="Google Shape;137;p35"/>
          <p:cNvSpPr txBox="1">
            <a:spLocks noGrp="1"/>
          </p:cNvSpPr>
          <p:nvPr>
            <p:ph type="title"/>
          </p:nvPr>
        </p:nvSpPr>
        <p:spPr>
          <a:xfrm>
            <a:off x="8602664" y="23042566"/>
            <a:ext cx="26335038" cy="2720975"/>
          </a:xfrm>
          <a:prstGeom prst="rect">
            <a:avLst/>
          </a:prstGeom>
          <a:noFill/>
          <a:ln>
            <a:noFill/>
          </a:ln>
        </p:spPr>
        <p:txBody>
          <a:bodyPr spcFirstLastPara="1" wrap="square" lIns="76050" tIns="38000" rIns="76050" bIns="38000" anchor="b" anchorCtr="0">
            <a:noAutofit/>
          </a:bodyPr>
          <a:lstStyle>
            <a:lvl1pPr lvl="0" algn="l">
              <a:lnSpc>
                <a:spcPct val="100000"/>
              </a:lnSpc>
              <a:spcBef>
                <a:spcPts val="0"/>
              </a:spcBef>
              <a:spcAft>
                <a:spcPts val="0"/>
              </a:spcAft>
              <a:buSzPts val="1400"/>
              <a:buNone/>
              <a:defRPr sz="1812" b="1"/>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38" name="Google Shape;138;p35"/>
          <p:cNvSpPr>
            <a:spLocks noGrp="1"/>
          </p:cNvSpPr>
          <p:nvPr>
            <p:ph type="pic" idx="2"/>
          </p:nvPr>
        </p:nvSpPr>
        <p:spPr>
          <a:xfrm>
            <a:off x="8602664" y="2941640"/>
            <a:ext cx="26335038" cy="19750088"/>
          </a:xfrm>
          <a:prstGeom prst="rect">
            <a:avLst/>
          </a:prstGeom>
          <a:noFill/>
          <a:ln>
            <a:noFill/>
          </a:ln>
        </p:spPr>
        <p:txBody>
          <a:bodyPr spcFirstLastPara="1" wrap="square" lIns="380325" tIns="380325" rIns="380325" bIns="380325" anchor="t" anchorCtr="0">
            <a:noAutofit/>
          </a:bodyPr>
          <a:lstStyle>
            <a:lvl1pPr marR="0" lvl="0" algn="l" rtl="0">
              <a:lnSpc>
                <a:spcPct val="100000"/>
              </a:lnSpc>
              <a:spcBef>
                <a:spcPts val="576"/>
              </a:spcBef>
              <a:spcAft>
                <a:spcPts val="0"/>
              </a:spcAft>
              <a:buClr>
                <a:schemeClr val="dk1"/>
              </a:buClr>
              <a:buSzPts val="2880"/>
              <a:buFont typeface="Arial"/>
              <a:buNone/>
              <a:defRPr sz="2880" b="0" i="0" u="none" strike="noStrike" cap="none">
                <a:solidFill>
                  <a:schemeClr val="dk1"/>
                </a:solidFill>
                <a:latin typeface="Arial"/>
                <a:ea typeface="Arial"/>
                <a:cs typeface="Arial"/>
                <a:sym typeface="Arial"/>
              </a:defRPr>
            </a:lvl1pPr>
            <a:lvl2pPr marR="0" lvl="1" algn="l" rtl="0">
              <a:lnSpc>
                <a:spcPct val="100000"/>
              </a:lnSpc>
              <a:spcBef>
                <a:spcPts val="491"/>
              </a:spcBef>
              <a:spcAft>
                <a:spcPts val="0"/>
              </a:spcAft>
              <a:buClr>
                <a:schemeClr val="dk1"/>
              </a:buClr>
              <a:buSzPts val="2453"/>
              <a:buFont typeface="Arial"/>
              <a:buNone/>
              <a:defRPr sz="2453" b="0" i="0" u="none" strike="noStrike" cap="none">
                <a:solidFill>
                  <a:schemeClr val="dk1"/>
                </a:solidFill>
                <a:latin typeface="Arial"/>
                <a:ea typeface="Arial"/>
                <a:cs typeface="Arial"/>
                <a:sym typeface="Arial"/>
              </a:defRPr>
            </a:lvl2pPr>
            <a:lvl3pPr marR="0" lvl="2" algn="l" rtl="0">
              <a:lnSpc>
                <a:spcPct val="100000"/>
              </a:lnSpc>
              <a:spcBef>
                <a:spcPts val="427"/>
              </a:spcBef>
              <a:spcAft>
                <a:spcPts val="0"/>
              </a:spcAft>
              <a:buClr>
                <a:schemeClr val="dk1"/>
              </a:buClr>
              <a:buSzPts val="2133"/>
              <a:buFont typeface="Arial"/>
              <a:buNone/>
              <a:defRPr sz="2133" b="0" i="0" u="none" strike="noStrike" cap="none">
                <a:solidFill>
                  <a:schemeClr val="dk1"/>
                </a:solidFill>
                <a:latin typeface="Arial"/>
                <a:ea typeface="Arial"/>
                <a:cs typeface="Arial"/>
                <a:sym typeface="Arial"/>
              </a:defRPr>
            </a:lvl3pPr>
            <a:lvl4pPr marR="0" lvl="3" algn="l" rtl="0">
              <a:lnSpc>
                <a:spcPct val="100000"/>
              </a:lnSpc>
              <a:spcBef>
                <a:spcPts val="363"/>
              </a:spcBef>
              <a:spcAft>
                <a:spcPts val="0"/>
              </a:spcAft>
              <a:buClr>
                <a:schemeClr val="dk1"/>
              </a:buClr>
              <a:buSzPts val="1813"/>
              <a:buFont typeface="Arial"/>
              <a:buNone/>
              <a:defRPr sz="1812" b="0" i="0" u="none" strike="noStrike" cap="none">
                <a:solidFill>
                  <a:schemeClr val="dk1"/>
                </a:solidFill>
                <a:latin typeface="Arial"/>
                <a:ea typeface="Arial"/>
                <a:cs typeface="Arial"/>
                <a:sym typeface="Arial"/>
              </a:defRPr>
            </a:lvl4pPr>
            <a:lvl5pPr marR="0" lvl="4" algn="l" rtl="0">
              <a:lnSpc>
                <a:spcPct val="100000"/>
              </a:lnSpc>
              <a:spcBef>
                <a:spcPts val="363"/>
              </a:spcBef>
              <a:spcAft>
                <a:spcPts val="0"/>
              </a:spcAft>
              <a:buClr>
                <a:schemeClr val="dk1"/>
              </a:buClr>
              <a:buSzPts val="1813"/>
              <a:buFont typeface="Arial"/>
              <a:buNone/>
              <a:defRPr sz="1812" b="0" i="0" u="none" strike="noStrike" cap="none">
                <a:solidFill>
                  <a:schemeClr val="dk1"/>
                </a:solidFill>
                <a:latin typeface="Arial"/>
                <a:ea typeface="Arial"/>
                <a:cs typeface="Arial"/>
                <a:sym typeface="Arial"/>
              </a:defRPr>
            </a:lvl5pPr>
            <a:lvl6pPr marR="0" lvl="5" algn="l" rtl="0">
              <a:lnSpc>
                <a:spcPct val="100000"/>
              </a:lnSpc>
              <a:spcBef>
                <a:spcPts val="363"/>
              </a:spcBef>
              <a:spcAft>
                <a:spcPts val="0"/>
              </a:spcAft>
              <a:buClr>
                <a:schemeClr val="dk1"/>
              </a:buClr>
              <a:buSzPts val="1813"/>
              <a:buFont typeface="Arial"/>
              <a:buNone/>
              <a:defRPr sz="1812" b="0" i="0" u="none" strike="noStrike" cap="none">
                <a:solidFill>
                  <a:schemeClr val="dk1"/>
                </a:solidFill>
                <a:latin typeface="Arial"/>
                <a:ea typeface="Arial"/>
                <a:cs typeface="Arial"/>
                <a:sym typeface="Arial"/>
              </a:defRPr>
            </a:lvl6pPr>
            <a:lvl7pPr marR="0" lvl="6" algn="l" rtl="0">
              <a:lnSpc>
                <a:spcPct val="100000"/>
              </a:lnSpc>
              <a:spcBef>
                <a:spcPts val="363"/>
              </a:spcBef>
              <a:spcAft>
                <a:spcPts val="0"/>
              </a:spcAft>
              <a:buClr>
                <a:schemeClr val="dk1"/>
              </a:buClr>
              <a:buSzPts val="1813"/>
              <a:buFont typeface="Arial"/>
              <a:buNone/>
              <a:defRPr sz="1812" b="0" i="0" u="none" strike="noStrike" cap="none">
                <a:solidFill>
                  <a:schemeClr val="dk1"/>
                </a:solidFill>
                <a:latin typeface="Arial"/>
                <a:ea typeface="Arial"/>
                <a:cs typeface="Arial"/>
                <a:sym typeface="Arial"/>
              </a:defRPr>
            </a:lvl7pPr>
            <a:lvl8pPr marR="0" lvl="7" algn="l" rtl="0">
              <a:lnSpc>
                <a:spcPct val="100000"/>
              </a:lnSpc>
              <a:spcBef>
                <a:spcPts val="363"/>
              </a:spcBef>
              <a:spcAft>
                <a:spcPts val="0"/>
              </a:spcAft>
              <a:buClr>
                <a:schemeClr val="dk1"/>
              </a:buClr>
              <a:buSzPts val="1813"/>
              <a:buFont typeface="Arial"/>
              <a:buNone/>
              <a:defRPr sz="1812" b="0" i="0" u="none" strike="noStrike" cap="none">
                <a:solidFill>
                  <a:schemeClr val="dk1"/>
                </a:solidFill>
                <a:latin typeface="Arial"/>
                <a:ea typeface="Arial"/>
                <a:cs typeface="Arial"/>
                <a:sym typeface="Arial"/>
              </a:defRPr>
            </a:lvl8pPr>
            <a:lvl9pPr marR="0" lvl="8" algn="l" rtl="0">
              <a:lnSpc>
                <a:spcPct val="100000"/>
              </a:lnSpc>
              <a:spcBef>
                <a:spcPts val="363"/>
              </a:spcBef>
              <a:spcAft>
                <a:spcPts val="0"/>
              </a:spcAft>
              <a:buClr>
                <a:schemeClr val="dk1"/>
              </a:buClr>
              <a:buSzPts val="1813"/>
              <a:buFont typeface="Arial"/>
              <a:buNone/>
              <a:defRPr sz="1812" b="0" i="0" u="none" strike="noStrike" cap="none">
                <a:solidFill>
                  <a:schemeClr val="dk1"/>
                </a:solidFill>
                <a:latin typeface="Arial"/>
                <a:ea typeface="Arial"/>
                <a:cs typeface="Arial"/>
                <a:sym typeface="Arial"/>
              </a:defRPr>
            </a:lvl9pPr>
          </a:lstStyle>
          <a:p>
            <a:endParaRPr/>
          </a:p>
        </p:txBody>
      </p:sp>
      <p:sp>
        <p:nvSpPr>
          <p:cNvPr id="139" name="Google Shape;139;p35"/>
          <p:cNvSpPr txBox="1">
            <a:spLocks noGrp="1"/>
          </p:cNvSpPr>
          <p:nvPr>
            <p:ph type="body" idx="1"/>
          </p:nvPr>
        </p:nvSpPr>
        <p:spPr>
          <a:xfrm>
            <a:off x="8602664" y="25763541"/>
            <a:ext cx="26335038" cy="3862388"/>
          </a:xfrm>
          <a:prstGeom prst="rect">
            <a:avLst/>
          </a:prstGeom>
          <a:noFill/>
          <a:ln>
            <a:noFill/>
          </a:ln>
        </p:spPr>
        <p:txBody>
          <a:bodyPr spcFirstLastPara="1" wrap="square" lIns="380325" tIns="380325" rIns="380325" bIns="380325" anchor="t" anchorCtr="0">
            <a:noAutofit/>
          </a:bodyPr>
          <a:lstStyle>
            <a:lvl1pPr marL="457200" lvl="0" indent="-228600" algn="l">
              <a:lnSpc>
                <a:spcPct val="100000"/>
              </a:lnSpc>
              <a:spcBef>
                <a:spcPts val="256"/>
              </a:spcBef>
              <a:spcAft>
                <a:spcPts val="0"/>
              </a:spcAft>
              <a:buClr>
                <a:schemeClr val="dk1"/>
              </a:buClr>
              <a:buSzPts val="1280"/>
              <a:buFont typeface="Arial"/>
              <a:buNone/>
              <a:defRPr sz="1280"/>
            </a:lvl1pPr>
            <a:lvl2pPr marL="914400" lvl="1" indent="-228600" algn="l">
              <a:lnSpc>
                <a:spcPct val="100000"/>
              </a:lnSpc>
              <a:spcBef>
                <a:spcPts val="213"/>
              </a:spcBef>
              <a:spcAft>
                <a:spcPts val="0"/>
              </a:spcAft>
              <a:buClr>
                <a:schemeClr val="dk1"/>
              </a:buClr>
              <a:buSzPts val="1067"/>
              <a:buFont typeface="Arial"/>
              <a:buNone/>
              <a:defRPr sz="1067"/>
            </a:lvl2pPr>
            <a:lvl3pPr marL="1371600" lvl="2" indent="-228600" algn="l">
              <a:lnSpc>
                <a:spcPct val="100000"/>
              </a:lnSpc>
              <a:spcBef>
                <a:spcPts val="171"/>
              </a:spcBef>
              <a:spcAft>
                <a:spcPts val="0"/>
              </a:spcAft>
              <a:buClr>
                <a:schemeClr val="dk1"/>
              </a:buClr>
              <a:buSzPts val="853"/>
              <a:buFont typeface="Arial"/>
              <a:buNone/>
              <a:defRPr sz="853"/>
            </a:lvl3pPr>
            <a:lvl4pPr marL="1828800" lvl="3" indent="-228600" algn="l">
              <a:lnSpc>
                <a:spcPct val="100000"/>
              </a:lnSpc>
              <a:spcBef>
                <a:spcPts val="149"/>
              </a:spcBef>
              <a:spcAft>
                <a:spcPts val="0"/>
              </a:spcAft>
              <a:buClr>
                <a:schemeClr val="dk1"/>
              </a:buClr>
              <a:buSzPts val="747"/>
              <a:buFont typeface="Arial"/>
              <a:buNone/>
              <a:defRPr sz="747"/>
            </a:lvl4pPr>
            <a:lvl5pPr marL="2286000" lvl="4" indent="-228600" algn="l">
              <a:lnSpc>
                <a:spcPct val="100000"/>
              </a:lnSpc>
              <a:spcBef>
                <a:spcPts val="149"/>
              </a:spcBef>
              <a:spcAft>
                <a:spcPts val="0"/>
              </a:spcAft>
              <a:buClr>
                <a:schemeClr val="dk1"/>
              </a:buClr>
              <a:buSzPts val="747"/>
              <a:buFont typeface="Arial"/>
              <a:buNone/>
              <a:defRPr sz="747"/>
            </a:lvl5pPr>
            <a:lvl6pPr marL="2743200" lvl="5" indent="-228600" algn="l">
              <a:lnSpc>
                <a:spcPct val="100000"/>
              </a:lnSpc>
              <a:spcBef>
                <a:spcPts val="149"/>
              </a:spcBef>
              <a:spcAft>
                <a:spcPts val="0"/>
              </a:spcAft>
              <a:buClr>
                <a:schemeClr val="dk1"/>
              </a:buClr>
              <a:buSzPts val="747"/>
              <a:buFont typeface="Arial"/>
              <a:buNone/>
              <a:defRPr sz="747"/>
            </a:lvl6pPr>
            <a:lvl7pPr marL="3200400" lvl="6" indent="-228600" algn="l">
              <a:lnSpc>
                <a:spcPct val="100000"/>
              </a:lnSpc>
              <a:spcBef>
                <a:spcPts val="149"/>
              </a:spcBef>
              <a:spcAft>
                <a:spcPts val="0"/>
              </a:spcAft>
              <a:buClr>
                <a:schemeClr val="dk1"/>
              </a:buClr>
              <a:buSzPts val="747"/>
              <a:buFont typeface="Arial"/>
              <a:buNone/>
              <a:defRPr sz="747"/>
            </a:lvl7pPr>
            <a:lvl8pPr marL="3657600" lvl="7" indent="-228600" algn="l">
              <a:lnSpc>
                <a:spcPct val="100000"/>
              </a:lnSpc>
              <a:spcBef>
                <a:spcPts val="149"/>
              </a:spcBef>
              <a:spcAft>
                <a:spcPts val="0"/>
              </a:spcAft>
              <a:buClr>
                <a:schemeClr val="dk1"/>
              </a:buClr>
              <a:buSzPts val="747"/>
              <a:buFont typeface="Arial"/>
              <a:buNone/>
              <a:defRPr sz="747"/>
            </a:lvl8pPr>
            <a:lvl9pPr marL="4114800" lvl="8" indent="-228600" algn="l">
              <a:lnSpc>
                <a:spcPct val="100000"/>
              </a:lnSpc>
              <a:spcBef>
                <a:spcPts val="149"/>
              </a:spcBef>
              <a:spcAft>
                <a:spcPts val="0"/>
              </a:spcAft>
              <a:buClr>
                <a:schemeClr val="dk1"/>
              </a:buClr>
              <a:buSzPts val="747"/>
              <a:buFont typeface="Arial"/>
              <a:buNone/>
              <a:defRPr sz="747"/>
            </a:lvl9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40"/>
        <p:cNvGrpSpPr/>
        <p:nvPr/>
      </p:nvGrpSpPr>
      <p:grpSpPr>
        <a:xfrm>
          <a:off x="0" y="0"/>
          <a:ext cx="0" cy="0"/>
          <a:chOff x="0" y="0"/>
          <a:chExt cx="0" cy="0"/>
        </a:xfrm>
      </p:grpSpPr>
      <p:sp>
        <p:nvSpPr>
          <p:cNvPr id="141" name="Google Shape;141;p36"/>
          <p:cNvSpPr txBox="1">
            <a:spLocks noGrp="1"/>
          </p:cNvSpPr>
          <p:nvPr>
            <p:ph type="title"/>
          </p:nvPr>
        </p:nvSpPr>
        <p:spPr>
          <a:xfrm>
            <a:off x="960120" y="1272540"/>
            <a:ext cx="41925239" cy="2202180"/>
          </a:xfrm>
          <a:prstGeom prst="rect">
            <a:avLst/>
          </a:prstGeom>
          <a:noFill/>
          <a:ln>
            <a:noFill/>
          </a:ln>
        </p:spPr>
        <p:txBody>
          <a:bodyPr spcFirstLastPara="1" wrap="square" lIns="76050" tIns="38000" rIns="76050" bIns="380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42" name="Google Shape;142;p36"/>
          <p:cNvSpPr txBox="1">
            <a:spLocks noGrp="1"/>
          </p:cNvSpPr>
          <p:nvPr>
            <p:ph type="body" idx="1"/>
          </p:nvPr>
        </p:nvSpPr>
        <p:spPr>
          <a:xfrm rot="5400000">
            <a:off x="8507733" y="-2175511"/>
            <a:ext cx="26563319" cy="42191940"/>
          </a:xfrm>
          <a:prstGeom prst="rect">
            <a:avLst/>
          </a:prstGeom>
          <a:noFill/>
          <a:ln>
            <a:noFill/>
          </a:ln>
        </p:spPr>
        <p:txBody>
          <a:bodyPr spcFirstLastPara="1" wrap="square" lIns="380325" tIns="380325" rIns="380325" bIns="380325"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43"/>
        <p:cNvGrpSpPr/>
        <p:nvPr/>
      </p:nvGrpSpPr>
      <p:grpSpPr>
        <a:xfrm>
          <a:off x="0" y="0"/>
          <a:ext cx="0" cy="0"/>
          <a:chOff x="0" y="0"/>
          <a:chExt cx="0" cy="0"/>
        </a:xfrm>
      </p:grpSpPr>
      <p:sp>
        <p:nvSpPr>
          <p:cNvPr id="144" name="Google Shape;144;p37"/>
          <p:cNvSpPr txBox="1">
            <a:spLocks noGrp="1"/>
          </p:cNvSpPr>
          <p:nvPr>
            <p:ph type="title"/>
          </p:nvPr>
        </p:nvSpPr>
        <p:spPr>
          <a:xfrm rot="5400000">
            <a:off x="22146421" y="11464133"/>
            <a:ext cx="30929263" cy="10547351"/>
          </a:xfrm>
          <a:prstGeom prst="rect">
            <a:avLst/>
          </a:prstGeom>
          <a:noFill/>
          <a:ln>
            <a:noFill/>
          </a:ln>
        </p:spPr>
        <p:txBody>
          <a:bodyPr spcFirstLastPara="1" wrap="square" lIns="76050" tIns="38000" rIns="76050" bIns="380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45" name="Google Shape;145;p37"/>
          <p:cNvSpPr txBox="1">
            <a:spLocks noGrp="1"/>
          </p:cNvSpPr>
          <p:nvPr>
            <p:ph type="body" idx="1"/>
          </p:nvPr>
        </p:nvSpPr>
        <p:spPr>
          <a:xfrm rot="5400000">
            <a:off x="974727" y="992189"/>
            <a:ext cx="30929263" cy="31491240"/>
          </a:xfrm>
          <a:prstGeom prst="rect">
            <a:avLst/>
          </a:prstGeom>
          <a:noFill/>
          <a:ln>
            <a:noFill/>
          </a:ln>
        </p:spPr>
        <p:txBody>
          <a:bodyPr spcFirstLastPara="1" wrap="square" lIns="380325" tIns="380325" rIns="380325" bIns="380325"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960120" y="1272540"/>
            <a:ext cx="41925239" cy="2202180"/>
          </a:xfrm>
          <a:prstGeom prst="rect">
            <a:avLst/>
          </a:prstGeom>
          <a:noFill/>
          <a:ln>
            <a:noFill/>
          </a:ln>
        </p:spPr>
        <p:txBody>
          <a:bodyPr spcFirstLastPara="1" wrap="square" lIns="76050" tIns="38000" rIns="76050" bIns="380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31" name="Google Shape;31;p6"/>
          <p:cNvSpPr txBox="1">
            <a:spLocks noGrp="1"/>
          </p:cNvSpPr>
          <p:nvPr>
            <p:ph type="body" idx="1"/>
          </p:nvPr>
        </p:nvSpPr>
        <p:spPr>
          <a:xfrm>
            <a:off x="693739" y="5638802"/>
            <a:ext cx="4910137" cy="26563637"/>
          </a:xfrm>
          <a:prstGeom prst="rect">
            <a:avLst/>
          </a:prstGeom>
          <a:noFill/>
          <a:ln>
            <a:noFill/>
          </a:ln>
        </p:spPr>
        <p:txBody>
          <a:bodyPr spcFirstLastPara="1" wrap="square" lIns="380325" tIns="380325" rIns="380325" bIns="380325" anchor="t" anchorCtr="0">
            <a:noAutofit/>
          </a:bodyPr>
          <a:lstStyle>
            <a:lvl1pPr marL="457200" lvl="0" indent="-384365" algn="l">
              <a:lnSpc>
                <a:spcPct val="100000"/>
              </a:lnSpc>
              <a:spcBef>
                <a:spcPts val="491"/>
              </a:spcBef>
              <a:spcAft>
                <a:spcPts val="0"/>
              </a:spcAft>
              <a:buClr>
                <a:schemeClr val="dk1"/>
              </a:buClr>
              <a:buSzPts val="2453"/>
              <a:buFont typeface="Arial"/>
              <a:buChar char="•"/>
              <a:defRPr sz="2453"/>
            </a:lvl1pPr>
            <a:lvl2pPr marL="914400" lvl="1" indent="-364045" algn="l">
              <a:lnSpc>
                <a:spcPct val="100000"/>
              </a:lnSpc>
              <a:spcBef>
                <a:spcPts val="427"/>
              </a:spcBef>
              <a:spcAft>
                <a:spcPts val="0"/>
              </a:spcAft>
              <a:buClr>
                <a:schemeClr val="dk1"/>
              </a:buClr>
              <a:buSzPts val="2133"/>
              <a:buFont typeface="Arial"/>
              <a:buChar char="–"/>
              <a:defRPr sz="2133"/>
            </a:lvl2pPr>
            <a:lvl3pPr marL="1371600" lvl="2" indent="-343725" algn="l">
              <a:lnSpc>
                <a:spcPct val="100000"/>
              </a:lnSpc>
              <a:spcBef>
                <a:spcPts val="363"/>
              </a:spcBef>
              <a:spcAft>
                <a:spcPts val="0"/>
              </a:spcAft>
              <a:buClr>
                <a:schemeClr val="dk1"/>
              </a:buClr>
              <a:buSzPts val="1813"/>
              <a:buFont typeface="Arial"/>
              <a:buChar char="•"/>
              <a:defRPr sz="1812"/>
            </a:lvl3pPr>
            <a:lvl4pPr marL="1828800" lvl="3" indent="-330200" algn="l">
              <a:lnSpc>
                <a:spcPct val="100000"/>
              </a:lnSpc>
              <a:spcBef>
                <a:spcPts val="320"/>
              </a:spcBef>
              <a:spcAft>
                <a:spcPts val="0"/>
              </a:spcAft>
              <a:buClr>
                <a:schemeClr val="dk1"/>
              </a:buClr>
              <a:buSzPts val="1600"/>
              <a:buFont typeface="Arial"/>
              <a:buChar char="–"/>
              <a:defRPr sz="1600"/>
            </a:lvl4pPr>
            <a:lvl5pPr marL="2286000" lvl="4" indent="-330200" algn="l">
              <a:lnSpc>
                <a:spcPct val="100000"/>
              </a:lnSpc>
              <a:spcBef>
                <a:spcPts val="320"/>
              </a:spcBef>
              <a:spcAft>
                <a:spcPts val="0"/>
              </a:spcAft>
              <a:buClr>
                <a:schemeClr val="dk1"/>
              </a:buClr>
              <a:buSzPts val="1600"/>
              <a:buFont typeface="Arial"/>
              <a:buChar char="»"/>
              <a:defRPr sz="1600"/>
            </a:lvl5pPr>
            <a:lvl6pPr marL="2743200" lvl="5" indent="-330200" algn="l">
              <a:lnSpc>
                <a:spcPct val="100000"/>
              </a:lnSpc>
              <a:spcBef>
                <a:spcPts val="320"/>
              </a:spcBef>
              <a:spcAft>
                <a:spcPts val="0"/>
              </a:spcAft>
              <a:buClr>
                <a:schemeClr val="dk1"/>
              </a:buClr>
              <a:buSzPts val="1600"/>
              <a:buFont typeface="Arial"/>
              <a:buChar char="»"/>
              <a:defRPr sz="1600"/>
            </a:lvl6pPr>
            <a:lvl7pPr marL="3200400" lvl="6" indent="-330200" algn="l">
              <a:lnSpc>
                <a:spcPct val="100000"/>
              </a:lnSpc>
              <a:spcBef>
                <a:spcPts val="320"/>
              </a:spcBef>
              <a:spcAft>
                <a:spcPts val="0"/>
              </a:spcAft>
              <a:buClr>
                <a:schemeClr val="dk1"/>
              </a:buClr>
              <a:buSzPts val="1600"/>
              <a:buFont typeface="Arial"/>
              <a:buChar char="»"/>
              <a:defRPr sz="1600"/>
            </a:lvl7pPr>
            <a:lvl8pPr marL="3657600" lvl="7" indent="-330200" algn="l">
              <a:lnSpc>
                <a:spcPct val="100000"/>
              </a:lnSpc>
              <a:spcBef>
                <a:spcPts val="320"/>
              </a:spcBef>
              <a:spcAft>
                <a:spcPts val="0"/>
              </a:spcAft>
              <a:buClr>
                <a:schemeClr val="dk1"/>
              </a:buClr>
              <a:buSzPts val="1600"/>
              <a:buFont typeface="Arial"/>
              <a:buChar char="»"/>
              <a:defRPr sz="1600"/>
            </a:lvl8pPr>
            <a:lvl9pPr marL="4114800" lvl="8" indent="-330200" algn="l">
              <a:lnSpc>
                <a:spcPct val="100000"/>
              </a:lnSpc>
              <a:spcBef>
                <a:spcPts val="320"/>
              </a:spcBef>
              <a:spcAft>
                <a:spcPts val="0"/>
              </a:spcAft>
              <a:buClr>
                <a:schemeClr val="dk1"/>
              </a:buClr>
              <a:buSzPts val="1600"/>
              <a:buFont typeface="Arial"/>
              <a:buChar char="»"/>
              <a:defRPr sz="1600"/>
            </a:lvl9pPr>
          </a:lstStyle>
          <a:p>
            <a:endParaRPr/>
          </a:p>
        </p:txBody>
      </p:sp>
      <p:sp>
        <p:nvSpPr>
          <p:cNvPr id="32" name="Google Shape;32;p6"/>
          <p:cNvSpPr txBox="1">
            <a:spLocks noGrp="1"/>
          </p:cNvSpPr>
          <p:nvPr>
            <p:ph type="body" idx="2"/>
          </p:nvPr>
        </p:nvSpPr>
        <p:spPr>
          <a:xfrm>
            <a:off x="5756275" y="5638802"/>
            <a:ext cx="4911725" cy="26563637"/>
          </a:xfrm>
          <a:prstGeom prst="rect">
            <a:avLst/>
          </a:prstGeom>
          <a:noFill/>
          <a:ln>
            <a:noFill/>
          </a:ln>
        </p:spPr>
        <p:txBody>
          <a:bodyPr spcFirstLastPara="1" wrap="square" lIns="380325" tIns="380325" rIns="380325" bIns="380325" anchor="t" anchorCtr="0">
            <a:noAutofit/>
          </a:bodyPr>
          <a:lstStyle>
            <a:lvl1pPr marL="457200" lvl="0" indent="-384365" algn="l">
              <a:lnSpc>
                <a:spcPct val="100000"/>
              </a:lnSpc>
              <a:spcBef>
                <a:spcPts val="491"/>
              </a:spcBef>
              <a:spcAft>
                <a:spcPts val="0"/>
              </a:spcAft>
              <a:buClr>
                <a:schemeClr val="dk1"/>
              </a:buClr>
              <a:buSzPts val="2453"/>
              <a:buFont typeface="Arial"/>
              <a:buChar char="•"/>
              <a:defRPr sz="2453"/>
            </a:lvl1pPr>
            <a:lvl2pPr marL="914400" lvl="1" indent="-364045" algn="l">
              <a:lnSpc>
                <a:spcPct val="100000"/>
              </a:lnSpc>
              <a:spcBef>
                <a:spcPts val="427"/>
              </a:spcBef>
              <a:spcAft>
                <a:spcPts val="0"/>
              </a:spcAft>
              <a:buClr>
                <a:schemeClr val="dk1"/>
              </a:buClr>
              <a:buSzPts val="2133"/>
              <a:buFont typeface="Arial"/>
              <a:buChar char="–"/>
              <a:defRPr sz="2133"/>
            </a:lvl2pPr>
            <a:lvl3pPr marL="1371600" lvl="2" indent="-343725" algn="l">
              <a:lnSpc>
                <a:spcPct val="100000"/>
              </a:lnSpc>
              <a:spcBef>
                <a:spcPts val="363"/>
              </a:spcBef>
              <a:spcAft>
                <a:spcPts val="0"/>
              </a:spcAft>
              <a:buClr>
                <a:schemeClr val="dk1"/>
              </a:buClr>
              <a:buSzPts val="1813"/>
              <a:buFont typeface="Arial"/>
              <a:buChar char="•"/>
              <a:defRPr sz="1812"/>
            </a:lvl3pPr>
            <a:lvl4pPr marL="1828800" lvl="3" indent="-330200" algn="l">
              <a:lnSpc>
                <a:spcPct val="100000"/>
              </a:lnSpc>
              <a:spcBef>
                <a:spcPts val="320"/>
              </a:spcBef>
              <a:spcAft>
                <a:spcPts val="0"/>
              </a:spcAft>
              <a:buClr>
                <a:schemeClr val="dk1"/>
              </a:buClr>
              <a:buSzPts val="1600"/>
              <a:buFont typeface="Arial"/>
              <a:buChar char="–"/>
              <a:defRPr sz="1600"/>
            </a:lvl4pPr>
            <a:lvl5pPr marL="2286000" lvl="4" indent="-330200" algn="l">
              <a:lnSpc>
                <a:spcPct val="100000"/>
              </a:lnSpc>
              <a:spcBef>
                <a:spcPts val="320"/>
              </a:spcBef>
              <a:spcAft>
                <a:spcPts val="0"/>
              </a:spcAft>
              <a:buClr>
                <a:schemeClr val="dk1"/>
              </a:buClr>
              <a:buSzPts val="1600"/>
              <a:buFont typeface="Arial"/>
              <a:buChar char="»"/>
              <a:defRPr sz="1600"/>
            </a:lvl5pPr>
            <a:lvl6pPr marL="2743200" lvl="5" indent="-330200" algn="l">
              <a:lnSpc>
                <a:spcPct val="100000"/>
              </a:lnSpc>
              <a:spcBef>
                <a:spcPts val="320"/>
              </a:spcBef>
              <a:spcAft>
                <a:spcPts val="0"/>
              </a:spcAft>
              <a:buClr>
                <a:schemeClr val="dk1"/>
              </a:buClr>
              <a:buSzPts val="1600"/>
              <a:buFont typeface="Arial"/>
              <a:buChar char="»"/>
              <a:defRPr sz="1600"/>
            </a:lvl6pPr>
            <a:lvl7pPr marL="3200400" lvl="6" indent="-330200" algn="l">
              <a:lnSpc>
                <a:spcPct val="100000"/>
              </a:lnSpc>
              <a:spcBef>
                <a:spcPts val="320"/>
              </a:spcBef>
              <a:spcAft>
                <a:spcPts val="0"/>
              </a:spcAft>
              <a:buClr>
                <a:schemeClr val="dk1"/>
              </a:buClr>
              <a:buSzPts val="1600"/>
              <a:buFont typeface="Arial"/>
              <a:buChar char="»"/>
              <a:defRPr sz="1600"/>
            </a:lvl7pPr>
            <a:lvl8pPr marL="3657600" lvl="7" indent="-330200" algn="l">
              <a:lnSpc>
                <a:spcPct val="100000"/>
              </a:lnSpc>
              <a:spcBef>
                <a:spcPts val="320"/>
              </a:spcBef>
              <a:spcAft>
                <a:spcPts val="0"/>
              </a:spcAft>
              <a:buClr>
                <a:schemeClr val="dk1"/>
              </a:buClr>
              <a:buSzPts val="1600"/>
              <a:buFont typeface="Arial"/>
              <a:buChar char="»"/>
              <a:defRPr sz="1600"/>
            </a:lvl8pPr>
            <a:lvl9pPr marL="4114800" lvl="8" indent="-330200" algn="l">
              <a:lnSpc>
                <a:spcPct val="100000"/>
              </a:lnSpc>
              <a:spcBef>
                <a:spcPts val="320"/>
              </a:spcBef>
              <a:spcAft>
                <a:spcPts val="0"/>
              </a:spcAft>
              <a:buClr>
                <a:schemeClr val="dk1"/>
              </a:buClr>
              <a:buSzPts val="1600"/>
              <a:buFont typeface="Arial"/>
              <a:buChar char="»"/>
              <a:defRPr sz="16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3"/>
        <p:cNvGrpSpPr/>
        <p:nvPr/>
      </p:nvGrpSpPr>
      <p:grpSpPr>
        <a:xfrm>
          <a:off x="0" y="0"/>
          <a:ext cx="0" cy="0"/>
          <a:chOff x="0" y="0"/>
          <a:chExt cx="0" cy="0"/>
        </a:xfrm>
      </p:grpSpPr>
      <p:sp>
        <p:nvSpPr>
          <p:cNvPr id="34" name="Google Shape;34;p7"/>
          <p:cNvSpPr txBox="1">
            <a:spLocks noGrp="1"/>
          </p:cNvSpPr>
          <p:nvPr>
            <p:ph type="title"/>
          </p:nvPr>
        </p:nvSpPr>
        <p:spPr>
          <a:xfrm>
            <a:off x="2193926" y="1317626"/>
            <a:ext cx="39503351" cy="5486400"/>
          </a:xfrm>
          <a:prstGeom prst="rect">
            <a:avLst/>
          </a:prstGeom>
          <a:noFill/>
          <a:ln>
            <a:noFill/>
          </a:ln>
        </p:spPr>
        <p:txBody>
          <a:bodyPr spcFirstLastPara="1" wrap="square" lIns="76050" tIns="38000" rIns="76050" bIns="380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35" name="Google Shape;35;p7"/>
          <p:cNvSpPr txBox="1">
            <a:spLocks noGrp="1"/>
          </p:cNvSpPr>
          <p:nvPr>
            <p:ph type="body" idx="1"/>
          </p:nvPr>
        </p:nvSpPr>
        <p:spPr>
          <a:xfrm>
            <a:off x="2193926" y="7369178"/>
            <a:ext cx="19392900" cy="3070226"/>
          </a:xfrm>
          <a:prstGeom prst="rect">
            <a:avLst/>
          </a:prstGeom>
          <a:noFill/>
          <a:ln>
            <a:noFill/>
          </a:ln>
        </p:spPr>
        <p:txBody>
          <a:bodyPr spcFirstLastPara="1" wrap="square" lIns="380325" tIns="380325" rIns="380325" bIns="380325" anchor="b" anchorCtr="0">
            <a:noAutofit/>
          </a:bodyPr>
          <a:lstStyle>
            <a:lvl1pPr marL="457200" lvl="0" indent="-228600" algn="l">
              <a:lnSpc>
                <a:spcPct val="100000"/>
              </a:lnSpc>
              <a:spcBef>
                <a:spcPts val="427"/>
              </a:spcBef>
              <a:spcAft>
                <a:spcPts val="0"/>
              </a:spcAft>
              <a:buClr>
                <a:schemeClr val="dk1"/>
              </a:buClr>
              <a:buSzPts val="2133"/>
              <a:buFont typeface="Arial"/>
              <a:buNone/>
              <a:defRPr sz="2133" b="1"/>
            </a:lvl1pPr>
            <a:lvl2pPr marL="914400" lvl="1" indent="-228600" algn="l">
              <a:lnSpc>
                <a:spcPct val="100000"/>
              </a:lnSpc>
              <a:spcBef>
                <a:spcPts val="363"/>
              </a:spcBef>
              <a:spcAft>
                <a:spcPts val="0"/>
              </a:spcAft>
              <a:buClr>
                <a:schemeClr val="dk1"/>
              </a:buClr>
              <a:buSzPts val="1813"/>
              <a:buFont typeface="Arial"/>
              <a:buNone/>
              <a:defRPr sz="1812" b="1"/>
            </a:lvl2pPr>
            <a:lvl3pPr marL="1371600" lvl="2" indent="-228600" algn="l">
              <a:lnSpc>
                <a:spcPct val="100000"/>
              </a:lnSpc>
              <a:spcBef>
                <a:spcPts val="320"/>
              </a:spcBef>
              <a:spcAft>
                <a:spcPts val="0"/>
              </a:spcAft>
              <a:buClr>
                <a:schemeClr val="dk1"/>
              </a:buClr>
              <a:buSzPts val="1600"/>
              <a:buFont typeface="Arial"/>
              <a:buNone/>
              <a:defRPr sz="1600" b="1"/>
            </a:lvl3pPr>
            <a:lvl4pPr marL="1828800" lvl="3" indent="-228600" algn="l">
              <a:lnSpc>
                <a:spcPct val="100000"/>
              </a:lnSpc>
              <a:spcBef>
                <a:spcPts val="277"/>
              </a:spcBef>
              <a:spcAft>
                <a:spcPts val="0"/>
              </a:spcAft>
              <a:buClr>
                <a:schemeClr val="dk1"/>
              </a:buClr>
              <a:buSzPts val="1387"/>
              <a:buFont typeface="Arial"/>
              <a:buNone/>
              <a:defRPr sz="1387" b="1"/>
            </a:lvl4pPr>
            <a:lvl5pPr marL="2286000" lvl="4" indent="-228600" algn="l">
              <a:lnSpc>
                <a:spcPct val="100000"/>
              </a:lnSpc>
              <a:spcBef>
                <a:spcPts val="277"/>
              </a:spcBef>
              <a:spcAft>
                <a:spcPts val="0"/>
              </a:spcAft>
              <a:buClr>
                <a:schemeClr val="dk1"/>
              </a:buClr>
              <a:buSzPts val="1387"/>
              <a:buFont typeface="Arial"/>
              <a:buNone/>
              <a:defRPr sz="1387" b="1"/>
            </a:lvl5pPr>
            <a:lvl6pPr marL="2743200" lvl="5" indent="-228600" algn="l">
              <a:lnSpc>
                <a:spcPct val="100000"/>
              </a:lnSpc>
              <a:spcBef>
                <a:spcPts val="277"/>
              </a:spcBef>
              <a:spcAft>
                <a:spcPts val="0"/>
              </a:spcAft>
              <a:buClr>
                <a:schemeClr val="dk1"/>
              </a:buClr>
              <a:buSzPts val="1387"/>
              <a:buFont typeface="Arial"/>
              <a:buNone/>
              <a:defRPr sz="1387" b="1"/>
            </a:lvl6pPr>
            <a:lvl7pPr marL="3200400" lvl="6" indent="-228600" algn="l">
              <a:lnSpc>
                <a:spcPct val="100000"/>
              </a:lnSpc>
              <a:spcBef>
                <a:spcPts val="277"/>
              </a:spcBef>
              <a:spcAft>
                <a:spcPts val="0"/>
              </a:spcAft>
              <a:buClr>
                <a:schemeClr val="dk1"/>
              </a:buClr>
              <a:buSzPts val="1387"/>
              <a:buFont typeface="Arial"/>
              <a:buNone/>
              <a:defRPr sz="1387" b="1"/>
            </a:lvl7pPr>
            <a:lvl8pPr marL="3657600" lvl="7" indent="-228600" algn="l">
              <a:lnSpc>
                <a:spcPct val="100000"/>
              </a:lnSpc>
              <a:spcBef>
                <a:spcPts val="277"/>
              </a:spcBef>
              <a:spcAft>
                <a:spcPts val="0"/>
              </a:spcAft>
              <a:buClr>
                <a:schemeClr val="dk1"/>
              </a:buClr>
              <a:buSzPts val="1387"/>
              <a:buFont typeface="Arial"/>
              <a:buNone/>
              <a:defRPr sz="1387" b="1"/>
            </a:lvl8pPr>
            <a:lvl9pPr marL="4114800" lvl="8" indent="-228600" algn="l">
              <a:lnSpc>
                <a:spcPct val="100000"/>
              </a:lnSpc>
              <a:spcBef>
                <a:spcPts val="277"/>
              </a:spcBef>
              <a:spcAft>
                <a:spcPts val="0"/>
              </a:spcAft>
              <a:buClr>
                <a:schemeClr val="dk1"/>
              </a:buClr>
              <a:buSzPts val="1387"/>
              <a:buFont typeface="Arial"/>
              <a:buNone/>
              <a:defRPr sz="1387" b="1"/>
            </a:lvl9pPr>
          </a:lstStyle>
          <a:p>
            <a:endParaRPr/>
          </a:p>
        </p:txBody>
      </p:sp>
      <p:sp>
        <p:nvSpPr>
          <p:cNvPr id="36" name="Google Shape;36;p7"/>
          <p:cNvSpPr txBox="1">
            <a:spLocks noGrp="1"/>
          </p:cNvSpPr>
          <p:nvPr>
            <p:ph type="body" idx="2"/>
          </p:nvPr>
        </p:nvSpPr>
        <p:spPr>
          <a:xfrm>
            <a:off x="2193926" y="10439402"/>
            <a:ext cx="19392900" cy="18965864"/>
          </a:xfrm>
          <a:prstGeom prst="rect">
            <a:avLst/>
          </a:prstGeom>
          <a:noFill/>
          <a:ln>
            <a:noFill/>
          </a:ln>
        </p:spPr>
        <p:txBody>
          <a:bodyPr spcFirstLastPara="1" wrap="square" lIns="380325" tIns="380325" rIns="380325" bIns="380325" anchor="t" anchorCtr="0">
            <a:noAutofit/>
          </a:bodyPr>
          <a:lstStyle>
            <a:lvl1pPr marL="457200" lvl="0" indent="-364045" algn="l">
              <a:lnSpc>
                <a:spcPct val="100000"/>
              </a:lnSpc>
              <a:spcBef>
                <a:spcPts val="427"/>
              </a:spcBef>
              <a:spcAft>
                <a:spcPts val="0"/>
              </a:spcAft>
              <a:buClr>
                <a:schemeClr val="dk1"/>
              </a:buClr>
              <a:buSzPts val="2133"/>
              <a:buFont typeface="Arial"/>
              <a:buChar char="•"/>
              <a:defRPr sz="2133"/>
            </a:lvl1pPr>
            <a:lvl2pPr marL="914400" lvl="1" indent="-343725" algn="l">
              <a:lnSpc>
                <a:spcPct val="100000"/>
              </a:lnSpc>
              <a:spcBef>
                <a:spcPts val="363"/>
              </a:spcBef>
              <a:spcAft>
                <a:spcPts val="0"/>
              </a:spcAft>
              <a:buClr>
                <a:schemeClr val="dk1"/>
              </a:buClr>
              <a:buSzPts val="1813"/>
              <a:buFont typeface="Arial"/>
              <a:buChar char="–"/>
              <a:defRPr sz="1812"/>
            </a:lvl2pPr>
            <a:lvl3pPr marL="1371600" lvl="2" indent="-330200" algn="l">
              <a:lnSpc>
                <a:spcPct val="100000"/>
              </a:lnSpc>
              <a:spcBef>
                <a:spcPts val="320"/>
              </a:spcBef>
              <a:spcAft>
                <a:spcPts val="0"/>
              </a:spcAft>
              <a:buClr>
                <a:schemeClr val="dk1"/>
              </a:buClr>
              <a:buSzPts val="1600"/>
              <a:buFont typeface="Arial"/>
              <a:buChar char="•"/>
              <a:defRPr sz="1600"/>
            </a:lvl3pPr>
            <a:lvl4pPr marL="1828800" lvl="3" indent="-316674" algn="l">
              <a:lnSpc>
                <a:spcPct val="100000"/>
              </a:lnSpc>
              <a:spcBef>
                <a:spcPts val="277"/>
              </a:spcBef>
              <a:spcAft>
                <a:spcPts val="0"/>
              </a:spcAft>
              <a:buClr>
                <a:schemeClr val="dk1"/>
              </a:buClr>
              <a:buSzPts val="1387"/>
              <a:buFont typeface="Arial"/>
              <a:buChar char="–"/>
              <a:defRPr sz="1387"/>
            </a:lvl4pPr>
            <a:lvl5pPr marL="2286000" lvl="4" indent="-316674" algn="l">
              <a:lnSpc>
                <a:spcPct val="100000"/>
              </a:lnSpc>
              <a:spcBef>
                <a:spcPts val="277"/>
              </a:spcBef>
              <a:spcAft>
                <a:spcPts val="0"/>
              </a:spcAft>
              <a:buClr>
                <a:schemeClr val="dk1"/>
              </a:buClr>
              <a:buSzPts val="1387"/>
              <a:buFont typeface="Arial"/>
              <a:buChar char="»"/>
              <a:defRPr sz="1387"/>
            </a:lvl5pPr>
            <a:lvl6pPr marL="2743200" lvl="5" indent="-316674" algn="l">
              <a:lnSpc>
                <a:spcPct val="100000"/>
              </a:lnSpc>
              <a:spcBef>
                <a:spcPts val="277"/>
              </a:spcBef>
              <a:spcAft>
                <a:spcPts val="0"/>
              </a:spcAft>
              <a:buClr>
                <a:schemeClr val="dk1"/>
              </a:buClr>
              <a:buSzPts val="1387"/>
              <a:buFont typeface="Arial"/>
              <a:buChar char="»"/>
              <a:defRPr sz="1387"/>
            </a:lvl6pPr>
            <a:lvl7pPr marL="3200400" lvl="6" indent="-316674" algn="l">
              <a:lnSpc>
                <a:spcPct val="100000"/>
              </a:lnSpc>
              <a:spcBef>
                <a:spcPts val="277"/>
              </a:spcBef>
              <a:spcAft>
                <a:spcPts val="0"/>
              </a:spcAft>
              <a:buClr>
                <a:schemeClr val="dk1"/>
              </a:buClr>
              <a:buSzPts val="1387"/>
              <a:buFont typeface="Arial"/>
              <a:buChar char="»"/>
              <a:defRPr sz="1387"/>
            </a:lvl7pPr>
            <a:lvl8pPr marL="3657600" lvl="7" indent="-316674" algn="l">
              <a:lnSpc>
                <a:spcPct val="100000"/>
              </a:lnSpc>
              <a:spcBef>
                <a:spcPts val="277"/>
              </a:spcBef>
              <a:spcAft>
                <a:spcPts val="0"/>
              </a:spcAft>
              <a:buClr>
                <a:schemeClr val="dk1"/>
              </a:buClr>
              <a:buSzPts val="1387"/>
              <a:buFont typeface="Arial"/>
              <a:buChar char="»"/>
              <a:defRPr sz="1387"/>
            </a:lvl8pPr>
            <a:lvl9pPr marL="4114800" lvl="8" indent="-316674" algn="l">
              <a:lnSpc>
                <a:spcPct val="100000"/>
              </a:lnSpc>
              <a:spcBef>
                <a:spcPts val="277"/>
              </a:spcBef>
              <a:spcAft>
                <a:spcPts val="0"/>
              </a:spcAft>
              <a:buClr>
                <a:schemeClr val="dk1"/>
              </a:buClr>
              <a:buSzPts val="1387"/>
              <a:buFont typeface="Arial"/>
              <a:buChar char="»"/>
              <a:defRPr sz="1387"/>
            </a:lvl9pPr>
          </a:lstStyle>
          <a:p>
            <a:endParaRPr/>
          </a:p>
        </p:txBody>
      </p:sp>
      <p:sp>
        <p:nvSpPr>
          <p:cNvPr id="37" name="Google Shape;37;p7"/>
          <p:cNvSpPr txBox="1">
            <a:spLocks noGrp="1"/>
          </p:cNvSpPr>
          <p:nvPr>
            <p:ph type="body" idx="3"/>
          </p:nvPr>
        </p:nvSpPr>
        <p:spPr>
          <a:xfrm>
            <a:off x="22296441" y="7369178"/>
            <a:ext cx="19400837" cy="3070226"/>
          </a:xfrm>
          <a:prstGeom prst="rect">
            <a:avLst/>
          </a:prstGeom>
          <a:noFill/>
          <a:ln>
            <a:noFill/>
          </a:ln>
        </p:spPr>
        <p:txBody>
          <a:bodyPr spcFirstLastPara="1" wrap="square" lIns="380325" tIns="380325" rIns="380325" bIns="380325" anchor="b" anchorCtr="0">
            <a:noAutofit/>
          </a:bodyPr>
          <a:lstStyle>
            <a:lvl1pPr marL="457200" lvl="0" indent="-228600" algn="l">
              <a:lnSpc>
                <a:spcPct val="100000"/>
              </a:lnSpc>
              <a:spcBef>
                <a:spcPts val="427"/>
              </a:spcBef>
              <a:spcAft>
                <a:spcPts val="0"/>
              </a:spcAft>
              <a:buClr>
                <a:schemeClr val="dk1"/>
              </a:buClr>
              <a:buSzPts val="2133"/>
              <a:buFont typeface="Arial"/>
              <a:buNone/>
              <a:defRPr sz="2133" b="1"/>
            </a:lvl1pPr>
            <a:lvl2pPr marL="914400" lvl="1" indent="-228600" algn="l">
              <a:lnSpc>
                <a:spcPct val="100000"/>
              </a:lnSpc>
              <a:spcBef>
                <a:spcPts val="363"/>
              </a:spcBef>
              <a:spcAft>
                <a:spcPts val="0"/>
              </a:spcAft>
              <a:buClr>
                <a:schemeClr val="dk1"/>
              </a:buClr>
              <a:buSzPts val="1813"/>
              <a:buFont typeface="Arial"/>
              <a:buNone/>
              <a:defRPr sz="1812" b="1"/>
            </a:lvl2pPr>
            <a:lvl3pPr marL="1371600" lvl="2" indent="-228600" algn="l">
              <a:lnSpc>
                <a:spcPct val="100000"/>
              </a:lnSpc>
              <a:spcBef>
                <a:spcPts val="320"/>
              </a:spcBef>
              <a:spcAft>
                <a:spcPts val="0"/>
              </a:spcAft>
              <a:buClr>
                <a:schemeClr val="dk1"/>
              </a:buClr>
              <a:buSzPts val="1600"/>
              <a:buFont typeface="Arial"/>
              <a:buNone/>
              <a:defRPr sz="1600" b="1"/>
            </a:lvl3pPr>
            <a:lvl4pPr marL="1828800" lvl="3" indent="-228600" algn="l">
              <a:lnSpc>
                <a:spcPct val="100000"/>
              </a:lnSpc>
              <a:spcBef>
                <a:spcPts val="277"/>
              </a:spcBef>
              <a:spcAft>
                <a:spcPts val="0"/>
              </a:spcAft>
              <a:buClr>
                <a:schemeClr val="dk1"/>
              </a:buClr>
              <a:buSzPts val="1387"/>
              <a:buFont typeface="Arial"/>
              <a:buNone/>
              <a:defRPr sz="1387" b="1"/>
            </a:lvl4pPr>
            <a:lvl5pPr marL="2286000" lvl="4" indent="-228600" algn="l">
              <a:lnSpc>
                <a:spcPct val="100000"/>
              </a:lnSpc>
              <a:spcBef>
                <a:spcPts val="277"/>
              </a:spcBef>
              <a:spcAft>
                <a:spcPts val="0"/>
              </a:spcAft>
              <a:buClr>
                <a:schemeClr val="dk1"/>
              </a:buClr>
              <a:buSzPts val="1387"/>
              <a:buFont typeface="Arial"/>
              <a:buNone/>
              <a:defRPr sz="1387" b="1"/>
            </a:lvl5pPr>
            <a:lvl6pPr marL="2743200" lvl="5" indent="-228600" algn="l">
              <a:lnSpc>
                <a:spcPct val="100000"/>
              </a:lnSpc>
              <a:spcBef>
                <a:spcPts val="277"/>
              </a:spcBef>
              <a:spcAft>
                <a:spcPts val="0"/>
              </a:spcAft>
              <a:buClr>
                <a:schemeClr val="dk1"/>
              </a:buClr>
              <a:buSzPts val="1387"/>
              <a:buFont typeface="Arial"/>
              <a:buNone/>
              <a:defRPr sz="1387" b="1"/>
            </a:lvl6pPr>
            <a:lvl7pPr marL="3200400" lvl="6" indent="-228600" algn="l">
              <a:lnSpc>
                <a:spcPct val="100000"/>
              </a:lnSpc>
              <a:spcBef>
                <a:spcPts val="277"/>
              </a:spcBef>
              <a:spcAft>
                <a:spcPts val="0"/>
              </a:spcAft>
              <a:buClr>
                <a:schemeClr val="dk1"/>
              </a:buClr>
              <a:buSzPts val="1387"/>
              <a:buFont typeface="Arial"/>
              <a:buNone/>
              <a:defRPr sz="1387" b="1"/>
            </a:lvl7pPr>
            <a:lvl8pPr marL="3657600" lvl="7" indent="-228600" algn="l">
              <a:lnSpc>
                <a:spcPct val="100000"/>
              </a:lnSpc>
              <a:spcBef>
                <a:spcPts val="277"/>
              </a:spcBef>
              <a:spcAft>
                <a:spcPts val="0"/>
              </a:spcAft>
              <a:buClr>
                <a:schemeClr val="dk1"/>
              </a:buClr>
              <a:buSzPts val="1387"/>
              <a:buFont typeface="Arial"/>
              <a:buNone/>
              <a:defRPr sz="1387" b="1"/>
            </a:lvl8pPr>
            <a:lvl9pPr marL="4114800" lvl="8" indent="-228600" algn="l">
              <a:lnSpc>
                <a:spcPct val="100000"/>
              </a:lnSpc>
              <a:spcBef>
                <a:spcPts val="277"/>
              </a:spcBef>
              <a:spcAft>
                <a:spcPts val="0"/>
              </a:spcAft>
              <a:buClr>
                <a:schemeClr val="dk1"/>
              </a:buClr>
              <a:buSzPts val="1387"/>
              <a:buFont typeface="Arial"/>
              <a:buNone/>
              <a:defRPr sz="1387" b="1"/>
            </a:lvl9pPr>
          </a:lstStyle>
          <a:p>
            <a:endParaRPr/>
          </a:p>
        </p:txBody>
      </p:sp>
      <p:sp>
        <p:nvSpPr>
          <p:cNvPr id="38" name="Google Shape;38;p7"/>
          <p:cNvSpPr txBox="1">
            <a:spLocks noGrp="1"/>
          </p:cNvSpPr>
          <p:nvPr>
            <p:ph type="body" idx="4"/>
          </p:nvPr>
        </p:nvSpPr>
        <p:spPr>
          <a:xfrm>
            <a:off x="22296441" y="10439402"/>
            <a:ext cx="19400837" cy="18965864"/>
          </a:xfrm>
          <a:prstGeom prst="rect">
            <a:avLst/>
          </a:prstGeom>
          <a:noFill/>
          <a:ln>
            <a:noFill/>
          </a:ln>
        </p:spPr>
        <p:txBody>
          <a:bodyPr spcFirstLastPara="1" wrap="square" lIns="380325" tIns="380325" rIns="380325" bIns="380325" anchor="t" anchorCtr="0">
            <a:noAutofit/>
          </a:bodyPr>
          <a:lstStyle>
            <a:lvl1pPr marL="457200" lvl="0" indent="-364045" algn="l">
              <a:lnSpc>
                <a:spcPct val="100000"/>
              </a:lnSpc>
              <a:spcBef>
                <a:spcPts val="427"/>
              </a:spcBef>
              <a:spcAft>
                <a:spcPts val="0"/>
              </a:spcAft>
              <a:buClr>
                <a:schemeClr val="dk1"/>
              </a:buClr>
              <a:buSzPts val="2133"/>
              <a:buFont typeface="Arial"/>
              <a:buChar char="•"/>
              <a:defRPr sz="2133"/>
            </a:lvl1pPr>
            <a:lvl2pPr marL="914400" lvl="1" indent="-343725" algn="l">
              <a:lnSpc>
                <a:spcPct val="100000"/>
              </a:lnSpc>
              <a:spcBef>
                <a:spcPts val="363"/>
              </a:spcBef>
              <a:spcAft>
                <a:spcPts val="0"/>
              </a:spcAft>
              <a:buClr>
                <a:schemeClr val="dk1"/>
              </a:buClr>
              <a:buSzPts val="1813"/>
              <a:buFont typeface="Arial"/>
              <a:buChar char="–"/>
              <a:defRPr sz="1812"/>
            </a:lvl2pPr>
            <a:lvl3pPr marL="1371600" lvl="2" indent="-330200" algn="l">
              <a:lnSpc>
                <a:spcPct val="100000"/>
              </a:lnSpc>
              <a:spcBef>
                <a:spcPts val="320"/>
              </a:spcBef>
              <a:spcAft>
                <a:spcPts val="0"/>
              </a:spcAft>
              <a:buClr>
                <a:schemeClr val="dk1"/>
              </a:buClr>
              <a:buSzPts val="1600"/>
              <a:buFont typeface="Arial"/>
              <a:buChar char="•"/>
              <a:defRPr sz="1600"/>
            </a:lvl3pPr>
            <a:lvl4pPr marL="1828800" lvl="3" indent="-316674" algn="l">
              <a:lnSpc>
                <a:spcPct val="100000"/>
              </a:lnSpc>
              <a:spcBef>
                <a:spcPts val="277"/>
              </a:spcBef>
              <a:spcAft>
                <a:spcPts val="0"/>
              </a:spcAft>
              <a:buClr>
                <a:schemeClr val="dk1"/>
              </a:buClr>
              <a:buSzPts val="1387"/>
              <a:buFont typeface="Arial"/>
              <a:buChar char="–"/>
              <a:defRPr sz="1387"/>
            </a:lvl4pPr>
            <a:lvl5pPr marL="2286000" lvl="4" indent="-316674" algn="l">
              <a:lnSpc>
                <a:spcPct val="100000"/>
              </a:lnSpc>
              <a:spcBef>
                <a:spcPts val="277"/>
              </a:spcBef>
              <a:spcAft>
                <a:spcPts val="0"/>
              </a:spcAft>
              <a:buClr>
                <a:schemeClr val="dk1"/>
              </a:buClr>
              <a:buSzPts val="1387"/>
              <a:buFont typeface="Arial"/>
              <a:buChar char="»"/>
              <a:defRPr sz="1387"/>
            </a:lvl5pPr>
            <a:lvl6pPr marL="2743200" lvl="5" indent="-316674" algn="l">
              <a:lnSpc>
                <a:spcPct val="100000"/>
              </a:lnSpc>
              <a:spcBef>
                <a:spcPts val="277"/>
              </a:spcBef>
              <a:spcAft>
                <a:spcPts val="0"/>
              </a:spcAft>
              <a:buClr>
                <a:schemeClr val="dk1"/>
              </a:buClr>
              <a:buSzPts val="1387"/>
              <a:buFont typeface="Arial"/>
              <a:buChar char="»"/>
              <a:defRPr sz="1387"/>
            </a:lvl6pPr>
            <a:lvl7pPr marL="3200400" lvl="6" indent="-316674" algn="l">
              <a:lnSpc>
                <a:spcPct val="100000"/>
              </a:lnSpc>
              <a:spcBef>
                <a:spcPts val="277"/>
              </a:spcBef>
              <a:spcAft>
                <a:spcPts val="0"/>
              </a:spcAft>
              <a:buClr>
                <a:schemeClr val="dk1"/>
              </a:buClr>
              <a:buSzPts val="1387"/>
              <a:buFont typeface="Arial"/>
              <a:buChar char="»"/>
              <a:defRPr sz="1387"/>
            </a:lvl7pPr>
            <a:lvl8pPr marL="3657600" lvl="7" indent="-316674" algn="l">
              <a:lnSpc>
                <a:spcPct val="100000"/>
              </a:lnSpc>
              <a:spcBef>
                <a:spcPts val="277"/>
              </a:spcBef>
              <a:spcAft>
                <a:spcPts val="0"/>
              </a:spcAft>
              <a:buClr>
                <a:schemeClr val="dk1"/>
              </a:buClr>
              <a:buSzPts val="1387"/>
              <a:buFont typeface="Arial"/>
              <a:buChar char="»"/>
              <a:defRPr sz="1387"/>
            </a:lvl8pPr>
            <a:lvl9pPr marL="4114800" lvl="8" indent="-316674" algn="l">
              <a:lnSpc>
                <a:spcPct val="100000"/>
              </a:lnSpc>
              <a:spcBef>
                <a:spcPts val="277"/>
              </a:spcBef>
              <a:spcAft>
                <a:spcPts val="0"/>
              </a:spcAft>
              <a:buClr>
                <a:schemeClr val="dk1"/>
              </a:buClr>
              <a:buSzPts val="1387"/>
              <a:buFont typeface="Arial"/>
              <a:buChar char="»"/>
              <a:defRPr sz="1387"/>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9"/>
        <p:cNvGrpSpPr/>
        <p:nvPr/>
      </p:nvGrpSpPr>
      <p:grpSpPr>
        <a:xfrm>
          <a:off x="0" y="0"/>
          <a:ext cx="0" cy="0"/>
          <a:chOff x="0" y="0"/>
          <a:chExt cx="0" cy="0"/>
        </a:xfrm>
      </p:grpSpPr>
      <p:sp>
        <p:nvSpPr>
          <p:cNvPr id="40" name="Google Shape;40;p8"/>
          <p:cNvSpPr txBox="1">
            <a:spLocks noGrp="1"/>
          </p:cNvSpPr>
          <p:nvPr>
            <p:ph type="title"/>
          </p:nvPr>
        </p:nvSpPr>
        <p:spPr>
          <a:xfrm>
            <a:off x="960120" y="1272540"/>
            <a:ext cx="41925239" cy="2202180"/>
          </a:xfrm>
          <a:prstGeom prst="rect">
            <a:avLst/>
          </a:prstGeom>
          <a:noFill/>
          <a:ln>
            <a:noFill/>
          </a:ln>
        </p:spPr>
        <p:txBody>
          <a:bodyPr spcFirstLastPara="1" wrap="square" lIns="76050" tIns="38000" rIns="76050" bIns="380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1"/>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42"/>
        <p:cNvGrpSpPr/>
        <p:nvPr/>
      </p:nvGrpSpPr>
      <p:grpSpPr>
        <a:xfrm>
          <a:off x="0" y="0"/>
          <a:ext cx="0" cy="0"/>
          <a:chOff x="0" y="0"/>
          <a:chExt cx="0" cy="0"/>
        </a:xfrm>
      </p:grpSpPr>
      <p:sp>
        <p:nvSpPr>
          <p:cNvPr id="43" name="Google Shape;43;p10"/>
          <p:cNvSpPr txBox="1">
            <a:spLocks noGrp="1"/>
          </p:cNvSpPr>
          <p:nvPr>
            <p:ph type="title"/>
          </p:nvPr>
        </p:nvSpPr>
        <p:spPr>
          <a:xfrm>
            <a:off x="2193926" y="1311276"/>
            <a:ext cx="14439900" cy="5576889"/>
          </a:xfrm>
          <a:prstGeom prst="rect">
            <a:avLst/>
          </a:prstGeom>
          <a:noFill/>
          <a:ln>
            <a:noFill/>
          </a:ln>
        </p:spPr>
        <p:txBody>
          <a:bodyPr spcFirstLastPara="1" wrap="square" lIns="76050" tIns="38000" rIns="76050" bIns="38000" anchor="b" anchorCtr="0">
            <a:noAutofit/>
          </a:bodyPr>
          <a:lstStyle>
            <a:lvl1pPr lvl="0" algn="l">
              <a:lnSpc>
                <a:spcPct val="100000"/>
              </a:lnSpc>
              <a:spcBef>
                <a:spcPts val="0"/>
              </a:spcBef>
              <a:spcAft>
                <a:spcPts val="0"/>
              </a:spcAft>
              <a:buSzPts val="1400"/>
              <a:buNone/>
              <a:defRPr sz="1812" b="1"/>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44" name="Google Shape;44;p10"/>
          <p:cNvSpPr txBox="1">
            <a:spLocks noGrp="1"/>
          </p:cNvSpPr>
          <p:nvPr>
            <p:ph type="body" idx="1"/>
          </p:nvPr>
        </p:nvSpPr>
        <p:spPr>
          <a:xfrm>
            <a:off x="17160875" y="1311276"/>
            <a:ext cx="24536399" cy="28093989"/>
          </a:xfrm>
          <a:prstGeom prst="rect">
            <a:avLst/>
          </a:prstGeom>
          <a:noFill/>
          <a:ln>
            <a:noFill/>
          </a:ln>
        </p:spPr>
        <p:txBody>
          <a:bodyPr spcFirstLastPara="1" wrap="square" lIns="380325" tIns="380325" rIns="380325" bIns="380325" anchor="t" anchorCtr="0">
            <a:noAutofit/>
          </a:bodyPr>
          <a:lstStyle>
            <a:lvl1pPr marL="457200" lvl="0" indent="-411480" algn="l">
              <a:lnSpc>
                <a:spcPct val="100000"/>
              </a:lnSpc>
              <a:spcBef>
                <a:spcPts val="576"/>
              </a:spcBef>
              <a:spcAft>
                <a:spcPts val="0"/>
              </a:spcAft>
              <a:buClr>
                <a:schemeClr val="dk1"/>
              </a:buClr>
              <a:buSzPts val="2880"/>
              <a:buFont typeface="Arial"/>
              <a:buChar char="•"/>
              <a:defRPr sz="2880"/>
            </a:lvl1pPr>
            <a:lvl2pPr marL="914400" lvl="1" indent="-384365" algn="l">
              <a:lnSpc>
                <a:spcPct val="100000"/>
              </a:lnSpc>
              <a:spcBef>
                <a:spcPts val="491"/>
              </a:spcBef>
              <a:spcAft>
                <a:spcPts val="0"/>
              </a:spcAft>
              <a:buClr>
                <a:schemeClr val="dk1"/>
              </a:buClr>
              <a:buSzPts val="2453"/>
              <a:buFont typeface="Arial"/>
              <a:buChar char="–"/>
              <a:defRPr sz="2453"/>
            </a:lvl2pPr>
            <a:lvl3pPr marL="1371600" lvl="2" indent="-364045" algn="l">
              <a:lnSpc>
                <a:spcPct val="100000"/>
              </a:lnSpc>
              <a:spcBef>
                <a:spcPts val="427"/>
              </a:spcBef>
              <a:spcAft>
                <a:spcPts val="0"/>
              </a:spcAft>
              <a:buClr>
                <a:schemeClr val="dk1"/>
              </a:buClr>
              <a:buSzPts val="2133"/>
              <a:buFont typeface="Arial"/>
              <a:buChar char="•"/>
              <a:defRPr sz="2133"/>
            </a:lvl3pPr>
            <a:lvl4pPr marL="1828800" lvl="3" indent="-343725" algn="l">
              <a:lnSpc>
                <a:spcPct val="100000"/>
              </a:lnSpc>
              <a:spcBef>
                <a:spcPts val="363"/>
              </a:spcBef>
              <a:spcAft>
                <a:spcPts val="0"/>
              </a:spcAft>
              <a:buClr>
                <a:schemeClr val="dk1"/>
              </a:buClr>
              <a:buSzPts val="1813"/>
              <a:buFont typeface="Arial"/>
              <a:buChar char="–"/>
              <a:defRPr sz="1812"/>
            </a:lvl4pPr>
            <a:lvl5pPr marL="2286000" lvl="4" indent="-343725" algn="l">
              <a:lnSpc>
                <a:spcPct val="100000"/>
              </a:lnSpc>
              <a:spcBef>
                <a:spcPts val="363"/>
              </a:spcBef>
              <a:spcAft>
                <a:spcPts val="0"/>
              </a:spcAft>
              <a:buClr>
                <a:schemeClr val="dk1"/>
              </a:buClr>
              <a:buSzPts val="1813"/>
              <a:buFont typeface="Arial"/>
              <a:buChar char="»"/>
              <a:defRPr sz="1812"/>
            </a:lvl5pPr>
            <a:lvl6pPr marL="2743200" lvl="5" indent="-343725" algn="l">
              <a:lnSpc>
                <a:spcPct val="100000"/>
              </a:lnSpc>
              <a:spcBef>
                <a:spcPts val="363"/>
              </a:spcBef>
              <a:spcAft>
                <a:spcPts val="0"/>
              </a:spcAft>
              <a:buClr>
                <a:schemeClr val="dk1"/>
              </a:buClr>
              <a:buSzPts val="1813"/>
              <a:buFont typeface="Arial"/>
              <a:buChar char="»"/>
              <a:defRPr sz="1812"/>
            </a:lvl6pPr>
            <a:lvl7pPr marL="3200400" lvl="6" indent="-343725" algn="l">
              <a:lnSpc>
                <a:spcPct val="100000"/>
              </a:lnSpc>
              <a:spcBef>
                <a:spcPts val="363"/>
              </a:spcBef>
              <a:spcAft>
                <a:spcPts val="0"/>
              </a:spcAft>
              <a:buClr>
                <a:schemeClr val="dk1"/>
              </a:buClr>
              <a:buSzPts val="1813"/>
              <a:buFont typeface="Arial"/>
              <a:buChar char="»"/>
              <a:defRPr sz="1812"/>
            </a:lvl7pPr>
            <a:lvl8pPr marL="3657600" lvl="7" indent="-343725" algn="l">
              <a:lnSpc>
                <a:spcPct val="100000"/>
              </a:lnSpc>
              <a:spcBef>
                <a:spcPts val="363"/>
              </a:spcBef>
              <a:spcAft>
                <a:spcPts val="0"/>
              </a:spcAft>
              <a:buClr>
                <a:schemeClr val="dk1"/>
              </a:buClr>
              <a:buSzPts val="1813"/>
              <a:buFont typeface="Arial"/>
              <a:buChar char="»"/>
              <a:defRPr sz="1812"/>
            </a:lvl8pPr>
            <a:lvl9pPr marL="4114800" lvl="8" indent="-343725" algn="l">
              <a:lnSpc>
                <a:spcPct val="100000"/>
              </a:lnSpc>
              <a:spcBef>
                <a:spcPts val="363"/>
              </a:spcBef>
              <a:spcAft>
                <a:spcPts val="0"/>
              </a:spcAft>
              <a:buClr>
                <a:schemeClr val="dk1"/>
              </a:buClr>
              <a:buSzPts val="1813"/>
              <a:buFont typeface="Arial"/>
              <a:buChar char="»"/>
              <a:defRPr sz="1812"/>
            </a:lvl9pPr>
          </a:lstStyle>
          <a:p>
            <a:endParaRPr/>
          </a:p>
        </p:txBody>
      </p:sp>
      <p:sp>
        <p:nvSpPr>
          <p:cNvPr id="45" name="Google Shape;45;p10"/>
          <p:cNvSpPr txBox="1">
            <a:spLocks noGrp="1"/>
          </p:cNvSpPr>
          <p:nvPr>
            <p:ph type="body" idx="2"/>
          </p:nvPr>
        </p:nvSpPr>
        <p:spPr>
          <a:xfrm>
            <a:off x="2193926" y="6888164"/>
            <a:ext cx="14439900" cy="22517100"/>
          </a:xfrm>
          <a:prstGeom prst="rect">
            <a:avLst/>
          </a:prstGeom>
          <a:noFill/>
          <a:ln>
            <a:noFill/>
          </a:ln>
        </p:spPr>
        <p:txBody>
          <a:bodyPr spcFirstLastPara="1" wrap="square" lIns="380325" tIns="380325" rIns="380325" bIns="380325" anchor="t" anchorCtr="0">
            <a:noAutofit/>
          </a:bodyPr>
          <a:lstStyle>
            <a:lvl1pPr marL="457200" lvl="0" indent="-228600" algn="l">
              <a:lnSpc>
                <a:spcPct val="100000"/>
              </a:lnSpc>
              <a:spcBef>
                <a:spcPts val="256"/>
              </a:spcBef>
              <a:spcAft>
                <a:spcPts val="0"/>
              </a:spcAft>
              <a:buClr>
                <a:schemeClr val="dk1"/>
              </a:buClr>
              <a:buSzPts val="1280"/>
              <a:buFont typeface="Arial"/>
              <a:buNone/>
              <a:defRPr sz="1280"/>
            </a:lvl1pPr>
            <a:lvl2pPr marL="914400" lvl="1" indent="-228600" algn="l">
              <a:lnSpc>
                <a:spcPct val="100000"/>
              </a:lnSpc>
              <a:spcBef>
                <a:spcPts val="213"/>
              </a:spcBef>
              <a:spcAft>
                <a:spcPts val="0"/>
              </a:spcAft>
              <a:buClr>
                <a:schemeClr val="dk1"/>
              </a:buClr>
              <a:buSzPts val="1067"/>
              <a:buFont typeface="Arial"/>
              <a:buNone/>
              <a:defRPr sz="1067"/>
            </a:lvl2pPr>
            <a:lvl3pPr marL="1371600" lvl="2" indent="-228600" algn="l">
              <a:lnSpc>
                <a:spcPct val="100000"/>
              </a:lnSpc>
              <a:spcBef>
                <a:spcPts val="171"/>
              </a:spcBef>
              <a:spcAft>
                <a:spcPts val="0"/>
              </a:spcAft>
              <a:buClr>
                <a:schemeClr val="dk1"/>
              </a:buClr>
              <a:buSzPts val="853"/>
              <a:buFont typeface="Arial"/>
              <a:buNone/>
              <a:defRPr sz="853"/>
            </a:lvl3pPr>
            <a:lvl4pPr marL="1828800" lvl="3" indent="-228600" algn="l">
              <a:lnSpc>
                <a:spcPct val="100000"/>
              </a:lnSpc>
              <a:spcBef>
                <a:spcPts val="149"/>
              </a:spcBef>
              <a:spcAft>
                <a:spcPts val="0"/>
              </a:spcAft>
              <a:buClr>
                <a:schemeClr val="dk1"/>
              </a:buClr>
              <a:buSzPts val="747"/>
              <a:buFont typeface="Arial"/>
              <a:buNone/>
              <a:defRPr sz="747"/>
            </a:lvl4pPr>
            <a:lvl5pPr marL="2286000" lvl="4" indent="-228600" algn="l">
              <a:lnSpc>
                <a:spcPct val="100000"/>
              </a:lnSpc>
              <a:spcBef>
                <a:spcPts val="149"/>
              </a:spcBef>
              <a:spcAft>
                <a:spcPts val="0"/>
              </a:spcAft>
              <a:buClr>
                <a:schemeClr val="dk1"/>
              </a:buClr>
              <a:buSzPts val="747"/>
              <a:buFont typeface="Arial"/>
              <a:buNone/>
              <a:defRPr sz="747"/>
            </a:lvl5pPr>
            <a:lvl6pPr marL="2743200" lvl="5" indent="-228600" algn="l">
              <a:lnSpc>
                <a:spcPct val="100000"/>
              </a:lnSpc>
              <a:spcBef>
                <a:spcPts val="149"/>
              </a:spcBef>
              <a:spcAft>
                <a:spcPts val="0"/>
              </a:spcAft>
              <a:buClr>
                <a:schemeClr val="dk1"/>
              </a:buClr>
              <a:buSzPts val="747"/>
              <a:buFont typeface="Arial"/>
              <a:buNone/>
              <a:defRPr sz="747"/>
            </a:lvl6pPr>
            <a:lvl7pPr marL="3200400" lvl="6" indent="-228600" algn="l">
              <a:lnSpc>
                <a:spcPct val="100000"/>
              </a:lnSpc>
              <a:spcBef>
                <a:spcPts val="149"/>
              </a:spcBef>
              <a:spcAft>
                <a:spcPts val="0"/>
              </a:spcAft>
              <a:buClr>
                <a:schemeClr val="dk1"/>
              </a:buClr>
              <a:buSzPts val="747"/>
              <a:buFont typeface="Arial"/>
              <a:buNone/>
              <a:defRPr sz="747"/>
            </a:lvl7pPr>
            <a:lvl8pPr marL="3657600" lvl="7" indent="-228600" algn="l">
              <a:lnSpc>
                <a:spcPct val="100000"/>
              </a:lnSpc>
              <a:spcBef>
                <a:spcPts val="149"/>
              </a:spcBef>
              <a:spcAft>
                <a:spcPts val="0"/>
              </a:spcAft>
              <a:buClr>
                <a:schemeClr val="dk1"/>
              </a:buClr>
              <a:buSzPts val="747"/>
              <a:buFont typeface="Arial"/>
              <a:buNone/>
              <a:defRPr sz="747"/>
            </a:lvl8pPr>
            <a:lvl9pPr marL="4114800" lvl="8" indent="-228600" algn="l">
              <a:lnSpc>
                <a:spcPct val="100000"/>
              </a:lnSpc>
              <a:spcBef>
                <a:spcPts val="149"/>
              </a:spcBef>
              <a:spcAft>
                <a:spcPts val="0"/>
              </a:spcAft>
              <a:buClr>
                <a:schemeClr val="dk1"/>
              </a:buClr>
              <a:buSzPts val="747"/>
              <a:buFont typeface="Arial"/>
              <a:buNone/>
              <a:defRPr sz="747"/>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46"/>
        <p:cNvGrpSpPr/>
        <p:nvPr/>
      </p:nvGrpSpPr>
      <p:grpSpPr>
        <a:xfrm>
          <a:off x="0" y="0"/>
          <a:ext cx="0" cy="0"/>
          <a:chOff x="0" y="0"/>
          <a:chExt cx="0" cy="0"/>
        </a:xfrm>
      </p:grpSpPr>
      <p:sp>
        <p:nvSpPr>
          <p:cNvPr id="47" name="Google Shape;47;p11"/>
          <p:cNvSpPr txBox="1">
            <a:spLocks noGrp="1"/>
          </p:cNvSpPr>
          <p:nvPr>
            <p:ph type="title"/>
          </p:nvPr>
        </p:nvSpPr>
        <p:spPr>
          <a:xfrm>
            <a:off x="8602664" y="23042566"/>
            <a:ext cx="26335038" cy="2720975"/>
          </a:xfrm>
          <a:prstGeom prst="rect">
            <a:avLst/>
          </a:prstGeom>
          <a:noFill/>
          <a:ln>
            <a:noFill/>
          </a:ln>
        </p:spPr>
        <p:txBody>
          <a:bodyPr spcFirstLastPara="1" wrap="square" lIns="76050" tIns="38000" rIns="76050" bIns="38000" anchor="b" anchorCtr="0">
            <a:noAutofit/>
          </a:bodyPr>
          <a:lstStyle>
            <a:lvl1pPr lvl="0" algn="l">
              <a:lnSpc>
                <a:spcPct val="100000"/>
              </a:lnSpc>
              <a:spcBef>
                <a:spcPts val="0"/>
              </a:spcBef>
              <a:spcAft>
                <a:spcPts val="0"/>
              </a:spcAft>
              <a:buSzPts val="1400"/>
              <a:buNone/>
              <a:defRPr sz="1812" b="1"/>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48" name="Google Shape;48;p11"/>
          <p:cNvSpPr>
            <a:spLocks noGrp="1"/>
          </p:cNvSpPr>
          <p:nvPr>
            <p:ph type="pic" idx="2"/>
          </p:nvPr>
        </p:nvSpPr>
        <p:spPr>
          <a:xfrm>
            <a:off x="8602664" y="2941640"/>
            <a:ext cx="26335038" cy="19750088"/>
          </a:xfrm>
          <a:prstGeom prst="rect">
            <a:avLst/>
          </a:prstGeom>
          <a:noFill/>
          <a:ln>
            <a:noFill/>
          </a:ln>
        </p:spPr>
        <p:txBody>
          <a:bodyPr spcFirstLastPara="1" wrap="square" lIns="380325" tIns="380325" rIns="380325" bIns="380325" anchor="t" anchorCtr="0">
            <a:noAutofit/>
          </a:bodyPr>
          <a:lstStyle>
            <a:lvl1pPr marR="0" lvl="0" algn="l" rtl="0">
              <a:lnSpc>
                <a:spcPct val="100000"/>
              </a:lnSpc>
              <a:spcBef>
                <a:spcPts val="576"/>
              </a:spcBef>
              <a:spcAft>
                <a:spcPts val="0"/>
              </a:spcAft>
              <a:buClr>
                <a:schemeClr val="dk1"/>
              </a:buClr>
              <a:buSzPts val="2880"/>
              <a:buFont typeface="Arial"/>
              <a:buNone/>
              <a:defRPr sz="2880" b="0" i="0" u="none" strike="noStrike" cap="none">
                <a:solidFill>
                  <a:schemeClr val="dk1"/>
                </a:solidFill>
                <a:latin typeface="Arial"/>
                <a:ea typeface="Arial"/>
                <a:cs typeface="Arial"/>
                <a:sym typeface="Arial"/>
              </a:defRPr>
            </a:lvl1pPr>
            <a:lvl2pPr marR="0" lvl="1" algn="l" rtl="0">
              <a:lnSpc>
                <a:spcPct val="100000"/>
              </a:lnSpc>
              <a:spcBef>
                <a:spcPts val="491"/>
              </a:spcBef>
              <a:spcAft>
                <a:spcPts val="0"/>
              </a:spcAft>
              <a:buClr>
                <a:schemeClr val="dk1"/>
              </a:buClr>
              <a:buSzPts val="2453"/>
              <a:buFont typeface="Arial"/>
              <a:buNone/>
              <a:defRPr sz="2453" b="0" i="0" u="none" strike="noStrike" cap="none">
                <a:solidFill>
                  <a:schemeClr val="dk1"/>
                </a:solidFill>
                <a:latin typeface="Arial"/>
                <a:ea typeface="Arial"/>
                <a:cs typeface="Arial"/>
                <a:sym typeface="Arial"/>
              </a:defRPr>
            </a:lvl2pPr>
            <a:lvl3pPr marR="0" lvl="2" algn="l" rtl="0">
              <a:lnSpc>
                <a:spcPct val="100000"/>
              </a:lnSpc>
              <a:spcBef>
                <a:spcPts val="427"/>
              </a:spcBef>
              <a:spcAft>
                <a:spcPts val="0"/>
              </a:spcAft>
              <a:buClr>
                <a:schemeClr val="dk1"/>
              </a:buClr>
              <a:buSzPts val="2133"/>
              <a:buFont typeface="Arial"/>
              <a:buNone/>
              <a:defRPr sz="2133" b="0" i="0" u="none" strike="noStrike" cap="none">
                <a:solidFill>
                  <a:schemeClr val="dk1"/>
                </a:solidFill>
                <a:latin typeface="Arial"/>
                <a:ea typeface="Arial"/>
                <a:cs typeface="Arial"/>
                <a:sym typeface="Arial"/>
              </a:defRPr>
            </a:lvl3pPr>
            <a:lvl4pPr marR="0" lvl="3" algn="l" rtl="0">
              <a:lnSpc>
                <a:spcPct val="100000"/>
              </a:lnSpc>
              <a:spcBef>
                <a:spcPts val="363"/>
              </a:spcBef>
              <a:spcAft>
                <a:spcPts val="0"/>
              </a:spcAft>
              <a:buClr>
                <a:schemeClr val="dk1"/>
              </a:buClr>
              <a:buSzPts val="1813"/>
              <a:buFont typeface="Arial"/>
              <a:buNone/>
              <a:defRPr sz="1812" b="0" i="0" u="none" strike="noStrike" cap="none">
                <a:solidFill>
                  <a:schemeClr val="dk1"/>
                </a:solidFill>
                <a:latin typeface="Arial"/>
                <a:ea typeface="Arial"/>
                <a:cs typeface="Arial"/>
                <a:sym typeface="Arial"/>
              </a:defRPr>
            </a:lvl4pPr>
            <a:lvl5pPr marR="0" lvl="4" algn="l" rtl="0">
              <a:lnSpc>
                <a:spcPct val="100000"/>
              </a:lnSpc>
              <a:spcBef>
                <a:spcPts val="363"/>
              </a:spcBef>
              <a:spcAft>
                <a:spcPts val="0"/>
              </a:spcAft>
              <a:buClr>
                <a:schemeClr val="dk1"/>
              </a:buClr>
              <a:buSzPts val="1813"/>
              <a:buFont typeface="Arial"/>
              <a:buNone/>
              <a:defRPr sz="1812" b="0" i="0" u="none" strike="noStrike" cap="none">
                <a:solidFill>
                  <a:schemeClr val="dk1"/>
                </a:solidFill>
                <a:latin typeface="Arial"/>
                <a:ea typeface="Arial"/>
                <a:cs typeface="Arial"/>
                <a:sym typeface="Arial"/>
              </a:defRPr>
            </a:lvl5pPr>
            <a:lvl6pPr marR="0" lvl="5" algn="l" rtl="0">
              <a:lnSpc>
                <a:spcPct val="100000"/>
              </a:lnSpc>
              <a:spcBef>
                <a:spcPts val="363"/>
              </a:spcBef>
              <a:spcAft>
                <a:spcPts val="0"/>
              </a:spcAft>
              <a:buClr>
                <a:schemeClr val="dk1"/>
              </a:buClr>
              <a:buSzPts val="1813"/>
              <a:buFont typeface="Arial"/>
              <a:buNone/>
              <a:defRPr sz="1812" b="0" i="0" u="none" strike="noStrike" cap="none">
                <a:solidFill>
                  <a:schemeClr val="dk1"/>
                </a:solidFill>
                <a:latin typeface="Arial"/>
                <a:ea typeface="Arial"/>
                <a:cs typeface="Arial"/>
                <a:sym typeface="Arial"/>
              </a:defRPr>
            </a:lvl6pPr>
            <a:lvl7pPr marR="0" lvl="6" algn="l" rtl="0">
              <a:lnSpc>
                <a:spcPct val="100000"/>
              </a:lnSpc>
              <a:spcBef>
                <a:spcPts val="363"/>
              </a:spcBef>
              <a:spcAft>
                <a:spcPts val="0"/>
              </a:spcAft>
              <a:buClr>
                <a:schemeClr val="dk1"/>
              </a:buClr>
              <a:buSzPts val="1813"/>
              <a:buFont typeface="Arial"/>
              <a:buNone/>
              <a:defRPr sz="1812" b="0" i="0" u="none" strike="noStrike" cap="none">
                <a:solidFill>
                  <a:schemeClr val="dk1"/>
                </a:solidFill>
                <a:latin typeface="Arial"/>
                <a:ea typeface="Arial"/>
                <a:cs typeface="Arial"/>
                <a:sym typeface="Arial"/>
              </a:defRPr>
            </a:lvl7pPr>
            <a:lvl8pPr marR="0" lvl="7" algn="l" rtl="0">
              <a:lnSpc>
                <a:spcPct val="100000"/>
              </a:lnSpc>
              <a:spcBef>
                <a:spcPts val="363"/>
              </a:spcBef>
              <a:spcAft>
                <a:spcPts val="0"/>
              </a:spcAft>
              <a:buClr>
                <a:schemeClr val="dk1"/>
              </a:buClr>
              <a:buSzPts val="1813"/>
              <a:buFont typeface="Arial"/>
              <a:buNone/>
              <a:defRPr sz="1812" b="0" i="0" u="none" strike="noStrike" cap="none">
                <a:solidFill>
                  <a:schemeClr val="dk1"/>
                </a:solidFill>
                <a:latin typeface="Arial"/>
                <a:ea typeface="Arial"/>
                <a:cs typeface="Arial"/>
                <a:sym typeface="Arial"/>
              </a:defRPr>
            </a:lvl8pPr>
            <a:lvl9pPr marR="0" lvl="8" algn="l" rtl="0">
              <a:lnSpc>
                <a:spcPct val="100000"/>
              </a:lnSpc>
              <a:spcBef>
                <a:spcPts val="363"/>
              </a:spcBef>
              <a:spcAft>
                <a:spcPts val="0"/>
              </a:spcAft>
              <a:buClr>
                <a:schemeClr val="dk1"/>
              </a:buClr>
              <a:buSzPts val="1813"/>
              <a:buFont typeface="Arial"/>
              <a:buNone/>
              <a:defRPr sz="1812" b="0" i="0" u="none" strike="noStrike" cap="none">
                <a:solidFill>
                  <a:schemeClr val="dk1"/>
                </a:solidFill>
                <a:latin typeface="Arial"/>
                <a:ea typeface="Arial"/>
                <a:cs typeface="Arial"/>
                <a:sym typeface="Arial"/>
              </a:defRPr>
            </a:lvl9pPr>
          </a:lstStyle>
          <a:p>
            <a:endParaRPr/>
          </a:p>
        </p:txBody>
      </p:sp>
      <p:sp>
        <p:nvSpPr>
          <p:cNvPr id="49" name="Google Shape;49;p11"/>
          <p:cNvSpPr txBox="1">
            <a:spLocks noGrp="1"/>
          </p:cNvSpPr>
          <p:nvPr>
            <p:ph type="body" idx="1"/>
          </p:nvPr>
        </p:nvSpPr>
        <p:spPr>
          <a:xfrm>
            <a:off x="8602664" y="25763541"/>
            <a:ext cx="26335038" cy="3862388"/>
          </a:xfrm>
          <a:prstGeom prst="rect">
            <a:avLst/>
          </a:prstGeom>
          <a:noFill/>
          <a:ln>
            <a:noFill/>
          </a:ln>
        </p:spPr>
        <p:txBody>
          <a:bodyPr spcFirstLastPara="1" wrap="square" lIns="380325" tIns="380325" rIns="380325" bIns="380325" anchor="t" anchorCtr="0">
            <a:noAutofit/>
          </a:bodyPr>
          <a:lstStyle>
            <a:lvl1pPr marL="457200" lvl="0" indent="-228600" algn="l">
              <a:lnSpc>
                <a:spcPct val="100000"/>
              </a:lnSpc>
              <a:spcBef>
                <a:spcPts val="256"/>
              </a:spcBef>
              <a:spcAft>
                <a:spcPts val="0"/>
              </a:spcAft>
              <a:buClr>
                <a:schemeClr val="dk1"/>
              </a:buClr>
              <a:buSzPts val="1280"/>
              <a:buFont typeface="Arial"/>
              <a:buNone/>
              <a:defRPr sz="1280"/>
            </a:lvl1pPr>
            <a:lvl2pPr marL="914400" lvl="1" indent="-228600" algn="l">
              <a:lnSpc>
                <a:spcPct val="100000"/>
              </a:lnSpc>
              <a:spcBef>
                <a:spcPts val="213"/>
              </a:spcBef>
              <a:spcAft>
                <a:spcPts val="0"/>
              </a:spcAft>
              <a:buClr>
                <a:schemeClr val="dk1"/>
              </a:buClr>
              <a:buSzPts val="1067"/>
              <a:buFont typeface="Arial"/>
              <a:buNone/>
              <a:defRPr sz="1067"/>
            </a:lvl2pPr>
            <a:lvl3pPr marL="1371600" lvl="2" indent="-228600" algn="l">
              <a:lnSpc>
                <a:spcPct val="100000"/>
              </a:lnSpc>
              <a:spcBef>
                <a:spcPts val="171"/>
              </a:spcBef>
              <a:spcAft>
                <a:spcPts val="0"/>
              </a:spcAft>
              <a:buClr>
                <a:schemeClr val="dk1"/>
              </a:buClr>
              <a:buSzPts val="853"/>
              <a:buFont typeface="Arial"/>
              <a:buNone/>
              <a:defRPr sz="853"/>
            </a:lvl3pPr>
            <a:lvl4pPr marL="1828800" lvl="3" indent="-228600" algn="l">
              <a:lnSpc>
                <a:spcPct val="100000"/>
              </a:lnSpc>
              <a:spcBef>
                <a:spcPts val="149"/>
              </a:spcBef>
              <a:spcAft>
                <a:spcPts val="0"/>
              </a:spcAft>
              <a:buClr>
                <a:schemeClr val="dk1"/>
              </a:buClr>
              <a:buSzPts val="747"/>
              <a:buFont typeface="Arial"/>
              <a:buNone/>
              <a:defRPr sz="747"/>
            </a:lvl4pPr>
            <a:lvl5pPr marL="2286000" lvl="4" indent="-228600" algn="l">
              <a:lnSpc>
                <a:spcPct val="100000"/>
              </a:lnSpc>
              <a:spcBef>
                <a:spcPts val="149"/>
              </a:spcBef>
              <a:spcAft>
                <a:spcPts val="0"/>
              </a:spcAft>
              <a:buClr>
                <a:schemeClr val="dk1"/>
              </a:buClr>
              <a:buSzPts val="747"/>
              <a:buFont typeface="Arial"/>
              <a:buNone/>
              <a:defRPr sz="747"/>
            </a:lvl5pPr>
            <a:lvl6pPr marL="2743200" lvl="5" indent="-228600" algn="l">
              <a:lnSpc>
                <a:spcPct val="100000"/>
              </a:lnSpc>
              <a:spcBef>
                <a:spcPts val="149"/>
              </a:spcBef>
              <a:spcAft>
                <a:spcPts val="0"/>
              </a:spcAft>
              <a:buClr>
                <a:schemeClr val="dk1"/>
              </a:buClr>
              <a:buSzPts val="747"/>
              <a:buFont typeface="Arial"/>
              <a:buNone/>
              <a:defRPr sz="747"/>
            </a:lvl6pPr>
            <a:lvl7pPr marL="3200400" lvl="6" indent="-228600" algn="l">
              <a:lnSpc>
                <a:spcPct val="100000"/>
              </a:lnSpc>
              <a:spcBef>
                <a:spcPts val="149"/>
              </a:spcBef>
              <a:spcAft>
                <a:spcPts val="0"/>
              </a:spcAft>
              <a:buClr>
                <a:schemeClr val="dk1"/>
              </a:buClr>
              <a:buSzPts val="747"/>
              <a:buFont typeface="Arial"/>
              <a:buNone/>
              <a:defRPr sz="747"/>
            </a:lvl7pPr>
            <a:lvl8pPr marL="3657600" lvl="7" indent="-228600" algn="l">
              <a:lnSpc>
                <a:spcPct val="100000"/>
              </a:lnSpc>
              <a:spcBef>
                <a:spcPts val="149"/>
              </a:spcBef>
              <a:spcAft>
                <a:spcPts val="0"/>
              </a:spcAft>
              <a:buClr>
                <a:schemeClr val="dk1"/>
              </a:buClr>
              <a:buSzPts val="747"/>
              <a:buFont typeface="Arial"/>
              <a:buNone/>
              <a:defRPr sz="747"/>
            </a:lvl8pPr>
            <a:lvl9pPr marL="4114800" lvl="8" indent="-228600" algn="l">
              <a:lnSpc>
                <a:spcPct val="100000"/>
              </a:lnSpc>
              <a:spcBef>
                <a:spcPts val="149"/>
              </a:spcBef>
              <a:spcAft>
                <a:spcPts val="0"/>
              </a:spcAft>
              <a:buClr>
                <a:schemeClr val="dk1"/>
              </a:buClr>
              <a:buSzPts val="747"/>
              <a:buFont typeface="Arial"/>
              <a:buNone/>
              <a:defRPr sz="747"/>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43891199" cy="4800600"/>
          </a:xfrm>
          <a:prstGeom prst="rect">
            <a:avLst/>
          </a:prstGeom>
          <a:solidFill>
            <a:schemeClr val="accent2"/>
          </a:solidFill>
          <a:ln w="9525" cap="flat" cmpd="sng">
            <a:solidFill>
              <a:schemeClr val="dk1"/>
            </a:solidFill>
            <a:prstDash val="solid"/>
            <a:miter lim="800000"/>
            <a:headEnd type="none" w="sm" len="sm"/>
            <a:tailEnd type="none" w="sm" len="sm"/>
          </a:ln>
        </p:spPr>
        <p:txBody>
          <a:bodyPr spcFirstLastPara="1" wrap="square" lIns="81275" tIns="40625" rIns="81275" bIns="40625" anchor="ctr" anchorCtr="0">
            <a:noAutofit/>
          </a:bodyPr>
          <a:lstStyle/>
          <a:p>
            <a:pPr marL="0" marR="0" lvl="0" indent="0" algn="l" rtl="0">
              <a:lnSpc>
                <a:spcPct val="100000"/>
              </a:lnSpc>
              <a:spcBef>
                <a:spcPts val="0"/>
              </a:spcBef>
              <a:spcAft>
                <a:spcPts val="0"/>
              </a:spcAft>
              <a:buClr>
                <a:srgbClr val="000000"/>
              </a:buClr>
              <a:buSzPts val="2195"/>
              <a:buFont typeface="Arial"/>
              <a:buNone/>
            </a:pPr>
            <a:endParaRPr sz="2195" b="0" i="0" u="none" strike="noStrike" cap="none">
              <a:solidFill>
                <a:schemeClr val="dk1"/>
              </a:solidFill>
              <a:latin typeface="Arial"/>
              <a:ea typeface="Arial"/>
              <a:cs typeface="Arial"/>
              <a:sym typeface="Arial"/>
            </a:endParaRPr>
          </a:p>
        </p:txBody>
      </p:sp>
      <p:sp>
        <p:nvSpPr>
          <p:cNvPr id="11" name="Google Shape;11;p2"/>
          <p:cNvSpPr/>
          <p:nvPr/>
        </p:nvSpPr>
        <p:spPr>
          <a:xfrm>
            <a:off x="693421" y="5638800"/>
            <a:ext cx="9974580" cy="26563319"/>
          </a:xfrm>
          <a:prstGeom prst="rect">
            <a:avLst/>
          </a:prstGeom>
          <a:solidFill>
            <a:srgbClr val="FFFFFF"/>
          </a:solidFill>
          <a:ln w="9525" cap="flat" cmpd="sng">
            <a:solidFill>
              <a:schemeClr val="dk1"/>
            </a:solidFill>
            <a:prstDash val="solid"/>
            <a:miter lim="800000"/>
            <a:headEnd type="none" w="sm" len="sm"/>
            <a:tailEnd type="none" w="sm" len="sm"/>
          </a:ln>
        </p:spPr>
        <p:txBody>
          <a:bodyPr spcFirstLastPara="1" wrap="square" lIns="81275" tIns="40625" rIns="81275" bIns="40625" anchor="ctr" anchorCtr="0">
            <a:noAutofit/>
          </a:bodyPr>
          <a:lstStyle/>
          <a:p>
            <a:pPr marL="0" marR="0" lvl="0" indent="0" algn="l" rtl="0">
              <a:lnSpc>
                <a:spcPct val="100000"/>
              </a:lnSpc>
              <a:spcBef>
                <a:spcPts val="0"/>
              </a:spcBef>
              <a:spcAft>
                <a:spcPts val="0"/>
              </a:spcAft>
              <a:buClr>
                <a:srgbClr val="000000"/>
              </a:buClr>
              <a:buSzPts val="2195"/>
              <a:buFont typeface="Arial"/>
              <a:buNone/>
            </a:pPr>
            <a:endParaRPr sz="2195" b="0" i="0" u="none" strike="noStrike" cap="none">
              <a:solidFill>
                <a:schemeClr val="dk1"/>
              </a:solidFill>
              <a:latin typeface="Arial"/>
              <a:ea typeface="Arial"/>
              <a:cs typeface="Arial"/>
              <a:sym typeface="Arial"/>
            </a:endParaRPr>
          </a:p>
        </p:txBody>
      </p:sp>
      <p:sp>
        <p:nvSpPr>
          <p:cNvPr id="12" name="Google Shape;12;p2"/>
          <p:cNvSpPr/>
          <p:nvPr/>
        </p:nvSpPr>
        <p:spPr>
          <a:xfrm>
            <a:off x="0" y="4800600"/>
            <a:ext cx="43891199" cy="129540"/>
          </a:xfrm>
          <a:prstGeom prst="rect">
            <a:avLst/>
          </a:prstGeom>
          <a:solidFill>
            <a:srgbClr val="660000"/>
          </a:solidFill>
          <a:ln w="152400" cap="flat" cmpd="sng">
            <a:solidFill>
              <a:srgbClr val="FF9900"/>
            </a:solidFill>
            <a:prstDash val="solid"/>
            <a:miter lim="800000"/>
            <a:headEnd type="none" w="sm" len="sm"/>
            <a:tailEnd type="none" w="sm" len="sm"/>
          </a:ln>
        </p:spPr>
        <p:txBody>
          <a:bodyPr spcFirstLastPara="1" wrap="square" lIns="81275" tIns="40625" rIns="81275" bIns="40625" anchor="ctr" anchorCtr="0">
            <a:noAutofit/>
          </a:bodyPr>
          <a:lstStyle/>
          <a:p>
            <a:pPr marL="0" marR="0" lvl="0" indent="0" algn="l" rtl="0">
              <a:lnSpc>
                <a:spcPct val="100000"/>
              </a:lnSpc>
              <a:spcBef>
                <a:spcPts val="0"/>
              </a:spcBef>
              <a:spcAft>
                <a:spcPts val="0"/>
              </a:spcAft>
              <a:buClr>
                <a:srgbClr val="000000"/>
              </a:buClr>
              <a:buSzPts val="2195"/>
              <a:buFont typeface="Arial"/>
              <a:buNone/>
            </a:pPr>
            <a:endParaRPr sz="2195" b="0" i="0" u="none" strike="noStrike" cap="none">
              <a:solidFill>
                <a:schemeClr val="dk1"/>
              </a:solidFill>
              <a:latin typeface="Arial"/>
              <a:ea typeface="Arial"/>
              <a:cs typeface="Arial"/>
              <a:sym typeface="Arial"/>
            </a:endParaRPr>
          </a:p>
        </p:txBody>
      </p:sp>
      <p:sp>
        <p:nvSpPr>
          <p:cNvPr id="13" name="Google Shape;13;p2"/>
          <p:cNvSpPr txBox="1"/>
          <p:nvPr/>
        </p:nvSpPr>
        <p:spPr>
          <a:xfrm>
            <a:off x="609600" y="32445963"/>
            <a:ext cx="2514600" cy="275603"/>
          </a:xfrm>
          <a:prstGeom prst="rect">
            <a:avLst/>
          </a:prstGeom>
          <a:noFill/>
          <a:ln>
            <a:noFill/>
          </a:ln>
        </p:spPr>
        <p:txBody>
          <a:bodyPr spcFirstLastPara="1" wrap="square" lIns="81100" tIns="40550" rIns="81100" bIns="40550" anchor="t" anchorCtr="0">
            <a:spAutoFit/>
          </a:bodyPr>
          <a:lstStyle/>
          <a:p>
            <a:pPr marL="0" marR="0" lvl="0" indent="0" algn="l" rtl="0">
              <a:lnSpc>
                <a:spcPct val="65000"/>
              </a:lnSpc>
              <a:spcBef>
                <a:spcPts val="0"/>
              </a:spcBef>
              <a:spcAft>
                <a:spcPts val="0"/>
              </a:spcAft>
              <a:buClr>
                <a:srgbClr val="000000"/>
              </a:buClr>
              <a:buSzPts val="427"/>
              <a:buFont typeface="Arial"/>
              <a:buNone/>
            </a:pPr>
            <a:r>
              <a:rPr lang="en-US" sz="427" b="1" i="0" u="none" strike="noStrike" cap="none">
                <a:solidFill>
                  <a:schemeClr val="lt2"/>
                </a:solidFill>
                <a:latin typeface="Arial"/>
                <a:ea typeface="Arial"/>
                <a:cs typeface="Arial"/>
                <a:sym typeface="Arial"/>
              </a:rPr>
              <a:t>TEMPLATE DESIGN © 2008</a:t>
            </a:r>
            <a:endParaRPr sz="1400" b="0" i="0" u="none" strike="noStrike" cap="none">
              <a:solidFill>
                <a:srgbClr val="000000"/>
              </a:solidFill>
              <a:latin typeface="Arial"/>
              <a:ea typeface="Arial"/>
              <a:cs typeface="Arial"/>
              <a:sym typeface="Arial"/>
            </a:endParaRPr>
          </a:p>
          <a:p>
            <a:pPr marL="0" marR="0" lvl="0" indent="0" algn="l" rtl="0">
              <a:lnSpc>
                <a:spcPct val="65000"/>
              </a:lnSpc>
              <a:spcBef>
                <a:spcPts val="427"/>
              </a:spcBef>
              <a:spcAft>
                <a:spcPts val="0"/>
              </a:spcAft>
              <a:buClr>
                <a:srgbClr val="000000"/>
              </a:buClr>
              <a:buSzPts val="853"/>
              <a:buFont typeface="Arial"/>
              <a:buNone/>
            </a:pPr>
            <a:r>
              <a:rPr lang="en-US" sz="853" b="1" i="0" u="none" strike="noStrike" cap="none">
                <a:solidFill>
                  <a:schemeClr val="lt2"/>
                </a:solidFill>
                <a:latin typeface="Arial"/>
                <a:ea typeface="Arial"/>
                <a:cs typeface="Arial"/>
                <a:sym typeface="Arial"/>
              </a:rPr>
              <a:t>www.PosterPresentations.com</a:t>
            </a:r>
            <a:endParaRPr sz="1400" b="0" i="0" u="none" strike="noStrike" cap="none">
              <a:solidFill>
                <a:srgbClr val="000000"/>
              </a:solidFill>
              <a:latin typeface="Arial"/>
              <a:ea typeface="Arial"/>
              <a:cs typeface="Arial"/>
              <a:sym typeface="Arial"/>
            </a:endParaRPr>
          </a:p>
        </p:txBody>
      </p:sp>
      <p:sp>
        <p:nvSpPr>
          <p:cNvPr id="14" name="Google Shape;14;p2"/>
          <p:cNvSpPr txBox="1">
            <a:spLocks noGrp="1"/>
          </p:cNvSpPr>
          <p:nvPr>
            <p:ph type="title"/>
          </p:nvPr>
        </p:nvSpPr>
        <p:spPr>
          <a:xfrm>
            <a:off x="960120" y="1272540"/>
            <a:ext cx="41925239" cy="2202180"/>
          </a:xfrm>
          <a:prstGeom prst="rect">
            <a:avLst/>
          </a:prstGeom>
          <a:noFill/>
          <a:ln>
            <a:noFill/>
          </a:ln>
        </p:spPr>
        <p:txBody>
          <a:bodyPr spcFirstLastPara="1" wrap="square" lIns="76050" tIns="38000" rIns="76050" bIns="38000" anchor="ctr" anchorCtr="0">
            <a:noAutofit/>
          </a:bodyPr>
          <a:lstStyle>
            <a:lvl1pPr marR="0" lvl="0" algn="ctr" rtl="0">
              <a:lnSpc>
                <a:spcPct val="100000"/>
              </a:lnSpc>
              <a:spcBef>
                <a:spcPts val="0"/>
              </a:spcBef>
              <a:spcAft>
                <a:spcPts val="0"/>
              </a:spcAft>
              <a:buClr>
                <a:srgbClr val="000000"/>
              </a:buClr>
              <a:buSzPts val="1400"/>
              <a:buFont typeface="Arial"/>
              <a:buNone/>
              <a:defRPr sz="7680" b="0" i="0" u="none" strike="noStrike" cap="none">
                <a:solidFill>
                  <a:srgbClr val="FFFFFF"/>
                </a:solidFill>
                <a:latin typeface="Arial"/>
                <a:ea typeface="Arial"/>
                <a:cs typeface="Arial"/>
                <a:sym typeface="Arial"/>
              </a:defRPr>
            </a:lvl1pPr>
            <a:lvl2pPr marR="0" lvl="1" algn="ctr" rtl="0">
              <a:lnSpc>
                <a:spcPct val="100000"/>
              </a:lnSpc>
              <a:spcBef>
                <a:spcPts val="0"/>
              </a:spcBef>
              <a:spcAft>
                <a:spcPts val="0"/>
              </a:spcAft>
              <a:buClr>
                <a:srgbClr val="000000"/>
              </a:buClr>
              <a:buSzPts val="1400"/>
              <a:buFont typeface="Arial"/>
              <a:buNone/>
              <a:defRPr sz="7680" b="0" i="0" u="none" strike="noStrike" cap="none">
                <a:solidFill>
                  <a:srgbClr val="FFFFFF"/>
                </a:solidFill>
                <a:latin typeface="Arial"/>
                <a:ea typeface="Arial"/>
                <a:cs typeface="Arial"/>
                <a:sym typeface="Arial"/>
              </a:defRPr>
            </a:lvl2pPr>
            <a:lvl3pPr marR="0" lvl="2" algn="ctr" rtl="0">
              <a:lnSpc>
                <a:spcPct val="100000"/>
              </a:lnSpc>
              <a:spcBef>
                <a:spcPts val="0"/>
              </a:spcBef>
              <a:spcAft>
                <a:spcPts val="0"/>
              </a:spcAft>
              <a:buClr>
                <a:srgbClr val="000000"/>
              </a:buClr>
              <a:buSzPts val="1400"/>
              <a:buFont typeface="Arial"/>
              <a:buNone/>
              <a:defRPr sz="7680" b="0" i="0" u="none" strike="noStrike" cap="none">
                <a:solidFill>
                  <a:srgbClr val="FFFFFF"/>
                </a:solidFill>
                <a:latin typeface="Arial"/>
                <a:ea typeface="Arial"/>
                <a:cs typeface="Arial"/>
                <a:sym typeface="Arial"/>
              </a:defRPr>
            </a:lvl3pPr>
            <a:lvl4pPr marR="0" lvl="3" algn="ctr" rtl="0">
              <a:lnSpc>
                <a:spcPct val="100000"/>
              </a:lnSpc>
              <a:spcBef>
                <a:spcPts val="0"/>
              </a:spcBef>
              <a:spcAft>
                <a:spcPts val="0"/>
              </a:spcAft>
              <a:buClr>
                <a:srgbClr val="000000"/>
              </a:buClr>
              <a:buSzPts val="1400"/>
              <a:buFont typeface="Arial"/>
              <a:buNone/>
              <a:defRPr sz="7680" b="0" i="0" u="none" strike="noStrike" cap="none">
                <a:solidFill>
                  <a:srgbClr val="FFFFFF"/>
                </a:solidFill>
                <a:latin typeface="Arial"/>
                <a:ea typeface="Arial"/>
                <a:cs typeface="Arial"/>
                <a:sym typeface="Arial"/>
              </a:defRPr>
            </a:lvl4pPr>
            <a:lvl5pPr marR="0" lvl="4" algn="ctr" rtl="0">
              <a:lnSpc>
                <a:spcPct val="100000"/>
              </a:lnSpc>
              <a:spcBef>
                <a:spcPts val="0"/>
              </a:spcBef>
              <a:spcAft>
                <a:spcPts val="0"/>
              </a:spcAft>
              <a:buClr>
                <a:srgbClr val="000000"/>
              </a:buClr>
              <a:buSzPts val="1400"/>
              <a:buFont typeface="Arial"/>
              <a:buNone/>
              <a:defRPr sz="7680" b="0" i="0" u="none" strike="noStrike" cap="none">
                <a:solidFill>
                  <a:srgbClr val="FFFFFF"/>
                </a:solidFill>
                <a:latin typeface="Arial"/>
                <a:ea typeface="Arial"/>
                <a:cs typeface="Arial"/>
                <a:sym typeface="Arial"/>
              </a:defRPr>
            </a:lvl5pPr>
            <a:lvl6pPr marR="0" lvl="5" algn="ctr" rtl="0">
              <a:lnSpc>
                <a:spcPct val="100000"/>
              </a:lnSpc>
              <a:spcBef>
                <a:spcPts val="0"/>
              </a:spcBef>
              <a:spcAft>
                <a:spcPts val="0"/>
              </a:spcAft>
              <a:buClr>
                <a:srgbClr val="000000"/>
              </a:buClr>
              <a:buSzPts val="1400"/>
              <a:buFont typeface="Arial"/>
              <a:buNone/>
              <a:defRPr sz="7680" b="0" i="0" u="none" strike="noStrike" cap="none">
                <a:solidFill>
                  <a:srgbClr val="FFFFFF"/>
                </a:solidFill>
                <a:latin typeface="Arial"/>
                <a:ea typeface="Arial"/>
                <a:cs typeface="Arial"/>
                <a:sym typeface="Arial"/>
              </a:defRPr>
            </a:lvl6pPr>
            <a:lvl7pPr marR="0" lvl="6" algn="ctr" rtl="0">
              <a:lnSpc>
                <a:spcPct val="100000"/>
              </a:lnSpc>
              <a:spcBef>
                <a:spcPts val="0"/>
              </a:spcBef>
              <a:spcAft>
                <a:spcPts val="0"/>
              </a:spcAft>
              <a:buClr>
                <a:srgbClr val="000000"/>
              </a:buClr>
              <a:buSzPts val="1400"/>
              <a:buFont typeface="Arial"/>
              <a:buNone/>
              <a:defRPr sz="7680" b="0" i="0" u="none" strike="noStrike" cap="none">
                <a:solidFill>
                  <a:srgbClr val="FFFFFF"/>
                </a:solidFill>
                <a:latin typeface="Arial"/>
                <a:ea typeface="Arial"/>
                <a:cs typeface="Arial"/>
                <a:sym typeface="Arial"/>
              </a:defRPr>
            </a:lvl7pPr>
            <a:lvl8pPr marR="0" lvl="7" algn="ctr" rtl="0">
              <a:lnSpc>
                <a:spcPct val="100000"/>
              </a:lnSpc>
              <a:spcBef>
                <a:spcPts val="0"/>
              </a:spcBef>
              <a:spcAft>
                <a:spcPts val="0"/>
              </a:spcAft>
              <a:buClr>
                <a:srgbClr val="000000"/>
              </a:buClr>
              <a:buSzPts val="1400"/>
              <a:buFont typeface="Arial"/>
              <a:buNone/>
              <a:defRPr sz="7680" b="0" i="0" u="none" strike="noStrike" cap="none">
                <a:solidFill>
                  <a:srgbClr val="FFFFFF"/>
                </a:solidFill>
                <a:latin typeface="Arial"/>
                <a:ea typeface="Arial"/>
                <a:cs typeface="Arial"/>
                <a:sym typeface="Arial"/>
              </a:defRPr>
            </a:lvl8pPr>
            <a:lvl9pPr marR="0" lvl="8" algn="ctr" rtl="0">
              <a:lnSpc>
                <a:spcPct val="100000"/>
              </a:lnSpc>
              <a:spcBef>
                <a:spcPts val="0"/>
              </a:spcBef>
              <a:spcAft>
                <a:spcPts val="0"/>
              </a:spcAft>
              <a:buClr>
                <a:srgbClr val="000000"/>
              </a:buClr>
              <a:buSzPts val="1400"/>
              <a:buFont typeface="Arial"/>
              <a:buNone/>
              <a:defRPr sz="7680" b="0" i="0" u="none" strike="noStrike" cap="none">
                <a:solidFill>
                  <a:srgbClr val="FFFFFF"/>
                </a:solidFill>
                <a:latin typeface="Arial"/>
                <a:ea typeface="Arial"/>
                <a:cs typeface="Arial"/>
                <a:sym typeface="Arial"/>
              </a:defRPr>
            </a:lvl9pPr>
          </a:lstStyle>
          <a:p>
            <a:endParaRPr/>
          </a:p>
        </p:txBody>
      </p:sp>
      <p:sp>
        <p:nvSpPr>
          <p:cNvPr id="15" name="Google Shape;15;p2"/>
          <p:cNvSpPr txBox="1">
            <a:spLocks noGrp="1"/>
          </p:cNvSpPr>
          <p:nvPr>
            <p:ph type="body" idx="1"/>
          </p:nvPr>
        </p:nvSpPr>
        <p:spPr>
          <a:xfrm>
            <a:off x="693421" y="5638800"/>
            <a:ext cx="9974580" cy="26563319"/>
          </a:xfrm>
          <a:prstGeom prst="rect">
            <a:avLst/>
          </a:prstGeom>
          <a:noFill/>
          <a:ln>
            <a:noFill/>
          </a:ln>
        </p:spPr>
        <p:txBody>
          <a:bodyPr spcFirstLastPara="1" wrap="square" lIns="380325" tIns="380325" rIns="380325" bIns="380325" anchor="t" anchorCtr="0">
            <a:noAutofit/>
          </a:bodyPr>
          <a:lstStyle>
            <a:lvl1pPr marL="457200" marR="0" lvl="0" indent="-391160" algn="l" rtl="0">
              <a:lnSpc>
                <a:spcPct val="100000"/>
              </a:lnSpc>
              <a:spcBef>
                <a:spcPts val="512"/>
              </a:spcBef>
              <a:spcAft>
                <a:spcPts val="0"/>
              </a:spcAft>
              <a:buClr>
                <a:schemeClr val="dk1"/>
              </a:buClr>
              <a:buSzPts val="2560"/>
              <a:buFont typeface="Arial"/>
              <a:buChar char="•"/>
              <a:defRPr sz="2560" b="0" i="0" u="none" strike="noStrike" cap="none">
                <a:solidFill>
                  <a:schemeClr val="dk1"/>
                </a:solidFill>
                <a:latin typeface="Arial"/>
                <a:ea typeface="Arial"/>
                <a:cs typeface="Arial"/>
                <a:sym typeface="Arial"/>
              </a:defRPr>
            </a:lvl1pPr>
            <a:lvl2pPr marL="914400" marR="0" lvl="1" indent="-391160" algn="l" rtl="0">
              <a:lnSpc>
                <a:spcPct val="100000"/>
              </a:lnSpc>
              <a:spcBef>
                <a:spcPts val="512"/>
              </a:spcBef>
              <a:spcAft>
                <a:spcPts val="0"/>
              </a:spcAft>
              <a:buClr>
                <a:schemeClr val="dk1"/>
              </a:buClr>
              <a:buSzPts val="2560"/>
              <a:buFont typeface="Arial"/>
              <a:buChar char="–"/>
              <a:defRPr sz="2560" b="0" i="0" u="none" strike="noStrike" cap="none">
                <a:solidFill>
                  <a:schemeClr val="dk1"/>
                </a:solidFill>
                <a:latin typeface="Arial"/>
                <a:ea typeface="Arial"/>
                <a:cs typeface="Arial"/>
                <a:sym typeface="Arial"/>
              </a:defRPr>
            </a:lvl2pPr>
            <a:lvl3pPr marL="1371600" marR="0" lvl="2" indent="-364045" algn="l" rtl="0">
              <a:lnSpc>
                <a:spcPct val="100000"/>
              </a:lnSpc>
              <a:spcBef>
                <a:spcPts val="427"/>
              </a:spcBef>
              <a:spcAft>
                <a:spcPts val="0"/>
              </a:spcAft>
              <a:buClr>
                <a:schemeClr val="dk1"/>
              </a:buClr>
              <a:buSzPts val="2133"/>
              <a:buFont typeface="Arial"/>
              <a:buChar char="•"/>
              <a:defRPr sz="2133" b="0" i="0" u="none" strike="noStrike" cap="none">
                <a:solidFill>
                  <a:schemeClr val="dk1"/>
                </a:solidFill>
                <a:latin typeface="Arial"/>
                <a:ea typeface="Arial"/>
                <a:cs typeface="Arial"/>
                <a:sym typeface="Arial"/>
              </a:defRPr>
            </a:lvl3pPr>
            <a:lvl4pPr marL="1828800" marR="0" lvl="3" indent="-336994" algn="l" rtl="0">
              <a:lnSpc>
                <a:spcPct val="100000"/>
              </a:lnSpc>
              <a:spcBef>
                <a:spcPts val="341"/>
              </a:spcBef>
              <a:spcAft>
                <a:spcPts val="0"/>
              </a:spcAft>
              <a:buClr>
                <a:schemeClr val="dk1"/>
              </a:buClr>
              <a:buSzPts val="1707"/>
              <a:buFont typeface="Arial"/>
              <a:buChar char="–"/>
              <a:defRPr sz="1707" b="0" i="0" u="none" strike="noStrike" cap="none">
                <a:solidFill>
                  <a:schemeClr val="dk1"/>
                </a:solidFill>
                <a:latin typeface="Arial"/>
                <a:ea typeface="Arial"/>
                <a:cs typeface="Arial"/>
                <a:sym typeface="Arial"/>
              </a:defRPr>
            </a:lvl4pPr>
            <a:lvl5pPr marL="2286000" marR="0" lvl="4" indent="-336994" algn="l" rtl="0">
              <a:lnSpc>
                <a:spcPct val="100000"/>
              </a:lnSpc>
              <a:spcBef>
                <a:spcPts val="341"/>
              </a:spcBef>
              <a:spcAft>
                <a:spcPts val="0"/>
              </a:spcAft>
              <a:buClr>
                <a:schemeClr val="dk1"/>
              </a:buClr>
              <a:buSzPts val="1707"/>
              <a:buFont typeface="Arial"/>
              <a:buChar char="»"/>
              <a:defRPr sz="1707" b="0" i="0" u="none" strike="noStrike" cap="none">
                <a:solidFill>
                  <a:schemeClr val="dk1"/>
                </a:solidFill>
                <a:latin typeface="Arial"/>
                <a:ea typeface="Arial"/>
                <a:cs typeface="Arial"/>
                <a:sym typeface="Arial"/>
              </a:defRPr>
            </a:lvl5pPr>
            <a:lvl6pPr marL="2743200" marR="0" lvl="5" indent="-336994" algn="l" rtl="0">
              <a:lnSpc>
                <a:spcPct val="100000"/>
              </a:lnSpc>
              <a:spcBef>
                <a:spcPts val="341"/>
              </a:spcBef>
              <a:spcAft>
                <a:spcPts val="0"/>
              </a:spcAft>
              <a:buClr>
                <a:schemeClr val="dk1"/>
              </a:buClr>
              <a:buSzPts val="1707"/>
              <a:buFont typeface="Arial"/>
              <a:buChar char="»"/>
              <a:defRPr sz="1707" b="0" i="0" u="none" strike="noStrike" cap="none">
                <a:solidFill>
                  <a:schemeClr val="dk1"/>
                </a:solidFill>
                <a:latin typeface="Arial"/>
                <a:ea typeface="Arial"/>
                <a:cs typeface="Arial"/>
                <a:sym typeface="Arial"/>
              </a:defRPr>
            </a:lvl6pPr>
            <a:lvl7pPr marL="3200400" marR="0" lvl="6" indent="-336994" algn="l" rtl="0">
              <a:lnSpc>
                <a:spcPct val="100000"/>
              </a:lnSpc>
              <a:spcBef>
                <a:spcPts val="341"/>
              </a:spcBef>
              <a:spcAft>
                <a:spcPts val="0"/>
              </a:spcAft>
              <a:buClr>
                <a:schemeClr val="dk1"/>
              </a:buClr>
              <a:buSzPts val="1707"/>
              <a:buFont typeface="Arial"/>
              <a:buChar char="»"/>
              <a:defRPr sz="1707" b="0" i="0" u="none" strike="noStrike" cap="none">
                <a:solidFill>
                  <a:schemeClr val="dk1"/>
                </a:solidFill>
                <a:latin typeface="Arial"/>
                <a:ea typeface="Arial"/>
                <a:cs typeface="Arial"/>
                <a:sym typeface="Arial"/>
              </a:defRPr>
            </a:lvl7pPr>
            <a:lvl8pPr marL="3657600" marR="0" lvl="7" indent="-336994" algn="l" rtl="0">
              <a:lnSpc>
                <a:spcPct val="100000"/>
              </a:lnSpc>
              <a:spcBef>
                <a:spcPts val="341"/>
              </a:spcBef>
              <a:spcAft>
                <a:spcPts val="0"/>
              </a:spcAft>
              <a:buClr>
                <a:schemeClr val="dk1"/>
              </a:buClr>
              <a:buSzPts val="1707"/>
              <a:buFont typeface="Arial"/>
              <a:buChar char="»"/>
              <a:defRPr sz="1707" b="0" i="0" u="none" strike="noStrike" cap="none">
                <a:solidFill>
                  <a:schemeClr val="dk1"/>
                </a:solidFill>
                <a:latin typeface="Arial"/>
                <a:ea typeface="Arial"/>
                <a:cs typeface="Arial"/>
                <a:sym typeface="Arial"/>
              </a:defRPr>
            </a:lvl8pPr>
            <a:lvl9pPr marL="4114800" marR="0" lvl="8" indent="-336994" algn="l" rtl="0">
              <a:lnSpc>
                <a:spcPct val="100000"/>
              </a:lnSpc>
              <a:spcBef>
                <a:spcPts val="341"/>
              </a:spcBef>
              <a:spcAft>
                <a:spcPts val="0"/>
              </a:spcAft>
              <a:buClr>
                <a:schemeClr val="dk1"/>
              </a:buClr>
              <a:buSzPts val="1707"/>
              <a:buFont typeface="Arial"/>
              <a:buChar char="»"/>
              <a:defRPr sz="1707" b="0" i="0" u="none" strike="noStrike" cap="none">
                <a:solidFill>
                  <a:schemeClr val="dk1"/>
                </a:solidFill>
                <a:latin typeface="Arial"/>
                <a:ea typeface="Arial"/>
                <a:cs typeface="Arial"/>
                <a:sym typeface="Arial"/>
              </a:defRPr>
            </a:lvl9pPr>
          </a:lstStyle>
          <a:p>
            <a:endParaRPr/>
          </a:p>
        </p:txBody>
      </p:sp>
      <p:sp>
        <p:nvSpPr>
          <p:cNvPr id="16" name="Google Shape;16;p2"/>
          <p:cNvSpPr/>
          <p:nvPr/>
        </p:nvSpPr>
        <p:spPr>
          <a:xfrm>
            <a:off x="0" y="0"/>
            <a:ext cx="43891199" cy="32918401"/>
          </a:xfrm>
          <a:prstGeom prst="rect">
            <a:avLst/>
          </a:prstGeom>
          <a:noFill/>
          <a:ln w="9525" cap="flat" cmpd="sng">
            <a:solidFill>
              <a:schemeClr val="dk2"/>
            </a:solidFill>
            <a:prstDash val="solid"/>
            <a:miter lim="800000"/>
            <a:headEnd type="none" w="sm" len="sm"/>
            <a:tailEnd type="none" w="sm" len="sm"/>
          </a:ln>
        </p:spPr>
        <p:txBody>
          <a:bodyPr spcFirstLastPara="1" wrap="square" lIns="81275" tIns="40625" rIns="81275" bIns="40625" anchor="ctr" anchorCtr="0">
            <a:noAutofit/>
          </a:bodyPr>
          <a:lstStyle/>
          <a:p>
            <a:pPr marL="0" marR="0" lvl="0" indent="0" algn="l" rtl="0">
              <a:lnSpc>
                <a:spcPct val="100000"/>
              </a:lnSpc>
              <a:spcBef>
                <a:spcPts val="0"/>
              </a:spcBef>
              <a:spcAft>
                <a:spcPts val="0"/>
              </a:spcAft>
              <a:buClr>
                <a:srgbClr val="000000"/>
              </a:buClr>
              <a:buSzPts val="2195"/>
              <a:buFont typeface="Arial"/>
              <a:buNone/>
            </a:pPr>
            <a:endParaRPr sz="2195" b="0" i="0" u="none" strike="noStrike" cap="none">
              <a:solidFill>
                <a:schemeClr val="dk1"/>
              </a:solidFill>
              <a:latin typeface="Arial"/>
              <a:ea typeface="Arial"/>
              <a:cs typeface="Arial"/>
              <a:sym typeface="Arial"/>
            </a:endParaRPr>
          </a:p>
        </p:txBody>
      </p:sp>
      <p:sp>
        <p:nvSpPr>
          <p:cNvPr id="17" name="Google Shape;17;p2"/>
          <p:cNvSpPr/>
          <p:nvPr/>
        </p:nvSpPr>
        <p:spPr>
          <a:xfrm>
            <a:off x="11490960" y="5638800"/>
            <a:ext cx="9982200" cy="26563319"/>
          </a:xfrm>
          <a:prstGeom prst="rect">
            <a:avLst/>
          </a:prstGeom>
          <a:solidFill>
            <a:srgbClr val="FFFFFF"/>
          </a:solidFill>
          <a:ln w="9525" cap="flat" cmpd="sng">
            <a:solidFill>
              <a:schemeClr val="dk1"/>
            </a:solidFill>
            <a:prstDash val="solid"/>
            <a:miter lim="800000"/>
            <a:headEnd type="none" w="sm" len="sm"/>
            <a:tailEnd type="none" w="sm" len="sm"/>
          </a:ln>
        </p:spPr>
        <p:txBody>
          <a:bodyPr spcFirstLastPara="1" wrap="square" lIns="81275" tIns="40625" rIns="81275" bIns="40625" anchor="ctr" anchorCtr="0">
            <a:noAutofit/>
          </a:bodyPr>
          <a:lstStyle/>
          <a:p>
            <a:pPr marL="0" marR="0" lvl="0" indent="0" algn="l" rtl="0">
              <a:lnSpc>
                <a:spcPct val="100000"/>
              </a:lnSpc>
              <a:spcBef>
                <a:spcPts val="0"/>
              </a:spcBef>
              <a:spcAft>
                <a:spcPts val="0"/>
              </a:spcAft>
              <a:buClr>
                <a:srgbClr val="000000"/>
              </a:buClr>
              <a:buSzPts val="2195"/>
              <a:buFont typeface="Arial"/>
              <a:buNone/>
            </a:pPr>
            <a:endParaRPr sz="2195" b="0" i="0" u="none" strike="noStrike" cap="none">
              <a:solidFill>
                <a:schemeClr val="dk1"/>
              </a:solidFill>
              <a:latin typeface="Arial"/>
              <a:ea typeface="Arial"/>
              <a:cs typeface="Arial"/>
              <a:sym typeface="Arial"/>
            </a:endParaRPr>
          </a:p>
        </p:txBody>
      </p:sp>
      <p:sp>
        <p:nvSpPr>
          <p:cNvPr id="18" name="Google Shape;18;p2"/>
          <p:cNvSpPr/>
          <p:nvPr/>
        </p:nvSpPr>
        <p:spPr>
          <a:xfrm>
            <a:off x="22273259" y="5638800"/>
            <a:ext cx="9982200" cy="26563319"/>
          </a:xfrm>
          <a:prstGeom prst="rect">
            <a:avLst/>
          </a:prstGeom>
          <a:solidFill>
            <a:srgbClr val="FFFFFF"/>
          </a:solidFill>
          <a:ln w="9525" cap="flat" cmpd="sng">
            <a:solidFill>
              <a:schemeClr val="dk1"/>
            </a:solidFill>
            <a:prstDash val="solid"/>
            <a:miter lim="800000"/>
            <a:headEnd type="none" w="sm" len="sm"/>
            <a:tailEnd type="none" w="sm" len="sm"/>
          </a:ln>
        </p:spPr>
        <p:txBody>
          <a:bodyPr spcFirstLastPara="1" wrap="square" lIns="81275" tIns="40625" rIns="81275" bIns="40625" anchor="ctr" anchorCtr="0">
            <a:noAutofit/>
          </a:bodyPr>
          <a:lstStyle/>
          <a:p>
            <a:pPr marL="0" marR="0" lvl="0" indent="0" algn="l" rtl="0">
              <a:lnSpc>
                <a:spcPct val="100000"/>
              </a:lnSpc>
              <a:spcBef>
                <a:spcPts val="0"/>
              </a:spcBef>
              <a:spcAft>
                <a:spcPts val="0"/>
              </a:spcAft>
              <a:buClr>
                <a:srgbClr val="000000"/>
              </a:buClr>
              <a:buSzPts val="2195"/>
              <a:buFont typeface="Arial"/>
              <a:buNone/>
            </a:pPr>
            <a:endParaRPr sz="2195" b="0" i="0" u="none" strike="noStrike" cap="none">
              <a:solidFill>
                <a:schemeClr val="dk1"/>
              </a:solidFill>
              <a:latin typeface="Arial"/>
              <a:ea typeface="Arial"/>
              <a:cs typeface="Arial"/>
              <a:sym typeface="Arial"/>
            </a:endParaRPr>
          </a:p>
        </p:txBody>
      </p:sp>
      <p:sp>
        <p:nvSpPr>
          <p:cNvPr id="19" name="Google Shape;19;p2"/>
          <p:cNvSpPr/>
          <p:nvPr/>
        </p:nvSpPr>
        <p:spPr>
          <a:xfrm>
            <a:off x="33078419" y="5638800"/>
            <a:ext cx="9982200" cy="26563319"/>
          </a:xfrm>
          <a:prstGeom prst="rect">
            <a:avLst/>
          </a:prstGeom>
          <a:solidFill>
            <a:srgbClr val="FFFFFF"/>
          </a:solidFill>
          <a:ln w="9525" cap="flat" cmpd="sng">
            <a:solidFill>
              <a:schemeClr val="dk1"/>
            </a:solidFill>
            <a:prstDash val="solid"/>
            <a:miter lim="800000"/>
            <a:headEnd type="none" w="sm" len="sm"/>
            <a:tailEnd type="none" w="sm" len="sm"/>
          </a:ln>
        </p:spPr>
        <p:txBody>
          <a:bodyPr spcFirstLastPara="1" wrap="square" lIns="81275" tIns="40625" rIns="81275" bIns="40625" anchor="ctr" anchorCtr="0">
            <a:noAutofit/>
          </a:bodyPr>
          <a:lstStyle/>
          <a:p>
            <a:pPr marL="0" marR="0" lvl="0" indent="0" algn="l" rtl="0">
              <a:lnSpc>
                <a:spcPct val="100000"/>
              </a:lnSpc>
              <a:spcBef>
                <a:spcPts val="0"/>
              </a:spcBef>
              <a:spcAft>
                <a:spcPts val="0"/>
              </a:spcAft>
              <a:buClr>
                <a:srgbClr val="000000"/>
              </a:buClr>
              <a:buSzPts val="2195"/>
              <a:buFont typeface="Arial"/>
              <a:buNone/>
            </a:pPr>
            <a:endParaRPr sz="2195"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6"/>
        <p:cNvGrpSpPr/>
        <p:nvPr/>
      </p:nvGrpSpPr>
      <p:grpSpPr>
        <a:xfrm>
          <a:off x="0" y="0"/>
          <a:ext cx="0" cy="0"/>
          <a:chOff x="0" y="0"/>
          <a:chExt cx="0" cy="0"/>
        </a:xfrm>
      </p:grpSpPr>
      <p:sp>
        <p:nvSpPr>
          <p:cNvPr id="57" name="Google Shape;57;p14"/>
          <p:cNvSpPr/>
          <p:nvPr/>
        </p:nvSpPr>
        <p:spPr>
          <a:xfrm>
            <a:off x="0" y="0"/>
            <a:ext cx="43891199" cy="4800600"/>
          </a:xfrm>
          <a:prstGeom prst="rect">
            <a:avLst/>
          </a:prstGeom>
          <a:solidFill>
            <a:schemeClr val="accent1"/>
          </a:solidFill>
          <a:ln w="9525" cap="flat" cmpd="sng">
            <a:solidFill>
              <a:schemeClr val="dk1"/>
            </a:solidFill>
            <a:prstDash val="solid"/>
            <a:miter lim="800000"/>
            <a:headEnd type="none" w="sm" len="sm"/>
            <a:tailEnd type="none" w="sm" len="sm"/>
          </a:ln>
        </p:spPr>
        <p:txBody>
          <a:bodyPr spcFirstLastPara="1" wrap="square" lIns="81275" tIns="40625" rIns="81275" bIns="40625" anchor="ctr" anchorCtr="0">
            <a:noAutofit/>
          </a:bodyPr>
          <a:lstStyle/>
          <a:p>
            <a:pPr marL="0" marR="0" lvl="0" indent="0" algn="l" rtl="0">
              <a:lnSpc>
                <a:spcPct val="100000"/>
              </a:lnSpc>
              <a:spcBef>
                <a:spcPts val="0"/>
              </a:spcBef>
              <a:spcAft>
                <a:spcPts val="0"/>
              </a:spcAft>
              <a:buClr>
                <a:srgbClr val="000000"/>
              </a:buClr>
              <a:buSzPts val="2195"/>
              <a:buFont typeface="Arial"/>
              <a:buNone/>
            </a:pPr>
            <a:endParaRPr sz="2195" b="0" i="0" u="none" strike="noStrike" cap="none">
              <a:solidFill>
                <a:schemeClr val="dk1"/>
              </a:solidFill>
              <a:latin typeface="Arial"/>
              <a:ea typeface="Arial"/>
              <a:cs typeface="Arial"/>
              <a:sym typeface="Arial"/>
            </a:endParaRPr>
          </a:p>
        </p:txBody>
      </p:sp>
      <p:sp>
        <p:nvSpPr>
          <p:cNvPr id="58" name="Google Shape;58;p14"/>
          <p:cNvSpPr/>
          <p:nvPr/>
        </p:nvSpPr>
        <p:spPr>
          <a:xfrm>
            <a:off x="693421" y="5638800"/>
            <a:ext cx="9974580" cy="26563319"/>
          </a:xfrm>
          <a:prstGeom prst="rect">
            <a:avLst/>
          </a:prstGeom>
          <a:solidFill>
            <a:schemeClr val="accent1"/>
          </a:solidFill>
          <a:ln w="9525" cap="flat" cmpd="sng">
            <a:solidFill>
              <a:schemeClr val="dk1"/>
            </a:solidFill>
            <a:prstDash val="solid"/>
            <a:miter lim="800000"/>
            <a:headEnd type="none" w="sm" len="sm"/>
            <a:tailEnd type="none" w="sm" len="sm"/>
          </a:ln>
        </p:spPr>
        <p:txBody>
          <a:bodyPr spcFirstLastPara="1" wrap="square" lIns="81275" tIns="40625" rIns="81275" bIns="40625" anchor="ctr" anchorCtr="0">
            <a:noAutofit/>
          </a:bodyPr>
          <a:lstStyle/>
          <a:p>
            <a:pPr marL="0" marR="0" lvl="0" indent="0" algn="l" rtl="0">
              <a:lnSpc>
                <a:spcPct val="100000"/>
              </a:lnSpc>
              <a:spcBef>
                <a:spcPts val="0"/>
              </a:spcBef>
              <a:spcAft>
                <a:spcPts val="0"/>
              </a:spcAft>
              <a:buClr>
                <a:srgbClr val="000000"/>
              </a:buClr>
              <a:buSzPts val="2195"/>
              <a:buFont typeface="Arial"/>
              <a:buNone/>
            </a:pPr>
            <a:endParaRPr sz="2195" b="0" i="0" u="none" strike="noStrike" cap="none">
              <a:solidFill>
                <a:schemeClr val="dk1"/>
              </a:solidFill>
              <a:latin typeface="Arial"/>
              <a:ea typeface="Arial"/>
              <a:cs typeface="Arial"/>
              <a:sym typeface="Arial"/>
            </a:endParaRPr>
          </a:p>
        </p:txBody>
      </p:sp>
      <p:sp>
        <p:nvSpPr>
          <p:cNvPr id="59" name="Google Shape;59;p14"/>
          <p:cNvSpPr/>
          <p:nvPr/>
        </p:nvSpPr>
        <p:spPr>
          <a:xfrm>
            <a:off x="0" y="4800600"/>
            <a:ext cx="43891199" cy="129540"/>
          </a:xfrm>
          <a:prstGeom prst="rect">
            <a:avLst/>
          </a:prstGeom>
          <a:solidFill>
            <a:srgbClr val="660000"/>
          </a:solidFill>
          <a:ln>
            <a:noFill/>
          </a:ln>
        </p:spPr>
        <p:txBody>
          <a:bodyPr spcFirstLastPara="1" wrap="square" lIns="81275" tIns="40625" rIns="81275" bIns="40625" anchor="ctr" anchorCtr="0">
            <a:noAutofit/>
          </a:bodyPr>
          <a:lstStyle/>
          <a:p>
            <a:pPr marL="0" marR="0" lvl="0" indent="0" algn="l" rtl="0">
              <a:lnSpc>
                <a:spcPct val="100000"/>
              </a:lnSpc>
              <a:spcBef>
                <a:spcPts val="0"/>
              </a:spcBef>
              <a:spcAft>
                <a:spcPts val="0"/>
              </a:spcAft>
              <a:buClr>
                <a:srgbClr val="000000"/>
              </a:buClr>
              <a:buSzPts val="2195"/>
              <a:buFont typeface="Arial"/>
              <a:buNone/>
            </a:pPr>
            <a:endParaRPr sz="2195" b="0" i="0" u="none" strike="noStrike" cap="none">
              <a:solidFill>
                <a:schemeClr val="dk1"/>
              </a:solidFill>
              <a:latin typeface="Arial"/>
              <a:ea typeface="Arial"/>
              <a:cs typeface="Arial"/>
              <a:sym typeface="Arial"/>
            </a:endParaRPr>
          </a:p>
        </p:txBody>
      </p:sp>
      <p:sp>
        <p:nvSpPr>
          <p:cNvPr id="60" name="Google Shape;60;p14"/>
          <p:cNvSpPr txBox="1"/>
          <p:nvPr/>
        </p:nvSpPr>
        <p:spPr>
          <a:xfrm>
            <a:off x="609600" y="32445963"/>
            <a:ext cx="2514600" cy="275603"/>
          </a:xfrm>
          <a:prstGeom prst="rect">
            <a:avLst/>
          </a:prstGeom>
          <a:noFill/>
          <a:ln>
            <a:noFill/>
          </a:ln>
        </p:spPr>
        <p:txBody>
          <a:bodyPr spcFirstLastPara="1" wrap="square" lIns="81100" tIns="40550" rIns="81100" bIns="40550" anchor="t" anchorCtr="0">
            <a:spAutoFit/>
          </a:bodyPr>
          <a:lstStyle/>
          <a:p>
            <a:pPr marL="0" marR="0" lvl="0" indent="0" algn="l" rtl="0">
              <a:lnSpc>
                <a:spcPct val="65000"/>
              </a:lnSpc>
              <a:spcBef>
                <a:spcPts val="0"/>
              </a:spcBef>
              <a:spcAft>
                <a:spcPts val="0"/>
              </a:spcAft>
              <a:buClr>
                <a:srgbClr val="000000"/>
              </a:buClr>
              <a:buSzPts val="427"/>
              <a:buFont typeface="Arial"/>
              <a:buNone/>
            </a:pPr>
            <a:r>
              <a:rPr lang="en-US" sz="427" b="1" i="0" u="none" strike="noStrike" cap="none">
                <a:solidFill>
                  <a:schemeClr val="lt2"/>
                </a:solidFill>
                <a:latin typeface="Arial"/>
                <a:ea typeface="Arial"/>
                <a:cs typeface="Arial"/>
                <a:sym typeface="Arial"/>
              </a:rPr>
              <a:t>POSTER TEMPLATE BY:</a:t>
            </a:r>
            <a:endParaRPr sz="1400" b="0" i="0" u="none" strike="noStrike" cap="none">
              <a:solidFill>
                <a:srgbClr val="000000"/>
              </a:solidFill>
              <a:latin typeface="Arial"/>
              <a:ea typeface="Arial"/>
              <a:cs typeface="Arial"/>
              <a:sym typeface="Arial"/>
            </a:endParaRPr>
          </a:p>
          <a:p>
            <a:pPr marL="0" marR="0" lvl="0" indent="0" algn="l" rtl="0">
              <a:lnSpc>
                <a:spcPct val="65000"/>
              </a:lnSpc>
              <a:spcBef>
                <a:spcPts val="427"/>
              </a:spcBef>
              <a:spcAft>
                <a:spcPts val="0"/>
              </a:spcAft>
              <a:buClr>
                <a:srgbClr val="000000"/>
              </a:buClr>
              <a:buSzPts val="853"/>
              <a:buFont typeface="Arial"/>
              <a:buNone/>
            </a:pPr>
            <a:r>
              <a:rPr lang="en-US" sz="853" b="1" i="0" u="none" strike="noStrike" cap="none">
                <a:solidFill>
                  <a:schemeClr val="lt2"/>
                </a:solidFill>
                <a:latin typeface="Arial"/>
                <a:ea typeface="Arial"/>
                <a:cs typeface="Arial"/>
                <a:sym typeface="Arial"/>
              </a:rPr>
              <a:t>www.PosterPresentations.com</a:t>
            </a:r>
            <a:endParaRPr sz="1400" b="0" i="0" u="none" strike="noStrike" cap="none">
              <a:solidFill>
                <a:srgbClr val="000000"/>
              </a:solidFill>
              <a:latin typeface="Arial"/>
              <a:ea typeface="Arial"/>
              <a:cs typeface="Arial"/>
              <a:sym typeface="Arial"/>
            </a:endParaRPr>
          </a:p>
        </p:txBody>
      </p:sp>
      <p:sp>
        <p:nvSpPr>
          <p:cNvPr id="61" name="Google Shape;61;p14"/>
          <p:cNvSpPr txBox="1">
            <a:spLocks noGrp="1"/>
          </p:cNvSpPr>
          <p:nvPr>
            <p:ph type="title"/>
          </p:nvPr>
        </p:nvSpPr>
        <p:spPr>
          <a:xfrm>
            <a:off x="960120" y="1272540"/>
            <a:ext cx="41925239" cy="2202180"/>
          </a:xfrm>
          <a:prstGeom prst="rect">
            <a:avLst/>
          </a:prstGeom>
          <a:noFill/>
          <a:ln>
            <a:noFill/>
          </a:ln>
        </p:spPr>
        <p:txBody>
          <a:bodyPr spcFirstLastPara="1" wrap="square" lIns="76050" tIns="38000" rIns="76050" bIns="38000" anchor="ctr" anchorCtr="0">
            <a:noAutofit/>
          </a:bodyPr>
          <a:lstStyle>
            <a:lvl1pPr marR="0" lvl="0" algn="ctr" rtl="0">
              <a:lnSpc>
                <a:spcPct val="100000"/>
              </a:lnSpc>
              <a:spcBef>
                <a:spcPts val="0"/>
              </a:spcBef>
              <a:spcAft>
                <a:spcPts val="0"/>
              </a:spcAft>
              <a:buClr>
                <a:srgbClr val="000000"/>
              </a:buClr>
              <a:buSzPts val="1400"/>
              <a:buFont typeface="Arial"/>
              <a:buNone/>
              <a:defRPr sz="7680" b="0" i="0" u="none" strike="noStrike" cap="none">
                <a:solidFill>
                  <a:schemeClr val="dk2"/>
                </a:solidFill>
                <a:latin typeface="Arial"/>
                <a:ea typeface="Arial"/>
                <a:cs typeface="Arial"/>
                <a:sym typeface="Arial"/>
              </a:defRPr>
            </a:lvl1pPr>
            <a:lvl2pPr marR="0" lvl="1" algn="ctr" rtl="0">
              <a:lnSpc>
                <a:spcPct val="100000"/>
              </a:lnSpc>
              <a:spcBef>
                <a:spcPts val="0"/>
              </a:spcBef>
              <a:spcAft>
                <a:spcPts val="0"/>
              </a:spcAft>
              <a:buClr>
                <a:srgbClr val="000000"/>
              </a:buClr>
              <a:buSzPts val="1400"/>
              <a:buFont typeface="Arial"/>
              <a:buNone/>
              <a:defRPr sz="7680" b="0" i="0" u="none" strike="noStrike" cap="none">
                <a:solidFill>
                  <a:schemeClr val="dk2"/>
                </a:solidFill>
                <a:latin typeface="Arial"/>
                <a:ea typeface="Arial"/>
                <a:cs typeface="Arial"/>
                <a:sym typeface="Arial"/>
              </a:defRPr>
            </a:lvl2pPr>
            <a:lvl3pPr marR="0" lvl="2" algn="ctr" rtl="0">
              <a:lnSpc>
                <a:spcPct val="100000"/>
              </a:lnSpc>
              <a:spcBef>
                <a:spcPts val="0"/>
              </a:spcBef>
              <a:spcAft>
                <a:spcPts val="0"/>
              </a:spcAft>
              <a:buClr>
                <a:srgbClr val="000000"/>
              </a:buClr>
              <a:buSzPts val="1400"/>
              <a:buFont typeface="Arial"/>
              <a:buNone/>
              <a:defRPr sz="7680" b="0" i="0" u="none" strike="noStrike" cap="none">
                <a:solidFill>
                  <a:schemeClr val="dk2"/>
                </a:solidFill>
                <a:latin typeface="Arial"/>
                <a:ea typeface="Arial"/>
                <a:cs typeface="Arial"/>
                <a:sym typeface="Arial"/>
              </a:defRPr>
            </a:lvl3pPr>
            <a:lvl4pPr marR="0" lvl="3" algn="ctr" rtl="0">
              <a:lnSpc>
                <a:spcPct val="100000"/>
              </a:lnSpc>
              <a:spcBef>
                <a:spcPts val="0"/>
              </a:spcBef>
              <a:spcAft>
                <a:spcPts val="0"/>
              </a:spcAft>
              <a:buClr>
                <a:srgbClr val="000000"/>
              </a:buClr>
              <a:buSzPts val="1400"/>
              <a:buFont typeface="Arial"/>
              <a:buNone/>
              <a:defRPr sz="7680" b="0" i="0" u="none" strike="noStrike" cap="none">
                <a:solidFill>
                  <a:schemeClr val="dk2"/>
                </a:solidFill>
                <a:latin typeface="Arial"/>
                <a:ea typeface="Arial"/>
                <a:cs typeface="Arial"/>
                <a:sym typeface="Arial"/>
              </a:defRPr>
            </a:lvl4pPr>
            <a:lvl5pPr marR="0" lvl="4" algn="ctr" rtl="0">
              <a:lnSpc>
                <a:spcPct val="100000"/>
              </a:lnSpc>
              <a:spcBef>
                <a:spcPts val="0"/>
              </a:spcBef>
              <a:spcAft>
                <a:spcPts val="0"/>
              </a:spcAft>
              <a:buClr>
                <a:srgbClr val="000000"/>
              </a:buClr>
              <a:buSzPts val="1400"/>
              <a:buFont typeface="Arial"/>
              <a:buNone/>
              <a:defRPr sz="7680" b="0" i="0" u="none" strike="noStrike" cap="none">
                <a:solidFill>
                  <a:schemeClr val="dk2"/>
                </a:solidFill>
                <a:latin typeface="Arial"/>
                <a:ea typeface="Arial"/>
                <a:cs typeface="Arial"/>
                <a:sym typeface="Arial"/>
              </a:defRPr>
            </a:lvl5pPr>
            <a:lvl6pPr marR="0" lvl="5" algn="ctr" rtl="0">
              <a:lnSpc>
                <a:spcPct val="100000"/>
              </a:lnSpc>
              <a:spcBef>
                <a:spcPts val="0"/>
              </a:spcBef>
              <a:spcAft>
                <a:spcPts val="0"/>
              </a:spcAft>
              <a:buClr>
                <a:srgbClr val="000000"/>
              </a:buClr>
              <a:buSzPts val="1400"/>
              <a:buFont typeface="Arial"/>
              <a:buNone/>
              <a:defRPr sz="7680" b="0" i="0" u="none" strike="noStrike" cap="none">
                <a:solidFill>
                  <a:schemeClr val="dk2"/>
                </a:solidFill>
                <a:latin typeface="Arial"/>
                <a:ea typeface="Arial"/>
                <a:cs typeface="Arial"/>
                <a:sym typeface="Arial"/>
              </a:defRPr>
            </a:lvl6pPr>
            <a:lvl7pPr marR="0" lvl="6" algn="ctr" rtl="0">
              <a:lnSpc>
                <a:spcPct val="100000"/>
              </a:lnSpc>
              <a:spcBef>
                <a:spcPts val="0"/>
              </a:spcBef>
              <a:spcAft>
                <a:spcPts val="0"/>
              </a:spcAft>
              <a:buClr>
                <a:srgbClr val="000000"/>
              </a:buClr>
              <a:buSzPts val="1400"/>
              <a:buFont typeface="Arial"/>
              <a:buNone/>
              <a:defRPr sz="7680" b="0" i="0" u="none" strike="noStrike" cap="none">
                <a:solidFill>
                  <a:schemeClr val="dk2"/>
                </a:solidFill>
                <a:latin typeface="Arial"/>
                <a:ea typeface="Arial"/>
                <a:cs typeface="Arial"/>
                <a:sym typeface="Arial"/>
              </a:defRPr>
            </a:lvl7pPr>
            <a:lvl8pPr marR="0" lvl="7" algn="ctr" rtl="0">
              <a:lnSpc>
                <a:spcPct val="100000"/>
              </a:lnSpc>
              <a:spcBef>
                <a:spcPts val="0"/>
              </a:spcBef>
              <a:spcAft>
                <a:spcPts val="0"/>
              </a:spcAft>
              <a:buClr>
                <a:srgbClr val="000000"/>
              </a:buClr>
              <a:buSzPts val="1400"/>
              <a:buFont typeface="Arial"/>
              <a:buNone/>
              <a:defRPr sz="7680" b="0" i="0" u="none" strike="noStrike" cap="none">
                <a:solidFill>
                  <a:schemeClr val="dk2"/>
                </a:solidFill>
                <a:latin typeface="Arial"/>
                <a:ea typeface="Arial"/>
                <a:cs typeface="Arial"/>
                <a:sym typeface="Arial"/>
              </a:defRPr>
            </a:lvl8pPr>
            <a:lvl9pPr marR="0" lvl="8" algn="ctr" rtl="0">
              <a:lnSpc>
                <a:spcPct val="100000"/>
              </a:lnSpc>
              <a:spcBef>
                <a:spcPts val="0"/>
              </a:spcBef>
              <a:spcAft>
                <a:spcPts val="0"/>
              </a:spcAft>
              <a:buClr>
                <a:srgbClr val="000000"/>
              </a:buClr>
              <a:buSzPts val="1400"/>
              <a:buFont typeface="Arial"/>
              <a:buNone/>
              <a:defRPr sz="7680" b="0" i="0" u="none" strike="noStrike" cap="none">
                <a:solidFill>
                  <a:schemeClr val="dk2"/>
                </a:solidFill>
                <a:latin typeface="Arial"/>
                <a:ea typeface="Arial"/>
                <a:cs typeface="Arial"/>
                <a:sym typeface="Arial"/>
              </a:defRPr>
            </a:lvl9pPr>
          </a:lstStyle>
          <a:p>
            <a:endParaRPr/>
          </a:p>
        </p:txBody>
      </p:sp>
      <p:sp>
        <p:nvSpPr>
          <p:cNvPr id="62" name="Google Shape;62;p14"/>
          <p:cNvSpPr txBox="1">
            <a:spLocks noGrp="1"/>
          </p:cNvSpPr>
          <p:nvPr>
            <p:ph type="body" idx="1"/>
          </p:nvPr>
        </p:nvSpPr>
        <p:spPr>
          <a:xfrm>
            <a:off x="693421" y="5638800"/>
            <a:ext cx="9974580" cy="26563319"/>
          </a:xfrm>
          <a:prstGeom prst="rect">
            <a:avLst/>
          </a:prstGeom>
          <a:noFill/>
          <a:ln>
            <a:noFill/>
          </a:ln>
        </p:spPr>
        <p:txBody>
          <a:bodyPr spcFirstLastPara="1" wrap="square" lIns="380325" tIns="380325" rIns="380325" bIns="380325" anchor="t" anchorCtr="0">
            <a:noAutofit/>
          </a:bodyPr>
          <a:lstStyle>
            <a:lvl1pPr marL="457200" marR="0" lvl="0" indent="-391160" algn="l" rtl="0">
              <a:lnSpc>
                <a:spcPct val="100000"/>
              </a:lnSpc>
              <a:spcBef>
                <a:spcPts val="512"/>
              </a:spcBef>
              <a:spcAft>
                <a:spcPts val="0"/>
              </a:spcAft>
              <a:buClr>
                <a:schemeClr val="dk1"/>
              </a:buClr>
              <a:buSzPts val="2560"/>
              <a:buFont typeface="Arial"/>
              <a:buChar char="•"/>
              <a:defRPr sz="2560" b="0" i="0" u="none" strike="noStrike" cap="none">
                <a:solidFill>
                  <a:schemeClr val="dk1"/>
                </a:solidFill>
                <a:latin typeface="Arial"/>
                <a:ea typeface="Arial"/>
                <a:cs typeface="Arial"/>
                <a:sym typeface="Arial"/>
              </a:defRPr>
            </a:lvl1pPr>
            <a:lvl2pPr marL="914400" marR="0" lvl="1" indent="-391160" algn="l" rtl="0">
              <a:lnSpc>
                <a:spcPct val="100000"/>
              </a:lnSpc>
              <a:spcBef>
                <a:spcPts val="512"/>
              </a:spcBef>
              <a:spcAft>
                <a:spcPts val="0"/>
              </a:spcAft>
              <a:buClr>
                <a:schemeClr val="dk1"/>
              </a:buClr>
              <a:buSzPts val="2560"/>
              <a:buFont typeface="Arial"/>
              <a:buChar char="–"/>
              <a:defRPr sz="2560" b="0" i="0" u="none" strike="noStrike" cap="none">
                <a:solidFill>
                  <a:schemeClr val="dk1"/>
                </a:solidFill>
                <a:latin typeface="Arial"/>
                <a:ea typeface="Arial"/>
                <a:cs typeface="Arial"/>
                <a:sym typeface="Arial"/>
              </a:defRPr>
            </a:lvl2pPr>
            <a:lvl3pPr marL="1371600" marR="0" lvl="2" indent="-364045" algn="l" rtl="0">
              <a:lnSpc>
                <a:spcPct val="100000"/>
              </a:lnSpc>
              <a:spcBef>
                <a:spcPts val="427"/>
              </a:spcBef>
              <a:spcAft>
                <a:spcPts val="0"/>
              </a:spcAft>
              <a:buClr>
                <a:schemeClr val="dk1"/>
              </a:buClr>
              <a:buSzPts val="2133"/>
              <a:buFont typeface="Arial"/>
              <a:buChar char="•"/>
              <a:defRPr sz="2133" b="0" i="0" u="none" strike="noStrike" cap="none">
                <a:solidFill>
                  <a:schemeClr val="dk1"/>
                </a:solidFill>
                <a:latin typeface="Arial"/>
                <a:ea typeface="Arial"/>
                <a:cs typeface="Arial"/>
                <a:sym typeface="Arial"/>
              </a:defRPr>
            </a:lvl3pPr>
            <a:lvl4pPr marL="1828800" marR="0" lvl="3" indent="-336994" algn="l" rtl="0">
              <a:lnSpc>
                <a:spcPct val="100000"/>
              </a:lnSpc>
              <a:spcBef>
                <a:spcPts val="341"/>
              </a:spcBef>
              <a:spcAft>
                <a:spcPts val="0"/>
              </a:spcAft>
              <a:buClr>
                <a:schemeClr val="dk1"/>
              </a:buClr>
              <a:buSzPts val="1707"/>
              <a:buFont typeface="Arial"/>
              <a:buChar char="–"/>
              <a:defRPr sz="1707" b="0" i="0" u="none" strike="noStrike" cap="none">
                <a:solidFill>
                  <a:schemeClr val="dk1"/>
                </a:solidFill>
                <a:latin typeface="Arial"/>
                <a:ea typeface="Arial"/>
                <a:cs typeface="Arial"/>
                <a:sym typeface="Arial"/>
              </a:defRPr>
            </a:lvl4pPr>
            <a:lvl5pPr marL="2286000" marR="0" lvl="4" indent="-336994" algn="l" rtl="0">
              <a:lnSpc>
                <a:spcPct val="100000"/>
              </a:lnSpc>
              <a:spcBef>
                <a:spcPts val="341"/>
              </a:spcBef>
              <a:spcAft>
                <a:spcPts val="0"/>
              </a:spcAft>
              <a:buClr>
                <a:schemeClr val="dk1"/>
              </a:buClr>
              <a:buSzPts val="1707"/>
              <a:buFont typeface="Arial"/>
              <a:buChar char="»"/>
              <a:defRPr sz="1707" b="0" i="0" u="none" strike="noStrike" cap="none">
                <a:solidFill>
                  <a:schemeClr val="dk1"/>
                </a:solidFill>
                <a:latin typeface="Arial"/>
                <a:ea typeface="Arial"/>
                <a:cs typeface="Arial"/>
                <a:sym typeface="Arial"/>
              </a:defRPr>
            </a:lvl5pPr>
            <a:lvl6pPr marL="2743200" marR="0" lvl="5" indent="-336994" algn="l" rtl="0">
              <a:lnSpc>
                <a:spcPct val="100000"/>
              </a:lnSpc>
              <a:spcBef>
                <a:spcPts val="341"/>
              </a:spcBef>
              <a:spcAft>
                <a:spcPts val="0"/>
              </a:spcAft>
              <a:buClr>
                <a:schemeClr val="dk1"/>
              </a:buClr>
              <a:buSzPts val="1707"/>
              <a:buFont typeface="Arial"/>
              <a:buChar char="»"/>
              <a:defRPr sz="1707" b="0" i="0" u="none" strike="noStrike" cap="none">
                <a:solidFill>
                  <a:schemeClr val="dk1"/>
                </a:solidFill>
                <a:latin typeface="Arial"/>
                <a:ea typeface="Arial"/>
                <a:cs typeface="Arial"/>
                <a:sym typeface="Arial"/>
              </a:defRPr>
            </a:lvl6pPr>
            <a:lvl7pPr marL="3200400" marR="0" lvl="6" indent="-336994" algn="l" rtl="0">
              <a:lnSpc>
                <a:spcPct val="100000"/>
              </a:lnSpc>
              <a:spcBef>
                <a:spcPts val="341"/>
              </a:spcBef>
              <a:spcAft>
                <a:spcPts val="0"/>
              </a:spcAft>
              <a:buClr>
                <a:schemeClr val="dk1"/>
              </a:buClr>
              <a:buSzPts val="1707"/>
              <a:buFont typeface="Arial"/>
              <a:buChar char="»"/>
              <a:defRPr sz="1707" b="0" i="0" u="none" strike="noStrike" cap="none">
                <a:solidFill>
                  <a:schemeClr val="dk1"/>
                </a:solidFill>
                <a:latin typeface="Arial"/>
                <a:ea typeface="Arial"/>
                <a:cs typeface="Arial"/>
                <a:sym typeface="Arial"/>
              </a:defRPr>
            </a:lvl7pPr>
            <a:lvl8pPr marL="3657600" marR="0" lvl="7" indent="-336994" algn="l" rtl="0">
              <a:lnSpc>
                <a:spcPct val="100000"/>
              </a:lnSpc>
              <a:spcBef>
                <a:spcPts val="341"/>
              </a:spcBef>
              <a:spcAft>
                <a:spcPts val="0"/>
              </a:spcAft>
              <a:buClr>
                <a:schemeClr val="dk1"/>
              </a:buClr>
              <a:buSzPts val="1707"/>
              <a:buFont typeface="Arial"/>
              <a:buChar char="»"/>
              <a:defRPr sz="1707" b="0" i="0" u="none" strike="noStrike" cap="none">
                <a:solidFill>
                  <a:schemeClr val="dk1"/>
                </a:solidFill>
                <a:latin typeface="Arial"/>
                <a:ea typeface="Arial"/>
                <a:cs typeface="Arial"/>
                <a:sym typeface="Arial"/>
              </a:defRPr>
            </a:lvl8pPr>
            <a:lvl9pPr marL="4114800" marR="0" lvl="8" indent="-336994" algn="l" rtl="0">
              <a:lnSpc>
                <a:spcPct val="100000"/>
              </a:lnSpc>
              <a:spcBef>
                <a:spcPts val="341"/>
              </a:spcBef>
              <a:spcAft>
                <a:spcPts val="0"/>
              </a:spcAft>
              <a:buClr>
                <a:schemeClr val="dk1"/>
              </a:buClr>
              <a:buSzPts val="1707"/>
              <a:buFont typeface="Arial"/>
              <a:buChar char="»"/>
              <a:defRPr sz="1707" b="0" i="0" u="none" strike="noStrike" cap="none">
                <a:solidFill>
                  <a:schemeClr val="dk1"/>
                </a:solidFill>
                <a:latin typeface="Arial"/>
                <a:ea typeface="Arial"/>
                <a:cs typeface="Arial"/>
                <a:sym typeface="Arial"/>
              </a:defRPr>
            </a:lvl9pPr>
          </a:lstStyle>
          <a:p>
            <a:endParaRPr/>
          </a:p>
        </p:txBody>
      </p:sp>
      <p:sp>
        <p:nvSpPr>
          <p:cNvPr id="63" name="Google Shape;63;p14"/>
          <p:cNvSpPr/>
          <p:nvPr/>
        </p:nvSpPr>
        <p:spPr>
          <a:xfrm>
            <a:off x="0" y="0"/>
            <a:ext cx="43891199" cy="32918401"/>
          </a:xfrm>
          <a:prstGeom prst="rect">
            <a:avLst/>
          </a:prstGeom>
          <a:noFill/>
          <a:ln w="9525" cap="flat" cmpd="sng">
            <a:solidFill>
              <a:schemeClr val="dk2"/>
            </a:solidFill>
            <a:prstDash val="solid"/>
            <a:miter lim="800000"/>
            <a:headEnd type="none" w="sm" len="sm"/>
            <a:tailEnd type="none" w="sm" len="sm"/>
          </a:ln>
        </p:spPr>
        <p:txBody>
          <a:bodyPr spcFirstLastPara="1" wrap="square" lIns="81275" tIns="40625" rIns="81275" bIns="40625" anchor="ctr" anchorCtr="0">
            <a:noAutofit/>
          </a:bodyPr>
          <a:lstStyle/>
          <a:p>
            <a:pPr marL="0" marR="0" lvl="0" indent="0" algn="l" rtl="0">
              <a:lnSpc>
                <a:spcPct val="100000"/>
              </a:lnSpc>
              <a:spcBef>
                <a:spcPts val="0"/>
              </a:spcBef>
              <a:spcAft>
                <a:spcPts val="0"/>
              </a:spcAft>
              <a:buClr>
                <a:srgbClr val="000000"/>
              </a:buClr>
              <a:buSzPts val="2195"/>
              <a:buFont typeface="Arial"/>
              <a:buNone/>
            </a:pPr>
            <a:endParaRPr sz="2195" b="0" i="0" u="none" strike="noStrike" cap="none">
              <a:solidFill>
                <a:schemeClr val="dk1"/>
              </a:solidFill>
              <a:latin typeface="Arial"/>
              <a:ea typeface="Arial"/>
              <a:cs typeface="Arial"/>
              <a:sym typeface="Arial"/>
            </a:endParaRPr>
          </a:p>
        </p:txBody>
      </p:sp>
      <p:sp>
        <p:nvSpPr>
          <p:cNvPr id="64" name="Google Shape;64;p14"/>
          <p:cNvSpPr/>
          <p:nvPr/>
        </p:nvSpPr>
        <p:spPr>
          <a:xfrm>
            <a:off x="11490961" y="5638800"/>
            <a:ext cx="20764501" cy="26563319"/>
          </a:xfrm>
          <a:prstGeom prst="rect">
            <a:avLst/>
          </a:prstGeom>
          <a:solidFill>
            <a:schemeClr val="accent1"/>
          </a:solidFill>
          <a:ln w="9525" cap="flat" cmpd="sng">
            <a:solidFill>
              <a:schemeClr val="dk1"/>
            </a:solidFill>
            <a:prstDash val="solid"/>
            <a:miter lim="800000"/>
            <a:headEnd type="none" w="sm" len="sm"/>
            <a:tailEnd type="none" w="sm" len="sm"/>
          </a:ln>
        </p:spPr>
        <p:txBody>
          <a:bodyPr spcFirstLastPara="1" wrap="square" lIns="81275" tIns="40625" rIns="81275" bIns="40625" anchor="ctr" anchorCtr="0">
            <a:noAutofit/>
          </a:bodyPr>
          <a:lstStyle/>
          <a:p>
            <a:pPr marL="0" marR="0" lvl="0" indent="0" algn="l" rtl="0">
              <a:lnSpc>
                <a:spcPct val="100000"/>
              </a:lnSpc>
              <a:spcBef>
                <a:spcPts val="0"/>
              </a:spcBef>
              <a:spcAft>
                <a:spcPts val="0"/>
              </a:spcAft>
              <a:buClr>
                <a:srgbClr val="000000"/>
              </a:buClr>
              <a:buSzPts val="2195"/>
              <a:buFont typeface="Arial"/>
              <a:buNone/>
            </a:pPr>
            <a:endParaRPr sz="2195" b="0" i="0" u="none" strike="noStrike" cap="none">
              <a:solidFill>
                <a:schemeClr val="dk1"/>
              </a:solidFill>
              <a:latin typeface="Arial"/>
              <a:ea typeface="Arial"/>
              <a:cs typeface="Arial"/>
              <a:sym typeface="Arial"/>
            </a:endParaRPr>
          </a:p>
        </p:txBody>
      </p:sp>
      <p:sp>
        <p:nvSpPr>
          <p:cNvPr id="65" name="Google Shape;65;p14"/>
          <p:cNvSpPr/>
          <p:nvPr/>
        </p:nvSpPr>
        <p:spPr>
          <a:xfrm>
            <a:off x="33078419" y="5638800"/>
            <a:ext cx="9982200" cy="26563319"/>
          </a:xfrm>
          <a:prstGeom prst="rect">
            <a:avLst/>
          </a:prstGeom>
          <a:solidFill>
            <a:schemeClr val="accent1"/>
          </a:solidFill>
          <a:ln w="9525" cap="flat" cmpd="sng">
            <a:solidFill>
              <a:schemeClr val="dk1"/>
            </a:solidFill>
            <a:prstDash val="solid"/>
            <a:miter lim="800000"/>
            <a:headEnd type="none" w="sm" len="sm"/>
            <a:tailEnd type="none" w="sm" len="sm"/>
          </a:ln>
        </p:spPr>
        <p:txBody>
          <a:bodyPr spcFirstLastPara="1" wrap="square" lIns="81275" tIns="40625" rIns="81275" bIns="40625" anchor="ctr" anchorCtr="0">
            <a:noAutofit/>
          </a:bodyPr>
          <a:lstStyle/>
          <a:p>
            <a:pPr marL="0" marR="0" lvl="0" indent="0" algn="l" rtl="0">
              <a:lnSpc>
                <a:spcPct val="100000"/>
              </a:lnSpc>
              <a:spcBef>
                <a:spcPts val="0"/>
              </a:spcBef>
              <a:spcAft>
                <a:spcPts val="0"/>
              </a:spcAft>
              <a:buClr>
                <a:srgbClr val="000000"/>
              </a:buClr>
              <a:buSzPts val="2195"/>
              <a:buFont typeface="Arial"/>
              <a:buNone/>
            </a:pPr>
            <a:endParaRPr sz="2195"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2"/>
        <p:cNvGrpSpPr/>
        <p:nvPr/>
      </p:nvGrpSpPr>
      <p:grpSpPr>
        <a:xfrm>
          <a:off x="0" y="0"/>
          <a:ext cx="0" cy="0"/>
          <a:chOff x="0" y="0"/>
          <a:chExt cx="0" cy="0"/>
        </a:xfrm>
      </p:grpSpPr>
      <p:sp>
        <p:nvSpPr>
          <p:cNvPr id="103" name="Google Shape;103;p26"/>
          <p:cNvSpPr/>
          <p:nvPr/>
        </p:nvSpPr>
        <p:spPr>
          <a:xfrm>
            <a:off x="0" y="0"/>
            <a:ext cx="43891199" cy="4800600"/>
          </a:xfrm>
          <a:prstGeom prst="rect">
            <a:avLst/>
          </a:prstGeom>
          <a:solidFill>
            <a:schemeClr val="accent1"/>
          </a:solidFill>
          <a:ln w="9525" cap="flat" cmpd="sng">
            <a:solidFill>
              <a:schemeClr val="dk1"/>
            </a:solidFill>
            <a:prstDash val="solid"/>
            <a:miter lim="800000"/>
            <a:headEnd type="none" w="sm" len="sm"/>
            <a:tailEnd type="none" w="sm" len="sm"/>
          </a:ln>
        </p:spPr>
        <p:txBody>
          <a:bodyPr spcFirstLastPara="1" wrap="square" lIns="81275" tIns="40625" rIns="81275" bIns="40625" anchor="ctr" anchorCtr="0">
            <a:noAutofit/>
          </a:bodyPr>
          <a:lstStyle/>
          <a:p>
            <a:pPr marL="0" marR="0" lvl="0" indent="0" algn="l" rtl="0">
              <a:lnSpc>
                <a:spcPct val="100000"/>
              </a:lnSpc>
              <a:spcBef>
                <a:spcPts val="0"/>
              </a:spcBef>
              <a:spcAft>
                <a:spcPts val="0"/>
              </a:spcAft>
              <a:buClr>
                <a:srgbClr val="000000"/>
              </a:buClr>
              <a:buSzPts val="2195"/>
              <a:buFont typeface="Arial"/>
              <a:buNone/>
            </a:pPr>
            <a:endParaRPr sz="2195" b="0" i="0" u="none" strike="noStrike" cap="none">
              <a:solidFill>
                <a:schemeClr val="dk1"/>
              </a:solidFill>
              <a:latin typeface="Arial"/>
              <a:ea typeface="Arial"/>
              <a:cs typeface="Arial"/>
              <a:sym typeface="Arial"/>
            </a:endParaRPr>
          </a:p>
        </p:txBody>
      </p:sp>
      <p:sp>
        <p:nvSpPr>
          <p:cNvPr id="104" name="Google Shape;104;p26"/>
          <p:cNvSpPr/>
          <p:nvPr/>
        </p:nvSpPr>
        <p:spPr>
          <a:xfrm>
            <a:off x="693420" y="5638800"/>
            <a:ext cx="42367201" cy="26563319"/>
          </a:xfrm>
          <a:prstGeom prst="rect">
            <a:avLst/>
          </a:prstGeom>
          <a:solidFill>
            <a:schemeClr val="accent1"/>
          </a:solidFill>
          <a:ln w="9525" cap="flat" cmpd="sng">
            <a:solidFill>
              <a:schemeClr val="dk1"/>
            </a:solidFill>
            <a:prstDash val="solid"/>
            <a:miter lim="800000"/>
            <a:headEnd type="none" w="sm" len="sm"/>
            <a:tailEnd type="none" w="sm" len="sm"/>
          </a:ln>
        </p:spPr>
        <p:txBody>
          <a:bodyPr spcFirstLastPara="1" wrap="square" lIns="81275" tIns="40625" rIns="81275" bIns="40625" anchor="ctr" anchorCtr="0">
            <a:noAutofit/>
          </a:bodyPr>
          <a:lstStyle/>
          <a:p>
            <a:pPr marL="0" marR="0" lvl="0" indent="0" algn="l" rtl="0">
              <a:lnSpc>
                <a:spcPct val="100000"/>
              </a:lnSpc>
              <a:spcBef>
                <a:spcPts val="0"/>
              </a:spcBef>
              <a:spcAft>
                <a:spcPts val="0"/>
              </a:spcAft>
              <a:buClr>
                <a:srgbClr val="000000"/>
              </a:buClr>
              <a:buSzPts val="2195"/>
              <a:buFont typeface="Arial"/>
              <a:buNone/>
            </a:pPr>
            <a:endParaRPr sz="2195" b="0" i="0" u="none" strike="noStrike" cap="none">
              <a:solidFill>
                <a:schemeClr val="dk1"/>
              </a:solidFill>
              <a:latin typeface="Arial"/>
              <a:ea typeface="Arial"/>
              <a:cs typeface="Arial"/>
              <a:sym typeface="Arial"/>
            </a:endParaRPr>
          </a:p>
        </p:txBody>
      </p:sp>
      <p:sp>
        <p:nvSpPr>
          <p:cNvPr id="105" name="Google Shape;105;p26"/>
          <p:cNvSpPr/>
          <p:nvPr/>
        </p:nvSpPr>
        <p:spPr>
          <a:xfrm>
            <a:off x="0" y="4800600"/>
            <a:ext cx="43891199" cy="129540"/>
          </a:xfrm>
          <a:prstGeom prst="rect">
            <a:avLst/>
          </a:prstGeom>
          <a:solidFill>
            <a:srgbClr val="660000"/>
          </a:solidFill>
          <a:ln>
            <a:noFill/>
          </a:ln>
        </p:spPr>
        <p:txBody>
          <a:bodyPr spcFirstLastPara="1" wrap="square" lIns="81275" tIns="40625" rIns="81275" bIns="40625" anchor="ctr" anchorCtr="0">
            <a:noAutofit/>
          </a:bodyPr>
          <a:lstStyle/>
          <a:p>
            <a:pPr marL="0" marR="0" lvl="0" indent="0" algn="l" rtl="0">
              <a:lnSpc>
                <a:spcPct val="100000"/>
              </a:lnSpc>
              <a:spcBef>
                <a:spcPts val="0"/>
              </a:spcBef>
              <a:spcAft>
                <a:spcPts val="0"/>
              </a:spcAft>
              <a:buClr>
                <a:srgbClr val="000000"/>
              </a:buClr>
              <a:buSzPts val="2195"/>
              <a:buFont typeface="Arial"/>
              <a:buNone/>
            </a:pPr>
            <a:endParaRPr sz="2195" b="0" i="0" u="none" strike="noStrike" cap="none">
              <a:solidFill>
                <a:schemeClr val="dk1"/>
              </a:solidFill>
              <a:latin typeface="Arial"/>
              <a:ea typeface="Arial"/>
              <a:cs typeface="Arial"/>
              <a:sym typeface="Arial"/>
            </a:endParaRPr>
          </a:p>
        </p:txBody>
      </p:sp>
      <p:sp>
        <p:nvSpPr>
          <p:cNvPr id="106" name="Google Shape;106;p26"/>
          <p:cNvSpPr txBox="1"/>
          <p:nvPr/>
        </p:nvSpPr>
        <p:spPr>
          <a:xfrm>
            <a:off x="609600" y="32445963"/>
            <a:ext cx="2514600" cy="275603"/>
          </a:xfrm>
          <a:prstGeom prst="rect">
            <a:avLst/>
          </a:prstGeom>
          <a:noFill/>
          <a:ln>
            <a:noFill/>
          </a:ln>
        </p:spPr>
        <p:txBody>
          <a:bodyPr spcFirstLastPara="1" wrap="square" lIns="81100" tIns="40550" rIns="81100" bIns="40550" anchor="t" anchorCtr="0">
            <a:spAutoFit/>
          </a:bodyPr>
          <a:lstStyle/>
          <a:p>
            <a:pPr marL="0" marR="0" lvl="0" indent="0" algn="l" rtl="0">
              <a:lnSpc>
                <a:spcPct val="65000"/>
              </a:lnSpc>
              <a:spcBef>
                <a:spcPts val="0"/>
              </a:spcBef>
              <a:spcAft>
                <a:spcPts val="0"/>
              </a:spcAft>
              <a:buClr>
                <a:srgbClr val="000000"/>
              </a:buClr>
              <a:buSzPts val="427"/>
              <a:buFont typeface="Arial"/>
              <a:buNone/>
            </a:pPr>
            <a:r>
              <a:rPr lang="en-US" sz="427" b="1" i="0" u="none" strike="noStrike" cap="none">
                <a:solidFill>
                  <a:schemeClr val="lt2"/>
                </a:solidFill>
                <a:latin typeface="Arial"/>
                <a:ea typeface="Arial"/>
                <a:cs typeface="Arial"/>
                <a:sym typeface="Arial"/>
              </a:rPr>
              <a:t>POSTER TEMPLATE BY:</a:t>
            </a:r>
            <a:endParaRPr sz="1400" b="0" i="0" u="none" strike="noStrike" cap="none">
              <a:solidFill>
                <a:srgbClr val="000000"/>
              </a:solidFill>
              <a:latin typeface="Arial"/>
              <a:ea typeface="Arial"/>
              <a:cs typeface="Arial"/>
              <a:sym typeface="Arial"/>
            </a:endParaRPr>
          </a:p>
          <a:p>
            <a:pPr marL="0" marR="0" lvl="0" indent="0" algn="l" rtl="0">
              <a:lnSpc>
                <a:spcPct val="65000"/>
              </a:lnSpc>
              <a:spcBef>
                <a:spcPts val="427"/>
              </a:spcBef>
              <a:spcAft>
                <a:spcPts val="0"/>
              </a:spcAft>
              <a:buClr>
                <a:srgbClr val="000000"/>
              </a:buClr>
              <a:buSzPts val="853"/>
              <a:buFont typeface="Arial"/>
              <a:buNone/>
            </a:pPr>
            <a:r>
              <a:rPr lang="en-US" sz="853" b="1" i="0" u="none" strike="noStrike" cap="none">
                <a:solidFill>
                  <a:schemeClr val="lt2"/>
                </a:solidFill>
                <a:latin typeface="Arial"/>
                <a:ea typeface="Arial"/>
                <a:cs typeface="Arial"/>
                <a:sym typeface="Arial"/>
              </a:rPr>
              <a:t>www.PosterPresentations.com</a:t>
            </a:r>
            <a:endParaRPr sz="1400" b="0" i="0" u="none" strike="noStrike" cap="none">
              <a:solidFill>
                <a:srgbClr val="000000"/>
              </a:solidFill>
              <a:latin typeface="Arial"/>
              <a:ea typeface="Arial"/>
              <a:cs typeface="Arial"/>
              <a:sym typeface="Arial"/>
            </a:endParaRPr>
          </a:p>
        </p:txBody>
      </p:sp>
      <p:sp>
        <p:nvSpPr>
          <p:cNvPr id="107" name="Google Shape;107;p26"/>
          <p:cNvSpPr txBox="1">
            <a:spLocks noGrp="1"/>
          </p:cNvSpPr>
          <p:nvPr>
            <p:ph type="title"/>
          </p:nvPr>
        </p:nvSpPr>
        <p:spPr>
          <a:xfrm>
            <a:off x="960120" y="1272540"/>
            <a:ext cx="41925239" cy="2202180"/>
          </a:xfrm>
          <a:prstGeom prst="rect">
            <a:avLst/>
          </a:prstGeom>
          <a:noFill/>
          <a:ln>
            <a:noFill/>
          </a:ln>
        </p:spPr>
        <p:txBody>
          <a:bodyPr spcFirstLastPara="1" wrap="square" lIns="76050" tIns="38000" rIns="76050" bIns="38000" anchor="ctr" anchorCtr="0">
            <a:noAutofit/>
          </a:bodyPr>
          <a:lstStyle>
            <a:lvl1pPr marR="0" lvl="0" algn="ctr" rtl="0">
              <a:lnSpc>
                <a:spcPct val="100000"/>
              </a:lnSpc>
              <a:spcBef>
                <a:spcPts val="0"/>
              </a:spcBef>
              <a:spcAft>
                <a:spcPts val="0"/>
              </a:spcAft>
              <a:buClr>
                <a:srgbClr val="000000"/>
              </a:buClr>
              <a:buSzPts val="1400"/>
              <a:buFont typeface="Arial"/>
              <a:buNone/>
              <a:defRPr sz="7680" b="0" i="0" u="none" strike="noStrike" cap="none">
                <a:solidFill>
                  <a:schemeClr val="dk2"/>
                </a:solidFill>
                <a:latin typeface="Arial"/>
                <a:ea typeface="Arial"/>
                <a:cs typeface="Arial"/>
                <a:sym typeface="Arial"/>
              </a:defRPr>
            </a:lvl1pPr>
            <a:lvl2pPr marR="0" lvl="1" algn="ctr" rtl="0">
              <a:lnSpc>
                <a:spcPct val="100000"/>
              </a:lnSpc>
              <a:spcBef>
                <a:spcPts val="0"/>
              </a:spcBef>
              <a:spcAft>
                <a:spcPts val="0"/>
              </a:spcAft>
              <a:buClr>
                <a:srgbClr val="000000"/>
              </a:buClr>
              <a:buSzPts val="1400"/>
              <a:buFont typeface="Arial"/>
              <a:buNone/>
              <a:defRPr sz="7680" b="0" i="0" u="none" strike="noStrike" cap="none">
                <a:solidFill>
                  <a:schemeClr val="dk2"/>
                </a:solidFill>
                <a:latin typeface="Arial"/>
                <a:ea typeface="Arial"/>
                <a:cs typeface="Arial"/>
                <a:sym typeface="Arial"/>
              </a:defRPr>
            </a:lvl2pPr>
            <a:lvl3pPr marR="0" lvl="2" algn="ctr" rtl="0">
              <a:lnSpc>
                <a:spcPct val="100000"/>
              </a:lnSpc>
              <a:spcBef>
                <a:spcPts val="0"/>
              </a:spcBef>
              <a:spcAft>
                <a:spcPts val="0"/>
              </a:spcAft>
              <a:buClr>
                <a:srgbClr val="000000"/>
              </a:buClr>
              <a:buSzPts val="1400"/>
              <a:buFont typeface="Arial"/>
              <a:buNone/>
              <a:defRPr sz="7680" b="0" i="0" u="none" strike="noStrike" cap="none">
                <a:solidFill>
                  <a:schemeClr val="dk2"/>
                </a:solidFill>
                <a:latin typeface="Arial"/>
                <a:ea typeface="Arial"/>
                <a:cs typeface="Arial"/>
                <a:sym typeface="Arial"/>
              </a:defRPr>
            </a:lvl3pPr>
            <a:lvl4pPr marR="0" lvl="3" algn="ctr" rtl="0">
              <a:lnSpc>
                <a:spcPct val="100000"/>
              </a:lnSpc>
              <a:spcBef>
                <a:spcPts val="0"/>
              </a:spcBef>
              <a:spcAft>
                <a:spcPts val="0"/>
              </a:spcAft>
              <a:buClr>
                <a:srgbClr val="000000"/>
              </a:buClr>
              <a:buSzPts val="1400"/>
              <a:buFont typeface="Arial"/>
              <a:buNone/>
              <a:defRPr sz="7680" b="0" i="0" u="none" strike="noStrike" cap="none">
                <a:solidFill>
                  <a:schemeClr val="dk2"/>
                </a:solidFill>
                <a:latin typeface="Arial"/>
                <a:ea typeface="Arial"/>
                <a:cs typeface="Arial"/>
                <a:sym typeface="Arial"/>
              </a:defRPr>
            </a:lvl4pPr>
            <a:lvl5pPr marR="0" lvl="4" algn="ctr" rtl="0">
              <a:lnSpc>
                <a:spcPct val="100000"/>
              </a:lnSpc>
              <a:spcBef>
                <a:spcPts val="0"/>
              </a:spcBef>
              <a:spcAft>
                <a:spcPts val="0"/>
              </a:spcAft>
              <a:buClr>
                <a:srgbClr val="000000"/>
              </a:buClr>
              <a:buSzPts val="1400"/>
              <a:buFont typeface="Arial"/>
              <a:buNone/>
              <a:defRPr sz="7680" b="0" i="0" u="none" strike="noStrike" cap="none">
                <a:solidFill>
                  <a:schemeClr val="dk2"/>
                </a:solidFill>
                <a:latin typeface="Arial"/>
                <a:ea typeface="Arial"/>
                <a:cs typeface="Arial"/>
                <a:sym typeface="Arial"/>
              </a:defRPr>
            </a:lvl5pPr>
            <a:lvl6pPr marR="0" lvl="5" algn="ctr" rtl="0">
              <a:lnSpc>
                <a:spcPct val="100000"/>
              </a:lnSpc>
              <a:spcBef>
                <a:spcPts val="0"/>
              </a:spcBef>
              <a:spcAft>
                <a:spcPts val="0"/>
              </a:spcAft>
              <a:buClr>
                <a:srgbClr val="000000"/>
              </a:buClr>
              <a:buSzPts val="1400"/>
              <a:buFont typeface="Arial"/>
              <a:buNone/>
              <a:defRPr sz="7680" b="0" i="0" u="none" strike="noStrike" cap="none">
                <a:solidFill>
                  <a:schemeClr val="dk2"/>
                </a:solidFill>
                <a:latin typeface="Arial"/>
                <a:ea typeface="Arial"/>
                <a:cs typeface="Arial"/>
                <a:sym typeface="Arial"/>
              </a:defRPr>
            </a:lvl6pPr>
            <a:lvl7pPr marR="0" lvl="6" algn="ctr" rtl="0">
              <a:lnSpc>
                <a:spcPct val="100000"/>
              </a:lnSpc>
              <a:spcBef>
                <a:spcPts val="0"/>
              </a:spcBef>
              <a:spcAft>
                <a:spcPts val="0"/>
              </a:spcAft>
              <a:buClr>
                <a:srgbClr val="000000"/>
              </a:buClr>
              <a:buSzPts val="1400"/>
              <a:buFont typeface="Arial"/>
              <a:buNone/>
              <a:defRPr sz="7680" b="0" i="0" u="none" strike="noStrike" cap="none">
                <a:solidFill>
                  <a:schemeClr val="dk2"/>
                </a:solidFill>
                <a:latin typeface="Arial"/>
                <a:ea typeface="Arial"/>
                <a:cs typeface="Arial"/>
                <a:sym typeface="Arial"/>
              </a:defRPr>
            </a:lvl7pPr>
            <a:lvl8pPr marR="0" lvl="7" algn="ctr" rtl="0">
              <a:lnSpc>
                <a:spcPct val="100000"/>
              </a:lnSpc>
              <a:spcBef>
                <a:spcPts val="0"/>
              </a:spcBef>
              <a:spcAft>
                <a:spcPts val="0"/>
              </a:spcAft>
              <a:buClr>
                <a:srgbClr val="000000"/>
              </a:buClr>
              <a:buSzPts val="1400"/>
              <a:buFont typeface="Arial"/>
              <a:buNone/>
              <a:defRPr sz="7680" b="0" i="0" u="none" strike="noStrike" cap="none">
                <a:solidFill>
                  <a:schemeClr val="dk2"/>
                </a:solidFill>
                <a:latin typeface="Arial"/>
                <a:ea typeface="Arial"/>
                <a:cs typeface="Arial"/>
                <a:sym typeface="Arial"/>
              </a:defRPr>
            </a:lvl8pPr>
            <a:lvl9pPr marR="0" lvl="8" algn="ctr" rtl="0">
              <a:lnSpc>
                <a:spcPct val="100000"/>
              </a:lnSpc>
              <a:spcBef>
                <a:spcPts val="0"/>
              </a:spcBef>
              <a:spcAft>
                <a:spcPts val="0"/>
              </a:spcAft>
              <a:buClr>
                <a:srgbClr val="000000"/>
              </a:buClr>
              <a:buSzPts val="1400"/>
              <a:buFont typeface="Arial"/>
              <a:buNone/>
              <a:defRPr sz="7680" b="0" i="0" u="none" strike="noStrike" cap="none">
                <a:solidFill>
                  <a:schemeClr val="dk2"/>
                </a:solidFill>
                <a:latin typeface="Arial"/>
                <a:ea typeface="Arial"/>
                <a:cs typeface="Arial"/>
                <a:sym typeface="Arial"/>
              </a:defRPr>
            </a:lvl9pPr>
          </a:lstStyle>
          <a:p>
            <a:endParaRPr/>
          </a:p>
        </p:txBody>
      </p:sp>
      <p:sp>
        <p:nvSpPr>
          <p:cNvPr id="108" name="Google Shape;108;p26"/>
          <p:cNvSpPr txBox="1">
            <a:spLocks noGrp="1"/>
          </p:cNvSpPr>
          <p:nvPr>
            <p:ph type="body" idx="1"/>
          </p:nvPr>
        </p:nvSpPr>
        <p:spPr>
          <a:xfrm>
            <a:off x="693421" y="5638800"/>
            <a:ext cx="42191940" cy="26563319"/>
          </a:xfrm>
          <a:prstGeom prst="rect">
            <a:avLst/>
          </a:prstGeom>
          <a:noFill/>
          <a:ln>
            <a:noFill/>
          </a:ln>
        </p:spPr>
        <p:txBody>
          <a:bodyPr spcFirstLastPara="1" wrap="square" lIns="380325" tIns="380325" rIns="380325" bIns="380325" anchor="t" anchorCtr="0">
            <a:noAutofit/>
          </a:bodyPr>
          <a:lstStyle>
            <a:lvl1pPr marL="457200" marR="0" lvl="0" indent="-391160" algn="l" rtl="0">
              <a:lnSpc>
                <a:spcPct val="100000"/>
              </a:lnSpc>
              <a:spcBef>
                <a:spcPts val="512"/>
              </a:spcBef>
              <a:spcAft>
                <a:spcPts val="0"/>
              </a:spcAft>
              <a:buClr>
                <a:schemeClr val="dk1"/>
              </a:buClr>
              <a:buSzPts val="2560"/>
              <a:buFont typeface="Arial"/>
              <a:buChar char="•"/>
              <a:defRPr sz="2560" b="0" i="0" u="none" strike="noStrike" cap="none">
                <a:solidFill>
                  <a:schemeClr val="dk1"/>
                </a:solidFill>
                <a:latin typeface="Arial"/>
                <a:ea typeface="Arial"/>
                <a:cs typeface="Arial"/>
                <a:sym typeface="Arial"/>
              </a:defRPr>
            </a:lvl1pPr>
            <a:lvl2pPr marL="914400" marR="0" lvl="1" indent="-391160" algn="l" rtl="0">
              <a:lnSpc>
                <a:spcPct val="100000"/>
              </a:lnSpc>
              <a:spcBef>
                <a:spcPts val="512"/>
              </a:spcBef>
              <a:spcAft>
                <a:spcPts val="0"/>
              </a:spcAft>
              <a:buClr>
                <a:schemeClr val="dk1"/>
              </a:buClr>
              <a:buSzPts val="2560"/>
              <a:buFont typeface="Arial"/>
              <a:buChar char="–"/>
              <a:defRPr sz="2560" b="0" i="0" u="none" strike="noStrike" cap="none">
                <a:solidFill>
                  <a:schemeClr val="dk1"/>
                </a:solidFill>
                <a:latin typeface="Arial"/>
                <a:ea typeface="Arial"/>
                <a:cs typeface="Arial"/>
                <a:sym typeface="Arial"/>
              </a:defRPr>
            </a:lvl2pPr>
            <a:lvl3pPr marL="1371600" marR="0" lvl="2" indent="-364045" algn="l" rtl="0">
              <a:lnSpc>
                <a:spcPct val="100000"/>
              </a:lnSpc>
              <a:spcBef>
                <a:spcPts val="427"/>
              </a:spcBef>
              <a:spcAft>
                <a:spcPts val="0"/>
              </a:spcAft>
              <a:buClr>
                <a:schemeClr val="dk1"/>
              </a:buClr>
              <a:buSzPts val="2133"/>
              <a:buFont typeface="Arial"/>
              <a:buChar char="•"/>
              <a:defRPr sz="2133" b="0" i="0" u="none" strike="noStrike" cap="none">
                <a:solidFill>
                  <a:schemeClr val="dk1"/>
                </a:solidFill>
                <a:latin typeface="Arial"/>
                <a:ea typeface="Arial"/>
                <a:cs typeface="Arial"/>
                <a:sym typeface="Arial"/>
              </a:defRPr>
            </a:lvl3pPr>
            <a:lvl4pPr marL="1828800" marR="0" lvl="3" indent="-336994" algn="l" rtl="0">
              <a:lnSpc>
                <a:spcPct val="100000"/>
              </a:lnSpc>
              <a:spcBef>
                <a:spcPts val="341"/>
              </a:spcBef>
              <a:spcAft>
                <a:spcPts val="0"/>
              </a:spcAft>
              <a:buClr>
                <a:schemeClr val="dk1"/>
              </a:buClr>
              <a:buSzPts val="1707"/>
              <a:buFont typeface="Arial"/>
              <a:buChar char="–"/>
              <a:defRPr sz="1707" b="0" i="0" u="none" strike="noStrike" cap="none">
                <a:solidFill>
                  <a:schemeClr val="dk1"/>
                </a:solidFill>
                <a:latin typeface="Arial"/>
                <a:ea typeface="Arial"/>
                <a:cs typeface="Arial"/>
                <a:sym typeface="Arial"/>
              </a:defRPr>
            </a:lvl4pPr>
            <a:lvl5pPr marL="2286000" marR="0" lvl="4" indent="-336994" algn="l" rtl="0">
              <a:lnSpc>
                <a:spcPct val="100000"/>
              </a:lnSpc>
              <a:spcBef>
                <a:spcPts val="341"/>
              </a:spcBef>
              <a:spcAft>
                <a:spcPts val="0"/>
              </a:spcAft>
              <a:buClr>
                <a:schemeClr val="dk1"/>
              </a:buClr>
              <a:buSzPts val="1707"/>
              <a:buFont typeface="Arial"/>
              <a:buChar char="»"/>
              <a:defRPr sz="1707" b="0" i="0" u="none" strike="noStrike" cap="none">
                <a:solidFill>
                  <a:schemeClr val="dk1"/>
                </a:solidFill>
                <a:latin typeface="Arial"/>
                <a:ea typeface="Arial"/>
                <a:cs typeface="Arial"/>
                <a:sym typeface="Arial"/>
              </a:defRPr>
            </a:lvl5pPr>
            <a:lvl6pPr marL="2743200" marR="0" lvl="5" indent="-336994" algn="l" rtl="0">
              <a:lnSpc>
                <a:spcPct val="100000"/>
              </a:lnSpc>
              <a:spcBef>
                <a:spcPts val="341"/>
              </a:spcBef>
              <a:spcAft>
                <a:spcPts val="0"/>
              </a:spcAft>
              <a:buClr>
                <a:schemeClr val="dk1"/>
              </a:buClr>
              <a:buSzPts val="1707"/>
              <a:buFont typeface="Arial"/>
              <a:buChar char="»"/>
              <a:defRPr sz="1707" b="0" i="0" u="none" strike="noStrike" cap="none">
                <a:solidFill>
                  <a:schemeClr val="dk1"/>
                </a:solidFill>
                <a:latin typeface="Arial"/>
                <a:ea typeface="Arial"/>
                <a:cs typeface="Arial"/>
                <a:sym typeface="Arial"/>
              </a:defRPr>
            </a:lvl6pPr>
            <a:lvl7pPr marL="3200400" marR="0" lvl="6" indent="-336994" algn="l" rtl="0">
              <a:lnSpc>
                <a:spcPct val="100000"/>
              </a:lnSpc>
              <a:spcBef>
                <a:spcPts val="341"/>
              </a:spcBef>
              <a:spcAft>
                <a:spcPts val="0"/>
              </a:spcAft>
              <a:buClr>
                <a:schemeClr val="dk1"/>
              </a:buClr>
              <a:buSzPts val="1707"/>
              <a:buFont typeface="Arial"/>
              <a:buChar char="»"/>
              <a:defRPr sz="1707" b="0" i="0" u="none" strike="noStrike" cap="none">
                <a:solidFill>
                  <a:schemeClr val="dk1"/>
                </a:solidFill>
                <a:latin typeface="Arial"/>
                <a:ea typeface="Arial"/>
                <a:cs typeface="Arial"/>
                <a:sym typeface="Arial"/>
              </a:defRPr>
            </a:lvl7pPr>
            <a:lvl8pPr marL="3657600" marR="0" lvl="7" indent="-336994" algn="l" rtl="0">
              <a:lnSpc>
                <a:spcPct val="100000"/>
              </a:lnSpc>
              <a:spcBef>
                <a:spcPts val="341"/>
              </a:spcBef>
              <a:spcAft>
                <a:spcPts val="0"/>
              </a:spcAft>
              <a:buClr>
                <a:schemeClr val="dk1"/>
              </a:buClr>
              <a:buSzPts val="1707"/>
              <a:buFont typeface="Arial"/>
              <a:buChar char="»"/>
              <a:defRPr sz="1707" b="0" i="0" u="none" strike="noStrike" cap="none">
                <a:solidFill>
                  <a:schemeClr val="dk1"/>
                </a:solidFill>
                <a:latin typeface="Arial"/>
                <a:ea typeface="Arial"/>
                <a:cs typeface="Arial"/>
                <a:sym typeface="Arial"/>
              </a:defRPr>
            </a:lvl8pPr>
            <a:lvl9pPr marL="4114800" marR="0" lvl="8" indent="-336994" algn="l" rtl="0">
              <a:lnSpc>
                <a:spcPct val="100000"/>
              </a:lnSpc>
              <a:spcBef>
                <a:spcPts val="341"/>
              </a:spcBef>
              <a:spcAft>
                <a:spcPts val="0"/>
              </a:spcAft>
              <a:buClr>
                <a:schemeClr val="dk1"/>
              </a:buClr>
              <a:buSzPts val="1707"/>
              <a:buFont typeface="Arial"/>
              <a:buChar char="»"/>
              <a:defRPr sz="1707" b="0" i="0" u="none" strike="noStrike" cap="none">
                <a:solidFill>
                  <a:schemeClr val="dk1"/>
                </a:solidFill>
                <a:latin typeface="Arial"/>
                <a:ea typeface="Arial"/>
                <a:cs typeface="Arial"/>
                <a:sym typeface="Arial"/>
              </a:defRPr>
            </a:lvl9pPr>
          </a:lstStyle>
          <a:p>
            <a:endParaRPr/>
          </a:p>
        </p:txBody>
      </p:sp>
      <p:sp>
        <p:nvSpPr>
          <p:cNvPr id="109" name="Google Shape;109;p26"/>
          <p:cNvSpPr/>
          <p:nvPr/>
        </p:nvSpPr>
        <p:spPr>
          <a:xfrm>
            <a:off x="0" y="0"/>
            <a:ext cx="43891199" cy="32918401"/>
          </a:xfrm>
          <a:prstGeom prst="rect">
            <a:avLst/>
          </a:prstGeom>
          <a:noFill/>
          <a:ln w="9525" cap="flat" cmpd="sng">
            <a:solidFill>
              <a:schemeClr val="dk2"/>
            </a:solidFill>
            <a:prstDash val="solid"/>
            <a:miter lim="800000"/>
            <a:headEnd type="none" w="sm" len="sm"/>
            <a:tailEnd type="none" w="sm" len="sm"/>
          </a:ln>
        </p:spPr>
        <p:txBody>
          <a:bodyPr spcFirstLastPara="1" wrap="square" lIns="81275" tIns="40625" rIns="81275" bIns="40625" anchor="ctr" anchorCtr="0">
            <a:noAutofit/>
          </a:bodyPr>
          <a:lstStyle/>
          <a:p>
            <a:pPr marL="0" marR="0" lvl="0" indent="0" algn="l" rtl="0">
              <a:lnSpc>
                <a:spcPct val="100000"/>
              </a:lnSpc>
              <a:spcBef>
                <a:spcPts val="0"/>
              </a:spcBef>
              <a:spcAft>
                <a:spcPts val="0"/>
              </a:spcAft>
              <a:buClr>
                <a:srgbClr val="000000"/>
              </a:buClr>
              <a:buSzPts val="2195"/>
              <a:buFont typeface="Arial"/>
              <a:buNone/>
            </a:pPr>
            <a:endParaRPr sz="2195"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image" Target="../media/image9.png"/><Relationship Id="rId18" Type="http://schemas.openxmlformats.org/officeDocument/2006/relationships/image" Target="../media/image14.png"/><Relationship Id="rId3" Type="http://schemas.openxmlformats.org/officeDocument/2006/relationships/hyperlink" Target="https://www.kaggle.com/faressayah/predicting-heart-disease-using-machine-learning/notebook" TargetMode="External"/><Relationship Id="rId7" Type="http://schemas.openxmlformats.org/officeDocument/2006/relationships/image" Target="../media/image3.png"/><Relationship Id="rId12" Type="http://schemas.openxmlformats.org/officeDocument/2006/relationships/image" Target="../media/image8.png"/><Relationship Id="rId17" Type="http://schemas.openxmlformats.org/officeDocument/2006/relationships/image" Target="../media/image13.png"/><Relationship Id="rId2" Type="http://schemas.openxmlformats.org/officeDocument/2006/relationships/notesSlide" Target="../notesSlides/notesSlide1.xml"/><Relationship Id="rId16" Type="http://schemas.openxmlformats.org/officeDocument/2006/relationships/image" Target="../media/image12.png"/><Relationship Id="rId1" Type="http://schemas.openxmlformats.org/officeDocument/2006/relationships/slideLayout" Target="../slideLayouts/slideLayout1.xml"/><Relationship Id="rId6" Type="http://schemas.openxmlformats.org/officeDocument/2006/relationships/image" Target="../media/image2.png"/><Relationship Id="rId11" Type="http://schemas.openxmlformats.org/officeDocument/2006/relationships/image" Target="../media/image7.png"/><Relationship Id="rId5" Type="http://schemas.openxmlformats.org/officeDocument/2006/relationships/image" Target="../media/image1.png"/><Relationship Id="rId15" Type="http://schemas.openxmlformats.org/officeDocument/2006/relationships/image" Target="../media/image11.png"/><Relationship Id="rId10" Type="http://schemas.openxmlformats.org/officeDocument/2006/relationships/image" Target="../media/image6.png"/><Relationship Id="rId19" Type="http://schemas.openxmlformats.org/officeDocument/2006/relationships/image" Target="../media/image15.png"/><Relationship Id="rId4" Type="http://schemas.openxmlformats.org/officeDocument/2006/relationships/hyperlink" Target="https://www.kaggle.com/ronitf/heart-disease-uci" TargetMode="External"/><Relationship Id="rId9" Type="http://schemas.openxmlformats.org/officeDocument/2006/relationships/image" Target="../media/image5.png"/><Relationship Id="rId1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1"/>
          <p:cNvSpPr txBox="1"/>
          <p:nvPr/>
        </p:nvSpPr>
        <p:spPr>
          <a:xfrm>
            <a:off x="33480698" y="16098446"/>
            <a:ext cx="8873100" cy="5991333"/>
          </a:xfrm>
          <a:prstGeom prst="rect">
            <a:avLst/>
          </a:prstGeom>
          <a:noFill/>
          <a:ln>
            <a:noFill/>
          </a:ln>
        </p:spPr>
        <p:txBody>
          <a:bodyPr spcFirstLastPara="1" wrap="square" lIns="406375" tIns="406375" rIns="406375" bIns="406375" anchor="t" anchorCtr="0">
            <a:spAutoFit/>
          </a:bodyPr>
          <a:lstStyle/>
          <a:p>
            <a:pPr lvl="0">
              <a:buSzPts val="2987"/>
            </a:pPr>
            <a:r>
              <a:rPr lang="en-US" sz="2800" dirty="0">
                <a:solidFill>
                  <a:schemeClr val="dk1"/>
                </a:solidFill>
                <a:latin typeface="Times New Roman" panose="02020603050405020304" pitchFamily="18" charset="0"/>
                <a:cs typeface="Times New Roman" panose="02020603050405020304" pitchFamily="18" charset="0"/>
              </a:rPr>
              <a:t>I have successfully loaded the data to get the cardiovascular disease information to make sure there are no null values. I use </a:t>
            </a:r>
            <a:r>
              <a:rPr lang="en-US" sz="2800" dirty="0" err="1">
                <a:solidFill>
                  <a:schemeClr val="dk1"/>
                </a:solidFill>
                <a:latin typeface="Times New Roman" panose="02020603050405020304" pitchFamily="18" charset="0"/>
                <a:cs typeface="Times New Roman" panose="02020603050405020304" pitchFamily="18" charset="0"/>
              </a:rPr>
              <a:t>loc</a:t>
            </a:r>
            <a:r>
              <a:rPr lang="en-US" sz="2800" dirty="0">
                <a:solidFill>
                  <a:schemeClr val="dk1"/>
                </a:solidFill>
                <a:latin typeface="Times New Roman" panose="02020603050405020304" pitchFamily="18" charset="0"/>
                <a:cs typeface="Times New Roman" panose="02020603050405020304" pitchFamily="18" charset="0"/>
              </a:rPr>
              <a:t> for selecting data in Pandas to display the desired result separately. Using the function subplot to create layouts, they can show us the patients have heart diseases or do not have heart diseases. Besides, the graphs also show heart disease of Age and max heart rate. It is helpful information.</a:t>
            </a:r>
          </a:p>
          <a:p>
            <a:pPr lvl="0">
              <a:buSzPts val="2987"/>
            </a:pPr>
            <a:endParaRPr lang="en-US" sz="2800" dirty="0">
              <a:solidFill>
                <a:schemeClr val="dk1"/>
              </a:solidFill>
              <a:latin typeface="Times New Roman" panose="02020603050405020304" pitchFamily="18" charset="0"/>
              <a:cs typeface="Times New Roman" panose="02020603050405020304" pitchFamily="18" charset="0"/>
            </a:endParaRPr>
          </a:p>
          <a:p>
            <a:pPr lvl="0">
              <a:buSzPts val="2987"/>
            </a:pPr>
            <a:r>
              <a:rPr lang="en-US" sz="2800" dirty="0">
                <a:solidFill>
                  <a:schemeClr val="dk1"/>
                </a:solidFill>
                <a:latin typeface="Times New Roman" panose="02020603050405020304" pitchFamily="18" charset="0"/>
                <a:cs typeface="Times New Roman" panose="02020603050405020304" pitchFamily="18" charset="0"/>
              </a:rPr>
              <a:t>If I have more time than now, I would like to do more modeling in machine learning, such as logistic regression, Support Vector machines.</a:t>
            </a:r>
            <a:endParaRPr sz="2800" b="0" i="0" u="none" strike="noStrike" cap="none" dirty="0">
              <a:solidFill>
                <a:schemeClr val="dk1"/>
              </a:solidFill>
              <a:latin typeface="Times New Roman" panose="02020603050405020304" pitchFamily="18" charset="0"/>
              <a:cs typeface="Times New Roman" panose="02020603050405020304" pitchFamily="18" charset="0"/>
              <a:sym typeface="Arial"/>
            </a:endParaRPr>
          </a:p>
        </p:txBody>
      </p:sp>
      <p:sp>
        <p:nvSpPr>
          <p:cNvPr id="152" name="Google Shape;152;p1"/>
          <p:cNvSpPr txBox="1"/>
          <p:nvPr/>
        </p:nvSpPr>
        <p:spPr>
          <a:xfrm>
            <a:off x="33561841" y="24675525"/>
            <a:ext cx="8873100" cy="5281460"/>
          </a:xfrm>
          <a:prstGeom prst="rect">
            <a:avLst/>
          </a:prstGeom>
          <a:noFill/>
          <a:ln>
            <a:noFill/>
          </a:ln>
        </p:spPr>
        <p:txBody>
          <a:bodyPr spcFirstLastPara="1" wrap="square" lIns="406375" tIns="406375" rIns="406375" bIns="406375" anchor="t" anchorCtr="0">
            <a:spAutoFit/>
          </a:bodyPr>
          <a:lstStyle/>
          <a:p>
            <a:r>
              <a:rPr lang="en-US" sz="2600" dirty="0">
                <a:latin typeface="Times New Roman" panose="02020603050405020304" pitchFamily="18" charset="0"/>
                <a:cs typeface="Times New Roman" panose="02020603050405020304" pitchFamily="18" charset="0"/>
              </a:rPr>
              <a:t>[1] </a:t>
            </a:r>
            <a:r>
              <a:rPr lang="en-US" sz="2600" dirty="0" err="1">
                <a:latin typeface="Times New Roman" panose="02020603050405020304" pitchFamily="18" charset="0"/>
                <a:cs typeface="Times New Roman" panose="02020603050405020304" pitchFamily="18" charset="0"/>
              </a:rPr>
              <a:t>Faressayah</a:t>
            </a:r>
            <a:r>
              <a:rPr lang="en-US" sz="2600" dirty="0">
                <a:latin typeface="Times New Roman" panose="02020603050405020304" pitchFamily="18" charset="0"/>
                <a:cs typeface="Times New Roman" panose="02020603050405020304" pitchFamily="18" charset="0"/>
              </a:rPr>
              <a:t>. (2021, August 24). </a:t>
            </a:r>
            <a:r>
              <a:rPr lang="en-US" sz="2600" i="1" dirty="0">
                <a:latin typeface="Times New Roman" panose="02020603050405020304" pitchFamily="18" charset="0"/>
                <a:cs typeface="Times New Roman" panose="02020603050405020304" pitchFamily="18" charset="0"/>
              </a:rPr>
              <a:t>Predicting heart disease using machine learning 🩺</a:t>
            </a:r>
            <a:r>
              <a:rPr lang="en-US" sz="2600" dirty="0">
                <a:latin typeface="Times New Roman" panose="02020603050405020304" pitchFamily="18" charset="0"/>
                <a:cs typeface="Times New Roman" panose="02020603050405020304" pitchFamily="18" charset="0"/>
              </a:rPr>
              <a:t>. Kaggle: Your Machine Learning and Data Science </a:t>
            </a:r>
            <a:r>
              <a:rPr lang="en-US" sz="2600" dirty="0">
                <a:solidFill>
                  <a:schemeClr val="tx1"/>
                </a:solidFill>
                <a:latin typeface="Times New Roman" panose="02020603050405020304" pitchFamily="18" charset="0"/>
                <a:cs typeface="Times New Roman" panose="02020603050405020304" pitchFamily="18" charset="0"/>
              </a:rPr>
              <a:t>Community. </a:t>
            </a:r>
            <a:r>
              <a:rPr lang="en-US" sz="2600" dirty="0">
                <a:solidFill>
                  <a:schemeClr val="tx1"/>
                </a:solidFill>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https://www.kaggle.com/faressayah/predicting-heart-disease-using-machine-learning/notebook</a:t>
            </a:r>
            <a:endParaRPr lang="en-US" sz="2600" dirty="0">
              <a:solidFill>
                <a:schemeClr val="tx1"/>
              </a:solidFill>
              <a:latin typeface="Times New Roman" panose="02020603050405020304" pitchFamily="18" charset="0"/>
              <a:cs typeface="Times New Roman" panose="02020603050405020304" pitchFamily="18" charset="0"/>
            </a:endParaRPr>
          </a:p>
          <a:p>
            <a:endParaRPr lang="en-US" sz="2600" dirty="0">
              <a:solidFill>
                <a:schemeClr val="tx1"/>
              </a:solidFill>
              <a:latin typeface="Times New Roman" panose="02020603050405020304" pitchFamily="18" charset="0"/>
              <a:cs typeface="Times New Roman" panose="02020603050405020304" pitchFamily="18" charset="0"/>
            </a:endParaRPr>
          </a:p>
          <a:p>
            <a:r>
              <a:rPr lang="en-US" sz="2600" i="1" dirty="0">
                <a:solidFill>
                  <a:schemeClr val="tx1"/>
                </a:solidFill>
                <a:latin typeface="Times New Roman" panose="02020603050405020304" pitchFamily="18" charset="0"/>
                <a:cs typeface="Times New Roman" panose="02020603050405020304" pitchFamily="18" charset="0"/>
              </a:rPr>
              <a:t>[2] Heart disease UCI</a:t>
            </a:r>
            <a:r>
              <a:rPr lang="en-US" sz="2600" dirty="0">
                <a:solidFill>
                  <a:schemeClr val="tx1"/>
                </a:solidFill>
                <a:latin typeface="Times New Roman" panose="02020603050405020304" pitchFamily="18" charset="0"/>
                <a:cs typeface="Times New Roman" panose="02020603050405020304" pitchFamily="18" charset="0"/>
              </a:rPr>
              <a:t>. (n.d.). Kaggle: Your Machine Learning and Data Science Community. </a:t>
            </a:r>
            <a:r>
              <a:rPr lang="en-US" sz="2600" dirty="0">
                <a:solidFill>
                  <a:schemeClr val="tx1"/>
                </a:solidFill>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https://www.kaggle.com/ronitf/heart-disease-uci</a:t>
            </a:r>
            <a:endParaRPr lang="en-US" sz="2600" dirty="0">
              <a:solidFill>
                <a:schemeClr val="tx1"/>
              </a:solidFill>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Clr>
                <a:srgbClr val="000000"/>
              </a:buClr>
              <a:buSzPts val="2987"/>
              <a:buFont typeface="Arial"/>
              <a:buNone/>
            </a:pPr>
            <a:endParaRPr sz="2987" b="0" i="0" u="none" strike="noStrike" cap="none" dirty="0">
              <a:solidFill>
                <a:schemeClr val="dk1"/>
              </a:solidFill>
              <a:latin typeface="Times New Roman" panose="02020603050405020304" pitchFamily="18" charset="0"/>
              <a:cs typeface="Times New Roman" panose="02020603050405020304" pitchFamily="18" charset="0"/>
              <a:sym typeface="Arial"/>
            </a:endParaRPr>
          </a:p>
        </p:txBody>
      </p:sp>
      <p:sp>
        <p:nvSpPr>
          <p:cNvPr id="153" name="Google Shape;153;p1"/>
          <p:cNvSpPr/>
          <p:nvPr/>
        </p:nvSpPr>
        <p:spPr>
          <a:xfrm>
            <a:off x="11510433" y="674666"/>
            <a:ext cx="20747568" cy="3184229"/>
          </a:xfrm>
          <a:prstGeom prst="rect">
            <a:avLst/>
          </a:prstGeom>
          <a:noFill/>
          <a:ln>
            <a:noFill/>
          </a:ln>
        </p:spPr>
        <p:txBody>
          <a:bodyPr spcFirstLastPara="1" wrap="square" lIns="81100" tIns="40525" rIns="81100" bIns="40525" anchor="t" anchorCtr="0">
            <a:spAutoFit/>
          </a:bodyPr>
          <a:lstStyle/>
          <a:p>
            <a:pPr marL="0" marR="0" lvl="0" indent="0" algn="ctr" rtl="0">
              <a:lnSpc>
                <a:spcPct val="100000"/>
              </a:lnSpc>
              <a:spcBef>
                <a:spcPts val="0"/>
              </a:spcBef>
              <a:spcAft>
                <a:spcPts val="0"/>
              </a:spcAft>
              <a:buClr>
                <a:srgbClr val="000000"/>
              </a:buClr>
              <a:buSzPts val="7680"/>
              <a:buFont typeface="Arial"/>
              <a:buNone/>
            </a:pPr>
            <a:r>
              <a:rPr lang="en-US" sz="7680" b="1" i="0" u="none" strike="noStrike" cap="none">
                <a:solidFill>
                  <a:srgbClr val="FFFFFF"/>
                </a:solidFill>
                <a:latin typeface="Arial"/>
                <a:ea typeface="Arial"/>
                <a:cs typeface="Arial"/>
                <a:sym typeface="Arial"/>
              </a:rPr>
              <a:t>Final Project: </a:t>
            </a:r>
            <a:r>
              <a:rPr lang="en-US" sz="7680" b="1">
                <a:solidFill>
                  <a:srgbClr val="FFFFFF"/>
                </a:solidFill>
              </a:rPr>
              <a:t>Project title</a:t>
            </a:r>
            <a:endParaRPr sz="1400" b="0" i="0" u="none" strike="noStrike" cap="none">
              <a:solidFill>
                <a:srgbClr val="000000"/>
              </a:solidFill>
              <a:latin typeface="Arial"/>
              <a:ea typeface="Arial"/>
              <a:cs typeface="Arial"/>
              <a:sym typeface="Arial"/>
            </a:endParaRPr>
          </a:p>
          <a:p>
            <a:pPr marL="0" lvl="0" indent="0" algn="ctr" rtl="0">
              <a:spcBef>
                <a:spcPts val="0"/>
              </a:spcBef>
              <a:spcAft>
                <a:spcPts val="0"/>
              </a:spcAft>
              <a:buClr>
                <a:schemeClr val="dk1"/>
              </a:buClr>
              <a:buSzPts val="4800"/>
              <a:buFont typeface="Arial"/>
              <a:buNone/>
            </a:pPr>
            <a:r>
              <a:rPr lang="en-US" sz="4800" b="1">
                <a:solidFill>
                  <a:srgbClr val="FFFFFF"/>
                </a:solidFill>
              </a:rPr>
              <a:t>Course: Introduction to AI (CS156s4)</a:t>
            </a:r>
            <a:endParaRPr sz="4800" b="1">
              <a:solidFill>
                <a:srgbClr val="FFFFFF"/>
              </a:solidFill>
            </a:endParaRPr>
          </a:p>
          <a:p>
            <a:pPr marL="0" marR="0" lvl="0" indent="0" algn="ctr" rtl="0">
              <a:lnSpc>
                <a:spcPct val="100000"/>
              </a:lnSpc>
              <a:spcBef>
                <a:spcPts val="0"/>
              </a:spcBef>
              <a:spcAft>
                <a:spcPts val="0"/>
              </a:spcAft>
              <a:buClr>
                <a:srgbClr val="000000"/>
              </a:buClr>
              <a:buSzPts val="4800"/>
              <a:buFont typeface="Arial"/>
              <a:buNone/>
            </a:pPr>
            <a:r>
              <a:rPr lang="en-US" sz="4800" b="1" i="0" u="none" strike="noStrike" cap="none">
                <a:solidFill>
                  <a:srgbClr val="FFFFFF"/>
                </a:solidFill>
                <a:latin typeface="Arial"/>
                <a:ea typeface="Arial"/>
                <a:cs typeface="Arial"/>
                <a:sym typeface="Arial"/>
              </a:rPr>
              <a:t>Course Instructor: </a:t>
            </a:r>
            <a:r>
              <a:rPr lang="en-US" sz="4800" b="1">
                <a:solidFill>
                  <a:srgbClr val="FFFFFF"/>
                </a:solidFill>
              </a:rPr>
              <a:t>Yulia Newton, Ph.D.</a:t>
            </a:r>
            <a:endParaRPr sz="1400" b="0" i="0" u="none" strike="noStrike" cap="none">
              <a:solidFill>
                <a:srgbClr val="000000"/>
              </a:solidFill>
              <a:latin typeface="Arial"/>
              <a:ea typeface="Arial"/>
              <a:cs typeface="Arial"/>
              <a:sym typeface="Arial"/>
            </a:endParaRPr>
          </a:p>
        </p:txBody>
      </p:sp>
      <p:sp>
        <p:nvSpPr>
          <p:cNvPr id="154" name="Google Shape;154;p1"/>
          <p:cNvSpPr txBox="1"/>
          <p:nvPr/>
        </p:nvSpPr>
        <p:spPr>
          <a:xfrm>
            <a:off x="698501" y="5656121"/>
            <a:ext cx="9969600" cy="525300"/>
          </a:xfrm>
          <a:prstGeom prst="rect">
            <a:avLst/>
          </a:prstGeom>
          <a:solidFill>
            <a:schemeClr val="accent2"/>
          </a:solidFill>
          <a:ln>
            <a:noFill/>
          </a:ln>
        </p:spPr>
        <p:txBody>
          <a:bodyPr spcFirstLastPara="1" wrap="square" lIns="81100" tIns="40550" rIns="81100" bIns="40550" anchor="t" anchorCtr="0">
            <a:spAutoFit/>
          </a:bodyPr>
          <a:lstStyle/>
          <a:p>
            <a:pPr marL="0" marR="0" lvl="0" indent="0" algn="ctr" rtl="0">
              <a:lnSpc>
                <a:spcPct val="100000"/>
              </a:lnSpc>
              <a:spcBef>
                <a:spcPts val="0"/>
              </a:spcBef>
              <a:spcAft>
                <a:spcPts val="0"/>
              </a:spcAft>
              <a:buClr>
                <a:srgbClr val="000000"/>
              </a:buClr>
              <a:buSzPts val="2880"/>
              <a:buFont typeface="Arial"/>
              <a:buNone/>
            </a:pPr>
            <a:r>
              <a:rPr lang="en-US" sz="2880" b="1" i="0" u="none" strike="noStrike" cap="none">
                <a:solidFill>
                  <a:srgbClr val="F8F8F8"/>
                </a:solidFill>
                <a:latin typeface="Arial"/>
                <a:ea typeface="Arial"/>
                <a:cs typeface="Arial"/>
                <a:sym typeface="Arial"/>
              </a:rPr>
              <a:t>Introduction/Background</a:t>
            </a:r>
            <a:endParaRPr sz="1400" b="0" i="0" u="none" strike="noStrike" cap="none">
              <a:solidFill>
                <a:srgbClr val="000000"/>
              </a:solidFill>
              <a:latin typeface="Arial"/>
              <a:ea typeface="Arial"/>
              <a:cs typeface="Arial"/>
              <a:sym typeface="Arial"/>
            </a:endParaRPr>
          </a:p>
        </p:txBody>
      </p:sp>
      <p:sp>
        <p:nvSpPr>
          <p:cNvPr id="155" name="Google Shape;155;p1"/>
          <p:cNvSpPr txBox="1"/>
          <p:nvPr/>
        </p:nvSpPr>
        <p:spPr>
          <a:xfrm>
            <a:off x="1378375" y="6485925"/>
            <a:ext cx="8873100" cy="12023754"/>
          </a:xfrm>
          <a:prstGeom prst="rect">
            <a:avLst/>
          </a:prstGeom>
          <a:noFill/>
          <a:ln>
            <a:noFill/>
          </a:ln>
        </p:spPr>
        <p:txBody>
          <a:bodyPr spcFirstLastPara="1" wrap="square" lIns="406375" tIns="406375" rIns="406375" bIns="406375" anchor="t" anchorCtr="0">
            <a:spAutoFit/>
          </a:bodyPr>
          <a:lstStyle/>
          <a:p>
            <a:pPr lvl="0">
              <a:buSzPts val="2987"/>
            </a:pPr>
            <a:r>
              <a:rPr lang="en-US" sz="2800" dirty="0">
                <a:latin typeface="Times New Roman" panose="02020603050405020304" pitchFamily="18" charset="0"/>
                <a:cs typeface="Times New Roman" panose="02020603050405020304" pitchFamily="18" charset="0"/>
              </a:rPr>
              <a:t>Prediction problem: “Predicting heart disease using machine learning.” It is an interesting project because by using parameters in clinical on a patient, we can predict whether they can have heart disease or not have heart disease. One of the most dangerous diseases is cardiovascular disease. Heart disease is taking the lives of many people all over the world. There are many causes related to cardiovascular diseases, such as diabetes and hypertension. These diseases need early detection to prevent heart diseases. Therefore, model machine learning to predict heart diseases will help in this situation. There have been other previous solutions, such as using “strength scores with significant predictors.” Although there are many predictable solutions for heart diseases, the final result is diagnosing and predicting heart diseases based on current clinical tests of patients. So I agree with the approach I referenced on the link: https://</a:t>
            </a:r>
            <a:r>
              <a:rPr lang="en-US" sz="2800" dirty="0" err="1">
                <a:latin typeface="Times New Roman" panose="02020603050405020304" pitchFamily="18" charset="0"/>
                <a:cs typeface="Times New Roman" panose="02020603050405020304" pitchFamily="18" charset="0"/>
              </a:rPr>
              <a:t>www.kaggle.com</a:t>
            </a:r>
            <a:r>
              <a:rPr lang="en-US" sz="2800" dirty="0">
                <a:latin typeface="Times New Roman" panose="02020603050405020304" pitchFamily="18" charset="0"/>
                <a:cs typeface="Times New Roman" panose="02020603050405020304" pitchFamily="18" charset="0"/>
              </a:rPr>
              <a:t>/</a:t>
            </a:r>
            <a:r>
              <a:rPr lang="en-US" sz="2800" dirty="0" err="1">
                <a:latin typeface="Times New Roman" panose="02020603050405020304" pitchFamily="18" charset="0"/>
                <a:cs typeface="Times New Roman" panose="02020603050405020304" pitchFamily="18" charset="0"/>
              </a:rPr>
              <a:t>faressayah</a:t>
            </a:r>
            <a:r>
              <a:rPr lang="en-US" sz="2800" dirty="0">
                <a:latin typeface="Times New Roman" panose="02020603050405020304" pitchFamily="18" charset="0"/>
                <a:cs typeface="Times New Roman" panose="02020603050405020304" pitchFamily="18" charset="0"/>
              </a:rPr>
              <a:t>/predicting-heart-disease-using-machine-learning/notebook. There are a few things I will do differently. I will use a pair plot in the seaborn library to plot statistics, a decision tree classifier to use sub-features in different classification stages, and normalization databases. The purpose of normalization is to store logical data and remove useless data.</a:t>
            </a:r>
            <a:endParaRPr sz="2800" b="0" i="0" u="none" strike="noStrike" cap="none" dirty="0">
              <a:solidFill>
                <a:schemeClr val="dk1"/>
              </a:solidFill>
              <a:latin typeface="Times New Roman" panose="02020603050405020304" pitchFamily="18" charset="0"/>
              <a:cs typeface="Times New Roman" panose="02020603050405020304" pitchFamily="18" charset="0"/>
              <a:sym typeface="Arial"/>
            </a:endParaRPr>
          </a:p>
        </p:txBody>
      </p:sp>
      <p:sp>
        <p:nvSpPr>
          <p:cNvPr id="156" name="Google Shape;156;p1"/>
          <p:cNvSpPr txBox="1"/>
          <p:nvPr/>
        </p:nvSpPr>
        <p:spPr>
          <a:xfrm>
            <a:off x="698501" y="19756039"/>
            <a:ext cx="9969600" cy="525300"/>
          </a:xfrm>
          <a:prstGeom prst="rect">
            <a:avLst/>
          </a:prstGeom>
          <a:solidFill>
            <a:schemeClr val="accent2"/>
          </a:solidFill>
          <a:ln>
            <a:noFill/>
          </a:ln>
        </p:spPr>
        <p:txBody>
          <a:bodyPr spcFirstLastPara="1" wrap="square" lIns="81100" tIns="40550" rIns="81100" bIns="40550" anchor="t" anchorCtr="0">
            <a:spAutoFit/>
          </a:bodyPr>
          <a:lstStyle/>
          <a:p>
            <a:pPr marL="0" marR="0" lvl="0" indent="0" algn="ctr" rtl="0">
              <a:lnSpc>
                <a:spcPct val="100000"/>
              </a:lnSpc>
              <a:spcBef>
                <a:spcPts val="0"/>
              </a:spcBef>
              <a:spcAft>
                <a:spcPts val="0"/>
              </a:spcAft>
              <a:buClr>
                <a:srgbClr val="000000"/>
              </a:buClr>
              <a:buSzPts val="2880"/>
              <a:buFont typeface="Arial"/>
              <a:buNone/>
            </a:pPr>
            <a:r>
              <a:rPr lang="en-US" sz="2880" b="1">
                <a:solidFill>
                  <a:srgbClr val="F8F8F8"/>
                </a:solidFill>
              </a:rPr>
              <a:t>Dataset description</a:t>
            </a:r>
            <a:endParaRPr sz="1400" b="0" i="0" u="none" strike="noStrike" cap="none">
              <a:solidFill>
                <a:srgbClr val="000000"/>
              </a:solidFill>
              <a:latin typeface="Arial"/>
              <a:ea typeface="Arial"/>
              <a:cs typeface="Arial"/>
              <a:sym typeface="Arial"/>
            </a:endParaRPr>
          </a:p>
        </p:txBody>
      </p:sp>
      <p:sp>
        <p:nvSpPr>
          <p:cNvPr id="157" name="Google Shape;157;p1"/>
          <p:cNvSpPr txBox="1"/>
          <p:nvPr/>
        </p:nvSpPr>
        <p:spPr>
          <a:xfrm>
            <a:off x="22252113" y="5656220"/>
            <a:ext cx="9982200" cy="525300"/>
          </a:xfrm>
          <a:prstGeom prst="rect">
            <a:avLst/>
          </a:prstGeom>
          <a:solidFill>
            <a:schemeClr val="accent2"/>
          </a:solidFill>
          <a:ln>
            <a:noFill/>
          </a:ln>
        </p:spPr>
        <p:txBody>
          <a:bodyPr spcFirstLastPara="1" wrap="square" lIns="81100" tIns="40550" rIns="81100" bIns="40550" anchor="t" anchorCtr="0">
            <a:spAutoFit/>
          </a:bodyPr>
          <a:lstStyle/>
          <a:p>
            <a:pPr marL="0" marR="0" lvl="0" indent="0" algn="ctr" rtl="0">
              <a:lnSpc>
                <a:spcPct val="100000"/>
              </a:lnSpc>
              <a:spcBef>
                <a:spcPts val="0"/>
              </a:spcBef>
              <a:spcAft>
                <a:spcPts val="0"/>
              </a:spcAft>
              <a:buClr>
                <a:srgbClr val="000000"/>
              </a:buClr>
              <a:buSzPts val="2880"/>
              <a:buFont typeface="Arial"/>
              <a:buNone/>
            </a:pPr>
            <a:r>
              <a:rPr lang="en-US" sz="2880" b="1" i="0" u="none" strike="noStrike" cap="none">
                <a:solidFill>
                  <a:srgbClr val="F8F8F8"/>
                </a:solidFill>
                <a:latin typeface="Arial"/>
                <a:ea typeface="Arial"/>
                <a:cs typeface="Arial"/>
                <a:sym typeface="Arial"/>
              </a:rPr>
              <a:t>Analysis and Results</a:t>
            </a:r>
            <a:endParaRPr sz="1400" b="0" i="0" u="none" strike="noStrike" cap="none">
              <a:solidFill>
                <a:srgbClr val="000000"/>
              </a:solidFill>
              <a:latin typeface="Arial"/>
              <a:ea typeface="Arial"/>
              <a:cs typeface="Arial"/>
              <a:sym typeface="Arial"/>
            </a:endParaRPr>
          </a:p>
        </p:txBody>
      </p:sp>
      <p:sp>
        <p:nvSpPr>
          <p:cNvPr id="158" name="Google Shape;158;p1"/>
          <p:cNvSpPr txBox="1"/>
          <p:nvPr/>
        </p:nvSpPr>
        <p:spPr>
          <a:xfrm>
            <a:off x="33077153" y="15161683"/>
            <a:ext cx="9975900" cy="525300"/>
          </a:xfrm>
          <a:prstGeom prst="rect">
            <a:avLst/>
          </a:prstGeom>
          <a:solidFill>
            <a:schemeClr val="accent2"/>
          </a:solidFill>
          <a:ln>
            <a:noFill/>
          </a:ln>
        </p:spPr>
        <p:txBody>
          <a:bodyPr spcFirstLastPara="1" wrap="square" lIns="81100" tIns="40550" rIns="81100" bIns="40550" anchor="t" anchorCtr="0">
            <a:spAutoFit/>
          </a:bodyPr>
          <a:lstStyle/>
          <a:p>
            <a:pPr marL="0" marR="0" lvl="0" indent="0" algn="ctr" rtl="0">
              <a:lnSpc>
                <a:spcPct val="100000"/>
              </a:lnSpc>
              <a:spcBef>
                <a:spcPts val="0"/>
              </a:spcBef>
              <a:spcAft>
                <a:spcPts val="0"/>
              </a:spcAft>
              <a:buClr>
                <a:srgbClr val="000000"/>
              </a:buClr>
              <a:buSzPts val="2880"/>
              <a:buFont typeface="Arial"/>
              <a:buNone/>
            </a:pPr>
            <a:r>
              <a:rPr lang="en-US" sz="2800" b="1" i="0" u="none" strike="noStrike" cap="none">
                <a:solidFill>
                  <a:srgbClr val="F8F8F8"/>
                </a:solidFill>
                <a:latin typeface="Times New Roman" panose="02020603050405020304" pitchFamily="18" charset="0"/>
                <a:cs typeface="Times New Roman" panose="02020603050405020304" pitchFamily="18" charset="0"/>
                <a:sym typeface="Arial"/>
              </a:rPr>
              <a:t>Summary/Conclusions</a:t>
            </a:r>
            <a:endParaRPr sz="2800" b="0" i="0" u="none" strike="noStrike" cap="none">
              <a:solidFill>
                <a:srgbClr val="000000"/>
              </a:solidFill>
              <a:latin typeface="Times New Roman" panose="02020603050405020304" pitchFamily="18" charset="0"/>
              <a:cs typeface="Times New Roman" panose="02020603050405020304" pitchFamily="18" charset="0"/>
              <a:sym typeface="Arial"/>
            </a:endParaRPr>
          </a:p>
        </p:txBody>
      </p:sp>
      <p:sp>
        <p:nvSpPr>
          <p:cNvPr id="159" name="Google Shape;159;p1"/>
          <p:cNvSpPr txBox="1"/>
          <p:nvPr/>
        </p:nvSpPr>
        <p:spPr>
          <a:xfrm>
            <a:off x="33093501" y="24264062"/>
            <a:ext cx="9975900" cy="525000"/>
          </a:xfrm>
          <a:prstGeom prst="rect">
            <a:avLst/>
          </a:prstGeom>
          <a:solidFill>
            <a:schemeClr val="accent2"/>
          </a:solidFill>
          <a:ln>
            <a:noFill/>
          </a:ln>
        </p:spPr>
        <p:txBody>
          <a:bodyPr spcFirstLastPara="1" wrap="square" lIns="81100" tIns="40550" rIns="81100" bIns="40550" anchor="t" anchorCtr="0">
            <a:spAutoFit/>
          </a:bodyPr>
          <a:lstStyle/>
          <a:p>
            <a:pPr marL="0" marR="0" lvl="0" indent="0" algn="ctr" rtl="0">
              <a:lnSpc>
                <a:spcPct val="100000"/>
              </a:lnSpc>
              <a:spcBef>
                <a:spcPts val="0"/>
              </a:spcBef>
              <a:spcAft>
                <a:spcPts val="0"/>
              </a:spcAft>
              <a:buClr>
                <a:srgbClr val="000000"/>
              </a:buClr>
              <a:buSzPts val="2880"/>
              <a:buFont typeface="Arial"/>
              <a:buNone/>
            </a:pPr>
            <a:r>
              <a:rPr lang="en-US" sz="2880" b="1" i="0" u="none" strike="noStrike" cap="none" dirty="0">
                <a:solidFill>
                  <a:srgbClr val="F8F8F8"/>
                </a:solidFill>
                <a:latin typeface="Times New Roman" panose="02020603050405020304" pitchFamily="18" charset="0"/>
                <a:cs typeface="Times New Roman" panose="02020603050405020304" pitchFamily="18" charset="0"/>
                <a:sym typeface="Arial"/>
              </a:rPr>
              <a:t>Key References</a:t>
            </a:r>
            <a:endParaRPr sz="1400" b="0" i="0" u="none" strike="noStrike" cap="none" dirty="0">
              <a:solidFill>
                <a:srgbClr val="000000"/>
              </a:solidFill>
              <a:latin typeface="Times New Roman" panose="02020603050405020304" pitchFamily="18" charset="0"/>
              <a:cs typeface="Times New Roman" panose="02020603050405020304" pitchFamily="18" charset="0"/>
              <a:sym typeface="Arial"/>
            </a:endParaRPr>
          </a:p>
        </p:txBody>
      </p:sp>
      <p:sp>
        <p:nvSpPr>
          <p:cNvPr id="160" name="Google Shape;160;p1"/>
          <p:cNvSpPr txBox="1"/>
          <p:nvPr/>
        </p:nvSpPr>
        <p:spPr>
          <a:xfrm>
            <a:off x="33093501" y="29431891"/>
            <a:ext cx="9975849" cy="525094"/>
          </a:xfrm>
          <a:prstGeom prst="rect">
            <a:avLst/>
          </a:prstGeom>
          <a:solidFill>
            <a:schemeClr val="accent2"/>
          </a:solidFill>
          <a:ln>
            <a:noFill/>
          </a:ln>
        </p:spPr>
        <p:txBody>
          <a:bodyPr spcFirstLastPara="1" wrap="square" lIns="81100" tIns="40550" rIns="81100" bIns="40550" anchor="t" anchorCtr="0">
            <a:spAutoFit/>
          </a:bodyPr>
          <a:lstStyle/>
          <a:p>
            <a:pPr marL="0" marR="0" lvl="0" indent="0" algn="ctr" rtl="0">
              <a:lnSpc>
                <a:spcPct val="100000"/>
              </a:lnSpc>
              <a:spcBef>
                <a:spcPts val="0"/>
              </a:spcBef>
              <a:spcAft>
                <a:spcPts val="0"/>
              </a:spcAft>
              <a:buClr>
                <a:srgbClr val="000000"/>
              </a:buClr>
              <a:buSzPts val="2880"/>
              <a:buFont typeface="Arial"/>
              <a:buNone/>
            </a:pPr>
            <a:r>
              <a:rPr lang="en-US" sz="2880" b="1" i="0" u="none" strike="noStrike" cap="none" dirty="0">
                <a:solidFill>
                  <a:srgbClr val="F8F8F8"/>
                </a:solidFill>
                <a:latin typeface="Arial"/>
                <a:ea typeface="Arial"/>
                <a:cs typeface="Arial"/>
                <a:sym typeface="Arial"/>
              </a:rPr>
              <a:t>Acknowledgements</a:t>
            </a:r>
            <a:endParaRPr sz="1400" b="0" i="0" u="none" strike="noStrike" cap="none" dirty="0">
              <a:solidFill>
                <a:srgbClr val="000000"/>
              </a:solidFill>
              <a:latin typeface="Arial"/>
              <a:ea typeface="Arial"/>
              <a:cs typeface="Arial"/>
              <a:sym typeface="Arial"/>
            </a:endParaRPr>
          </a:p>
        </p:txBody>
      </p:sp>
      <p:graphicFrame>
        <p:nvGraphicFramePr>
          <p:cNvPr id="161" name="Google Shape;161;p1"/>
          <p:cNvGraphicFramePr/>
          <p:nvPr>
            <p:extLst>
              <p:ext uri="{D42A27DB-BD31-4B8C-83A1-F6EECF244321}">
                <p14:modId xmlns:p14="http://schemas.microsoft.com/office/powerpoint/2010/main" val="4015958819"/>
              </p:ext>
            </p:extLst>
          </p:nvPr>
        </p:nvGraphicFramePr>
        <p:xfrm>
          <a:off x="33561866" y="29959739"/>
          <a:ext cx="8873075" cy="2697520"/>
        </p:xfrm>
        <a:graphic>
          <a:graphicData uri="http://schemas.openxmlformats.org/drawingml/2006/table">
            <a:tbl>
              <a:tblPr>
                <a:noFill/>
                <a:tableStyleId>{6AD21991-010E-4B1B-AF0F-48C81FDDAE89}</a:tableStyleId>
              </a:tblPr>
              <a:tblGrid>
                <a:gridCol w="4480275">
                  <a:extLst>
                    <a:ext uri="{9D8B030D-6E8A-4147-A177-3AD203B41FA5}">
                      <a16:colId xmlns:a16="http://schemas.microsoft.com/office/drawing/2014/main" val="20000"/>
                    </a:ext>
                  </a:extLst>
                </a:gridCol>
                <a:gridCol w="4392800">
                  <a:extLst>
                    <a:ext uri="{9D8B030D-6E8A-4147-A177-3AD203B41FA5}">
                      <a16:colId xmlns:a16="http://schemas.microsoft.com/office/drawing/2014/main" val="20001"/>
                    </a:ext>
                  </a:extLst>
                </a:gridCol>
              </a:tblGrid>
              <a:tr h="1234363">
                <a:tc gridSpan="2">
                  <a:txBody>
                    <a:bodyPr/>
                    <a:lstStyle/>
                    <a:p>
                      <a:pPr marL="0" marR="0" lvl="0" indent="0" algn="l" rtl="0">
                        <a:lnSpc>
                          <a:spcPct val="100000"/>
                        </a:lnSpc>
                        <a:spcBef>
                          <a:spcPts val="0"/>
                        </a:spcBef>
                        <a:spcAft>
                          <a:spcPts val="0"/>
                        </a:spcAft>
                        <a:buClr>
                          <a:srgbClr val="000000"/>
                        </a:buClr>
                        <a:buSzPts val="2800"/>
                        <a:buFont typeface="Arial"/>
                        <a:buNone/>
                      </a:pPr>
                      <a:endParaRPr sz="2800" u="none" strike="noStrike" cap="none" dirty="0">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Clr>
                          <a:srgbClr val="000000"/>
                        </a:buClr>
                        <a:buSzPts val="2800"/>
                        <a:buFont typeface="Arial"/>
                        <a:buNone/>
                      </a:pPr>
                      <a:r>
                        <a:rPr lang="en-US" sz="2800" dirty="0">
                          <a:latin typeface="Times New Roman" panose="02020603050405020304" pitchFamily="18" charset="0"/>
                          <a:cs typeface="Times New Roman" panose="02020603050405020304" pitchFamily="18" charset="0"/>
                        </a:rPr>
                        <a:t>I think endorsements from instructors, classmates, and colleagues are most appropriate.</a:t>
                      </a:r>
                      <a:endParaRPr sz="2900" u="none" strike="noStrike" cap="none" dirty="0">
                        <a:solidFill>
                          <a:schemeClr val="dk1"/>
                        </a:solidFill>
                        <a:latin typeface="Times New Roman" panose="02020603050405020304" pitchFamily="18" charset="0"/>
                        <a:ea typeface="Arial"/>
                        <a:cs typeface="Times New Roman" panose="02020603050405020304" pitchFamily="18" charset="0"/>
                        <a:sym typeface="Arial"/>
                      </a:endParaRPr>
                    </a:p>
                  </a:txBody>
                  <a:tcPr marL="406400" marR="243850" marT="243850" marB="24385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hMerge="1">
                  <a:txBody>
                    <a:bodyPr/>
                    <a:lstStyle/>
                    <a:p>
                      <a:endParaRPr lang="en-US"/>
                    </a:p>
                  </a:txBody>
                  <a:tcPr/>
                </a:tc>
                <a:extLst>
                  <a:ext uri="{0D108BD9-81ED-4DB2-BD59-A6C34878D82A}">
                    <a16:rowId xmlns:a16="http://schemas.microsoft.com/office/drawing/2014/main" val="10000"/>
                  </a:ext>
                </a:extLst>
              </a:tr>
              <a:tr h="649112">
                <a:tc>
                  <a:txBody>
                    <a:bodyPr/>
                    <a:lstStyle/>
                    <a:p>
                      <a:pPr marL="0" marR="0" lvl="0" indent="0" algn="l" rtl="0">
                        <a:lnSpc>
                          <a:spcPct val="100000"/>
                        </a:lnSpc>
                        <a:spcBef>
                          <a:spcPts val="0"/>
                        </a:spcBef>
                        <a:spcAft>
                          <a:spcPts val="0"/>
                        </a:spcAft>
                        <a:buClr>
                          <a:schemeClr val="dk1"/>
                        </a:buClr>
                        <a:buSzPts val="2900"/>
                        <a:buFont typeface="Arial"/>
                        <a:buNone/>
                      </a:pPr>
                      <a:endParaRPr sz="2900" u="none" strike="noStrike" cap="none" dirty="0">
                        <a:solidFill>
                          <a:schemeClr val="dk1"/>
                        </a:solidFill>
                        <a:latin typeface="Times New Roman" panose="02020603050405020304" pitchFamily="18" charset="0"/>
                        <a:ea typeface="Arial"/>
                        <a:cs typeface="Times New Roman" panose="02020603050405020304" pitchFamily="18" charset="0"/>
                        <a:sym typeface="Arial"/>
                      </a:endParaRPr>
                    </a:p>
                  </a:txBody>
                  <a:tcPr marL="406400" marR="243850" marT="243850" marB="24385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900"/>
                        <a:buFont typeface="Arial"/>
                        <a:buNone/>
                      </a:pPr>
                      <a:endParaRPr sz="2900" u="none" strike="noStrike" cap="none" dirty="0">
                        <a:solidFill>
                          <a:schemeClr val="dk1"/>
                        </a:solidFill>
                        <a:latin typeface="Times New Roman" panose="02020603050405020304" pitchFamily="18" charset="0"/>
                        <a:ea typeface="Arial"/>
                        <a:cs typeface="Times New Roman" panose="02020603050405020304" pitchFamily="18" charset="0"/>
                        <a:sym typeface="Arial"/>
                      </a:endParaRPr>
                    </a:p>
                  </a:txBody>
                  <a:tcPr marL="406400" marR="243850" marT="243850" marB="24385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
        <p:nvSpPr>
          <p:cNvPr id="162" name="Google Shape;162;p1"/>
          <p:cNvSpPr txBox="1"/>
          <p:nvPr/>
        </p:nvSpPr>
        <p:spPr>
          <a:xfrm>
            <a:off x="1378375" y="20281125"/>
            <a:ext cx="8873100" cy="11562089"/>
          </a:xfrm>
          <a:prstGeom prst="rect">
            <a:avLst/>
          </a:prstGeom>
          <a:noFill/>
          <a:ln>
            <a:noFill/>
          </a:ln>
        </p:spPr>
        <p:txBody>
          <a:bodyPr spcFirstLastPara="1" wrap="square" lIns="406375" tIns="406375" rIns="406375" bIns="406375" anchor="t" anchorCtr="0">
            <a:spAutoFit/>
          </a:bodyPr>
          <a:lstStyle/>
          <a:p>
            <a:pPr lvl="0">
              <a:buSzPts val="2987"/>
            </a:pPr>
            <a:r>
              <a:rPr lang="en-US" sz="2600" dirty="0">
                <a:solidFill>
                  <a:schemeClr val="dk1"/>
                </a:solidFill>
                <a:latin typeface="Times New Roman" panose="02020603050405020304" pitchFamily="18" charset="0"/>
                <a:cs typeface="Times New Roman" panose="02020603050405020304" pitchFamily="18" charset="0"/>
              </a:rPr>
              <a:t>I am going to use “Heart Disease UCI” datasets from the URL: https://</a:t>
            </a:r>
            <a:r>
              <a:rPr lang="en-US" sz="2600" dirty="0" err="1">
                <a:solidFill>
                  <a:schemeClr val="dk1"/>
                </a:solidFill>
                <a:latin typeface="Times New Roman" panose="02020603050405020304" pitchFamily="18" charset="0"/>
                <a:cs typeface="Times New Roman" panose="02020603050405020304" pitchFamily="18" charset="0"/>
              </a:rPr>
              <a:t>www.kaggle.com</a:t>
            </a:r>
            <a:r>
              <a:rPr lang="en-US" sz="2600" dirty="0">
                <a:solidFill>
                  <a:schemeClr val="dk1"/>
                </a:solidFill>
                <a:latin typeface="Times New Roman" panose="02020603050405020304" pitchFamily="18" charset="0"/>
                <a:cs typeface="Times New Roman" panose="02020603050405020304" pitchFamily="18" charset="0"/>
              </a:rPr>
              <a:t>/</a:t>
            </a:r>
            <a:r>
              <a:rPr lang="en-US" sz="2600" dirty="0" err="1">
                <a:solidFill>
                  <a:schemeClr val="dk1"/>
                </a:solidFill>
                <a:latin typeface="Times New Roman" panose="02020603050405020304" pitchFamily="18" charset="0"/>
                <a:cs typeface="Times New Roman" panose="02020603050405020304" pitchFamily="18" charset="0"/>
              </a:rPr>
              <a:t>ronitf</a:t>
            </a:r>
            <a:r>
              <a:rPr lang="en-US" sz="2600" dirty="0">
                <a:solidFill>
                  <a:schemeClr val="dk1"/>
                </a:solidFill>
                <a:latin typeface="Times New Roman" panose="02020603050405020304" pitchFamily="18" charset="0"/>
                <a:cs typeface="Times New Roman" panose="02020603050405020304" pitchFamily="18" charset="0"/>
              </a:rPr>
              <a:t>/heart-disease-</a:t>
            </a:r>
            <a:r>
              <a:rPr lang="en-US" sz="2600" dirty="0" err="1">
                <a:solidFill>
                  <a:schemeClr val="dk1"/>
                </a:solidFill>
                <a:latin typeface="Times New Roman" panose="02020603050405020304" pitchFamily="18" charset="0"/>
                <a:cs typeface="Times New Roman" panose="02020603050405020304" pitchFamily="18" charset="0"/>
              </a:rPr>
              <a:t>uci</a:t>
            </a:r>
            <a:r>
              <a:rPr lang="en-US" sz="2600" dirty="0">
                <a:solidFill>
                  <a:schemeClr val="dk1"/>
                </a:solidFill>
                <a:latin typeface="Times New Roman" panose="02020603050405020304" pitchFamily="18" charset="0"/>
                <a:cs typeface="Times New Roman" panose="02020603050405020304" pitchFamily="18" charset="0"/>
              </a:rPr>
              <a:t>. I am done with downloading the </a:t>
            </a:r>
            <a:r>
              <a:rPr lang="en-US" sz="2600" dirty="0" err="1">
                <a:solidFill>
                  <a:schemeClr val="dk1"/>
                </a:solidFill>
                <a:latin typeface="Times New Roman" panose="02020603050405020304" pitchFamily="18" charset="0"/>
                <a:cs typeface="Times New Roman" panose="02020603050405020304" pitchFamily="18" charset="0"/>
              </a:rPr>
              <a:t>Heart.csv</a:t>
            </a:r>
            <a:r>
              <a:rPr lang="en-US" sz="2600" dirty="0">
                <a:solidFill>
                  <a:schemeClr val="dk1"/>
                </a:solidFill>
                <a:latin typeface="Times New Roman" panose="02020603050405020304" pitchFamily="18" charset="0"/>
                <a:cs typeface="Times New Roman" panose="02020603050405020304" pitchFamily="18" charset="0"/>
              </a:rPr>
              <a:t> dataset. The independent variable: age, sex, chest pain type(</a:t>
            </a:r>
            <a:r>
              <a:rPr lang="en-US" sz="2600" dirty="0" err="1">
                <a:solidFill>
                  <a:schemeClr val="dk1"/>
                </a:solidFill>
                <a:latin typeface="Times New Roman" panose="02020603050405020304" pitchFamily="18" charset="0"/>
                <a:cs typeface="Times New Roman" panose="02020603050405020304" pitchFamily="18" charset="0"/>
              </a:rPr>
              <a:t>cp</a:t>
            </a:r>
            <a:r>
              <a:rPr lang="en-US" sz="2600" dirty="0">
                <a:solidFill>
                  <a:schemeClr val="dk1"/>
                </a:solidFill>
                <a:latin typeface="Times New Roman" panose="02020603050405020304" pitchFamily="18" charset="0"/>
                <a:cs typeface="Times New Roman" panose="02020603050405020304" pitchFamily="18" charset="0"/>
              </a:rPr>
              <a:t>), resting blood pressure(</a:t>
            </a:r>
            <a:r>
              <a:rPr lang="en-US" sz="2600" dirty="0" err="1">
                <a:solidFill>
                  <a:schemeClr val="dk1"/>
                </a:solidFill>
                <a:latin typeface="Times New Roman" panose="02020603050405020304" pitchFamily="18" charset="0"/>
                <a:cs typeface="Times New Roman" panose="02020603050405020304" pitchFamily="18" charset="0"/>
              </a:rPr>
              <a:t>trestbps</a:t>
            </a:r>
            <a:r>
              <a:rPr lang="en-US" sz="2600" dirty="0">
                <a:solidFill>
                  <a:schemeClr val="dk1"/>
                </a:solidFill>
                <a:latin typeface="Times New Roman" panose="02020603050405020304" pitchFamily="18" charset="0"/>
                <a:cs typeface="Times New Roman" panose="02020603050405020304" pitchFamily="18" charset="0"/>
              </a:rPr>
              <a:t>), serum cholesterol(</a:t>
            </a:r>
            <a:r>
              <a:rPr lang="en-US" sz="2600" dirty="0" err="1">
                <a:solidFill>
                  <a:schemeClr val="dk1"/>
                </a:solidFill>
                <a:latin typeface="Times New Roman" panose="02020603050405020304" pitchFamily="18" charset="0"/>
                <a:cs typeface="Times New Roman" panose="02020603050405020304" pitchFamily="18" charset="0"/>
              </a:rPr>
              <a:t>chol</a:t>
            </a:r>
            <a:r>
              <a:rPr lang="en-US" sz="2600" dirty="0">
                <a:solidFill>
                  <a:schemeClr val="dk1"/>
                </a:solidFill>
                <a:latin typeface="Times New Roman" panose="02020603050405020304" pitchFamily="18" charset="0"/>
                <a:cs typeface="Times New Roman" panose="02020603050405020304" pitchFamily="18" charset="0"/>
              </a:rPr>
              <a:t>), fasting blood sugar(</a:t>
            </a:r>
            <a:r>
              <a:rPr lang="en-US" sz="2600" dirty="0" err="1">
                <a:solidFill>
                  <a:schemeClr val="dk1"/>
                </a:solidFill>
                <a:latin typeface="Times New Roman" panose="02020603050405020304" pitchFamily="18" charset="0"/>
                <a:cs typeface="Times New Roman" panose="02020603050405020304" pitchFamily="18" charset="0"/>
              </a:rPr>
              <a:t>fbs</a:t>
            </a:r>
            <a:r>
              <a:rPr lang="en-US" sz="2600" dirty="0">
                <a:solidFill>
                  <a:schemeClr val="dk1"/>
                </a:solidFill>
                <a:latin typeface="Times New Roman" panose="02020603050405020304" pitchFamily="18" charset="0"/>
                <a:cs typeface="Times New Roman" panose="02020603050405020304" pitchFamily="18" charset="0"/>
              </a:rPr>
              <a:t>), resting electrocardiographic(</a:t>
            </a:r>
            <a:r>
              <a:rPr lang="en-US" sz="2600" dirty="0" err="1">
                <a:solidFill>
                  <a:schemeClr val="dk1"/>
                </a:solidFill>
                <a:latin typeface="Times New Roman" panose="02020603050405020304" pitchFamily="18" charset="0"/>
                <a:cs typeface="Times New Roman" panose="02020603050405020304" pitchFamily="18" charset="0"/>
              </a:rPr>
              <a:t>restecg</a:t>
            </a:r>
            <a:r>
              <a:rPr lang="en-US" sz="2600" dirty="0">
                <a:solidFill>
                  <a:schemeClr val="dk1"/>
                </a:solidFill>
                <a:latin typeface="Times New Roman" panose="02020603050405020304" pitchFamily="18" charset="0"/>
                <a:cs typeface="Times New Roman" panose="02020603050405020304" pitchFamily="18" charset="0"/>
              </a:rPr>
              <a:t>), maximum heart rate achieved (</a:t>
            </a:r>
            <a:r>
              <a:rPr lang="en-US" sz="2600" dirty="0" err="1">
                <a:solidFill>
                  <a:schemeClr val="dk1"/>
                </a:solidFill>
                <a:latin typeface="Times New Roman" panose="02020603050405020304" pitchFamily="18" charset="0"/>
                <a:cs typeface="Times New Roman" panose="02020603050405020304" pitchFamily="18" charset="0"/>
              </a:rPr>
              <a:t>thalach</a:t>
            </a:r>
            <a:r>
              <a:rPr lang="en-US" sz="2600" dirty="0">
                <a:solidFill>
                  <a:schemeClr val="dk1"/>
                </a:solidFill>
                <a:latin typeface="Times New Roman" panose="02020603050405020304" pitchFamily="18" charset="0"/>
                <a:cs typeface="Times New Roman" panose="02020603050405020304" pitchFamily="18" charset="0"/>
              </a:rPr>
              <a:t>), exercise-induced angina(</a:t>
            </a:r>
            <a:r>
              <a:rPr lang="en-US" sz="2600" dirty="0" err="1">
                <a:solidFill>
                  <a:schemeClr val="dk1"/>
                </a:solidFill>
                <a:latin typeface="Times New Roman" panose="02020603050405020304" pitchFamily="18" charset="0"/>
                <a:cs typeface="Times New Roman" panose="02020603050405020304" pitchFamily="18" charset="0"/>
              </a:rPr>
              <a:t>exang</a:t>
            </a:r>
            <a:r>
              <a:rPr lang="en-US" sz="2600" dirty="0">
                <a:solidFill>
                  <a:schemeClr val="dk1"/>
                </a:solidFill>
                <a:latin typeface="Times New Roman" panose="02020603050405020304" pitchFamily="18" charset="0"/>
                <a:cs typeface="Times New Roman" panose="02020603050405020304" pitchFamily="18" charset="0"/>
              </a:rPr>
              <a:t>), ST depression induced by exercise relative to rest(</a:t>
            </a:r>
            <a:r>
              <a:rPr lang="en-US" sz="2600" dirty="0" err="1">
                <a:solidFill>
                  <a:schemeClr val="dk1"/>
                </a:solidFill>
                <a:latin typeface="Times New Roman" panose="02020603050405020304" pitchFamily="18" charset="0"/>
                <a:cs typeface="Times New Roman" panose="02020603050405020304" pitchFamily="18" charset="0"/>
              </a:rPr>
              <a:t>oldpeak</a:t>
            </a:r>
            <a:r>
              <a:rPr lang="en-US" sz="2600" dirty="0">
                <a:solidFill>
                  <a:schemeClr val="dk1"/>
                </a:solidFill>
                <a:latin typeface="Times New Roman" panose="02020603050405020304" pitchFamily="18" charset="0"/>
                <a:cs typeface="Times New Roman" panose="02020603050405020304" pitchFamily="18" charset="0"/>
              </a:rPr>
              <a:t>). The columns of the dataset represent all the information about the patient, such as age, sex, and parameter in clinical. The variables are numeric. </a:t>
            </a:r>
          </a:p>
          <a:p>
            <a:pPr lvl="0">
              <a:buSzPts val="2987"/>
            </a:pPr>
            <a:endParaRPr lang="en-US" sz="2800" dirty="0">
              <a:solidFill>
                <a:schemeClr val="dk1"/>
              </a:solidFill>
              <a:latin typeface="Times New Roman" panose="02020603050405020304" pitchFamily="18" charset="0"/>
              <a:cs typeface="Times New Roman" panose="02020603050405020304" pitchFamily="18" charset="0"/>
            </a:endParaRPr>
          </a:p>
          <a:p>
            <a:pPr lvl="0">
              <a:buSzPts val="2987"/>
            </a:pPr>
            <a:endParaRPr lang="en-US" sz="2800" dirty="0">
              <a:solidFill>
                <a:schemeClr val="dk1"/>
              </a:solidFill>
              <a:latin typeface="Times New Roman" panose="02020603050405020304" pitchFamily="18" charset="0"/>
              <a:cs typeface="Times New Roman" panose="02020603050405020304" pitchFamily="18" charset="0"/>
            </a:endParaRPr>
          </a:p>
          <a:p>
            <a:pPr lvl="0">
              <a:buSzPts val="2987"/>
            </a:pPr>
            <a:endParaRPr lang="en-US" sz="2800" dirty="0">
              <a:solidFill>
                <a:schemeClr val="dk1"/>
              </a:solidFill>
              <a:latin typeface="Times New Roman" panose="02020603050405020304" pitchFamily="18" charset="0"/>
              <a:cs typeface="Times New Roman" panose="02020603050405020304" pitchFamily="18" charset="0"/>
            </a:endParaRPr>
          </a:p>
          <a:p>
            <a:pPr lvl="0">
              <a:buSzPts val="2987"/>
            </a:pPr>
            <a:endParaRPr lang="en-US" sz="2800" dirty="0">
              <a:solidFill>
                <a:schemeClr val="dk1"/>
              </a:solidFill>
              <a:latin typeface="Times New Roman" panose="02020603050405020304" pitchFamily="18" charset="0"/>
              <a:cs typeface="Times New Roman" panose="02020603050405020304" pitchFamily="18" charset="0"/>
            </a:endParaRPr>
          </a:p>
          <a:p>
            <a:pPr lvl="0">
              <a:buSzPts val="2987"/>
            </a:pPr>
            <a:endParaRPr lang="en-US" sz="2800" dirty="0">
              <a:solidFill>
                <a:schemeClr val="dk1"/>
              </a:solidFill>
              <a:latin typeface="Times New Roman" panose="02020603050405020304" pitchFamily="18" charset="0"/>
              <a:cs typeface="Times New Roman" panose="02020603050405020304" pitchFamily="18" charset="0"/>
            </a:endParaRPr>
          </a:p>
          <a:p>
            <a:pPr lvl="0">
              <a:buSzPts val="2987"/>
            </a:pPr>
            <a:r>
              <a:rPr lang="en-US" sz="2600" dirty="0">
                <a:solidFill>
                  <a:schemeClr val="dk1"/>
                </a:solidFill>
                <a:latin typeface="Times New Roman" panose="02020603050405020304" pitchFamily="18" charset="0"/>
                <a:cs typeface="Times New Roman" panose="02020603050405020304" pitchFamily="18" charset="0"/>
              </a:rPr>
              <a:t>Four dependent variables on the right are the output of the process. They are also numeric variables. </a:t>
            </a:r>
          </a:p>
          <a:p>
            <a:pPr lvl="0">
              <a:buSzPts val="2987"/>
            </a:pPr>
            <a:r>
              <a:rPr lang="en-US" sz="2600" dirty="0">
                <a:latin typeface="Times New Roman" panose="02020603050405020304" pitchFamily="18" charset="0"/>
                <a:cs typeface="Times New Roman" panose="02020603050405020304" pitchFamily="18" charset="0"/>
              </a:rPr>
              <a:t>For example: using a cross-validation approach</a:t>
            </a:r>
          </a:p>
          <a:p>
            <a:pPr lvl="0">
              <a:buSzPts val="2987"/>
            </a:pPr>
            <a:endParaRPr lang="en-US" sz="2800" dirty="0">
              <a:solidFill>
                <a:schemeClr val="dk1"/>
              </a:solidFill>
              <a:latin typeface="Times New Roman" panose="02020603050405020304" pitchFamily="18" charset="0"/>
              <a:cs typeface="Times New Roman" panose="02020603050405020304" pitchFamily="18" charset="0"/>
            </a:endParaRPr>
          </a:p>
          <a:p>
            <a:pPr lvl="0">
              <a:buSzPts val="2987"/>
            </a:pPr>
            <a:endParaRPr lang="en-US" sz="2800" dirty="0">
              <a:solidFill>
                <a:schemeClr val="dk1"/>
              </a:solidFill>
              <a:latin typeface="Times New Roman" panose="02020603050405020304" pitchFamily="18" charset="0"/>
              <a:cs typeface="Times New Roman" panose="02020603050405020304" pitchFamily="18" charset="0"/>
            </a:endParaRPr>
          </a:p>
          <a:p>
            <a:pPr lvl="0">
              <a:buSzPts val="2987"/>
            </a:pPr>
            <a:endParaRPr lang="en-US" sz="2800" dirty="0">
              <a:solidFill>
                <a:schemeClr val="dk1"/>
              </a:solidFill>
              <a:latin typeface="Times New Roman" panose="02020603050405020304" pitchFamily="18" charset="0"/>
              <a:cs typeface="Times New Roman" panose="02020603050405020304" pitchFamily="18" charset="0"/>
            </a:endParaRPr>
          </a:p>
          <a:p>
            <a:pPr lvl="0">
              <a:buSzPts val="2987"/>
            </a:pPr>
            <a:endParaRPr lang="en-US" sz="2600" dirty="0">
              <a:solidFill>
                <a:schemeClr val="dk1"/>
              </a:solidFill>
              <a:latin typeface="Times New Roman" panose="02020603050405020304" pitchFamily="18" charset="0"/>
              <a:cs typeface="Times New Roman" panose="02020603050405020304" pitchFamily="18" charset="0"/>
            </a:endParaRPr>
          </a:p>
          <a:p>
            <a:pPr lvl="0">
              <a:buSzPts val="2987"/>
            </a:pPr>
            <a:r>
              <a:rPr lang="en-US" sz="2600" dirty="0">
                <a:solidFill>
                  <a:schemeClr val="dk1"/>
                </a:solidFill>
                <a:latin typeface="Times New Roman" panose="02020603050405020304" pitchFamily="18" charset="0"/>
                <a:cs typeface="Times New Roman" panose="02020603050405020304" pitchFamily="18" charset="0"/>
              </a:rPr>
              <a:t>Accuracy of linear SVC on training set</a:t>
            </a:r>
          </a:p>
          <a:p>
            <a:pPr lvl="0">
              <a:buSzPts val="2987"/>
            </a:pPr>
            <a:endParaRPr lang="en-US" sz="2800" dirty="0">
              <a:solidFill>
                <a:schemeClr val="dk1"/>
              </a:solidFill>
              <a:latin typeface="Times New Roman" panose="02020603050405020304" pitchFamily="18" charset="0"/>
              <a:cs typeface="Times New Roman" panose="02020603050405020304" pitchFamily="18" charset="0"/>
            </a:endParaRPr>
          </a:p>
          <a:p>
            <a:pPr lvl="0">
              <a:buSzPts val="2987"/>
            </a:pPr>
            <a:endParaRPr lang="en-US" sz="2800" dirty="0">
              <a:solidFill>
                <a:schemeClr val="dk1"/>
              </a:solidFill>
              <a:latin typeface="Times New Roman" panose="02020603050405020304" pitchFamily="18" charset="0"/>
              <a:cs typeface="Times New Roman" panose="02020603050405020304" pitchFamily="18" charset="0"/>
            </a:endParaRPr>
          </a:p>
        </p:txBody>
      </p:sp>
      <p:sp>
        <p:nvSpPr>
          <p:cNvPr id="163" name="Google Shape;163;p1"/>
          <p:cNvSpPr txBox="1"/>
          <p:nvPr/>
        </p:nvSpPr>
        <p:spPr>
          <a:xfrm>
            <a:off x="11970747" y="5884859"/>
            <a:ext cx="9044638" cy="9007544"/>
          </a:xfrm>
          <a:prstGeom prst="rect">
            <a:avLst/>
          </a:prstGeom>
          <a:noFill/>
          <a:ln>
            <a:noFill/>
          </a:ln>
        </p:spPr>
        <p:txBody>
          <a:bodyPr spcFirstLastPara="1" wrap="square" lIns="406375" tIns="406375" rIns="406375" bIns="406375" anchor="t" anchorCtr="0">
            <a:spAutoFit/>
          </a:bodyPr>
          <a:lstStyle/>
          <a:p>
            <a:pPr marL="548626" marR="0" lvl="0" indent="-548626" algn="just" rtl="0">
              <a:lnSpc>
                <a:spcPct val="100000"/>
              </a:lnSpc>
              <a:spcBef>
                <a:spcPts val="0"/>
              </a:spcBef>
              <a:spcAft>
                <a:spcPts val="0"/>
              </a:spcAft>
              <a:buClr>
                <a:schemeClr val="dk1"/>
              </a:buClr>
              <a:buSzPts val="2987"/>
              <a:buFont typeface="Arial"/>
              <a:buNone/>
            </a:pPr>
            <a:r>
              <a:rPr lang="en-US" sz="2800" b="1" dirty="0">
                <a:solidFill>
                  <a:schemeClr val="dk1"/>
                </a:solidFill>
                <a:latin typeface="Times New Roman" panose="02020603050405020304" pitchFamily="18" charset="0"/>
                <a:cs typeface="Times New Roman" panose="02020603050405020304" pitchFamily="18" charset="0"/>
              </a:rPr>
              <a:t>Algorithm</a:t>
            </a:r>
          </a:p>
          <a:p>
            <a:pPr marL="514350" lvl="0" indent="-514350">
              <a:buClr>
                <a:schemeClr val="dk1"/>
              </a:buClr>
              <a:buSzPts val="2987"/>
              <a:buFont typeface="+mj-lt"/>
              <a:buAutoNum type="arabicPeriod"/>
            </a:pPr>
            <a:r>
              <a:rPr lang="en-US" sz="2800" dirty="0">
                <a:latin typeface="Times New Roman" panose="02020603050405020304" pitchFamily="18" charset="0"/>
                <a:cs typeface="Times New Roman" panose="02020603050405020304" pitchFamily="18" charset="0"/>
              </a:rPr>
              <a:t>Decision Tree Classifier: It can be used for both classification and regression supervised problems. The hierarchical tree which can be traversed to make a decision. </a:t>
            </a:r>
          </a:p>
          <a:p>
            <a:pPr marL="514350" indent="-514350">
              <a:buClr>
                <a:schemeClr val="dk1"/>
              </a:buClr>
              <a:buSzPts val="2987"/>
              <a:buFont typeface="Arial"/>
              <a:buAutoNum type="arabicPeriod"/>
            </a:pPr>
            <a:r>
              <a:rPr lang="en-US" sz="2800" dirty="0">
                <a:latin typeface="Times New Roman" panose="02020603050405020304" pitchFamily="18" charset="0"/>
                <a:cs typeface="Times New Roman" panose="02020603050405020304" pitchFamily="18" charset="0"/>
              </a:rPr>
              <a:t>Random Forest Classifier: I use Random Forest because it is considered to have high accuracy in terms of the number of decision trees involved in the process. It can also handle missing values. </a:t>
            </a:r>
          </a:p>
          <a:p>
            <a:pPr marL="514350" lvl="0" indent="-514350">
              <a:buClr>
                <a:schemeClr val="dk1"/>
              </a:buClr>
              <a:buSzPts val="2987"/>
              <a:buAutoNum type="arabicPeriod"/>
            </a:pPr>
            <a:r>
              <a:rPr lang="en-US" sz="2800" dirty="0">
                <a:solidFill>
                  <a:schemeClr val="dk1"/>
                </a:solidFill>
                <a:latin typeface="Times New Roman" panose="02020603050405020304" pitchFamily="18" charset="0"/>
                <a:cs typeface="Times New Roman" panose="02020603050405020304" pitchFamily="18" charset="0"/>
              </a:rPr>
              <a:t>K-nearest neighbors Classifier: KNN is easy to implement in the most basic form. However, it performs more complex classification tasks. </a:t>
            </a:r>
          </a:p>
          <a:p>
            <a:pPr lvl="0">
              <a:buClr>
                <a:schemeClr val="dk1"/>
              </a:buClr>
              <a:buSzPts val="2987"/>
            </a:pPr>
            <a:r>
              <a:rPr lang="en-US" sz="2800" b="1" dirty="0">
                <a:latin typeface="Times New Roman" panose="02020603050405020304" pitchFamily="18" charset="0"/>
                <a:cs typeface="Times New Roman" panose="02020603050405020304" pitchFamily="18" charset="0"/>
              </a:rPr>
              <a:t>Explore Heart Disease</a:t>
            </a:r>
          </a:p>
          <a:p>
            <a:pPr>
              <a:buSzPts val="2987"/>
            </a:pPr>
            <a:endParaRPr lang="en-US" sz="2800" b="1" dirty="0">
              <a:latin typeface="Times New Roman" panose="02020603050405020304" pitchFamily="18" charset="0"/>
              <a:cs typeface="Times New Roman" panose="02020603050405020304" pitchFamily="18" charset="0"/>
            </a:endParaRPr>
          </a:p>
          <a:p>
            <a:pPr>
              <a:buSzPts val="2987"/>
            </a:pPr>
            <a:endParaRPr lang="en-US" sz="2800" b="1" dirty="0">
              <a:latin typeface="Times New Roman" panose="02020603050405020304" pitchFamily="18" charset="0"/>
              <a:cs typeface="Times New Roman" panose="02020603050405020304" pitchFamily="18" charset="0"/>
            </a:endParaRPr>
          </a:p>
          <a:p>
            <a:pPr>
              <a:buSzPts val="2987"/>
            </a:pPr>
            <a:endParaRPr lang="en-US" sz="2800" b="1" dirty="0">
              <a:latin typeface="Times New Roman" panose="02020603050405020304" pitchFamily="18" charset="0"/>
              <a:cs typeface="Times New Roman" panose="02020603050405020304" pitchFamily="18" charset="0"/>
            </a:endParaRPr>
          </a:p>
          <a:p>
            <a:pPr>
              <a:buSzPts val="2987"/>
            </a:pPr>
            <a:r>
              <a:rPr lang="en-US" sz="2800" b="1" dirty="0">
                <a:latin typeface="Times New Roman" panose="02020603050405020304" pitchFamily="18" charset="0"/>
                <a:cs typeface="Times New Roman" panose="02020603050405020304" pitchFamily="18" charset="0"/>
              </a:rPr>
              <a:t> </a:t>
            </a:r>
          </a:p>
          <a:p>
            <a:pPr>
              <a:buSzPts val="2987"/>
            </a:pPr>
            <a:r>
              <a:rPr lang="en-US" sz="2800" b="1" dirty="0">
                <a:latin typeface="Times New Roman" panose="02020603050405020304" pitchFamily="18" charset="0"/>
                <a:cs typeface="Times New Roman" panose="02020603050405020304" pitchFamily="18" charset="0"/>
              </a:rPr>
              <a:t> </a:t>
            </a:r>
          </a:p>
          <a:p>
            <a:pPr marL="0" marR="0" lvl="0" indent="0" algn="l" rtl="0">
              <a:lnSpc>
                <a:spcPct val="100000"/>
              </a:lnSpc>
              <a:spcBef>
                <a:spcPts val="0"/>
              </a:spcBef>
              <a:spcAft>
                <a:spcPts val="0"/>
              </a:spcAft>
              <a:buClr>
                <a:srgbClr val="000000"/>
              </a:buClr>
              <a:buSzPts val="2987"/>
              <a:buFont typeface="Arial"/>
              <a:buNone/>
            </a:pPr>
            <a:endParaRPr sz="2800" b="0" i="0" u="none" strike="noStrike" cap="none" dirty="0">
              <a:solidFill>
                <a:schemeClr val="dk1"/>
              </a:solidFill>
              <a:latin typeface="Times New Roman" panose="02020603050405020304" pitchFamily="18" charset="0"/>
              <a:cs typeface="Times New Roman" panose="02020603050405020304" pitchFamily="18" charset="0"/>
              <a:sym typeface="Arial"/>
            </a:endParaRPr>
          </a:p>
        </p:txBody>
      </p:sp>
      <p:sp>
        <p:nvSpPr>
          <p:cNvPr id="164" name="Google Shape;164;p1"/>
          <p:cNvSpPr txBox="1"/>
          <p:nvPr/>
        </p:nvSpPr>
        <p:spPr>
          <a:xfrm>
            <a:off x="11510433" y="5651887"/>
            <a:ext cx="9965267" cy="525094"/>
          </a:xfrm>
          <a:prstGeom prst="rect">
            <a:avLst/>
          </a:prstGeom>
          <a:solidFill>
            <a:schemeClr val="accent2"/>
          </a:solidFill>
          <a:ln>
            <a:noFill/>
          </a:ln>
        </p:spPr>
        <p:txBody>
          <a:bodyPr spcFirstLastPara="1" wrap="square" lIns="81100" tIns="40550" rIns="81100" bIns="40550" anchor="t" anchorCtr="0">
            <a:spAutoFit/>
          </a:bodyPr>
          <a:lstStyle/>
          <a:p>
            <a:pPr marL="0" marR="0" lvl="0" indent="0" algn="ctr" rtl="0">
              <a:lnSpc>
                <a:spcPct val="100000"/>
              </a:lnSpc>
              <a:spcBef>
                <a:spcPts val="0"/>
              </a:spcBef>
              <a:spcAft>
                <a:spcPts val="0"/>
              </a:spcAft>
              <a:buClr>
                <a:srgbClr val="000000"/>
              </a:buClr>
              <a:buSzPts val="2880"/>
              <a:buFont typeface="Arial"/>
              <a:buNone/>
            </a:pPr>
            <a:r>
              <a:rPr lang="en-US" sz="2880" b="1" i="0" u="none" strike="noStrike" cap="none">
                <a:solidFill>
                  <a:srgbClr val="F8F8F8"/>
                </a:solidFill>
                <a:latin typeface="Arial"/>
                <a:ea typeface="Arial"/>
                <a:cs typeface="Arial"/>
                <a:sym typeface="Arial"/>
              </a:rPr>
              <a:t>Methodology</a:t>
            </a:r>
            <a:endParaRPr sz="1400" b="0" i="0" u="none" strike="noStrike" cap="none">
              <a:solidFill>
                <a:srgbClr val="000000"/>
              </a:solidFill>
              <a:latin typeface="Arial"/>
              <a:ea typeface="Arial"/>
              <a:cs typeface="Arial"/>
              <a:sym typeface="Arial"/>
            </a:endParaRPr>
          </a:p>
        </p:txBody>
      </p:sp>
      <p:sp>
        <p:nvSpPr>
          <p:cNvPr id="165" name="Google Shape;165;p1"/>
          <p:cNvSpPr txBox="1"/>
          <p:nvPr/>
        </p:nvSpPr>
        <p:spPr>
          <a:xfrm>
            <a:off x="11970746" y="28711587"/>
            <a:ext cx="8839200" cy="2677616"/>
          </a:xfrm>
          <a:prstGeom prst="rect">
            <a:avLst/>
          </a:prstGeom>
          <a:noFill/>
          <a:ln>
            <a:noFill/>
          </a:ln>
        </p:spPr>
        <p:txBody>
          <a:bodyPr spcFirstLastPara="1" wrap="square" lIns="91425" tIns="45700" rIns="91425" bIns="45700" anchor="t" anchorCtr="0">
            <a:spAutoFit/>
          </a:bodyPr>
          <a:lstStyle/>
          <a:p>
            <a:pPr marL="406389" marR="0" lvl="2" indent="0" algn="l" rtl="0">
              <a:lnSpc>
                <a:spcPct val="100000"/>
              </a:lnSpc>
              <a:spcBef>
                <a:spcPts val="0"/>
              </a:spcBef>
              <a:spcAft>
                <a:spcPts val="0"/>
              </a:spcAft>
              <a:buClr>
                <a:srgbClr val="000000"/>
              </a:buClr>
              <a:buSzPts val="2987"/>
              <a:buFont typeface="Arial"/>
              <a:buNone/>
            </a:pPr>
            <a:r>
              <a:rPr lang="en-US" sz="2800" b="1" dirty="0">
                <a:solidFill>
                  <a:schemeClr val="dk1"/>
                </a:solidFill>
                <a:latin typeface="Times New Roman" panose="02020603050405020304" pitchFamily="18" charset="0"/>
                <a:cs typeface="Times New Roman" panose="02020603050405020304" pitchFamily="18" charset="0"/>
              </a:rPr>
              <a:t>Application to the project</a:t>
            </a:r>
            <a:endParaRPr sz="2800" b="1" i="0" u="none" strike="noStrike" cap="none" dirty="0">
              <a:solidFill>
                <a:schemeClr val="dk1"/>
              </a:solidFill>
              <a:latin typeface="Times New Roman" panose="02020603050405020304" pitchFamily="18" charset="0"/>
              <a:cs typeface="Times New Roman" panose="02020603050405020304" pitchFamily="18" charset="0"/>
              <a:sym typeface="Arial"/>
            </a:endParaRPr>
          </a:p>
          <a:p>
            <a:pPr marL="406389" lvl="2">
              <a:buSzPts val="2987"/>
            </a:pPr>
            <a:r>
              <a:rPr lang="en-US" sz="2800" dirty="0">
                <a:latin typeface="Times New Roman" panose="02020603050405020304" pitchFamily="18" charset="0"/>
                <a:cs typeface="Times New Roman" panose="02020603050405020304" pitchFamily="18" charset="0"/>
              </a:rPr>
              <a:t>The goal is to create a model that predicts values ​​using simple rules. “Normalization refers to rescaling real-valued numeric attributes into a 0 to 1 range.” Normalization makes model training less sensitive to the features’ scale. It leads to a more accurate model.</a:t>
            </a:r>
          </a:p>
        </p:txBody>
      </p:sp>
      <p:sp>
        <p:nvSpPr>
          <p:cNvPr id="166" name="Google Shape;166;p1"/>
          <p:cNvSpPr/>
          <p:nvPr/>
        </p:nvSpPr>
        <p:spPr>
          <a:xfrm>
            <a:off x="294218" y="674666"/>
            <a:ext cx="10373784" cy="1854635"/>
          </a:xfrm>
          <a:prstGeom prst="rect">
            <a:avLst/>
          </a:prstGeom>
          <a:noFill/>
          <a:ln>
            <a:noFill/>
          </a:ln>
        </p:spPr>
        <p:txBody>
          <a:bodyPr spcFirstLastPara="1" wrap="square" lIns="81100" tIns="40525" rIns="81100" bIns="40525" anchor="t" anchorCtr="0">
            <a:spAutoFit/>
          </a:bodyPr>
          <a:lstStyle/>
          <a:p>
            <a:pPr marL="0" marR="0" lvl="0" indent="0" algn="ctr" rtl="0">
              <a:lnSpc>
                <a:spcPct val="100000"/>
              </a:lnSpc>
              <a:spcBef>
                <a:spcPts val="0"/>
              </a:spcBef>
              <a:spcAft>
                <a:spcPts val="0"/>
              </a:spcAft>
              <a:buClr>
                <a:srgbClr val="000000"/>
              </a:buClr>
              <a:buSzPts val="5760"/>
              <a:buFont typeface="Arial"/>
              <a:buNone/>
            </a:pPr>
            <a:r>
              <a:rPr lang="en-US" sz="5760" b="1" i="0" u="none" strike="noStrike" cap="none">
                <a:solidFill>
                  <a:srgbClr val="FFFFFF"/>
                </a:solidFill>
                <a:latin typeface="Arial"/>
                <a:ea typeface="Arial"/>
                <a:cs typeface="Arial"/>
                <a:sym typeface="Arial"/>
              </a:rPr>
              <a:t>Computer Science Department</a:t>
            </a:r>
            <a:endParaRPr sz="1400" b="0" i="0" u="none" strike="noStrike" cap="none">
              <a:solidFill>
                <a:srgbClr val="000000"/>
              </a:solidFill>
              <a:latin typeface="Arial"/>
              <a:ea typeface="Arial"/>
              <a:cs typeface="Arial"/>
              <a:sym typeface="Arial"/>
            </a:endParaRPr>
          </a:p>
        </p:txBody>
      </p:sp>
      <p:sp>
        <p:nvSpPr>
          <p:cNvPr id="167" name="Google Shape;167;p1"/>
          <p:cNvSpPr/>
          <p:nvPr/>
        </p:nvSpPr>
        <p:spPr>
          <a:xfrm>
            <a:off x="33077150" y="674666"/>
            <a:ext cx="9975849" cy="1189837"/>
          </a:xfrm>
          <a:prstGeom prst="rect">
            <a:avLst/>
          </a:prstGeom>
          <a:noFill/>
          <a:ln>
            <a:noFill/>
          </a:ln>
        </p:spPr>
        <p:txBody>
          <a:bodyPr spcFirstLastPara="1" wrap="square" lIns="81100" tIns="40525" rIns="81100" bIns="40525"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en-US" sz="3600" b="1" i="0" u="none" strike="noStrike" cap="none" dirty="0">
                <a:solidFill>
                  <a:srgbClr val="FFFFFF"/>
                </a:solidFill>
                <a:latin typeface="Arial"/>
                <a:ea typeface="Arial"/>
                <a:cs typeface="Arial"/>
                <a:sym typeface="Arial"/>
              </a:rPr>
              <a:t>Student Name: Hanh Nguyen</a:t>
            </a:r>
            <a:endParaRPr sz="14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3600"/>
              <a:buFont typeface="Arial"/>
              <a:buNone/>
            </a:pPr>
            <a:endParaRPr sz="3600" b="1" i="0" u="none" strike="noStrike" cap="none" dirty="0">
              <a:solidFill>
                <a:srgbClr val="FFFFFF"/>
              </a:solidFill>
              <a:latin typeface="Arial"/>
              <a:ea typeface="Arial"/>
              <a:cs typeface="Arial"/>
              <a:sym typeface="Arial"/>
            </a:endParaRPr>
          </a:p>
        </p:txBody>
      </p:sp>
      <p:pic>
        <p:nvPicPr>
          <p:cNvPr id="168" name="Google Shape;168;p1"/>
          <p:cNvPicPr preferRelativeResize="0"/>
          <p:nvPr/>
        </p:nvPicPr>
        <p:blipFill rotWithShape="1">
          <a:blip r:embed="rId5">
            <a:alphaModFix/>
          </a:blip>
          <a:srcRect/>
          <a:stretch/>
        </p:blipFill>
        <p:spPr>
          <a:xfrm>
            <a:off x="4357040" y="2608906"/>
            <a:ext cx="1600351" cy="1965631"/>
          </a:xfrm>
          <a:prstGeom prst="rect">
            <a:avLst/>
          </a:prstGeom>
          <a:noFill/>
          <a:ln>
            <a:noFill/>
          </a:ln>
        </p:spPr>
      </p:pic>
      <p:sp>
        <p:nvSpPr>
          <p:cNvPr id="169" name="Google Shape;169;p1"/>
          <p:cNvSpPr txBox="1"/>
          <p:nvPr/>
        </p:nvSpPr>
        <p:spPr>
          <a:xfrm>
            <a:off x="22830968" y="14468498"/>
            <a:ext cx="8873100" cy="5982097"/>
          </a:xfrm>
          <a:prstGeom prst="rect">
            <a:avLst/>
          </a:prstGeom>
          <a:noFill/>
          <a:ln>
            <a:noFill/>
          </a:ln>
        </p:spPr>
        <p:txBody>
          <a:bodyPr spcFirstLastPara="1" wrap="square" lIns="406375" tIns="406375" rIns="406375" bIns="406375" anchor="t" anchorCtr="0">
            <a:noAutofit/>
          </a:bodyPr>
          <a:lstStyle/>
          <a:p>
            <a:pPr marL="548626" marR="0" lvl="0" indent="-548626" algn="just" rtl="0">
              <a:lnSpc>
                <a:spcPct val="100000"/>
              </a:lnSpc>
              <a:spcBef>
                <a:spcPts val="0"/>
              </a:spcBef>
              <a:spcAft>
                <a:spcPts val="0"/>
              </a:spcAft>
              <a:buClr>
                <a:schemeClr val="dk1"/>
              </a:buClr>
              <a:buSzPts val="2987"/>
              <a:buFont typeface="Arial"/>
              <a:buNone/>
            </a:pPr>
            <a:r>
              <a:rPr lang="en-US" sz="2800" b="1" dirty="0">
                <a:solidFill>
                  <a:schemeClr val="dk1"/>
                </a:solidFill>
                <a:latin typeface="Times New Roman" panose="02020603050405020304" pitchFamily="18" charset="0"/>
                <a:cs typeface="Times New Roman" panose="02020603050405020304" pitchFamily="18" charset="0"/>
              </a:rPr>
              <a:t>Training  results</a:t>
            </a:r>
            <a:endParaRPr sz="2800" b="0" i="0" u="none" strike="noStrike" cap="none" dirty="0">
              <a:solidFill>
                <a:schemeClr val="dk1"/>
              </a:solidFill>
              <a:latin typeface="Times New Roman" panose="02020603050405020304" pitchFamily="18" charset="0"/>
              <a:cs typeface="Times New Roman" panose="02020603050405020304" pitchFamily="18" charset="0"/>
              <a:sym typeface="Arial"/>
            </a:endParaRPr>
          </a:p>
          <a:p>
            <a:pPr>
              <a:buSzPts val="2987"/>
            </a:pPr>
            <a:r>
              <a:rPr lang="en-US" sz="2800" dirty="0">
                <a:solidFill>
                  <a:schemeClr val="dk1"/>
                </a:solidFill>
                <a:latin typeface="Times New Roman" panose="02020603050405020304" pitchFamily="18" charset="0"/>
                <a:cs typeface="Times New Roman" panose="02020603050405020304" pitchFamily="18" charset="0"/>
              </a:rPr>
              <a:t>The confusion matrix with normalization by class support size (elements’ number in each class); In this case, if a class is out of balance, it will more visually explain which one is being misclassified.</a:t>
            </a:r>
            <a:endParaRPr sz="2800" b="0" i="0" u="none" strike="noStrike" cap="none" dirty="0">
              <a:solidFill>
                <a:schemeClr val="dk1"/>
              </a:solidFill>
              <a:latin typeface="Times New Roman" panose="02020603050405020304" pitchFamily="18" charset="0"/>
              <a:cs typeface="Times New Roman" panose="02020603050405020304" pitchFamily="18" charset="0"/>
              <a:sym typeface="Arial"/>
            </a:endParaRPr>
          </a:p>
        </p:txBody>
      </p:sp>
      <p:sp>
        <p:nvSpPr>
          <p:cNvPr id="170" name="Google Shape;170;p1"/>
          <p:cNvSpPr txBox="1"/>
          <p:nvPr/>
        </p:nvSpPr>
        <p:spPr>
          <a:xfrm>
            <a:off x="22905663" y="23557424"/>
            <a:ext cx="8839200" cy="7831779"/>
          </a:xfrm>
          <a:prstGeom prst="rect">
            <a:avLst/>
          </a:prstGeom>
          <a:noFill/>
          <a:ln>
            <a:noFill/>
          </a:ln>
        </p:spPr>
        <p:txBody>
          <a:bodyPr spcFirstLastPara="1" wrap="square" lIns="91425" tIns="45700" rIns="91425" bIns="45700" anchor="t" anchorCtr="0">
            <a:noAutofit/>
          </a:bodyPr>
          <a:lstStyle/>
          <a:p>
            <a:pPr marL="406389" marR="0" lvl="2" indent="0" algn="l" rtl="0">
              <a:lnSpc>
                <a:spcPct val="100000"/>
              </a:lnSpc>
              <a:spcBef>
                <a:spcPts val="0"/>
              </a:spcBef>
              <a:spcAft>
                <a:spcPts val="0"/>
              </a:spcAft>
              <a:buClr>
                <a:srgbClr val="000000"/>
              </a:buClr>
              <a:buSzPts val="2987"/>
              <a:buFont typeface="Arial"/>
              <a:buNone/>
            </a:pPr>
            <a:r>
              <a:rPr lang="en-US" sz="2800" b="1" dirty="0">
                <a:solidFill>
                  <a:schemeClr val="dk1"/>
                </a:solidFill>
                <a:latin typeface="Times New Roman" panose="02020603050405020304" pitchFamily="18" charset="0"/>
                <a:cs typeface="Times New Roman" panose="02020603050405020304" pitchFamily="18" charset="0"/>
              </a:rPr>
              <a:t>Test results</a:t>
            </a:r>
            <a:endParaRPr sz="2800" b="1" i="0" u="none" strike="noStrike" cap="none" dirty="0">
              <a:solidFill>
                <a:schemeClr val="dk1"/>
              </a:solidFill>
              <a:latin typeface="Times New Roman" panose="02020603050405020304" pitchFamily="18" charset="0"/>
              <a:cs typeface="Times New Roman" panose="02020603050405020304" pitchFamily="18" charset="0"/>
              <a:sym typeface="Arial"/>
            </a:endParaRPr>
          </a:p>
          <a:p>
            <a:pPr marL="406389" lvl="2">
              <a:buSzPts val="2987"/>
            </a:pPr>
            <a:r>
              <a:rPr lang="en-US" sz="2800" dirty="0">
                <a:latin typeface="Times New Roman" panose="02020603050405020304" pitchFamily="18" charset="0"/>
                <a:cs typeface="Times New Roman" panose="02020603050405020304" pitchFamily="18" charset="0"/>
              </a:rPr>
              <a:t>This is the relationship between heart disease and age. Maximum heart rate varies depending on age. People with a high heart rate have a higher risk of heart disease.</a:t>
            </a:r>
          </a:p>
          <a:p>
            <a:pPr marL="406389" lvl="2">
              <a:buSzPts val="2987"/>
            </a:pPr>
            <a:endParaRPr lang="en-US" sz="2800" dirty="0">
              <a:latin typeface="Times New Roman" panose="02020603050405020304" pitchFamily="18" charset="0"/>
              <a:cs typeface="Times New Roman" panose="02020603050405020304" pitchFamily="18" charset="0"/>
            </a:endParaRPr>
          </a:p>
          <a:p>
            <a:pPr marL="406389" lvl="2">
              <a:buSzPts val="2987"/>
            </a:pPr>
            <a:r>
              <a:rPr lang="en-US" sz="2800" dirty="0">
                <a:latin typeface="Times New Roman" panose="02020603050405020304" pitchFamily="18" charset="0"/>
                <a:cs typeface="Times New Roman" panose="02020603050405020304" pitchFamily="18" charset="0"/>
              </a:rPr>
              <a:t>Heart Disease of Age and Max Heart Rate</a:t>
            </a:r>
          </a:p>
          <a:p>
            <a:pPr marL="406389" marR="0" lvl="2" indent="0" algn="l" rtl="0">
              <a:lnSpc>
                <a:spcPct val="100000"/>
              </a:lnSpc>
              <a:spcBef>
                <a:spcPts val="0"/>
              </a:spcBef>
              <a:spcAft>
                <a:spcPts val="0"/>
              </a:spcAft>
              <a:buClr>
                <a:srgbClr val="000000"/>
              </a:buClr>
              <a:buSzPts val="2987"/>
              <a:buFont typeface="Arial"/>
              <a:buNone/>
            </a:pPr>
            <a:endParaRPr sz="2987" b="1" i="0" u="none" strike="noStrike" cap="none" dirty="0">
              <a:solidFill>
                <a:schemeClr val="dk1"/>
              </a:solidFill>
              <a:latin typeface="Arial"/>
              <a:ea typeface="Arial"/>
              <a:cs typeface="Arial"/>
              <a:sym typeface="Arial"/>
            </a:endParaRPr>
          </a:p>
        </p:txBody>
      </p:sp>
      <p:sp>
        <p:nvSpPr>
          <p:cNvPr id="171" name="Google Shape;171;p1"/>
          <p:cNvSpPr txBox="1"/>
          <p:nvPr/>
        </p:nvSpPr>
        <p:spPr>
          <a:xfrm>
            <a:off x="33613300" y="5656223"/>
            <a:ext cx="8873100" cy="8989675"/>
          </a:xfrm>
          <a:prstGeom prst="rect">
            <a:avLst/>
          </a:prstGeom>
          <a:noFill/>
          <a:ln>
            <a:noFill/>
          </a:ln>
        </p:spPr>
        <p:txBody>
          <a:bodyPr spcFirstLastPara="1" wrap="square" lIns="406375" tIns="406375" rIns="406375" bIns="406375" anchor="t" anchorCtr="0">
            <a:noAutofit/>
          </a:bodyPr>
          <a:lstStyle/>
          <a:p>
            <a:pPr lvl="2">
              <a:buClr>
                <a:schemeClr val="dk1"/>
              </a:buClr>
              <a:buSzPts val="2987"/>
            </a:pPr>
            <a:r>
              <a:rPr lang="en-US" sz="2800" dirty="0" err="1">
                <a:solidFill>
                  <a:schemeClr val="dk1"/>
                </a:solidFill>
                <a:latin typeface="Times New Roman" panose="02020603050405020304" pitchFamily="18" charset="0"/>
                <a:cs typeface="Times New Roman" panose="02020603050405020304" pitchFamily="18" charset="0"/>
              </a:rPr>
              <a:t>cp</a:t>
            </a:r>
            <a:r>
              <a:rPr lang="en-US" sz="2800" dirty="0">
                <a:solidFill>
                  <a:schemeClr val="dk1"/>
                </a:solidFill>
                <a:latin typeface="Times New Roman" panose="02020603050405020304" pitchFamily="18" charset="0"/>
                <a:cs typeface="Times New Roman" panose="02020603050405020304" pitchFamily="18" charset="0"/>
              </a:rPr>
              <a:t> (Chest Pain): The test shows that people who have </a:t>
            </a:r>
            <a:r>
              <a:rPr lang="en-US" sz="2800" dirty="0" err="1">
                <a:solidFill>
                  <a:schemeClr val="dk1"/>
                </a:solidFill>
                <a:latin typeface="Times New Roman" panose="02020603050405020304" pitchFamily="18" charset="0"/>
                <a:cs typeface="Times New Roman" panose="02020603050405020304" pitchFamily="18" charset="0"/>
              </a:rPr>
              <a:t>cp</a:t>
            </a:r>
            <a:r>
              <a:rPr lang="en-US" sz="2800" dirty="0">
                <a:solidFill>
                  <a:schemeClr val="dk1"/>
                </a:solidFill>
                <a:latin typeface="Times New Roman" panose="02020603050405020304" pitchFamily="18" charset="0"/>
                <a:cs typeface="Times New Roman" panose="02020603050405020304" pitchFamily="18" charset="0"/>
              </a:rPr>
              <a:t> equal to 1, 2, 3 possibly have more heart disease than others with </a:t>
            </a:r>
            <a:r>
              <a:rPr lang="en-US" sz="2800" dirty="0" err="1">
                <a:solidFill>
                  <a:schemeClr val="dk1"/>
                </a:solidFill>
                <a:latin typeface="Times New Roman" panose="02020603050405020304" pitchFamily="18" charset="0"/>
                <a:cs typeface="Times New Roman" panose="02020603050405020304" pitchFamily="18" charset="0"/>
              </a:rPr>
              <a:t>cp</a:t>
            </a:r>
            <a:r>
              <a:rPr lang="en-US" sz="2800" dirty="0">
                <a:solidFill>
                  <a:schemeClr val="dk1"/>
                </a:solidFill>
                <a:latin typeface="Times New Roman" panose="02020603050405020304" pitchFamily="18" charset="0"/>
                <a:cs typeface="Times New Roman" panose="02020603050405020304" pitchFamily="18" charset="0"/>
              </a:rPr>
              <a:t> equal to 0.</a:t>
            </a:r>
            <a:endParaRPr sz="2800" b="0" i="0" u="none" strike="noStrike" cap="none" dirty="0">
              <a:solidFill>
                <a:schemeClr val="dk1"/>
              </a:solidFill>
              <a:latin typeface="Times New Roman" panose="02020603050405020304" pitchFamily="18" charset="0"/>
              <a:cs typeface="Times New Roman" panose="02020603050405020304" pitchFamily="18" charset="0"/>
              <a:sym typeface="Arial"/>
            </a:endParaRPr>
          </a:p>
        </p:txBody>
      </p:sp>
      <p:sp>
        <p:nvSpPr>
          <p:cNvPr id="173" name="Google Shape;173;p1"/>
          <p:cNvSpPr txBox="1"/>
          <p:nvPr/>
        </p:nvSpPr>
        <p:spPr>
          <a:xfrm>
            <a:off x="12073354" y="13488163"/>
            <a:ext cx="8980984" cy="16279984"/>
          </a:xfrm>
          <a:prstGeom prst="rect">
            <a:avLst/>
          </a:prstGeom>
          <a:noFill/>
          <a:ln>
            <a:noFill/>
          </a:ln>
        </p:spPr>
        <p:txBody>
          <a:bodyPr spcFirstLastPara="1" wrap="square" lIns="406375" tIns="406375" rIns="406375" bIns="406375" anchor="t" anchorCtr="0">
            <a:spAutoFit/>
          </a:bodyPr>
          <a:lstStyle/>
          <a:p>
            <a:pPr lvl="0">
              <a:buClr>
                <a:schemeClr val="dk1"/>
              </a:buClr>
              <a:buSzPts val="2987"/>
            </a:pPr>
            <a:r>
              <a:rPr lang="en-US" sz="2800" b="1" dirty="0">
                <a:solidFill>
                  <a:schemeClr val="dk1"/>
                </a:solidFill>
                <a:latin typeface="Times New Roman" panose="02020603050405020304" pitchFamily="18" charset="0"/>
                <a:cs typeface="Times New Roman" panose="02020603050405020304" pitchFamily="18" charset="0"/>
              </a:rPr>
              <a:t>Decision trees are computationally faster</a:t>
            </a:r>
          </a:p>
          <a:p>
            <a:pPr lvl="0">
              <a:buClr>
                <a:schemeClr val="dk1"/>
              </a:buClr>
              <a:buSzPts val="2987"/>
            </a:pPr>
            <a:endParaRPr lang="en-US" sz="2800" b="1" dirty="0">
              <a:solidFill>
                <a:schemeClr val="dk1"/>
              </a:solidFill>
              <a:latin typeface="Times New Roman" panose="02020603050405020304" pitchFamily="18" charset="0"/>
              <a:cs typeface="Times New Roman" panose="02020603050405020304" pitchFamily="18" charset="0"/>
            </a:endParaRPr>
          </a:p>
          <a:p>
            <a:pPr lvl="0">
              <a:buClr>
                <a:schemeClr val="dk1"/>
              </a:buClr>
              <a:buSzPts val="2987"/>
            </a:pPr>
            <a:endParaRPr lang="en-US" sz="2800" b="1" dirty="0">
              <a:solidFill>
                <a:schemeClr val="dk1"/>
              </a:solidFill>
              <a:latin typeface="Times New Roman" panose="02020603050405020304" pitchFamily="18" charset="0"/>
              <a:cs typeface="Times New Roman" panose="02020603050405020304" pitchFamily="18" charset="0"/>
            </a:endParaRPr>
          </a:p>
          <a:p>
            <a:pPr lvl="0">
              <a:buClr>
                <a:schemeClr val="dk1"/>
              </a:buClr>
              <a:buSzPts val="2987"/>
            </a:pPr>
            <a:endParaRPr lang="en-US" sz="2800" b="1" dirty="0">
              <a:solidFill>
                <a:schemeClr val="dk1"/>
              </a:solidFill>
              <a:latin typeface="Times New Roman" panose="02020603050405020304" pitchFamily="18" charset="0"/>
              <a:cs typeface="Times New Roman" panose="02020603050405020304" pitchFamily="18" charset="0"/>
            </a:endParaRPr>
          </a:p>
          <a:p>
            <a:pPr lvl="0">
              <a:buClr>
                <a:schemeClr val="dk1"/>
              </a:buClr>
              <a:buSzPts val="2987"/>
            </a:pPr>
            <a:endParaRPr lang="en-US" sz="2800" b="1" dirty="0">
              <a:solidFill>
                <a:schemeClr val="dk1"/>
              </a:solidFill>
              <a:latin typeface="Times New Roman" panose="02020603050405020304" pitchFamily="18" charset="0"/>
              <a:cs typeface="Times New Roman" panose="02020603050405020304" pitchFamily="18" charset="0"/>
            </a:endParaRPr>
          </a:p>
          <a:p>
            <a:pPr lvl="0">
              <a:buClr>
                <a:schemeClr val="dk1"/>
              </a:buClr>
              <a:buSzPts val="2987"/>
            </a:pPr>
            <a:endParaRPr lang="en-US" sz="2800" b="1" dirty="0">
              <a:solidFill>
                <a:schemeClr val="dk1"/>
              </a:solidFill>
              <a:latin typeface="Times New Roman" panose="02020603050405020304" pitchFamily="18" charset="0"/>
              <a:cs typeface="Times New Roman" panose="02020603050405020304" pitchFamily="18" charset="0"/>
            </a:endParaRPr>
          </a:p>
          <a:p>
            <a:pPr lvl="0">
              <a:buClr>
                <a:schemeClr val="dk1"/>
              </a:buClr>
              <a:buSzPts val="2987"/>
            </a:pPr>
            <a:endParaRPr lang="en-US" sz="2800" b="1" dirty="0">
              <a:solidFill>
                <a:schemeClr val="dk1"/>
              </a:solidFill>
              <a:latin typeface="Times New Roman" panose="02020603050405020304" pitchFamily="18" charset="0"/>
              <a:cs typeface="Times New Roman" panose="02020603050405020304" pitchFamily="18" charset="0"/>
            </a:endParaRPr>
          </a:p>
          <a:p>
            <a:pPr lvl="0">
              <a:buClr>
                <a:schemeClr val="dk1"/>
              </a:buClr>
              <a:buSzPts val="2987"/>
            </a:pPr>
            <a:endParaRPr lang="en-US" sz="2800" dirty="0">
              <a:latin typeface="Times New Roman" panose="02020603050405020304" pitchFamily="18" charset="0"/>
              <a:cs typeface="Times New Roman" panose="02020603050405020304" pitchFamily="18" charset="0"/>
            </a:endParaRPr>
          </a:p>
          <a:p>
            <a:pPr lvl="0">
              <a:buClr>
                <a:schemeClr val="dk1"/>
              </a:buClr>
              <a:buSzPts val="2987"/>
            </a:pPr>
            <a:endParaRPr lang="en-US" sz="2800" b="1" dirty="0">
              <a:latin typeface="Times New Roman" panose="02020603050405020304" pitchFamily="18" charset="0"/>
              <a:cs typeface="Times New Roman" panose="02020603050405020304" pitchFamily="18" charset="0"/>
            </a:endParaRPr>
          </a:p>
          <a:p>
            <a:pPr lvl="0">
              <a:buClr>
                <a:schemeClr val="dk1"/>
              </a:buClr>
              <a:buSzPts val="2987"/>
            </a:pPr>
            <a:endParaRPr lang="en-US" sz="2800" b="1" dirty="0">
              <a:latin typeface="Times New Roman" panose="02020603050405020304" pitchFamily="18" charset="0"/>
              <a:cs typeface="Times New Roman" panose="02020603050405020304" pitchFamily="18" charset="0"/>
            </a:endParaRPr>
          </a:p>
          <a:p>
            <a:pPr lvl="0">
              <a:buClr>
                <a:schemeClr val="dk1"/>
              </a:buClr>
              <a:buSzPts val="2987"/>
            </a:pPr>
            <a:endParaRPr lang="en-US" sz="2800" b="1" dirty="0">
              <a:latin typeface="Times New Roman" panose="02020603050405020304" pitchFamily="18" charset="0"/>
              <a:cs typeface="Times New Roman" panose="02020603050405020304" pitchFamily="18" charset="0"/>
            </a:endParaRPr>
          </a:p>
          <a:p>
            <a:pPr lvl="0">
              <a:buClr>
                <a:schemeClr val="dk1"/>
              </a:buClr>
              <a:buSzPts val="2987"/>
            </a:pPr>
            <a:endParaRPr lang="en-US" sz="2800" b="1" dirty="0">
              <a:latin typeface="Times New Roman" panose="02020603050405020304" pitchFamily="18" charset="0"/>
              <a:cs typeface="Times New Roman" panose="02020603050405020304" pitchFamily="18" charset="0"/>
            </a:endParaRPr>
          </a:p>
          <a:p>
            <a:pPr lvl="0">
              <a:buClr>
                <a:schemeClr val="dk1"/>
              </a:buClr>
              <a:buSzPts val="2987"/>
            </a:pPr>
            <a:endParaRPr lang="en-US" sz="2800" b="1" dirty="0">
              <a:latin typeface="Times New Roman" panose="02020603050405020304" pitchFamily="18" charset="0"/>
              <a:cs typeface="Times New Roman" panose="02020603050405020304" pitchFamily="18" charset="0"/>
            </a:endParaRPr>
          </a:p>
          <a:p>
            <a:pPr lvl="0">
              <a:buClr>
                <a:schemeClr val="dk1"/>
              </a:buClr>
              <a:buSzPts val="2987"/>
            </a:pPr>
            <a:endParaRPr lang="en-US" sz="2800" b="1" dirty="0">
              <a:latin typeface="Times New Roman" panose="02020603050405020304" pitchFamily="18" charset="0"/>
              <a:cs typeface="Times New Roman" panose="02020603050405020304" pitchFamily="18" charset="0"/>
            </a:endParaRPr>
          </a:p>
          <a:p>
            <a:pPr lvl="0">
              <a:buClr>
                <a:schemeClr val="dk1"/>
              </a:buClr>
              <a:buSzPts val="2987"/>
            </a:pPr>
            <a:endParaRPr lang="en-US" sz="2800" b="1" dirty="0">
              <a:latin typeface="Times New Roman" panose="02020603050405020304" pitchFamily="18" charset="0"/>
              <a:cs typeface="Times New Roman" panose="02020603050405020304" pitchFamily="18" charset="0"/>
            </a:endParaRPr>
          </a:p>
          <a:p>
            <a:pPr lvl="0">
              <a:buClr>
                <a:schemeClr val="dk1"/>
              </a:buClr>
              <a:buSzPts val="2987"/>
            </a:pPr>
            <a:endParaRPr lang="en-US" sz="2800" b="1" dirty="0">
              <a:latin typeface="Times New Roman" panose="02020603050405020304" pitchFamily="18" charset="0"/>
              <a:cs typeface="Times New Roman" panose="02020603050405020304" pitchFamily="18" charset="0"/>
            </a:endParaRPr>
          </a:p>
          <a:p>
            <a:pPr lvl="0">
              <a:buClr>
                <a:schemeClr val="dk1"/>
              </a:buClr>
              <a:buSzPts val="2987"/>
            </a:pPr>
            <a:endParaRPr lang="en-US" sz="2800" b="1" dirty="0">
              <a:latin typeface="Times New Roman" panose="02020603050405020304" pitchFamily="18" charset="0"/>
              <a:cs typeface="Times New Roman" panose="02020603050405020304" pitchFamily="18" charset="0"/>
            </a:endParaRPr>
          </a:p>
          <a:p>
            <a:pPr lvl="0">
              <a:buClr>
                <a:schemeClr val="dk1"/>
              </a:buClr>
              <a:buSzPts val="2987"/>
            </a:pPr>
            <a:endParaRPr lang="en-US" sz="2800" b="1" dirty="0">
              <a:latin typeface="Times New Roman" panose="02020603050405020304" pitchFamily="18" charset="0"/>
              <a:cs typeface="Times New Roman" panose="02020603050405020304" pitchFamily="18" charset="0"/>
            </a:endParaRPr>
          </a:p>
          <a:p>
            <a:pPr lvl="0">
              <a:buClr>
                <a:schemeClr val="dk1"/>
              </a:buClr>
              <a:buSzPts val="2987"/>
            </a:pPr>
            <a:endParaRPr lang="en-US" sz="2800" b="1" dirty="0">
              <a:latin typeface="Times New Roman" panose="02020603050405020304" pitchFamily="18" charset="0"/>
              <a:cs typeface="Times New Roman" panose="02020603050405020304" pitchFamily="18" charset="0"/>
            </a:endParaRPr>
          </a:p>
          <a:p>
            <a:pPr lvl="0">
              <a:buClr>
                <a:schemeClr val="dk1"/>
              </a:buClr>
              <a:buSzPts val="2987"/>
            </a:pPr>
            <a:r>
              <a:rPr lang="en-US" sz="2800" b="1" dirty="0">
                <a:latin typeface="Times New Roman" panose="02020603050405020304" pitchFamily="18" charset="0"/>
                <a:cs typeface="Times New Roman" panose="02020603050405020304" pitchFamily="18" charset="0"/>
              </a:rPr>
              <a:t>Random Forest Classifier</a:t>
            </a:r>
            <a:endParaRPr lang="en-US" sz="2800" b="1" dirty="0">
              <a:solidFill>
                <a:schemeClr val="dk1"/>
              </a:solidFill>
              <a:latin typeface="Times New Roman" panose="02020603050405020304" pitchFamily="18" charset="0"/>
              <a:cs typeface="Times New Roman" panose="02020603050405020304" pitchFamily="18" charset="0"/>
            </a:endParaRPr>
          </a:p>
          <a:p>
            <a:pPr lvl="0">
              <a:buClr>
                <a:schemeClr val="dk1"/>
              </a:buClr>
              <a:buSzPts val="2987"/>
            </a:pPr>
            <a:endParaRPr lang="en-US" sz="2987" dirty="0">
              <a:solidFill>
                <a:schemeClr val="dk1"/>
              </a:solidFill>
            </a:endParaRPr>
          </a:p>
          <a:p>
            <a:pPr lvl="0">
              <a:buClr>
                <a:schemeClr val="dk1"/>
              </a:buClr>
              <a:buSzPts val="2987"/>
            </a:pPr>
            <a:endParaRPr lang="en-US" sz="2987" dirty="0">
              <a:solidFill>
                <a:schemeClr val="dk1"/>
              </a:solidFill>
            </a:endParaRPr>
          </a:p>
          <a:p>
            <a:pPr lvl="0">
              <a:buClr>
                <a:schemeClr val="dk1"/>
              </a:buClr>
              <a:buSzPts val="2987"/>
            </a:pPr>
            <a:endParaRPr lang="en-US" sz="2987" dirty="0">
              <a:solidFill>
                <a:schemeClr val="dk1"/>
              </a:solidFill>
            </a:endParaRPr>
          </a:p>
          <a:p>
            <a:pPr lvl="0">
              <a:buClr>
                <a:schemeClr val="dk1"/>
              </a:buClr>
              <a:buSzPts val="2987"/>
            </a:pPr>
            <a:endParaRPr lang="en-US" sz="2987" dirty="0">
              <a:solidFill>
                <a:schemeClr val="dk1"/>
              </a:solidFill>
            </a:endParaRPr>
          </a:p>
          <a:p>
            <a:pPr lvl="0">
              <a:buClr>
                <a:schemeClr val="dk1"/>
              </a:buClr>
              <a:buSzPts val="2987"/>
            </a:pPr>
            <a:r>
              <a:rPr lang="en-US" sz="3200" b="1" dirty="0">
                <a:solidFill>
                  <a:schemeClr val="dk1"/>
                </a:solidFill>
                <a:latin typeface="Times New Roman" panose="02020603050405020304" pitchFamily="18" charset="0"/>
                <a:cs typeface="Times New Roman" panose="02020603050405020304" pitchFamily="18" charset="0"/>
              </a:rPr>
              <a:t>K-nearest neighbors Classifier:</a:t>
            </a:r>
            <a:endParaRPr lang="en-US" sz="2987" b="1" dirty="0">
              <a:solidFill>
                <a:schemeClr val="dk1"/>
              </a:solidFill>
            </a:endParaRPr>
          </a:p>
          <a:p>
            <a:pPr>
              <a:buClr>
                <a:schemeClr val="dk1"/>
              </a:buClr>
              <a:buSzPts val="2987"/>
            </a:pPr>
            <a:endParaRPr lang="en-US" sz="2987" dirty="0">
              <a:solidFill>
                <a:schemeClr val="dk1"/>
              </a:solidFill>
            </a:endParaRPr>
          </a:p>
          <a:p>
            <a:pPr>
              <a:buClr>
                <a:schemeClr val="dk1"/>
              </a:buClr>
              <a:buSzPts val="2987"/>
            </a:pPr>
            <a:endParaRPr lang="en-US" sz="2987" dirty="0">
              <a:solidFill>
                <a:schemeClr val="dk1"/>
              </a:solidFill>
            </a:endParaRPr>
          </a:p>
          <a:p>
            <a:pPr>
              <a:buClr>
                <a:schemeClr val="dk1"/>
              </a:buClr>
              <a:buSzPts val="2987"/>
            </a:pPr>
            <a:endParaRPr lang="en-US" sz="2987" dirty="0">
              <a:solidFill>
                <a:schemeClr val="dk1"/>
              </a:solidFill>
            </a:endParaRPr>
          </a:p>
          <a:p>
            <a:pPr>
              <a:buClr>
                <a:schemeClr val="dk1"/>
              </a:buClr>
              <a:buSzPts val="2987"/>
            </a:pPr>
            <a:endParaRPr lang="en-US" sz="2987" dirty="0">
              <a:solidFill>
                <a:schemeClr val="dk1"/>
              </a:solidFill>
            </a:endParaRPr>
          </a:p>
          <a:p>
            <a:pPr>
              <a:buClr>
                <a:schemeClr val="dk1"/>
              </a:buClr>
              <a:buSzPts val="2987"/>
            </a:pPr>
            <a:endParaRPr lang="en-US" sz="2987" dirty="0">
              <a:solidFill>
                <a:schemeClr val="dk1"/>
              </a:solidFill>
            </a:endParaRPr>
          </a:p>
          <a:p>
            <a:pPr lvl="0">
              <a:buClr>
                <a:schemeClr val="dk1"/>
              </a:buClr>
              <a:buSzPts val="2987"/>
            </a:pPr>
            <a:endParaRPr lang="en-US" sz="2987" dirty="0">
              <a:solidFill>
                <a:schemeClr val="dk1"/>
              </a:solidFill>
            </a:endParaRPr>
          </a:p>
          <a:p>
            <a:pPr lvl="0">
              <a:buClr>
                <a:schemeClr val="dk1"/>
              </a:buClr>
              <a:buSzPts val="2987"/>
            </a:pPr>
            <a:endParaRPr lang="en-US" sz="2987" dirty="0">
              <a:solidFill>
                <a:schemeClr val="dk1"/>
              </a:solidFill>
            </a:endParaRPr>
          </a:p>
          <a:p>
            <a:endParaRPr lang="en-US" sz="2800" b="1" dirty="0">
              <a:latin typeface="Times New Roman" panose="02020603050405020304" pitchFamily="18" charset="0"/>
              <a:cs typeface="Times New Roman" panose="02020603050405020304" pitchFamily="18" charset="0"/>
            </a:endParaRPr>
          </a:p>
          <a:p>
            <a:endParaRPr lang="en-US" sz="2800" b="1" dirty="0">
              <a:latin typeface="Times New Roman" panose="02020603050405020304" pitchFamily="18" charset="0"/>
              <a:cs typeface="Times New Roman" panose="02020603050405020304" pitchFamily="18" charset="0"/>
            </a:endParaRPr>
          </a:p>
        </p:txBody>
      </p:sp>
      <p:sp>
        <p:nvSpPr>
          <p:cNvPr id="174" name="Google Shape;174;p1"/>
          <p:cNvSpPr txBox="1"/>
          <p:nvPr/>
        </p:nvSpPr>
        <p:spPr>
          <a:xfrm>
            <a:off x="22871763" y="6809375"/>
            <a:ext cx="8873100" cy="7836524"/>
          </a:xfrm>
          <a:prstGeom prst="rect">
            <a:avLst/>
          </a:prstGeom>
          <a:noFill/>
          <a:ln>
            <a:noFill/>
          </a:ln>
        </p:spPr>
        <p:txBody>
          <a:bodyPr spcFirstLastPara="1" wrap="square" lIns="406375" tIns="406375" rIns="406375" bIns="406375" anchor="t" anchorCtr="0">
            <a:noAutofit/>
          </a:bodyPr>
          <a:lstStyle/>
          <a:p>
            <a:pPr marL="548626" marR="0" lvl="0" indent="-548626" algn="just" rtl="0">
              <a:lnSpc>
                <a:spcPct val="100000"/>
              </a:lnSpc>
              <a:spcBef>
                <a:spcPts val="0"/>
              </a:spcBef>
              <a:spcAft>
                <a:spcPts val="0"/>
              </a:spcAft>
              <a:buClr>
                <a:schemeClr val="dk1"/>
              </a:buClr>
              <a:buSzPts val="2987"/>
              <a:buFont typeface="Arial"/>
              <a:buNone/>
            </a:pPr>
            <a:r>
              <a:rPr lang="en-US" sz="2800" b="1" dirty="0">
                <a:solidFill>
                  <a:schemeClr val="dk1"/>
                </a:solidFill>
                <a:latin typeface="Times New Roman" panose="02020603050405020304" pitchFamily="18" charset="0"/>
                <a:cs typeface="Times New Roman" panose="02020603050405020304" pitchFamily="18" charset="0"/>
              </a:rPr>
              <a:t>Validation/cross-validation results</a:t>
            </a:r>
            <a:endParaRPr lang="en-US" sz="2800" dirty="0">
              <a:solidFill>
                <a:schemeClr val="dk1"/>
              </a:solidFill>
              <a:latin typeface="Times New Roman" panose="02020603050405020304" pitchFamily="18" charset="0"/>
              <a:cs typeface="Times New Roman" panose="02020603050405020304" pitchFamily="18" charset="0"/>
            </a:endParaRPr>
          </a:p>
          <a:p>
            <a:pPr>
              <a:buSzPts val="2987"/>
            </a:pPr>
            <a:r>
              <a:rPr lang="en-US" sz="2800" dirty="0">
                <a:latin typeface="Times New Roman" panose="02020603050405020304" pitchFamily="18" charset="0"/>
                <a:cs typeface="Times New Roman" panose="02020603050405020304" pitchFamily="18" charset="0"/>
              </a:rPr>
              <a:t>The result shows that </a:t>
            </a:r>
            <a:r>
              <a:rPr lang="en-US" sz="2800" dirty="0" err="1">
                <a:latin typeface="Times New Roman" panose="02020603050405020304" pitchFamily="18" charset="0"/>
                <a:cs typeface="Times New Roman" panose="02020603050405020304" pitchFamily="18" charset="0"/>
              </a:rPr>
              <a:t>trestbps</a:t>
            </a:r>
            <a:r>
              <a:rPr lang="en-US" sz="2800" dirty="0">
                <a:latin typeface="Times New Roman" panose="02020603050405020304" pitchFamily="18" charset="0"/>
                <a:cs typeface="Times New Roman" panose="02020603050405020304" pitchFamily="18" charset="0"/>
              </a:rPr>
              <a:t>: resting blood pressure (mm Hg) above 130-140 is a typical cause for concern. Chol: serum cholesterol (mg/dl) above 200 is cause for concern. </a:t>
            </a:r>
            <a:r>
              <a:rPr lang="en-US" sz="2800" dirty="0" err="1">
                <a:latin typeface="Times New Roman" panose="02020603050405020304" pitchFamily="18" charset="0"/>
                <a:cs typeface="Times New Roman" panose="02020603050405020304" pitchFamily="18" charset="0"/>
              </a:rPr>
              <a:t>thalach</a:t>
            </a:r>
            <a:r>
              <a:rPr lang="en-US" sz="2800" dirty="0">
                <a:latin typeface="Times New Roman" panose="02020603050405020304" pitchFamily="18" charset="0"/>
                <a:cs typeface="Times New Roman" panose="02020603050405020304" pitchFamily="18" charset="0"/>
              </a:rPr>
              <a:t> (maximum heart rate achieved): more than 140 are causes for heart disease.</a:t>
            </a:r>
          </a:p>
          <a:p>
            <a:pPr>
              <a:buSzPts val="2987"/>
            </a:pPr>
            <a:endParaRPr lang="en-US" sz="2800" dirty="0">
              <a:latin typeface="Times New Roman" panose="02020603050405020304" pitchFamily="18" charset="0"/>
              <a:cs typeface="Times New Roman" panose="02020603050405020304" pitchFamily="18" charset="0"/>
            </a:endParaRPr>
          </a:p>
          <a:p>
            <a:pPr>
              <a:buSzPts val="2987"/>
            </a:pPr>
            <a:endParaRPr lang="en-US" sz="2800" dirty="0">
              <a:latin typeface="Times New Roman" panose="02020603050405020304" pitchFamily="18" charset="0"/>
              <a:cs typeface="Times New Roman" panose="02020603050405020304" pitchFamily="18" charset="0"/>
            </a:endParaRPr>
          </a:p>
          <a:p>
            <a:pPr>
              <a:buSzPts val="2987"/>
            </a:pPr>
            <a:endParaRPr lang="en-US" sz="2800" dirty="0">
              <a:latin typeface="Times New Roman" panose="02020603050405020304" pitchFamily="18" charset="0"/>
              <a:cs typeface="Times New Roman" panose="02020603050405020304" pitchFamily="18" charset="0"/>
            </a:endParaRPr>
          </a:p>
          <a:p>
            <a:pPr>
              <a:buSzPts val="2987"/>
            </a:pPr>
            <a:r>
              <a:rPr lang="en-US" sz="2800" dirty="0">
                <a:latin typeface="Times New Roman" panose="02020603050405020304" pitchFamily="18" charset="0"/>
                <a:cs typeface="Times New Roman" panose="02020603050405020304" pitchFamily="18" charset="0"/>
              </a:rPr>
              <a:t> </a:t>
            </a:r>
          </a:p>
          <a:p>
            <a:pPr lvl="0">
              <a:buSzPts val="2987"/>
            </a:pPr>
            <a:endParaRPr lang="en-US" sz="2800" dirty="0">
              <a:solidFill>
                <a:schemeClr val="dk1"/>
              </a:solidFill>
              <a:latin typeface="Times New Roman" panose="02020603050405020304" pitchFamily="18" charset="0"/>
              <a:cs typeface="Times New Roman" panose="02020603050405020304" pitchFamily="18" charset="0"/>
            </a:endParaRPr>
          </a:p>
          <a:p>
            <a:pPr lvl="0">
              <a:buSzPts val="2987"/>
            </a:pPr>
            <a:endParaRPr lang="en-US" sz="2800" dirty="0">
              <a:solidFill>
                <a:schemeClr val="dk1"/>
              </a:solidFill>
              <a:latin typeface="Times New Roman" panose="02020603050405020304" pitchFamily="18" charset="0"/>
              <a:cs typeface="Times New Roman" panose="02020603050405020304" pitchFamily="18" charset="0"/>
            </a:endParaRPr>
          </a:p>
          <a:p>
            <a:pPr lvl="0">
              <a:buSzPts val="2987"/>
            </a:pPr>
            <a:endParaRPr lang="en-US" sz="2800" dirty="0">
              <a:solidFill>
                <a:schemeClr val="dk1"/>
              </a:solidFill>
              <a:latin typeface="Times New Roman" panose="02020603050405020304" pitchFamily="18" charset="0"/>
              <a:cs typeface="Times New Roman" panose="02020603050405020304" pitchFamily="18" charset="0"/>
            </a:endParaRPr>
          </a:p>
          <a:p>
            <a:pPr lvl="0">
              <a:buSzPts val="2987"/>
            </a:pPr>
            <a:endParaRPr sz="2800" b="0" i="0" u="none" strike="noStrike" cap="none" dirty="0">
              <a:solidFill>
                <a:schemeClr val="dk1"/>
              </a:solidFill>
              <a:latin typeface="Times New Roman" panose="02020603050405020304" pitchFamily="18" charset="0"/>
              <a:cs typeface="Times New Roman" panose="02020603050405020304" pitchFamily="18" charset="0"/>
              <a:sym typeface="Arial"/>
            </a:endParaRPr>
          </a:p>
        </p:txBody>
      </p:sp>
      <p:pic>
        <p:nvPicPr>
          <p:cNvPr id="9" name="Picture 8">
            <a:extLst>
              <a:ext uri="{FF2B5EF4-FFF2-40B4-BE49-F238E27FC236}">
                <a16:creationId xmlns:a16="http://schemas.microsoft.com/office/drawing/2014/main" id="{CB98FD94-03FB-BA4A-BFDF-FA76A22E68F3}"/>
              </a:ext>
            </a:extLst>
          </p:cNvPr>
          <p:cNvPicPr>
            <a:picLocks noChangeAspect="1"/>
          </p:cNvPicPr>
          <p:nvPr/>
        </p:nvPicPr>
        <p:blipFill>
          <a:blip r:embed="rId6"/>
          <a:stretch>
            <a:fillRect/>
          </a:stretch>
        </p:blipFill>
        <p:spPr>
          <a:xfrm>
            <a:off x="1604603" y="25182627"/>
            <a:ext cx="5504873" cy="1924636"/>
          </a:xfrm>
          <a:prstGeom prst="rect">
            <a:avLst/>
          </a:prstGeom>
        </p:spPr>
      </p:pic>
      <p:pic>
        <p:nvPicPr>
          <p:cNvPr id="14" name="Picture 13">
            <a:extLst>
              <a:ext uri="{FF2B5EF4-FFF2-40B4-BE49-F238E27FC236}">
                <a16:creationId xmlns:a16="http://schemas.microsoft.com/office/drawing/2014/main" id="{82483A41-E7E5-8848-9139-D252D34F5E65}"/>
              </a:ext>
            </a:extLst>
          </p:cNvPr>
          <p:cNvPicPr>
            <a:picLocks noChangeAspect="1"/>
          </p:cNvPicPr>
          <p:nvPr/>
        </p:nvPicPr>
        <p:blipFill>
          <a:blip r:embed="rId7"/>
          <a:stretch>
            <a:fillRect/>
          </a:stretch>
        </p:blipFill>
        <p:spPr>
          <a:xfrm>
            <a:off x="7897778" y="25071795"/>
            <a:ext cx="1981200" cy="2146300"/>
          </a:xfrm>
          <a:prstGeom prst="rect">
            <a:avLst/>
          </a:prstGeom>
        </p:spPr>
      </p:pic>
      <p:pic>
        <p:nvPicPr>
          <p:cNvPr id="16" name="Picture 15">
            <a:extLst>
              <a:ext uri="{FF2B5EF4-FFF2-40B4-BE49-F238E27FC236}">
                <a16:creationId xmlns:a16="http://schemas.microsoft.com/office/drawing/2014/main" id="{241931EC-7F83-9E40-AC09-BF87E3F4E679}"/>
              </a:ext>
            </a:extLst>
          </p:cNvPr>
          <p:cNvPicPr>
            <a:picLocks noChangeAspect="1"/>
          </p:cNvPicPr>
          <p:nvPr/>
        </p:nvPicPr>
        <p:blipFill>
          <a:blip r:embed="rId8"/>
          <a:stretch>
            <a:fillRect/>
          </a:stretch>
        </p:blipFill>
        <p:spPr>
          <a:xfrm>
            <a:off x="1747478" y="28636747"/>
            <a:ext cx="8116532" cy="1181851"/>
          </a:xfrm>
          <a:prstGeom prst="rect">
            <a:avLst/>
          </a:prstGeom>
        </p:spPr>
      </p:pic>
      <p:pic>
        <p:nvPicPr>
          <p:cNvPr id="18" name="Picture 17">
            <a:extLst>
              <a:ext uri="{FF2B5EF4-FFF2-40B4-BE49-F238E27FC236}">
                <a16:creationId xmlns:a16="http://schemas.microsoft.com/office/drawing/2014/main" id="{A12E1C4F-3F93-F744-8EE1-EBB79B681D12}"/>
              </a:ext>
            </a:extLst>
          </p:cNvPr>
          <p:cNvPicPr>
            <a:picLocks noChangeAspect="1"/>
          </p:cNvPicPr>
          <p:nvPr/>
        </p:nvPicPr>
        <p:blipFill>
          <a:blip r:embed="rId9"/>
          <a:stretch>
            <a:fillRect/>
          </a:stretch>
        </p:blipFill>
        <p:spPr>
          <a:xfrm>
            <a:off x="1747478" y="30520337"/>
            <a:ext cx="8116532" cy="1077570"/>
          </a:xfrm>
          <a:prstGeom prst="rect">
            <a:avLst/>
          </a:prstGeom>
        </p:spPr>
      </p:pic>
      <p:pic>
        <p:nvPicPr>
          <p:cNvPr id="24" name="Picture 23">
            <a:extLst>
              <a:ext uri="{FF2B5EF4-FFF2-40B4-BE49-F238E27FC236}">
                <a16:creationId xmlns:a16="http://schemas.microsoft.com/office/drawing/2014/main" id="{E7CDE2C5-1A3A-C84B-86FB-FE9DAFD036F2}"/>
              </a:ext>
            </a:extLst>
          </p:cNvPr>
          <p:cNvPicPr>
            <a:picLocks noChangeAspect="1"/>
          </p:cNvPicPr>
          <p:nvPr/>
        </p:nvPicPr>
        <p:blipFill>
          <a:blip r:embed="rId10"/>
          <a:stretch>
            <a:fillRect/>
          </a:stretch>
        </p:blipFill>
        <p:spPr>
          <a:xfrm>
            <a:off x="13888937" y="16700166"/>
            <a:ext cx="6510988" cy="4417698"/>
          </a:xfrm>
          <a:prstGeom prst="rect">
            <a:avLst/>
          </a:prstGeom>
        </p:spPr>
      </p:pic>
      <p:pic>
        <p:nvPicPr>
          <p:cNvPr id="25" name="Picture 24">
            <a:extLst>
              <a:ext uri="{FF2B5EF4-FFF2-40B4-BE49-F238E27FC236}">
                <a16:creationId xmlns:a16="http://schemas.microsoft.com/office/drawing/2014/main" id="{3E7AD4E0-AC36-D047-AA77-5CFA09197079}"/>
              </a:ext>
            </a:extLst>
          </p:cNvPr>
          <p:cNvPicPr>
            <a:picLocks noChangeAspect="1"/>
          </p:cNvPicPr>
          <p:nvPr/>
        </p:nvPicPr>
        <p:blipFill>
          <a:blip r:embed="rId11"/>
          <a:stretch>
            <a:fillRect/>
          </a:stretch>
        </p:blipFill>
        <p:spPr>
          <a:xfrm>
            <a:off x="12034401" y="11786334"/>
            <a:ext cx="8917330" cy="1513328"/>
          </a:xfrm>
          <a:prstGeom prst="rect">
            <a:avLst/>
          </a:prstGeom>
        </p:spPr>
      </p:pic>
      <p:pic>
        <p:nvPicPr>
          <p:cNvPr id="35" name="Picture 34">
            <a:extLst>
              <a:ext uri="{FF2B5EF4-FFF2-40B4-BE49-F238E27FC236}">
                <a16:creationId xmlns:a16="http://schemas.microsoft.com/office/drawing/2014/main" id="{BF29AA99-3692-714D-8263-7321AD5C1EAE}"/>
              </a:ext>
            </a:extLst>
          </p:cNvPr>
          <p:cNvPicPr/>
          <p:nvPr/>
        </p:nvPicPr>
        <p:blipFill>
          <a:blip r:embed="rId12"/>
          <a:stretch>
            <a:fillRect/>
          </a:stretch>
        </p:blipFill>
        <p:spPr>
          <a:xfrm>
            <a:off x="12013277" y="13828777"/>
            <a:ext cx="8938454" cy="3048794"/>
          </a:xfrm>
          <a:prstGeom prst="rect">
            <a:avLst/>
          </a:prstGeom>
        </p:spPr>
      </p:pic>
      <p:pic>
        <p:nvPicPr>
          <p:cNvPr id="36" name="Picture 35">
            <a:extLst>
              <a:ext uri="{FF2B5EF4-FFF2-40B4-BE49-F238E27FC236}">
                <a16:creationId xmlns:a16="http://schemas.microsoft.com/office/drawing/2014/main" id="{D9E5DEA2-1D1C-1942-84A0-6F4E09CC8F08}"/>
              </a:ext>
            </a:extLst>
          </p:cNvPr>
          <p:cNvPicPr/>
          <p:nvPr/>
        </p:nvPicPr>
        <p:blipFill>
          <a:blip r:embed="rId13"/>
          <a:stretch>
            <a:fillRect/>
          </a:stretch>
        </p:blipFill>
        <p:spPr>
          <a:xfrm>
            <a:off x="11970746" y="21927348"/>
            <a:ext cx="9069388" cy="1772217"/>
          </a:xfrm>
          <a:prstGeom prst="rect">
            <a:avLst/>
          </a:prstGeom>
        </p:spPr>
      </p:pic>
      <p:pic>
        <p:nvPicPr>
          <p:cNvPr id="37" name="Picture 36">
            <a:extLst>
              <a:ext uri="{FF2B5EF4-FFF2-40B4-BE49-F238E27FC236}">
                <a16:creationId xmlns:a16="http://schemas.microsoft.com/office/drawing/2014/main" id="{813115FE-8654-7C4B-894E-A629AFC84DB6}"/>
              </a:ext>
            </a:extLst>
          </p:cNvPr>
          <p:cNvPicPr/>
          <p:nvPr/>
        </p:nvPicPr>
        <p:blipFill>
          <a:blip r:embed="rId14"/>
          <a:stretch>
            <a:fillRect/>
          </a:stretch>
        </p:blipFill>
        <p:spPr>
          <a:xfrm>
            <a:off x="12013277" y="24264061"/>
            <a:ext cx="8938454" cy="4372686"/>
          </a:xfrm>
          <a:prstGeom prst="rect">
            <a:avLst/>
          </a:prstGeom>
        </p:spPr>
      </p:pic>
      <p:pic>
        <p:nvPicPr>
          <p:cNvPr id="39" name="Picture 38">
            <a:extLst>
              <a:ext uri="{FF2B5EF4-FFF2-40B4-BE49-F238E27FC236}">
                <a16:creationId xmlns:a16="http://schemas.microsoft.com/office/drawing/2014/main" id="{F2F6A18D-339B-2146-AFA0-896D60054006}"/>
              </a:ext>
            </a:extLst>
          </p:cNvPr>
          <p:cNvPicPr/>
          <p:nvPr/>
        </p:nvPicPr>
        <p:blipFill>
          <a:blip r:embed="rId15"/>
          <a:stretch>
            <a:fillRect/>
          </a:stretch>
        </p:blipFill>
        <p:spPr>
          <a:xfrm>
            <a:off x="24353066" y="17081103"/>
            <a:ext cx="5161805" cy="1094313"/>
          </a:xfrm>
          <a:prstGeom prst="rect">
            <a:avLst/>
          </a:prstGeom>
        </p:spPr>
      </p:pic>
      <p:pic>
        <p:nvPicPr>
          <p:cNvPr id="40" name="Picture 39">
            <a:extLst>
              <a:ext uri="{FF2B5EF4-FFF2-40B4-BE49-F238E27FC236}">
                <a16:creationId xmlns:a16="http://schemas.microsoft.com/office/drawing/2014/main" id="{F6F61AC4-BC26-9B48-A734-B2E53134412F}"/>
              </a:ext>
            </a:extLst>
          </p:cNvPr>
          <p:cNvPicPr/>
          <p:nvPr/>
        </p:nvPicPr>
        <p:blipFill>
          <a:blip r:embed="rId16"/>
          <a:stretch>
            <a:fillRect/>
          </a:stretch>
        </p:blipFill>
        <p:spPr>
          <a:xfrm>
            <a:off x="23111586" y="18175416"/>
            <a:ext cx="7644763" cy="5061522"/>
          </a:xfrm>
          <a:prstGeom prst="rect">
            <a:avLst/>
          </a:prstGeom>
        </p:spPr>
      </p:pic>
      <p:pic>
        <p:nvPicPr>
          <p:cNvPr id="42" name="Picture 41">
            <a:extLst>
              <a:ext uri="{FF2B5EF4-FFF2-40B4-BE49-F238E27FC236}">
                <a16:creationId xmlns:a16="http://schemas.microsoft.com/office/drawing/2014/main" id="{720A5F6B-B26B-DB4D-A12C-6592F83A980E}"/>
              </a:ext>
            </a:extLst>
          </p:cNvPr>
          <p:cNvPicPr/>
          <p:nvPr/>
        </p:nvPicPr>
        <p:blipFill>
          <a:blip r:embed="rId17"/>
          <a:stretch>
            <a:fillRect/>
          </a:stretch>
        </p:blipFill>
        <p:spPr>
          <a:xfrm>
            <a:off x="23022920" y="9846885"/>
            <a:ext cx="8101998" cy="4621614"/>
          </a:xfrm>
          <a:prstGeom prst="rect">
            <a:avLst/>
          </a:prstGeom>
        </p:spPr>
      </p:pic>
      <p:pic>
        <p:nvPicPr>
          <p:cNvPr id="43" name="Picture 42">
            <a:extLst>
              <a:ext uri="{FF2B5EF4-FFF2-40B4-BE49-F238E27FC236}">
                <a16:creationId xmlns:a16="http://schemas.microsoft.com/office/drawing/2014/main" id="{026F0030-A8E4-944C-AD20-35FAD04A50DF}"/>
              </a:ext>
            </a:extLst>
          </p:cNvPr>
          <p:cNvPicPr/>
          <p:nvPr/>
        </p:nvPicPr>
        <p:blipFill>
          <a:blip r:embed="rId18"/>
          <a:stretch>
            <a:fillRect/>
          </a:stretch>
        </p:blipFill>
        <p:spPr>
          <a:xfrm>
            <a:off x="23150055" y="26159205"/>
            <a:ext cx="7269812" cy="5438702"/>
          </a:xfrm>
          <a:prstGeom prst="rect">
            <a:avLst/>
          </a:prstGeom>
        </p:spPr>
      </p:pic>
      <p:pic>
        <p:nvPicPr>
          <p:cNvPr id="44" name="Picture 43">
            <a:extLst>
              <a:ext uri="{FF2B5EF4-FFF2-40B4-BE49-F238E27FC236}">
                <a16:creationId xmlns:a16="http://schemas.microsoft.com/office/drawing/2014/main" id="{A1C21B46-A6BA-A948-B9DE-A3185F143324}"/>
              </a:ext>
            </a:extLst>
          </p:cNvPr>
          <p:cNvPicPr/>
          <p:nvPr/>
        </p:nvPicPr>
        <p:blipFill>
          <a:blip r:embed="rId19"/>
          <a:stretch>
            <a:fillRect/>
          </a:stretch>
        </p:blipFill>
        <p:spPr>
          <a:xfrm>
            <a:off x="33916526" y="7669006"/>
            <a:ext cx="8145874" cy="6595633"/>
          </a:xfrm>
          <a:prstGeom prst="rect">
            <a:avLst/>
          </a:prstGeom>
        </p:spPr>
      </p:pic>
    </p:spTree>
  </p:cSld>
  <p:clrMapOvr>
    <a:masterClrMapping/>
  </p:clrMapOvr>
</p:sld>
</file>

<file path=ppt/theme/theme1.xml><?xml version="1.0" encoding="utf-8"?>
<a:theme xmlns:a="http://schemas.openxmlformats.org/drawingml/2006/main" name="Custom Design">
  <a:themeElements>
    <a:clrScheme name="Custom Design 1">
      <a:dk1>
        <a:srgbClr val="000000"/>
      </a:dk1>
      <a:lt1>
        <a:srgbClr val="AABAC9"/>
      </a:lt1>
      <a:dk2>
        <a:srgbClr val="000000"/>
      </a:dk2>
      <a:lt2>
        <a:srgbClr val="808080"/>
      </a:lt2>
      <a:accent1>
        <a:srgbClr val="D7D7D7"/>
      </a:accent1>
      <a:accent2>
        <a:srgbClr val="003466"/>
      </a:accent2>
      <a:accent3>
        <a:srgbClr val="D2D9E1"/>
      </a:accent3>
      <a:accent4>
        <a:srgbClr val="000000"/>
      </a:accent4>
      <a:accent5>
        <a:srgbClr val="E8E8E8"/>
      </a:accent5>
      <a:accent6>
        <a:srgbClr val="002E5C"/>
      </a:accent6>
      <a:hlink>
        <a:srgbClr val="008000"/>
      </a:hlink>
      <a:folHlink>
        <a:srgbClr val="80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Custom Design">
  <a:themeElements>
    <a:clrScheme name="1_Custom Design 1">
      <a:dk1>
        <a:srgbClr val="000000"/>
      </a:dk1>
      <a:lt1>
        <a:srgbClr val="AABAC9"/>
      </a:lt1>
      <a:dk2>
        <a:srgbClr val="000000"/>
      </a:dk2>
      <a:lt2>
        <a:srgbClr val="808080"/>
      </a:lt2>
      <a:accent1>
        <a:srgbClr val="D7D7D7"/>
      </a:accent1>
      <a:accent2>
        <a:srgbClr val="003466"/>
      </a:accent2>
      <a:accent3>
        <a:srgbClr val="D2D9E1"/>
      </a:accent3>
      <a:accent4>
        <a:srgbClr val="000000"/>
      </a:accent4>
      <a:accent5>
        <a:srgbClr val="E8E8E8"/>
      </a:accent5>
      <a:accent6>
        <a:srgbClr val="002E5C"/>
      </a:accent6>
      <a:hlink>
        <a:srgbClr val="008000"/>
      </a:hlink>
      <a:folHlink>
        <a:srgbClr val="80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2_Custom Design">
  <a:themeElements>
    <a:clrScheme name="2_Custom Design 1">
      <a:dk1>
        <a:srgbClr val="000000"/>
      </a:dk1>
      <a:lt1>
        <a:srgbClr val="AABAC9"/>
      </a:lt1>
      <a:dk2>
        <a:srgbClr val="000000"/>
      </a:dk2>
      <a:lt2>
        <a:srgbClr val="808080"/>
      </a:lt2>
      <a:accent1>
        <a:srgbClr val="D7D7D7"/>
      </a:accent1>
      <a:accent2>
        <a:srgbClr val="003466"/>
      </a:accent2>
      <a:accent3>
        <a:srgbClr val="D2D9E1"/>
      </a:accent3>
      <a:accent4>
        <a:srgbClr val="000000"/>
      </a:accent4>
      <a:accent5>
        <a:srgbClr val="E8E8E8"/>
      </a:accent5>
      <a:accent6>
        <a:srgbClr val="002E5C"/>
      </a:accent6>
      <a:hlink>
        <a:srgbClr val="008000"/>
      </a:hlink>
      <a:folHlink>
        <a:srgbClr val="80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2529</TotalTime>
  <Words>972</Words>
  <Application>Microsoft Macintosh PowerPoint</Application>
  <PresentationFormat>Custom</PresentationFormat>
  <Paragraphs>94</Paragraphs>
  <Slides>1</Slides>
  <Notes>1</Notes>
  <HiddenSlides>0</HiddenSlides>
  <MMClips>0</MMClips>
  <ScaleCrop>false</ScaleCrop>
  <HeadingPairs>
    <vt:vector size="6" baseType="variant">
      <vt:variant>
        <vt:lpstr>Fonts Used</vt:lpstr>
      </vt:variant>
      <vt:variant>
        <vt:i4>2</vt:i4>
      </vt:variant>
      <vt:variant>
        <vt:lpstr>Theme</vt:lpstr>
      </vt:variant>
      <vt:variant>
        <vt:i4>3</vt:i4>
      </vt:variant>
      <vt:variant>
        <vt:lpstr>Slide Titles</vt:lpstr>
      </vt:variant>
      <vt:variant>
        <vt:i4>1</vt:i4>
      </vt:variant>
    </vt:vector>
  </HeadingPairs>
  <TitlesOfParts>
    <vt:vector size="6" baseType="lpstr">
      <vt:lpstr>Arial</vt:lpstr>
      <vt:lpstr>Times New Roman</vt:lpstr>
      <vt:lpstr>Custom Design</vt:lpstr>
      <vt:lpstr>1_Custom Design</vt:lpstr>
      <vt:lpstr>2_Custom Design</vt:lpstr>
      <vt:lpstr>PowerPoint Presentation</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 Kotoulas</dc:creator>
  <cp:lastModifiedBy>Hanh Nguyen</cp:lastModifiedBy>
  <cp:revision>45</cp:revision>
  <dcterms:created xsi:type="dcterms:W3CDTF">2005-05-18T01:24:28Z</dcterms:created>
  <dcterms:modified xsi:type="dcterms:W3CDTF">2021-12-07T07:06:26Z</dcterms:modified>
</cp:coreProperties>
</file>