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20-10-16T08:34:40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3113 9163 0,'0'9'63,"18"26"-47,-18-17-16,0-9 31,0 26-31,44 133 31,-35-159-15,8 44-16,-8 26 31,0-70-31,-9 8 0,18 19 16,17 52 15,-26-71 47,-9-25 31,0-1-93,0-9-16,0-44 16,0 27-16,0-18 15,0 27-15,0-80 16,0 80-1,0-1-15,0-52 16,17-1 15,-17 71-31,0 1 16,9 8-16,-9-18 281,18-8-281,-9 17 0,8-18 16,-8 10-1,9-10-15,8 1 16,-26 17-16,36-53 31,-28 45-15</inkml:trace>
  <inkml:trace contextRef="#ctx0" brushRef="#br0" timeOffset="1656.03">8334 11986 0,'9'8'63,"0"-8"-48,0 9-15,17-9 0,80 27 16,-79-10 15,193 45-31,-79-27 16,-114-26-1,61 26 1,18 10-16,-80-45 47,62 17-47,-52 1 15,-19-18 1,-26 0 93,1 0-109,-10 0 16,-26 9-16,9 8 16,-89 19-16,1 43 15,70-61-15,-53 35 32,27-27-17,79-8 16</inkml:trace>
  <inkml:trace contextRef="#ctx0" brushRef="#br0" timeOffset="2862.26">7320 7682 0,'0'9'47,"0"8"-31,9 1-16,9-1 0,8 36 15,-8-26 1,-1-10-16,80 169 31,-79-151-31,26 80 16,-35-54-1,9-25 1,-10-1-16,36 53 47</inkml:trace>
  <inkml:trace contextRef="#ctx0" brushRef="#br0" timeOffset="3873.92">7285 7594 0,'17'0'46,"-8"0"-30,0 0-16,44 0 16,-18 0-16,115 0 15,97 17 17,-220 1-17,26-18-15,26 9 16,-17 8-1,-45-8-15,10-9 32</inkml:trace>
  <inkml:trace contextRef="#ctx0" brushRef="#br0" timeOffset="31333.02">3660 12612 0,'-18'0'0,"10"0"47,-1 0-47,-9 0 16,-17 26-16,-62 89 31,88-71-15,-9-18-1,18-8 1,0 97-16,27-18 31,-27-80-31,35 19 0,-26-27 47,9 8-47,-10-17 31,10 9-31,-9-9 32,44 0-32,-27 0 0,1-18 15,-18 18-15,96-70 32,-78-1-17,-18-8 1,-1 17-1,-8 53-15,0-44 16,0 45 15,0-54-31,-8 44 32,-10 9 93</inkml:trace>
  <inkml:trace contextRef="#ctx0" brushRef="#br0" timeOffset="32715.22">15020 11430 0,'0'0'0,"-36"9"0,27 8 0,1-8 31,-125 88-31,116-70 0,-1-10 15,-17 1 1,35 0 0,-18 8-16,18-17 15,0 9-15,0-10 16,0 45 15,0-44-15,0 0-16,0 9 15,9-18-15,-9 8 16,9 10-16,35 17 16,-35-26-1,105 35 17,-105-44-32,9 9 15,8-9-15,-17 18 0,0-18 16,9 0-1,43-97 32,-61 26-47,18 18 32,-18 44-17,0-44-15,0 45 16</inkml:trace>
  <inkml:trace contextRef="#ctx0" brushRef="#br0" timeOffset="32966.08">15090 11509 0,'-9'-26'0,"18"52"16</inkml:trace>
  <inkml:trace contextRef="#ctx0" brushRef="#br0" timeOffset="36571.31">16872 4198 0,'0'9'110,"0"0"-110,0 8 15,0-8 1,0 44-16,17 0 0,10 18 16,-27-45 31,53 124-47,-45-132 0,10-1 15,-9 18-15,26 1 16,-8 8-1,-1 9 1,9-18 0,-17-26-16,26 44 31,-26-36-15,-9-8-16,17 18 15,-8-27 1,-1 26-16,27-8 15,-35-1 17,18-17-32,-19 0 156,19 9-156,8-9 16,-26 18-16,9-18 31,26 9-31,-27-9 0</inkml:trace>
  <inkml:trace contextRef="#ctx0" brushRef="#br0" timeOffset="44110.98">17251 4674 0,'17'9'15,"-8"9"1,0-9-1,44 43-15,-44-43 0,26 18 0,-26-10 16,17 19-16,18 43 31,-8-26-15,-19-35-16,1-1 16,0 1 15,26 35-31,0-44 15,-35 17 1,8-26 0,-25 0 140,-1 0-140,-9 0-16,9 0 15,-17 9 1,17-9 15,-35 0-31,35 0 16,-26 0-16,-36 0 15,1 0 1,-10 0 0,63 0-16,-80 0 31,61 0-16,-17 0 1,36 0 0,8 0-16</inkml:trace>
  <inkml:trace contextRef="#ctx0" brushRef="#br0" timeOffset="45946.15">16651 4851 0,'-9'0'62,"-8"0"-46,8 17-16,-9-8 0,9 9 15,-17-1-15,8 19 32,-61 96-32,61-97 0,1 62 15,8-61 1,9 8-16,0 17 15,0 19 1,0-71 0,0 44-1,79 141 17,-52-168-17,-10-17 1,-8-9 62,9 0-78,35 0 16,-27 0-16,-8-18 15,-9 9-15,17-35 0,-26 18 16,26-45-16,19-132 31,-45 195-15,8-63-1,-8 9-15,0 36 32,-17-27-32,-36-18 31,44 63-16,-26-19 1,17 18 0,-8-17-16,17 26 62,-18 0-46,19-18-1,-10 18 32,9 0-31,0 0 0,-17 0-16,8 0 15,9 0 32,-8 18-47,17-1 31,0-8-31,0 27 16,0-10 15,44 62-31,-44-70 16,17-9-16,1 17 15,0-8 17,-9-9-32,17 17 15,-17-26 1,8 9-16,19 8 31,17 1-15,-45-18-1,19 0-15,8 18 16,-8-9 15</inkml:trace>
  <inkml:trace contextRef="#ctx0" brushRef="#br0" timeOffset="47274.35">17039 5450 0,'-9'0'78,"1"0"-62,8 27-1,0 52-15,-18-70 0,18 18 31,0 34-31,-9-25 16,9-10 0,0-8-1</inkml:trace>
  <inkml:trace contextRef="#ctx0" brushRef="#br0" timeOffset="61378.1">16792 7338 0,'-9'0'62,"1"0"-46,-1 0-16,-27-9 15,28 9 1,-54-27-16,27 19 16,-1-10-16,19 9 15,-63-26 1,54 17-1,-18 9-15,-150-79 47,167 71-47,-61-19 16,79 28 0,-44-19-16,-8-17 15,43 35 16,-150-88-31,45 18 16,97 61-16,-116-70 16,134 70-1,-89-43-15,-124-107 32,203 159-32,-79-97 15,80 98 16,-36-63-31,35 36 16,-158-265 0,132 176-1,-36-34 1,-8-72 0,71 195-1,17 9 1,-36-116-1,36 134-15,-44-89 16,0-115 15,26 177-31,18 8 16,-26-61-16,-9-27 16,35 62-1,-27-35-15,-17-229 31,44 290 1,0-43-32,-18-71 15,18 123 1,0-53-16,0-52 31,0 105-15,0-8-16,0 17 0,0 0 15,0-8 1,0 8 62,0-9-62,0-17-16,0 26 31,-8-44-31,-10 53 234,9 0-218,9 18-16,-17 8 0,8 10 31,-18 61-31,27-89 16,-17 1 0,8 35-16,-18-17 15,27-10 1,-26 27 15,17-26-15,0 9 15,-8-10-31,17-8 16,-9 9-16,9-10 15,-18-8 63,18 9-78,0 9 16,0-9 0,0 8-16,0-8 31,0 9-31,0 17 15,0 18 1,0-44 0,0 17-16,0-17 31</inkml:trace>
  <inkml:trace contextRef="#ctx0" brushRef="#br0" timeOffset="62291.86">14305 3775 0,'0'-9'47,"9"9"-47,9 0 15,-10 0 17,89 79-32,-52-26 15,25 0 1,-35-26-1,54 34 17,-72-52-17,1 18-15,8-1 16,-8-17 0,-9 8 15</inkml:trace>
  <inkml:trace contextRef="#ctx0" brushRef="#br0" timeOffset="64198.67">13538 4260 0,'0'9'94,"0"17"-94,0 168 31,0-167-31,0 52 16,0 71 0,0-141-1,9 158 1,-9-140 0,17 8-16,45 27 31,-53-53-31,8-9 15,-8 17-15,44 10 16,-44-19 0,18-8-16,34 36 31,-52-36-15,26 0-16,9-80 15,-26 45 1,0-35-16,26-80 31,0-44 0,-44 167-31,0-61 16,0-44 0,-9 26-1,0 35 1,9 62 15,-44-52-31,9 25 16,26 19-1,-9 17 48,10 0-48,-10 0-15,-8 0 16,-10 0 0,27 0 31,-17 9-47,26-1 15,-26 1-15,17 18 16,-9-1-1,18 1-15,0 52 32,0-70-17,9 17-15,-9-17 32,0 70-32,0-43 0,0-19 15,0-8-15,35 71 47,-26-72-47,17 19 31,-8-27-15,-9 9-16,44 44 16,9-45 15,-54 10-16,10-18 1,-9 0-16,8 9 0,-8 8 188</inkml:trace>
  <inkml:trace contextRef="#ctx0" brushRef="#br0" timeOffset="65915.2">14120 5009 0,'0'0'0,"26"0"0,1 0 0,8 0 15,-8 0 1,70 36-16,-71-27 0,-17-9 16,17 17-1,36-8 17,-80 0 30,10 8-46,-19 19-1,-8-10 1,17-26-16,1 9 16,-1-9 15,9 0-31,-44 18 47,44-18-32,-17 0 1,8 0 46,9 0-62,-17 0 16,17 0 0,-8 0-16,25 8 265,1-8-265,0 18 16,17-9-16,1 9 0,26-10 16,-36-8-1,1 9-15,9 9 16,-10-9-1</inkml:trace>
  <inkml:trace contextRef="#ctx0" brushRef="#br0" timeOffset="86136.96">11536 4048 0,'-9'-9'157,"0"9"-142,-8 0-15,8 27 0,9-10 16,0-8 0,-27 26-16,10-17 15,-10 35-15,1 26 16,-1 63 15,27-125-31,-9-17 0,9 18 16,0 8-1,0 18 1,0 45 15,0-81-31,0 28 16,0-10-1,0 27 1,0 9 0,0-45-1,18 107 1,-18-115-16,0 17 16,0 27-16,0 26 15,0-52-15,18 26 16,-18-44-16,35 176 31,-17-141-15,-18-35-1,8 17-15,1 27 16,44 18 15,-35-36-15,17 18-1,-26-44 17,9 8-32,52 98 31,-52-115-31,-1 35 16,1-26-16,17 44 15,-17-44 1,17 35-16,1-9 15,25 27 17,-61-44-32,18-10 15,-9 1-15,17 18 16,9 17 0,-8-27-1,-18 1 1,35 9-16,26 43 47,-52-43-32,-9-19-15,26 19 16,-8-1 0,25 10 15,-43-36-16,9 0 17,-9 0-32,79 61 31,-70-43-15,-10-18 46,10 9-46,9 8-1,-1-17-15,18 36 16,-17-19 0</inkml:trace>
  <inkml:trace contextRef="#ctx0" brushRef="#br0" timeOffset="87707.48">12418 6218 0,'0'-9'78,"9"9"-78,-1 0 16,1 9-16,27 26 0,-28-26 16,72 123 15,-71-123-15,8 9 15,-17-10 31,0 1-46,0 18-16,0-10 0,0-8 16,0 9 15,9-9 94,9-1-125,-10-8 15,-8 18-15,9-18 0,71 62 32,-72-53-32,10 8 15,-27-17 188,0 0-187,1 9-16,-10-9 0,9 0 16,-53 18-16,54-18 15,-63 0-15,-17 0 16,-124 0 15,168 0-15,26 0-16,-26 0 15,36 0 17,-54 0-1,44 0-31,-8 0 16,17 0 46,-9 0-46,9 0-1</inkml:trace>
  <inkml:trace contextRef="#ctx0" brushRef="#br0" timeOffset="89277.22">10583 5239 0,'-8'0'63,"-1"0"-47,-9 0-16,-8 44 0,-19 26 15,1 36 1,27-70-16,-27 113 15,44-113 1,0 17-16,0 88 16,0-115 15,53 142-31,-45-151 16,36 36-16,-8-9 15,-27-44-15,17 18 16,18-9 31,-35-9-47,44 18 15,26-10 1,9-8 0,18-194 15,-132 0-16,-18 44 1,26 36 0,0 17-1,-61-71 17,70 133-17,-8 8 1,8 19 46,-9-10-46,9 9-16,-26-9 0,-9 10 16,18-10 15,-63-17-31,72 35 0,8 0 47,-9 0-32,9 0 1,-17 0-16,17 26 16,9-8 15,0 52-31,0-52 15,0 17 1,0-26 0,0 62-16,27 26 15,61 9 17,-35-80-17,-36-17-15,80 35 16,-17-9-1,-54-35 17,27 44-32,-44-44 156,0 0-156,-9 9 0,17-9 16</inkml:trace>
  <inkml:trace contextRef="#ctx0" brushRef="#br0" timeOffset="90732.48">11077 5821 0,'0'-18'62,"9"27"-46,9-9-16,35 26 16,-27-17-16,45 18 15,8 17 1,-61-44-16,-1 9 15,-17 8 48,18-8-63,-27 9 16,0-9-16,-44 17 15,18-26 1,-18 9-16,-62-9 31,107 17-15,-10-17 15,9 0-15,-8 0-16,17 9 31,-62-9-16,62 18-15,9-9 79,-1 8-64,1-8 1,9-9-16,8 0 15,-17 9 1,62 9-16,-27 8 16,35 1 15,-70-27-31,9 8 16,-18 1 30,-53 97 1,26-97-31,27 9-16,-44-1 16,27-17-1,-1 0-15,9 0 16,-35 18 15,35-18-15,0 0-16,-17 9 15</inkml:trace>
  <inkml:trace contextRef="#ctx0" brushRef="#br0" timeOffset="98961.9">13000 4586 0,'9'18'125,"-1"-18"-125,1 9 16,9-9-16,-9 0 15,35 0-15,-35 0 0,8 0 31,27 17-31,1-17 0,-19 0 16,-17 0 15,8 0 32,-8 0-63,9 0 31,0 0-31,-1 9 0,-8-9 78,9 0-62,-10 0-16,1 0 15</inkml:trace>
  <inkml:trace contextRef="#ctx0" brushRef="#br0" timeOffset="111654.97">22146 4507 0,'0'-9'78,"26"9"-78,9 0 16,-8 0-16,35 0 15,70 0-15,485 0 31,-564 0-15,71 0-16,-27 0 16,-89 0-1,19 0-15,-18 0 32</inkml:trace>
  <inkml:trace contextRef="#ctx0" brushRef="#br0" timeOffset="113189.88">22269 4630 0,'18'0'47,"-9"0"-31,17 18-16,300 105 31,-202-87-16,-71-36-15,132 53 32,-115-36-32,-43-17 15,-1 18-15,18-9 32,-26-9-17,0 8-15,-1 10 31,-8-9-15,-26 9 93,-10-10-109,-35 36 16,36-35 0,-62 53-16,-97 53 15,140-98 1,-87 45-16,-35 35 47,131-71-32,36-17 1,-26 9-16,26-9 16,-44 17-1,17-17-15,1 18 16,8-27 15,9 0 47,1 0-78,-10 0 16,9 0-16,9 17 16,0-8 77,27-9-93,96 18 16,-70-1-16,70-8 16,-96 9-16,229 17 31,-212-26-16,0-9 1,-35 0 0,8 0-1</inkml:trace>
  <inkml:trace contextRef="#ctx0" brushRef="#br0" timeOffset="114935.67">24315 4401 0,'-17'0'47,"8"18"-47,-9-10 0,-8 36 16,-115 142 15,141-160-15,0 53-16,0 54 15,0 34 1,0 45 15,0-186-15,0 45-16,0-62 15,0 114 1,26-52-16,0 17 16,-17-79 15,79 44-16,-52-44-15,-27-9 16,8 0-16,80 17 16,-44-26-1,53-96 1,-88 61 0,35-98-16,17-140 31,-52 256-31,-18-107 15,0 107 1,0-80-16,0 0 16,0 27-1,-53-36 17,53 98-17,-9 8-15,-35-9 31,9 18-15,-45-9 0,-184 9 15,211 0-15,-18 0-16,36 0 15,17 0 1,-8 0-16,8 18 15,1-9 17,-19 44-32,19-53 0,17 35 15,0 0 1,0-17 0,8 8-1,28 10-15,78 34 47,-105-52-31,44 8-16,0 27 15,-18-35 1,-8 0 0,-10-10-16,19-8 15,61 36 16,-62-36-15,-17 17 31,-10-17 62,10 9-93,9 9-16,-19-18 0,36 26 16,-35-17-16,62 9 15,-18 8 1</inkml:trace>
  <inkml:trace contextRef="#ctx0" brushRef="#br0" timeOffset="115602.24">25021 5336 0,'0'-18'78,"9"18"-78,-9 9 0,8 0 15,1 8-15,9-8 0,-9 0 16,8 17 0,-17-8-1,0 9 17</inkml:trace>
  <inkml:trace contextRef="#ctx0" brushRef="#br0" timeOffset="116597.18">24871 5627 0,'0'9'47,"17"8"-31,-8-17-16,9 9 15,-9-9-15,52 18 16,-8-18 0,9 0 15,-44 9 47,-27-9-78,9 8 16,-9 10-16,-9-9 31,-52 97-31,43-71 16,1 0-1,26-17-15,0-9 31,-18-9-15,18 17 0,9-17 77,0 0-93,17 9 16,10-9 0,70 0-16,-71 0 0,0 0 15,18 0 1,-35 0-16</inkml:trace>
  <inkml:trace contextRef="#ctx0" brushRef="#br0" timeOffset="117323.64">26079 4912 0,'9'0'16,"0"0"-16,8 0 16,-8 0-1,150 27 16,-133-18-31,27 8 16,18 1-16,211 35 16,-79-53-1,-150 0 17,114 9-32</inkml:trace>
  <inkml:trace contextRef="#ctx0" brushRef="#br0" timeOffset="118235.64">26106 5468 0,'17'0'63,"10"0"-63,-1 0 16,-17 0-16,17 0 31,292 0-16,-292 0-15,18 0 0,159 0 16,-70 18 0,-72-18-1,-34 0 1,-18 0 31</inkml:trace>
  <inkml:trace contextRef="#ctx0" brushRef="#br0" timeOffset="119459.28">27905 4798 0,'-9'0'47,"9"9"-32,-9-1-15,-17 19 0,-36 35 16,-35 52 0,79-87-1,-8 79-15,-10 26 16,36-97-16,0 221 31,0-230-15,0 10-16,9 34 15,-9-43-15,0-19 32,27 19-32,-18-18 15,8 8-15,-8-17 0,79 36 31,-79-28 1,9-8-32,-9 0 0,43 0 15,-34 0 1,17 0-16,45-97 16,-63 62 15,45-124-31,-62 124 0,9 9 15,9-18-15,-10-36 16,-8 36 0,-17-168 15,17 204-15,-9-45-16,-9 0 31,9 18-16,-8 8-15,-36-61 32,53 70-17,-9 9 1,-17-8 0,17 17 15,-9-9 47,9 9-78,9-9 16,-26-9-16</inkml:trace>
  <inkml:trace contextRef="#ctx0" brushRef="#br0" timeOffset="131470.74">8714 10460 0,'17'17'63,"-17"-8"-63,-9 9 0,9 8 16,0-17-16,0 9 0,0-9 46,0 61-46,9-17 16,35 0 0,-26-35-16,17-1 15,-26-17-15,-9 18 16,18-18-16,17 9 31,-17-9-15,-10 17-16,19-8 15,-18 9 1,8-18 0,-8 0-16,123 18 47,-26-18-32,-70 17-15,17-17 16,35 18-1,-62-18 1,-8 0 15,44-35-31,-62 26 0,8 9 16,10-27-16,-9 1 16,8 17-1,-17-9-15,18-79 31,-18 71-31,0-45 16,-9 27 0,-44-26-1,53 61-15,-17-18 16,-54-52 31,45 70-47,-18-8 15,17 17-15,-43-27 16,43 18-16,-70-26 16,71 35-1,-27 0-15,-124-9 32,116 9-17,34 0 1,18 0-16,-8 0 15,-19 0 1,-16 35 15,43-17-15,9-9-16,-18-9 0,9 26 16,9-17-1,-9 9 1,9 17-1,0-17-15,-17-1 32,17 1-17</inkml:trace>
  <inkml:trace contextRef="#ctx0" brushRef="#br0" timeOffset="143238.57">8493 11015 0,'18'0'78,"-9"18"-62,17-18-16,27 18 15,-27-1-15,-8-17 32,114 53-32,-35-35 15,-70-18 16,167 44-31,-168-44 0,71 27 16,36-27 0,-1 17-1,-106-17 32,204 0-47,-133-9 16,-62 1-16,97-45 15,-17 44 1,17-44 15,-79 44-15,26-44 0,-43 18-1,-27 17 16,26-44-31,-9 54 16,-8-10 0,-18 9-16,26-8 15</inkml:trace>
  <inkml:trace contextRef="#ctx0" brushRef="#br0" timeOffset="144989.68">10081 11307 0,'17'0'47,"-8"0"-32,0 0-15,9 0 0,96 0 32,-105 0-17,9 8-15,8-8 0,-17 0 31,26 27-31,-8-18 0,-10-1 16,10 37 15,-27-37-31,9-8 16,-9 27-16,0-1 16,0 10-1,-27 25 1,-26 45 15,36-97-15,-1 35-16,0-44 15,-8 26-15,-9 10 16,-18-10 15,17-26-15,-43 0-1,53 0-15,-89-9 16,88-8 15,-43-1-31,61 0 32,9-8-17,0 0 1,26 8-1,27 18 1,-26 0-16,61-27 31,-53 10-15,-17 17-16,17-9 16,-26 9-1,9 0 1,26 0 15,-27 0-15,10 0-1,8 0-15,0 18 16,-8-10 0,26 19 30</inkml:trace>
  <inkml:trace contextRef="#ctx0" brushRef="#br0" timeOffset="145596.87">10663 11845 0,'0'17'78,"0"-8"-78,0 9 0,17-10 15,-17 1 1,0 35-16,0-35 0,0 106 31,0-98-31,9 19 16,-9-19 0</inkml:trace>
  <inkml:trace contextRef="#ctx0" brushRef="#br0" timeOffset="151863.92">6826 13017 0,'0'0'0,"9"0"15,18 0-15,-19 9 16,36-9-16,-17 0 0,-1 0 0,186 0 16,-150 0 15,890 0-31,-811 0 16,292-26-1,-310-1-15,336-34 16,-265 25-1,-62 1-15,291-44 32,-352 61-32,123 18 15,97 0 1,-132-18 0,-54 18-1,107-17 16,-185 17-15,26 0-16,44 0 16,-62-9-1</inkml:trace>
  <inkml:trace contextRef="#ctx0" brushRef="#br0" timeOffset="152677.76">11227 12550 0,'27'0'47,"34"18"-47,-17-18 0,9 17 0,-9-17 16,36 36-16,149-10 31,-185-17 0,-35-9-15,0 18 31,-9-10-32,0 10-15,-18 8 16,-141 80 0,36-35-1,-89 61 16,195-123-15,8-9-16,-26 18 31,8-10-15,27 10-16</inkml:trace>
  <inkml:trace contextRef="#ctx0" brushRef="#br0" timeOffset="157622.03">10054 10971 0,'9'0'0,"0"0"15,8 0-15,-8 0 16,18 0-1,26 0-15,123 0 32,-150 0-17,54 0-15,-63 0 16,116-17 0,-89 8-16,18-9 15,-54 18 16,-8 9 94,18-9-125,-18 9 16,9 9 0,9-10-16,-18 1 15,-9-9 48,9 18-63,-9-9 31,-26 17-31,-9 9 0,8-8 16,-17 26 15,53-44 0,-8-9-15,8 17-16,-18-8 15,9 9 1,9-9-16</inkml:trace>
  <inkml:trace contextRef="#ctx0" brushRef="#br0" timeOffset="164232.06">11545 9437 0,'-9'-9'0,"-9"-9"16,-8-8-16,17 26 16,-79-44-16,-71-53 15,106 70 1,-97-79 0,-458-229 15,537 300-16,-52-35-15,-168-125 16,246 169 0,-105-97-16,-35-1 15,132 71 17,-255-176-32,202 114 15,97 98 1,-26-19-16,-9 1 15,35 17 17,-79-70-32,35 53 15,17 0 17,19 17-17,8 9-15,-9-8 31,-17-10-15,0-8 0,17 26-16</inkml:trace>
  <inkml:trace contextRef="#ctx0" brushRef="#br0" timeOffset="165334.48">9031 7320 0,'-9'-9'47,"0"9"-47,1 0 0,-54 0 16,35 0-1,-131 0-15,105 0 16,35 0-1,-35 0-15,-70-26 32,105 26-17,9 0 1,0 0 171,9 17-171,0 1-16,0 17 0,0 71 16,18-53-16,123 247 31,-105-265-31,25 124 31,-43-150-15,8 35-16,-17-35 15,0 8 32,9-8-47,-10 0 94</inkml:trace>
  <inkml:trace contextRef="#ctx0" brushRef="#br0" timeOffset="168605.26">10380 10857 0,'0'-9'31,"0"0"-15,-17-61-16,-1 34 0,1 10 15,-45-54-15,44 45 16,-185-247 0,98 158-1,-169-96 17,248 211-17,-71-53 1,70 45-16,-52-27 15,-1-9 1,45 53 0,-53-44-16,-168-62 31,230 97-31,-62-35 16,70 26-16,-79-8 15,44-1 1,44 27-1,-8 0-15,-36-26 32,44 26-17,-27 0 1,-8 0 0,18 0-1,8 0 1,-35 0 15,27 0-15,17 0 15,-9 0-15,10 0 109,-10 0-125,9 0 15,-17 18-15,8-18 0,9 0 31,-105 52-31,78-25 16,10-9 15</inkml:trace>
  <inkml:trace contextRef="#ctx0" brushRef="#br0" timeOffset="169801.65">8599 9260 0,'-9'-17'47,"0"17"-31,-17 0-16,-45 35 15,45-17-15,-177 105 32,168-123-17,17 27-15,0-27 0,-17 26 16,18-17-1,-1 9-15,-44 17 47,36-35-47,26 17 32,-27-17-17,1 18 16,26 0-15,-9-9-16,-9 8 16,18-8-1,-9 9-15,9-10 32,0 1 46,18 9-63,-9-18-15,53 9 32,-36 8-32,-8-8 0,35-9 15,79 18 1,-97-1-1,18-8-15,44 27 32,-79-36-17</inkml:trace>
  <inkml:trace contextRef="#ctx0" brushRef="#br0" timeOffset="170963.85">10389 9534 0,'0'-9'31,"9"9"-31,9 0 32,17 0-32,80 71 15,-80-36 1,53 35-16,44 71 31,-123-123-15,-9-9-16,18 44 15,-18-9 1,0 27 0,-71 43 15,63-105-31,-45 17 15,35-26-15,-70 9 16,70-9 0,-35 18-16,-61-9 47,105-9-32,-18 0 1,36 0 62,0-18-78,17 0 16,1 1-16,70-36 15,-79 53 1,52-27-16,-8 10 31,-53 17-15,26 0-1,-17 0 17,8 0-32,-17 0 15,0 0 16</inkml:trace>
  <inkml:trace contextRef="#ctx0" brushRef="#br0" timeOffset="171831.74">11139 10257 0,'9'9'32,"-9"8"-17,0-8 1,0 18 15,-80 52-31,72-52 0,-10-27 16,-17 44-16,-18-9 15,44-26 1,-35 17-16,35 1 31,27-18 63,-10 8-78,54-8-16,-35-9 0,17 18 15,9-1 1,105 19-16,-105-19 15,88 10-15,-26 8 32</inkml:trace>
  <inkml:trace contextRef="#ctx0" brushRef="#br0" timeOffset="173526.67">8264 10089 0,'-9'0'78,"-9"0"-78,10 0 15,-10 18 1,9-9-16,0 17 0,-8 1 31,-10 35-31,18-36 0,-8-17 0,-10 61 16,27-61 31,-26 53-47,26-9 15,0-36 1,-9 19-16,9 8 16,0 88 15,0-123-31,0 70 16,18-79-1,-10 27-15,10 26 31,-9-27-31,9-8 16,17 26 15,-26-44 47,17 9-62,-8-9 0,-9 17-16,-1-8 15</inkml:trace>
  <inkml:trace contextRef="#ctx0" brushRef="#br0" timeOffset="175025.65">7929 10786 0,'0'0'0,"17"0"0,-8 9 0,9-9 15,-9 18-15,44-1 16,-45 1 0,19-9-16,8 35 15,-17-35 17,26 52-32,-27-52 0,10 18 15,-18-10 1,8-8-16,-8 9 15,0-18 48,9 0-63,-10 0 31,10 9-31,-9-1 31,9-8 126,-18-26-157,8-1 0,-8-8 15,0 0-15,0 26 0,0-9 16,18-61 0,-18-36 15,0 89-31,9 0 15,8 17 1</inkml:trace>
  <inkml:trace contextRef="#ctx0" brushRef="#br0" timeOffset="176272.93">7364 10363 0,'0'0'0,"18"0"0,-9 0 15,8 0-15,-8 0 32,79 0-32,-70 0 0,-9 0 15,17 0-15,36 26 16,-44-8 15,17 8-31,53 98 31,-70-71-15,-18-36 0,0 28-16,0 25 15,0-61 1,0 0-16,-18 17 16,9-8-16,-105 79 46,78-62-46,19-17 16,-27 8 0,17-17-16,10 0 15,8-9 32,-71 0-47,36 0 16,27-9-1,8-9 32,9-8-47,0 17 0,0-17 16,26-27 0,-8 26-16,-9 18 15,52-43 1,-34 34-1,-9 18 17,17 0-32,9 0 15,9 0 17,-36 0-17,-8 9-15,44 0 31,-44 8 1,9-8-1,-10 9-15,-8-10 15,0 1-16</inkml:trace>
  <inkml:trace contextRef="#ctx0" brushRef="#br0" timeOffset="177589.14">7726 11007 0,'9'0'0,"-1"0"0,1 0 15,18 0 1,-1 0-16,1 0 31,52 0-31,-44 0 0,-17 0 16,17 0-16,-17 17 31,-9-8 0,-9 9-31,0-9 16,-18-1 15,-44 36-31,53-44 16,-17 18-16,-53 0 15,79-9 17,-9-9-32,-9 0 15,9 0 32,-8 0-47,8 0 110,9 17-110,26-8 15,-8-9-15,8 18 31,54 8-31,-71-17 0,-1-9 16,10 18-16,-9-10 31,9 10 16,-18-9-31,-9-9-16,9 26 15,-9-26-15,9 9 32,-35 9-32,-9-18 15,35 9 17,-27 8-32,36-8 15,-17-9 32,-10 0-31,19 0-1</inkml:trace>
  <inkml:trace contextRef="#ctx0" brushRef="#br0" timeOffset="184163.79">21890 9490 0,'9'0'47,"-1"0"-47,37 0 15,78 0-15,-79 0 16,124 0-16,123 0 15,-247 0 1,71 0-16,70-9 16,-132 9-16,229-18 47,-273 18-32,8 0 1</inkml:trace>
  <inkml:trace contextRef="#ctx0" brushRef="#br0" timeOffset="185554.67">22022 9604 0,'18'0'47,"-9"0"-47,8 0 0,10 0 15,-1 18-15,36 26 16,-9-26-16,123 96 16,-105-78-1,8 8-15,168 53 16,71 17 15,-301-96-31,10-9 16,8 9-16,-17-18 15,-27 0 63,0 0-78,-9 0 16,-8 8-16,17 10 0,-123 26 31,-353 238 1,432-246-17,-71 52-15,-87 44 31,158-97-31,44-35 16,-18 27-16,-105 8 31,79 9-15,18-26 0,61-1 93,45-17-93,0 18-16,564 17 31,-512-35-31,-8 0 15,220 0-15,-88 0 16,-186 0-16,19 0 16,-54 0 15</inkml:trace>
  <inkml:trace contextRef="#ctx0" brushRef="#br0" timeOffset="187090.26">24350 9569 0,'0'-9'0,"9"-8"16,0 8-16,9 9 31,17-18-31,-26 18 15,114 0 1,1 0 0,79 0 15,-195 0-31,1 9 16,62 17-16,-1 45 15,-61-62 1,35 44-16,9 26 15,-9 36 17,-44-106-17,0 123 1,18-97 0,-18 45-16,-9 43 15,0-97 1,-35 63-16,-123 87 31,96-105-15,62-63-16,-70 72 15,-18-45 1,0 9 0,18-26-1,52-18-15,-114-18 31,141 1-31,-9 17 16,-9-9-16,18-9 16,0 9-1,0-44-15,-8-132 47,69 79-31,-25 89-16,17-36 15,44-18 1,-36 36 15,89 8-31,-70 27 16,-72 0 0,37 0-16,-37 0 31,28 0-31,8 0 0,-35 0 0,26 36 15,-18-36 17,45 61-32,-53-52 15,9 27 1,-9-36 0,-1 52-16,36 28 15,-44-63 16,27 98-31,-27-80 16,0 1 0,0-10-1,0-8 1,0-9 0,0-1-16,0 19 31</inkml:trace>
  <inkml:trace contextRef="#ctx0" brushRef="#br0" timeOffset="187674.85">25709 10513 0,'0'-9'62,"8"9"-46,10 0-1,-9 0-15,35 18 16,-17 17 0,-27-9 15,17 27-31,1-35 15,-18 0 1,9 8-16,17 0 16</inkml:trace>
  <inkml:trace contextRef="#ctx0" brushRef="#br0" timeOffset="188486.73">25612 10733 0,'-9'0'32,"26"18"-32,-8-9 15,0-9-15,35 26 16,-17-17 15,70 44-31,-53-35 16,-35-10-1,-9 10 32,17-9-31,-78 97 15,43-71-31,0-26 0,-17 44 16,35-45-16,-27 19 15,19-1 1,25-26 125,10 18-141,17-18 0,0 0 0,-9 0 31,71 0-31,-71-9 16,27 9-1,-27-9 1</inkml:trace>
  <inkml:trace contextRef="#ctx0" brushRef="#br0" timeOffset="189160.04">26538 9931 0,'0'-18'63,"9"18"-47,8 0-16,27 9 31,27 0-31,-27-9 0,-9 17 15,106 1-15,45-18 16,8 0 15,-186 0 1</inkml:trace>
  <inkml:trace contextRef="#ctx0" brushRef="#br0" timeOffset="189925.52">26723 10310 0,'18'0'109,"8"0"-93,45 0-16,-27 0 0,88 0 15,-61 0-15,149 0 16,-105 0 15</inkml:trace>
  <inkml:trace contextRef="#ctx0" brushRef="#br0" timeOffset="192815.16">27878 9657 0,'18'-9'78,"8"9"-78,-17 0 0,18 0 15,8 0-15,97 0 32,-97 0-1,1 0-15,8 18-1,-35 0 1,17-1-16,1 80 31,-19-79-15,-8 0-1,0 35-15,-17 0 16,8-27-16,-132 80 31,61-71-15,72-17-1,-45-1-15,-44 27 16,61-26-16,-140 17 47,167-35 62,9 18-109,18-9 0,8-9 0,27 17 16,-9-17 15,194 27-31,-229-9 16,9-18-16,-9 0 31,0 0-31,8 8 16,-8 19-16,9 70 47,-36-9-32,-61 44 1,61-96-1,-26 34-15,-27 27 16,-52 62 15,114-159-15,-9 9-16,-52 8 16,35-17-1,-18 0-15,-9 0 31</inkml:trace>
  <inkml:trace contextRef="#ctx0" brushRef="#br0" timeOffset="193883.8">29016 9075 0,'-18'18'31,"-35"52"-15,18-43-16,9 26 31,-212 264-31,220-264 0,-97 141 32,80-141-32,-44 309 31,61-195-16,18-8 1,0 26 0,9 71 15,17-159-15,10-35-1,-1-9 1,-18-36 15,54 27-15,-18-44-1,9 0 1,-45 0-16,19 0 16,34-114-1,-61 105-15,17-88 16,-8-18 15,-9 98-31,-9 8 0,0 0 16,0-17-16,0-27 15,-18 26 1,9 27-16,-26-26 16,17 26-1,-8-9-15,-71-9 31,44 18 1,44 0-32,-52 0 15,43 0-15,0 9 16,1 0 15,-10 17-31,18-17 0</inkml:trace>
  <inkml:trace contextRef="#ctx0" brushRef="#br0" timeOffset="194924.39">29739 9922 0,'0'-9'31,"-17"9"-15,-36 18-16,26-1 15,10-8-15,-54 35 16,44-26 0,-70 97-16,-97 149 31,186-237-31,-10-1 15,0 71-15,18 9 16,0-88 0,0 43-16,62 80 31,-27-97-15,-26-35-1,35 27 1,-35-36 15,97 17-31,-44-26 31,35-61-15,-71 52 15,133-229-31,-141 221 0,17-115 16,9-89 15,-44 204-31,9-27 16,-9 0-1,0 27 1,0 17 15,-18 0 0,-26-35-31,18 44 16,-1-9-16,9-9 16</inkml:trace>
  <inkml:trace contextRef="#ctx0" brushRef="#br0" timeOffset="201217.36">9049 10795 0,'0'-9'125,"-18"-8"-125,18 8 0,0-18 16,-9 10-1,0-36-15,9 26 16,0-26-16,0-44 31,27 44-15,-1 0 0,-17 45-1,9-45-15,-1 26 16,1 27 15,44 0-31,-36 0 16,1 0-1,-18 0 1,8 0 31,-8 0-16,18 18-31,-19 0 0,10 26 16,-18 26-1,0-43 1,-18 8-16,-61 62 16,61-71-16,1 10 15,-10 25-15,-61 116 47,88-168-31,-9-9 62,0 0-78,-17 0 15,-1 0-15,10 0 16,-18 0-16,8-18 16</inkml:trace>
  <inkml:trace contextRef="#ctx0" brushRef="#br0" timeOffset="210572.01">21749 11747 0,'106'0'78,"-36"0"-78,45 0 0,-1 0 16,504 0-16,-415 0 31,1278 62-31,-855-18 31,-193 0-15,-116-35 0,415-9 15,-264 44-16,-380-44-15,185 18 32,-114 0-32,-115-18 15,9 0 1,106 0-16,61 0 0,-158 0 16,97 17-16,661 19 31,-750-36-16,-25 0 17,-10 0-32,-26 0 15,17 0 1,36 8-16,202 28 31,-219-36-15</inkml:trace>
  <inkml:trace contextRef="#ctx0" brushRef="#br0" timeOffset="212913.26">21890 6324 0,'17'17'47,"45"-17"-32,-18 18 1,53-18-16,-53 0 0,1 0 16,184 0-1,-159 0-15,477 0 32,-132 0-17,-292 0-15,204 0 16,-116 0-1,1 0-15,149 0 16,-264 0-16,574 0 31,-583 0-15,185 0-16,124 0 16,-115 0-1,-237 0 1,78 0-16,221-9 47,-203 9-32,80 0 1,8 0 0,-26 0-1,-168 0-15,318 0 31,-309 0-15,141 0-16,-123 0 0,123 0 16,-141 0-1,35 0-15,-34 0 16,-19 0 15</inkml:trace>
  <inkml:trace contextRef="#ctx0" brushRef="#br0" timeOffset="-213250.44">14129 14931 0,'0'9'265,"-9"-9"-265,-9 18 16,-8-18-16,17 0 0,0 0 31,-97 9-31,80 8 0,-106 1 31,96-18 1,-43 9-32,88-9 46,0 0-46,-1-18 32,116-70-32,-89 61 15,-8 1-15,26-18 16,-45 44 15,10 0 47,-9 0-78,-9 9 16,17 8 0,-17 36-16,-8 62 15,8-89-15,-141 115 31,132-141-15,9 9-16,-18-9 16,9 0 31,9-17-47,0 8 15,0-53-15,9-114 31,70 35-15,-17 88 0,-9 44-1,-26 9 17,-19 0 14,-8 17-46,18-8 32,-18 115-32,-9-115 0,9 17 15,-44 27-15,44-35 16,-18-18 31,10-9-32,-10 0-15,18-9 16,0 9 0,0-8-1,0 8-15,0-17 32,0 17-32,0-9 15,9 18-15,17 0 31,-17 0-15,0 0-16,9 9 16,-10 0-16,-34 17 47,17-26-47,-9 9 15</inkml:trace>
  <inkml:trace contextRef="#ctx0" brushRef="#br0" timeOffset="-208341.4">21731 5477 0,'0'9'63,"0"17"-63,-35-8 0,-27 44 15,36-18-15,-142 141 16,133-115-16,-256 301 15,211-265 17,-458 546-17,485-572 1,-123 149-16,141-132 0,-27-18 16,-79 133-16,-185 247 15,246-380-15,-299 450 31,344-476-15,-53 62-16,-45 132 16,-34-44-1,78-106 1,10 0-16,0-27 16,-54 27-16,-175 221 46,255-248-46,18-35 16,-36 36 15,53-53-15,18-10-16,-8 19 31,8-18 63,0 8-94,17-17 0,10 9 16,114 26-16,26 18 15,-96-17 1,317 34-1,-123-17 1,-204-35-16,248 17 16,-212-35-1,159 35-15,8 36 16,-220-71 0,-17 9-16,43 8 15,-43 1-15,123 26 31,-124-44-31,27 9 0,35 26 16,177 53 15,-53-35-15,-159-35 15,185 44-31,-194-45 0,-18-8 16</inkml:trace>
  <inkml:trace contextRef="#ctx0" brushRef="#br0" timeOffset="-206839.54">14825 14887 0,'18'-17'31,"17"-1"-15,-8-9 15,361-290-31,-344 264 15,62-53-15,282-361 16,-282 379 0,176-212-16,529-485 31,-520 388-15,-141 53-1,-79 221 1,-18 8-16,79-185 47,-114 282-32,-1-8-15,27-9 16,-35 26 0,9-9-16,0 9 15,-1-8 16,-8 17-31,-9-9 79,18-9-79,35-26 0,-1 18 15,1-18 1,27-9-16,-63 53 15,19-27 1,-36 18-16,9 9 0</inkml:trace>
  <inkml:trace contextRef="#ctx0" brushRef="#br0" timeOffset="-205813.37">17780 10901 0,'-18'-18'16,"36"18"15,44 0-31,-36 0 16,80 0-16,-53 0 31,185 0-31,-97 0 16,-114 0-16,123 0 15,-18 0 1,-97 0 15,0 0 1,-35 9 30,0 0-46,0 17-1,-35 177-15,17-150 16,-26 88-16,-26 168 31,70-239-31,0-34 16,0 43-16,0-52 47,0 87-47,0-96 0,-9-9 15,-9 35 17,18-35-32,0-1 15,0 10 16,0-9-31</inkml:trace>
  <inkml:trace contextRef="#ctx0" brushRef="#br0" timeOffset="-203008.83">18530 11606 0,'0'-8'63,"-18"8"-63,-97 105 15,80-78 1,-115 96-16,-53 63 16,-35 52-1,203-194 16,-89 203-15,63-106 0,43-106-16,-26 80 15,35-80 1,-53 53-16,-123 186 31,106-133-15,-18-18-1,70-70-15,-70 79 16,44-79-16,-149 168 31,131-98-15,53-87 0,-26 52-16,0 26 15,27-87 16,-19 105-15,-17-70 0,53-44-16,-53 61 15,1-9 1,-10 19 0,44-63 15,-70 71-31,35-35 15,53-53 1,-44 44-16,26-9 16,1-18 15,-63 45-31,45-27 16,9-9-1,8-8 1,-9-10-1,10 10 17,8-10-32,-17 10 15,26-18-15,-9-1 16,-35 36 0,35-44-1,-9 27-15,18-18 16</inkml:trace>
  <inkml:trace contextRef="#ctx0" brushRef="#br0" timeOffset="-190766.13">5759 6862 0,'-9'0'62,"0"-18"110,9 9-156,0-9-1,9 18-15,-9-8 16,18 8-16,-9 0 15,8 0 95,-8 0-95,0 0 157,-9 17-172,0-8 16,0 9-16,0 26 31,0-27 47,-9-17-78,-8 0 16,8 0 0,9 9-16,-18-9 15,9 0 1,0 0-1,-8 0-15,8 0 16,-9 0 78,18-17-94,0 8 15,0-9-15,18-26 32,0 44-17,-18-18-15,8 18 16,1-8 0,9 8 77,-9 0-93,8 0 32,-8 0-32,0 0 31,17 0-31,-8 0 0,-9 0 15,9 0 173,-18 17-172,-9-17-16,9 9 15,-9 9 1,-9-18-16,9 0 15,-8 0 1,8 0 47,0 0-63,-8 0 15,17-9 188,8 9-203,10-9 32,0 9-32,8 0 31,-17 0-16,9 0 173,-27 18-172,9-9-1,-9-9-15,9 8 0,-18-8 16,-17 27-1,9-27-15,-36 17 16,9-17 15,44-8 110,9-1-141,0 0 16,0-9-1,0 10-15,18-19 16,-9 1 15,-1 26-31,-8-9 16,18 9-16,-9-18 15,8 18 1,-8 0-16,18 0 31,-18 0-31,8 0 63,-8 0-48,9 0 17,-10 0-32,1 9 46,-9 0-30,0 0 0,0 17-16,0-8 15,0-9 48,0 17-32,0-17-31,-9-9 78,9 17-62,-17-17-1,8 0-15,9-8 16,-18 8 0,10-18-16,8-8 15,0 8-15,0-53 32,0 45-17,0 8 16,0 9 1,26 9-1,-8-8-15,-1 8-16,1 0 0,-9 0 31,8 0-31,-25 0 125,8 26-125,-27-8 15,-8 17-15,17-9 0,9-8 32,-35 0-32,35-1 0,1-8 15,8 9-15</inkml:trace>
  <inkml:trace contextRef="#ctx0" brushRef="#br0" timeOffset="-188311.65">5838 6870 0,'-8'0'78,"-10"0"-78,-8 0 0,-1 0 16,1-8 15,-186-45-31,168 35 0,-71-44 16,-17 0-1,8 1 1,1-1-1,-186-79 17,274 123-32,-62-26 15,18 9 1,61 26-16,-44-35 16,27 26 30,-274-123-46,230 97 16,52 35-16,-52-35 16,26 9-1,27 17 1,-36-35-16,-79-52 31,123 87-15,9 18-16,-17-27 15,-9 1 1,-151-27 15,160 35-15,-53-17-16,8 18 16,62 8-16,-35-9 15,35 18 32,-96-9-47,96 9 0,-18 0 16,18 0-1,-8-17 1,8 17-16,-26-9 16,17 0 15</inkml:trace>
  <inkml:trace contextRef="#ctx0" brushRef="#br0" timeOffset="-186571.86">5768 6897 0,'0'-9'32,"-18"9"-17,9 9-15,9 8 32,-97 186-32,36 9 15,43-141 1,-70 140-16,-18 71 15,62-202 17,-35 440-32,79-458 15,0 35-15,0-53 0,-27 97 16,9-26 0,-17 52-1,-27 318 32,10-273-31,-10 35 15,44-106-31,1-97 0,8 106 16,-71 88 15,72-229-31,8 0 15,-45 44-15,10 35 16,17-79 0,-8 61-16,-106 151 31,114-195-31,-8 10 16,-10 17-16,-43 79 15,61-79 1,-26 35-16,-79 185 47,61-184-32,53-81-15,-53 81 16,45-54-16,-36 79 16,-62 72 15,106-178-31,-35 45 15,36-35-15,-19 35 16,9-27-16,18-17 31,-35 115-31,18-80 0,8-35 16,-9 35-16,-17 26 31,35-52-31,0-9 16,0 17-16,-9 1 15,-9 8 1,10 18 0,-19-18 15,27-17-15,0-9-1,0 8 1</inkml:trace>
  <inkml:trace contextRef="#ctx0" brushRef="#br0" timeOffset="-182988.49">6271 7064 0,'8'0'63,"1"0"-63,9 0 0,-9 0 16,17 0-16,-26-17 0,18 8 15,17-26-15,18-98 31,-53 107-15,9-9 0,8-36-16,-17 45 15,18-27-15,-9-9 16,-9-26 15,0 79-31,0-35 16,0 35-1,-27-26-15,1-1 16,0-8 0,17 9-1,-9 26 32,-70-70-47,79 70 0,-17-9 0,17 10 31,-53-28-31,18 10 16,9 8 0,-9 9-16,-18-17 31,44 26-31,9 0 0,-26-18 16,-9 18-1,18 0-15,-142 0 31,133 0-31,17 0 0,-35 9 16,-88 53 15,123-62-15,-52 44-16,43-35 16,-43 35-16,26-9 15,-18 9 32,62-35-31,-18-9 15,10 27-31,-10-1 0,18-17 16,-9-9-16,-9 44 31</inkml:trace>
  <inkml:trace contextRef="#ctx0" brushRef="#br0" timeOffset="-181862.74">5283 5997 0,'-9'0'32,"-17"0"-32,8 0 15,-44 124 17,53-98-17,-26 45-15,9-45 16,17-17-1,9 17-15,-9-26 16,9 9 15,0 9 63,0-9-94,0 0 16,9 8-1,35 10-15,-35-27 0,44 8 32,-45 10-32,19-18 0,-18 0 15,8 9-15,107 0 31,-107-9-15,-8 0 15</inkml:trace>
  <inkml:trace contextRef="#ctx0" brushRef="#br0" timeOffset="-180038.32">5556 6782 0,'0'9'78,"-17"0"-78,-19 88 16,36-71-16,-17 18 15,17 80 1,0-71 0,0 44-16,0 0 15,35 35 17,-26-123-32,0 9 15,8-10-15,-8-8 16,-9 18-16,44-18 15,-26 9 1,-1-9 15</inkml:trace>
  <inkml:trace contextRef="#ctx0" brushRef="#br0" timeOffset="-179330.97">5847 7250 0,'-17'0'78,"25"0"-47,10 17-31,17-8 0,-26-9 0,18 18 16,78-1-16,-78-17 31,193 9-31,-193-9 16,70 0-1,-88 0-15,35 0 16,-35 0-16,35-9 16</inkml:trace>
  <inkml:trace contextRef="#ctx0" brushRef="#br0" timeOffset="-178631.62">6279 7082 0,'0'-18'32,"9"18"-32,0 0 0,88 36 15,79 96 32,-140-132-47,-1 26 16,-26-8-1,8-9-15,-8 8 16,9-8 46,-27-9-62,0 0 16,-8 9 0,-10 9-16,18-18 15,-44 9-15,-70 61 32,105-61-17,10-9 1,-10 26-1</inkml:trace>
  <inkml:trace contextRef="#ctx0" brushRef="#br0" timeOffset="-128001.42">16148 5927 0,'9'0'31,"0"0"-15,9 0-16,-10 0 0,1 0 15,9 0 16,-9 0-31,17 0 16,-17 0-16,141 8 16,-106 10 15,150 26-31,-88-9 0,-97-35 16,44 9-16,-9 9 31,-35-18-16,17 9-15,9-9 16,-17 0 0,8 0-16,-17 17 15</inkml:trace>
  <inkml:trace contextRef="#ctx0" brushRef="#br0" timeOffset="-127280.02">16140 6130 0,'35'17'63,"9"18"-63,53-8 16,-44-9-16,-9-1 15,159 18 1,-141-26-16,-36-9 15,27 18-15,9-9 32</inkml:trace>
  <inkml:trace contextRef="#ctx0" brushRef="#br0" timeOffset="-123765.5">18344 3290 0,'9'0'156,"0"0"-156,9 0 16,-9 0-16,8 0 0,-8 0 16,0 0-1,8 0-15,10 8 16,-18 1 46,-9 35-62,-18-35 16,-8 18-16,-10 8 16,28-35-1,-10 18-15,-17-10 32,26-8-17,-18 0 1,-8 0-1,17 0 17,10-17 46</inkml:trace>
  <inkml:trace contextRef="#ctx0" brushRef="#br0" timeOffset="-123366.05">18327 3307 0,'0'-17'0,"9"17"16,8 0 0,-8 0-1,9 0 1,-9 0-1,8 0 17,-8 8-17,-9 1 17,9 97-32,-9-79 15,0-1 1,0-17-1,-9 8 32,-9-17-31,-17-8-16,17 8 16,-34-27-16,43 18 15,-18-8-15,-17-19 16</inkml:trace>
  <inkml:trace contextRef="#ctx0" brushRef="#br0" timeOffset="-122884.47">18195 3272 0,'17'-26'15,"-17"17"-15,71-62 32,-159 177-32,193-212 0,-96 106 78</inkml:trace>
  <inkml:trace contextRef="#ctx0" brushRef="#br0" timeOffset="-121150.86">3519 12585 0,'-9'0'16,"-9"0"-16,-52 44 31,70-35-31,-9-9 16,-17 36-16,26-19 15,0 36-15,0 35 16,0-44 31,53 97-47,-18-105 0,-26-19 15,17 1-15,133 70 16,-89-61 0,-8-1-1,-53-8 1,17-9-16,124-27 31,-123 0-15,-1-43-16,-8 43 15,-9-17-15,0-45 16,-54-61 0,-69-35 15,96 167-31,9-9 16,-17 1-1,8-1-15,-17-17 16,9 35-1,-10-27-15,-17 1 32</inkml:trace>
  <inkml:trace contextRef="#ctx0" brushRef="#br0" timeOffset="-119682.2">14993 11483 0,'-9'0'62,"-8"0"-46,8 0-16,0 18 15,-26 8-15,-230 318 32,256-326-17,-8 17-15,8 44 31,9-52-31,26 8 16,36-9 15,-53-26-31,61 9 32,45 9-17,35 0 1,141-89 15,-265 62-31,27-44 16,-26-26-1,-18-18 1,-9-80 15,0 151-31,-9 17 16,-18-35-16,-43-79 15,26 34 1,0 37 31</inkml:trace>
  <inkml:trace contextRef="#ctx0" brushRef="#br0" timeOffset="-116790.33">18256 3272 0,'-17'0'94,"8"0"-94,0 9 0,-26 0 15,-45 52 1,1-17-16,52-26 0,-8-9 16,-71 53-16,-255 114 47,352-167-32,-18 9-15,10-10 16,-71 54-1,44-35-15,-45 43 16,-113 45 15,113-71-15,28-18 0,8 18-16,-27-8 15,54-36 16,-265 150-31,132-62 16,115-71-16,-80 80 31,89-79-15,-35 35-16,-10 26 16,45-61-1,-36 61-15,-176 186 31,168-194-15,-62 123 0,9-53-1,-159 167 17,255-272-32,-34 43 15,52-53-15,-70 36 16,53-27-16,-106 89 15,105-89 1,-96 80-16,-44 17 16,-168 142 31,291-239-47,-35 80 15,52-89-15,-122 106 16,140-123-1,-88 53-15,-167 114 32,149-88-17,71-61-15,-150 123 32,9-27-32,142-87 0,-19-1 15,-79 62-15,-35 9 31,167-89-31,9-8 16,-61 35-16,-36 44 16,18-43-1,52-19-15,-96 62 16,123-70 31,-123 70-47,88-44 0,-27 0 15,1-9 1,-27 18 0,26-9-1,-43 36 17,105-54-17,-62 18-15,1 9 16,61-53-16,-18 9 15</inkml:trace>
  <inkml:trace contextRef="#ctx0" brushRef="#br0" timeOffset="-115553.77">11668 7682 0,'-9'0'31,"-26"26"-31,-36 45 15,63-62 1,-72 52 0,-26 45-16,18-18 15,-71 71 32,151-141-47,-63 43 16,18 19-1,44-63-15,-17 36 16,-1-17 15,36-19 32,0-8-63,0 0 0,229 88 31,-114-53-15,-80-44-16,123 27 31,-79-10-31,-35-17 16,-17 0-16,-19 9 46,124-9-46,-97 0 16,-17 0-16,96 0 16,-96 0-1,26 0-15,-9 0 16,-18 0 15</inkml:trace>
  <inkml:trace contextRef="#ctx0" brushRef="#br0" timeOffset="-112942.59">16290 7779 0,'0'26'94,"0"-8"-78,0 8-16,17 27 0,-17-26 15,18 114 1,-18-97-1,0 44-15,0 18 16,26 70 15,-26-158-31,9-9 16,-9 8-16,9-17 172,9 9-172,-10-9 0,10 0 15,61 0-15,-52-17 16,-1-1-16,80-70 16,-71 70 15,98-194-31,-54 89 16,-79 97-16,44-45 15,-35 62-15,9-17 16,-18 8-1,8 18-15</inkml:trace>
  <inkml:trace contextRef="#ctx0" brushRef="#br0" timeOffset="-108443.91">16007 5900 0,'0'0'0,"9"0"16,9 9-16,8-9 0,-17 18 15,9-18 1,61 35-16,-26-17 0,106 8 15,238 36 17,-345-45-17,72-17-15,-18 0 32,-89 0-32,10 0 15,-18 0-15</inkml:trace>
  <inkml:trace contextRef="#ctx0" brushRef="#br0" timeOffset="-107660.05">16069 6165 0,'9'0'31,"0"0"-15,-1 0-16,98 0 15,-62 9-15,80 8 16,-71-17-16,247 44 31,-247-26-15,88 17-16,-9-8 16,-44-10-1,-79-17 1,0 0-16,8 0 31</inkml:trace>
  <inkml:trace contextRef="#ctx0" brushRef="#br0" timeOffset="-98212.67">17754 4507 0,'0'-9'47,"8"9"-32,10 0-15,-9 0 0,88 44 31,-88-44-31,17 9 16,-17 8 0,88 10-16,0 17 31,-62-35 0,9 17-31</inkml:trace>
  <inkml:trace contextRef="#ctx0" brushRef="#br0" timeOffset="-97520.25">17560 4648 0,'0'17'16,"26"-8"-16,0 0 16,-17 9-16,9-18 15,0 9 1,17 8 0,0 10-16,80-1 15,8 27 16</inkml:trace>
  <inkml:trace contextRef="#ctx0" brushRef="#br0" timeOffset="-96733.5">17251 3572 0,'17'18'15,"-8"8"-15,9-17 0,8 26 16,27 18 0,-26-27-16,-18-17 15,-1 0 32,10 9-31,17 17-16,-8 18 31,-27-27-15,9-17 15</inkml:trace>
  <inkml:trace contextRef="#ctx0" brushRef="#br0" timeOffset="-96181.22">16827 3739 0,'27'0'31,"-1"9"-31,-8-9 0,70 53 16,-61-35-16,184 167 31,-175-159-15,-19 1 0,1-18-16,8 17 15</inkml:trace>
  <inkml:trace contextRef="#ctx0" brushRef="#br0" timeOffset="-95176.67">16140 4145 0,'8'0'62,"10"0"-62,8 0 16,-17 0-16,18 18 15,43 44 1,-8 17 0,-44-44-16,43 80 31,-34-71-16,-27-35 1</inkml:trace>
  <inkml:trace contextRef="#ctx0" brushRef="#br0" timeOffset="-94655.42">15804 4445 0,'-8'0'0,"8"9"16,17 8 15,19 10-31,-1-18 32,53 52-32,-35-43 15,35 61-15,71 10 31,-141-72-31,-10-8 16,10 9-16,8-9 16,-17 8-1</inkml:trace>
  <inkml:trace contextRef="#ctx0" brushRef="#br0" timeOffset="-93852.96">17260 5459 0,'0'0'0,"17"0"0,-8 0 15,9 18-15,35-9 16,35 35 15,-62-35-15,-17-9-16,53 26 15,8 1 1,-61-19 15,18 10-31</inkml:trace>
  <inkml:trace contextRef="#ctx0" brushRef="#br0" timeOffset="-93161.6">17268 5759 0,'9'0'63,"0"0"-48,9 0-15,8 9 0,-17-9 16,35 26-16,-35-26 31,79 27-15,-61-18-16,-10-9 16,19 17-16,-1 10 15</inkml:trace>
  <inkml:trace contextRef="#ctx0" brushRef="#br0" timeOffset="-83950.35">2822 4180 0,'0'0'0,"-26"0"16,-18 0-1,-9 0-15,-88 9 0,97 0 16,-53 26-16,-18 9 16,-26 62-1,-274 344 17,283-229-17,53-45 1,26 0-1,44-132 32,-123 353-47,61-132 16,27-195-16,-44 213 16,44-89-1,8 17 1,36-149 15,-53 458-31,53-123 16,0-300 15,0 124-31,-17 132 0,17-133 16,0-158-16,0 599 31,0-537-31,17 26 15,28 150-15,104 414 16,1-158 0,-132-459 31,141 687-47,-133-660 0,-8-1 15,26 124-15,18-17 16,167 405-1,-70-344-15,158 344 16,-246-477 15,282 451-31,-283-459 0,45 70 16,-80-175 0,203 193-1,-97-168-15,212 107 16,309 149 15,-557-291-15,-8 9-1,133 36-15,449 70 16,-529-133 0,414 10-16,203-27 15,477 17 16,-1068-17-31,301 0 16,-327-9-16,634-158 31,231-1-31,-812 151 16,343-98-16,-387 71 31,732-274-31,-794 274 0,9-17 16,70-54-16,441-370 15,-458 370 1,247-176-16,8-44 47,-387 300-47,-1-36 16,-8 45-16,-18-204 15,18 169 1,-18-36-16,0-512 15,0 398 1,-18 25-16,44-316 31,-26 458-31,36-142 16,-36 142-16,9-203 16,-9-35-1,0 229 1,0-88-16,79-132 31,-79 229-31,18-80 16,-18 98-1,-9-151 1,9 133 0,-97-123-16,-212-257 31,283 398-31,-89-124 15,44 53 1,-8-9-16,-159-141 16,185 194 15,-432-335-31,150 150 16,264 185-1,-414-256 1,415 274-16,-380-177 15,-326-149 17,679 299-1,-291-114-31,-106-36 16,370 150-16,-237-88 15,237 115-15,-652-309 31,706 309-15,-177-71-16,-124-97 16,274 159-1,-79-35-15,-195-98 16,292 142-16,-618-265 31,565 238-31,8 18 16,-290-106-16,-177-52 15,459 166 1,-274-96-16,-502-194 47,811 282-47,-133-36 0,27 1 16,80 35-16,-300-97 15,326 123-15,0 0 31,-159-43-31,27 25 0,167 19 16,-35-1-16,-256-8 31,159 8-15,-9 0 0,-44 18-1,203 0 16,-115-26-31,142 26 16,-1 0 15,-61 0-31,43 0 16</inkml:trace>
  <inkml:trace contextRef="#ctx0" brushRef="#br0" timeOffset="-72018.21">18441 3334 0,'-8'-9'188,"-10"-9"-188,9 9 0,9-8 16,-17 8 15,-54-79-31,53 79 15,-17-62-15,-9 1 16,35 43 0,-53-25-16,-52-72 31,61 45-15,44 70-1,-35-44-15,-9-35 16,-53-53 31,89 123-47,8 9 0,-27-44 15,19 44-15,-10-35 16,19 36 0,-28-45-16,-25-18 15,52 62 16,-97-97-31,53 53 16,-9 18 0,9-18-1,-8-17 1,-72-63 15,89 98-15,0-9-16,-9-35 15,18 26 17,-89-88-1,116 123-15,-28-35-16,-8 18 15,44 26 1,-26-26-16,17 17 15,9 9 1,-27-17-16,-17-36 31,27 36-31,8 8 16,-9 9-16,9-17 16,-8 17 15,8-9-31,0-17 0,-17 0 15,8 17 32,-8-17-47,17 26 16,0-9 0,18 27 312,26 18-328,-26-1 0,61 98 31,-70-98-31,9 27 16,9-27-1,-9 45-15,8-27 16,-8-18-1,-9-8-15,0-9 47,0 0 516,18 26-563,-18-9 0,17 1 15,1 26-15,0 0 16,-18-36 0,17 10-16,-17-18 31</inkml:trace>
  <inkml:trace contextRef="#ctx0" brushRef="#br0" timeOffset="-70734.24">16501 891 0,'27'0'47,"-10"0"-31,-8 17-16,9-8 0,-9 9 15,43 17-15,-43-26 16,18 17 0,43 54-1,-61-63 17,97 72-32,-71-54 15,-17-35 1,8 26-16,18 27 15,18 18 17</inkml:trace>
  <inkml:trace contextRef="#ctx0" brushRef="#br0" timeOffset="-70012.62">17912 970 0,'0'-9'31,"-17"9"-31,-10 27 0,18-18 15,-17 8-15,-45 71 16,-8 71 15,79-150-15,-18 62-16,18-63 16,0 1-16,0 18 15,0-1 1,9 1-16,62 34 31,-54-43-15,1-18-1,0 9-15,-10-9 16,37 0 0,-28 0 15,54-71-31,-62 62 15</inkml:trace>
  <inkml:trace contextRef="#ctx0" brushRef="#br0" timeOffset="-69798.51">18018 970 0,'0'-18'79</inkml:trace>
  <inkml:trace contextRef="#ctx0" brushRef="#br0" timeOffset="-68994.92">18353 1499 0,'0'18'78,"0"-9"-78,-9 0 0,-8 8 0,8-8 16,-44 17 15,44-17-31,-8 9 16,8 8-1,-9-26 1,9 9-16,-8-9 47</inkml:trace>
  <inkml:trace contextRef="#ctx0" brushRef="#br0" timeOffset="-68215.08">18856 900 0,'-18'0'47,"10"17"-47,-19 36 15,-52 71 1,17-1 0,44-96-16,-8 70 15,26 52 16,0-113-15,0-19 0,0-8 15,17 18-31,1-19 31,26 19-31,-26-9 16,-9-18 15,8 0 16,45-45-47,-35-25 16,-19 17-1,10 9-15,-18 17 16,0-131-1,0 131 1</inkml:trace>
  <inkml:trace contextRef="#ctx0" brushRef="#br0" timeOffset="-67995.36">18847 970 0</inkml:trace>
  <inkml:trace contextRef="#ctx0" brushRef="#br0" timeOffset="-67129.03">19323 1667 0,'-8'0'78,"-10"0"-78,9 0 16,0 0-16,-61 26 31,61-17-15,-18-9-16,-8 0 15,35 18 1,-9-9-16,-44-9 31,53 17-15,-26-17-1</inkml:trace>
  <inkml:trace contextRef="#ctx0" brushRef="#br0" timeOffset="-66411.5">19659 776 0,'0'9'31,"0"17"-31,17 133 16,18 70 0,-17-184-1,-18 96-15,0-106 31,18 132-31,-18-158 0,17 44 16,-17-44 0,0 9-1,9-18-15,-9 9 16</inkml:trace>
  <inkml:trace contextRef="#ctx0" brushRef="#br0" timeOffset="-65144.11">17965 891 0,'0'-9'16,"18"9"0,-9 18-16,8-10 31,1 36-31,-18-35 31,26 124-31,-8-107 16,8 9-16,-17 18 31,-9-44-31,0 9 16,0-9-16,0 8 15,0 1-15,-17 35 16,-27 61 15,26-114-31,18 18 16,-27 8-16,27-17 15</inkml:trace>
  <inkml:trace contextRef="#ctx0" brushRef="#br0" timeOffset="-54197.89">16960 4075 0,'0'8'63,"17"1"-63,63 88 15,-54-44 1,-8-35-16,44 61 16,-9 18-1,17-17 1,18 8 0,-79-79-16,106 88 46,-98-97-46,-8 8 16,9 1 0,-9-9-1,61 27 1,-43-10 15,-10-8-31,1-9 16</inkml:trace>
  <inkml:trace contextRef="#ctx0" brushRef="#br0" timeOffset="-53134.25">17445 4383 0,'9'9'47,"-1"0"-47,28 17 16,-27-8-16,26 44 15,-17-45 16,26 54-31,-44-53 16,26 8-16,-8 9 16,-9-26-16,8 18 15,-17 61 17,9-62-17,-9-17 1,0 9-16,0-9 156,-18-9-140,18 17-16,-8-17 15,-10 0-15,9 0 16,-44 9-16,36-9 16,-45 18-16,35-18 31,-158-36-31,167 36 0</inkml:trace>
  <inkml:trace contextRef="#ctx0" brushRef="#br0" timeOffset="-39770.79">18336 3351 0,'0'-8'62,"8"8"-46,1 0-16,0 0 0,9 8 15,149 142 17,-149-123-32,35 70 15,-9 0 1,18 44-1,96 256 17,-122-353-32,25 123 15,-25-122-15,-19-10 32,54 88-32,-45-70 0,-8-44 15,17 44-15,62 106 31,-79-133-31,-9 1 32,52 78-32,-34-69 15,-1 8-15,10 9 16,-36-44 0,35 43-16,53 125 31,-79-151-31,9 10 0,26 34 15,-35-43-15,8 34 16,1-34-16,35 61 16,-44-79-1,35 61-15,-9-8 32,-17-53-17,-10 9 95</inkml:trace>
  <inkml:trace contextRef="#ctx0" brushRef="#br0" timeOffset="-38685.16">19835 5556 0,'-18'0'63,"18"18"-48,9-9-15,-9 17 31,71 221-31,-18-115 16,-45-105-16,36 61 16,-44-53-16,45 27 15,-37-53 1,10 17-16,17 63 31,-35-72-15,0 18-16,0 1 31,0-10-31,0-17 47,-8-9 62,-1 0-109,-18-18 0,-8 10 16,26-10-16,-17 9 0,-10-9 16,-52-43-16,-115-89 46,177 141-30,-18-26 0,26 17-16,9 18 31,-17-9-31,8 0 31</inkml:trace>
  <inkml:trace contextRef="#ctx0" brushRef="#br0" timeOffset="-34585.8">17427 1570 0,'0'0'0,"9"0"0,17 0 0,19 17 16,-37-17-16,19 9 0,8-9 15,45 18 1,-28-18-16,98 18 16,212 8 15,-177-8-15,-158-18-1,114 17-15,70 1 16,283 17 31,-432-17-47,35-18 0,-44 9 15,-9 8-15,124 1 16,-107-18 0,-8 18-16,18-10 15,-36 10 1,115-18 15,-44 9-15,-80 9-1,71-1 1</inkml:trace>
  <inkml:trace contextRef="#ctx0" brushRef="#br0" timeOffset="-32999.44">18133 2875 0,'17'0'15,"10"0"-15,211 0 32,-212 0-32,1 0 0,-1 0 15,36 0 1,-18 27-16,-35-27 16,35 35-16,97 97 46,-141-105-30,27 17-16,17 53 16,-44-62-1,0 62 17,0-53-17,-9-17-15,9-19 16,-35 54-1,17-18-15,-17 0 16,26-26 15,-53 70-31,45-79 16,17 9-16,-9-18 0,9 8 31</inkml:trace>
  <inkml:trace contextRef="#ctx0" brushRef="#br0" timeOffset="-31828.33">20981 2831 0,'9'0'125,"-9"9"-125,18 26 16,-18-8-16,0-19 0,0 19 31,0 35-31,-9-45 16,9-8-16,-9 9 15,-44-18 1,45 0-1,-45-9 1,17-18 15</inkml:trace>
  <inkml:trace contextRef="#ctx0" brushRef="#br0" timeOffset="-30982.63">20973 2805 0,'8'0'0,"-16"0"0,34 0 31,-26 8 32,9 1-63,-27 44 31,18-44-31,-9 35 31,-8-35-31,17 9 16,-9-18 31,-17 8-32,17-8-15,-18-26 16,10 8-16,17 9 16,0-26 31,0 17-47,8 18 15,1-8 16,18 8-15,-1 0 15,-17 0-31,9 26 16,-18-17 0,-9 35-16,-26-9 15,8 1 16,18-36 32,9-18-47,0 9-1</inkml:trace>
  <inkml:trace contextRef="#ctx0" brushRef="#br0" timeOffset="-5839.16">18371 3316 0,'-9'-18'78,"0"10"-78,-8-1 0,-10 9 16,-26-44-1,27 35-15,-36-44 16,-35-18 0,-115-114 15,186 168-31,-53-54 15,34 27 1,-113-132 0,34 52-1,-123-105 17,124 132-1,114 88-31,-79-70 15,79 52 1,-35-43-16,-18-1 16,-105-88 15,87 71-15,18 17-1,45 54 1,-18-18-16,-62-89 31,0 36-15,8 9-1,63 61-15,-45-53 16,62 63 31,-26-45-47,-18-9 15,0 18 1,18-9 0,26 35-1,9 9 17,0 27 171,0 8-203,0 1 0,18 8 15,8 133 17,-26-142-32,18 1 0,-18-10 15,18 36-15,-18-17 16,8-28-16,1 10 47</inkml:trace>
  <inkml:trace contextRef="#ctx0" brushRef="#br0" timeOffset="-4684.19">15928 864 0,'-9'0'47,"9"18"-31,18-9 0,-9 8-16,8-8 0,18 0 15,-8 9-15,88 35 31,-98-45-31,18 10 16,-8-9-16,-9 9 16,-10-18-1,1 8 63,35 19-62</inkml:trace>
  <inkml:trace contextRef="#ctx0" brushRef="#br0" timeOffset="407.54">16051 7761 0,'18'0'16,"-9"0"-16,0 0 15,8 0-15,142 53 32,-53-27-17,-53-8-15,114 26 16,-8-9-1,18 18 17,-151-53-17,-17 9 79,-27-9-63</inkml:trace>
  <inkml:trace contextRef="#ctx0" brushRef="#br0" timeOffset="1147.52">15963 8105 0,'18'0'0,"-36"0"0,45 9 16,-19-9-16,19 0 0,8 0 16,9 26-16,168 18 31,-186-44-15,98 27-16,17 26 31,-79-44-16,70 26 17,-88-17-17,-26-18 1,-9 8-16</inkml:trace>
  <inkml:trace contextRef="#ctx0" brushRef="#br0" timeOffset="2169.78">15231 3069 0,'-9'0'47,"9"9"-47,0 9 16,0 17-16,27 62 16,-10-62-16,-17-8 31,27 175-31,-27-175 15,18 79-15,-18 8 16,0-87 0,0 26-16,0-27 31</inkml:trace>
  <inkml:trace contextRef="#ctx0" brushRef="#br0" timeOffset="2882.38">14737 3545 0,'9'18'47,"18"53"-31,-19-45-16,10 1 15,0 43 1,-10 9-1,10-70 1,-18 35-16,35 27 31,-26-45-15,35 27-16,-8 18 16,-19-45-1,-8-17 16</inkml:trace>
  <inkml:trace contextRef="#ctx0" brushRef="#br0" timeOffset="6649.15">18397 3307 0,'0'-9'47,"27"9"-31,-10 0-1,54 80-15,-36-54 0,-26 10 0,9 8 16,185 273 0,-186-246-16,116 123 31,61 247 0,-186-406-15,28 80-16,61 167 15,-9-53 1,53 89 15,-132-292-15,8 62-16,10 18 15,26 35 1,17 150 15,-52-247-15,17 53-16,9 18 16,-35-88-1,18 61 1,17 9-1,35 35 17,-61-123-32,-9 17 15,-9-8-15,26 8 32,-17-17-32,8 0 15,-8 18-15,-9-10 31,44 54-31,-35-71 0,-9 17 16,9-8-16</inkml:trace>
  <inkml:trace contextRef="#ctx0" brushRef="#br0" timeOffset="7846.59">19844 5891 0,'0'9'78,"9"18"-78,8 34 16,-8-17-16,9 9 31,61 283-31,-61-275 0,17 89 15,-17-106-15,8 133 16,-8-151 0,-1 62-16,1 45 31,-18-107 0,0 36-15,0-27-1,0 18 17,-9-53 108,0 0-140,-17 9 0,8-9 16,-8 0-16,-54-18 0,72 9 31,-81-35-31,54 35 0,26-8 16,-17 8-1,-36-26-15,-88-71 16,106 79 0</inkml:trace>
  <inkml:trace contextRef="#ctx0" brushRef="#br0" timeOffset="28343.92">17471 406 0,'-17'0'31,"8"0"-15,-9 17 15,-141 195-31,98-80 15,17 9 1,44 9 0,0-123-16,167 308 31,-35-194-15,45-9-1,-124-96 1,88 25-16,150 63 31,-115-62-15,54-10-1,-186-52 1,141 18-16,582 26 47,-626-61-32,-88 8-15,97-27 16,-62 10 0,-26 0-1,26-19 1,9-69 15,-26 17-15,-62 88-1,35-79-15,-9-27 16,-26-17 0,-27-150 31,-26 202-32,-62-43 1,-17-1-1,79 89-15,-212-141 32,97 87-17,80 37 1,-89-19-16,-52-26 16,-54-9 15,160 71-16,87 26-15,-79-26 16,80 26 0,-62 9-16,-80 0 31,62 0 0,71 0-31,26 0 16,-114 0-1,96 0-15,-34 0 16,-10 0 0,27 0 15,26 0-31,10 0 16,-19 0-1,-8 0 1,17 0 31,-8 0-47,-10 0 0,-25 0 31,43 0-31,9 0 16,0 18-16,-8-18 15,8 0 48,-9 8-63,10-8 15,-10 0-15,9 9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13D74-8646-4478-95E5-4E8EEB25DFA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24ADD-24F7-4A2D-8D43-AA40E746B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643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24ADD-24F7-4A2D-8D43-AA40E746BC6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686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24ADD-24F7-4A2D-8D43-AA40E746BC6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97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72C7A-01B4-4AE3-A198-CD227237E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BFACD2-BE6E-4298-A757-9C7762D14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7B0FE-7ECF-4122-B293-B8D6F18F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7F6E-1C6A-4BF4-94F6-450686E797B7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31195-F7AE-4174-A267-BCAA9183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71C27-6F82-4EB0-8EE8-95EA8D1F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C05D-2E69-4EC2-8827-F4F45EE13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2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F3F20-1F66-4249-BCA0-B1073D2E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631107-F7B1-4BE5-AC97-6AF9B2F9B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19D41-4672-43B5-8A0C-D66FF33C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7F6E-1C6A-4BF4-94F6-450686E797B7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EF412-A998-42F1-AB99-D397FDF9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331F5-4AB1-48DE-9A7B-3349651B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C05D-2E69-4EC2-8827-F4F45EE13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59C358-128A-4EAA-8936-E67B21320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DD5AD9-26BA-44C2-A3A0-08B062023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7D30F-BC08-4F91-9D79-282687AD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7F6E-1C6A-4BF4-94F6-450686E797B7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BDEB3-B65C-4BA0-93C6-89DAE5A9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FD981-E3F9-42D9-8DBF-B4E7CE6A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C05D-2E69-4EC2-8827-F4F45EE13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2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7FD77-F64B-4A86-9741-87524098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DF16C-7322-483D-A061-DD0FB583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89CFA-2732-46ED-91C5-8B858FDD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7F6E-1C6A-4BF4-94F6-450686E797B7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1C30B-C3BB-4FB5-BAEF-F6159A3B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34E50-1EC6-458D-8205-95BFA1CF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C05D-2E69-4EC2-8827-F4F45EE13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79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571D8-B5D0-43E3-9800-0EEB33EA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3A5D15-4D0E-4DAE-A590-A4EE77317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B5E2F-5B9D-434E-9637-D10E17B0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7F6E-1C6A-4BF4-94F6-450686E797B7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9C77F-1179-4B3C-998E-8D1C7443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E7BB0-8B53-4A1B-89A8-AC16E1F0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C05D-2E69-4EC2-8827-F4F45EE13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54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CCD0B-C96B-4122-98AD-7D26B758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12F72-4ECA-492D-A6EE-813C7307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F4DD7-1322-4278-AF7D-A9D06F37F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8DB2D-AAEB-4939-B171-59A753AD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7F6E-1C6A-4BF4-94F6-450686E797B7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A0F56-26AF-43EF-BE5B-E2DC57AE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F57249-E864-4BFA-B41B-209BD51C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C05D-2E69-4EC2-8827-F4F45EE13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6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75D05-60B0-41EC-8456-1FD927FF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15F7DF-6962-4B1D-93F3-679CB56E2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D4C5AB-26A5-4504-A6CF-CBD9ED978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398EDD-C6F0-4036-8607-60E757045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C57A9B-539B-4959-ADDD-42D0735D4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667F39-8B3C-4542-8930-A6ADC214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7F6E-1C6A-4BF4-94F6-450686E797B7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4023E1-154C-486B-A836-FFF1A798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79ED58-0AA0-4D51-B578-D9302E09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C05D-2E69-4EC2-8827-F4F45EE13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2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B6F09-9DC6-44C2-AC32-A208F0F0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B1BCE7-BB95-4A63-9CE7-992A9DC2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7F6E-1C6A-4BF4-94F6-450686E797B7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D03FE1-446F-462C-A29C-E26AFC08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2908A4-874A-42C7-9D80-1AF16255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C05D-2E69-4EC2-8827-F4F45EE13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00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ACAFA2-0AB9-4F49-9F59-27CA65E6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7F6E-1C6A-4BF4-94F6-450686E797B7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A36A7-7502-4B17-9B60-0EC9BEF5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2D6422-8AF8-4FD9-BB5B-8BC521C3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C05D-2E69-4EC2-8827-F4F45EE13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69254-5B47-4C21-835A-8FE2F020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D650D-4515-4882-8723-E73159EB6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C88EE2-9FB4-4BF0-9130-D9351B5E9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0E5CD-323B-49BA-A9A8-6CB2BFCF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7F6E-1C6A-4BF4-94F6-450686E797B7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834B77-8A53-4982-92FD-0A1B3269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D635DC-29F8-40E8-8139-D7ABE1E2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C05D-2E69-4EC2-8827-F4F45EE13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30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74B79-AA78-4EB9-B1D9-E65A60CF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A8F300-497C-4848-8AC4-767106D69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83749E-717A-4004-832C-9DDACC1E7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DBF121-E60D-4F07-8F88-A73201CD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7F6E-1C6A-4BF4-94F6-450686E797B7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6D9470-5447-4905-8004-1CE84455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C242A-EAE4-4C2C-8FDD-FFF8B5F5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C05D-2E69-4EC2-8827-F4F45EE13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41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81EC64-61AA-499B-BB33-98DD7885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324139-2FD2-43EB-A6C3-DAB43F73B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AE6F5-DA74-45B3-8D7A-98F6A95A4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E7F6E-1C6A-4BF4-94F6-450686E797B7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C7B9F-CEA7-4283-BE80-92239E47A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C4E588-AF49-4A4E-BE4C-6EB3D09C9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3C05D-2E69-4EC2-8827-F4F45EE13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63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F8CA9-C729-4D17-A58D-37954C03E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Accumulation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CE9A8D-5A73-476A-B2C2-543810621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Dr. Wanbin Pan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65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83B6209A-AF6C-492B-8A2D-20C6A0A7F1CA}"/>
              </a:ext>
            </a:extLst>
          </p:cNvPr>
          <p:cNvSpPr/>
          <p:nvPr/>
        </p:nvSpPr>
        <p:spPr>
          <a:xfrm rot="21236068">
            <a:off x="1148744" y="1669339"/>
            <a:ext cx="4107907" cy="2738605"/>
          </a:xfrm>
          <a:prstGeom prst="rtTriangl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5FF11F-A1BD-4DC8-9B57-6087E12FD7FD}"/>
              </a:ext>
            </a:extLst>
          </p:cNvPr>
          <p:cNvSpPr/>
          <p:nvPr/>
        </p:nvSpPr>
        <p:spPr>
          <a:xfrm>
            <a:off x="3239457" y="3796245"/>
            <a:ext cx="54000" cy="5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B062684-ACF7-4050-8AC7-A0CEED354F7F}"/>
              </a:ext>
            </a:extLst>
          </p:cNvPr>
          <p:cNvSpPr/>
          <p:nvPr/>
        </p:nvSpPr>
        <p:spPr>
          <a:xfrm>
            <a:off x="6584601" y="1155843"/>
            <a:ext cx="54000" cy="5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4EB4EB-2CC0-4604-9C97-F67D06543706}"/>
              </a:ext>
            </a:extLst>
          </p:cNvPr>
          <p:cNvSpPr txBox="1"/>
          <p:nvPr/>
        </p:nvSpPr>
        <p:spPr>
          <a:xfrm>
            <a:off x="6762482" y="1109009"/>
            <a:ext cx="58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E3C8C0-C41C-4D25-8166-A4F8F641C85A}"/>
              </a:ext>
            </a:extLst>
          </p:cNvPr>
          <p:cNvSpPr txBox="1"/>
          <p:nvPr/>
        </p:nvSpPr>
        <p:spPr>
          <a:xfrm>
            <a:off x="3096484" y="3904245"/>
            <a:ext cx="58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109CBBC-4836-44AB-B4BD-EE8916921CDE}"/>
              </a:ext>
            </a:extLst>
          </p:cNvPr>
          <p:cNvGrpSpPr/>
          <p:nvPr/>
        </p:nvGrpSpPr>
        <p:grpSpPr>
          <a:xfrm>
            <a:off x="1015554" y="1163751"/>
            <a:ext cx="5576955" cy="3453560"/>
            <a:chOff x="1015554" y="1163751"/>
            <a:chExt cx="5576955" cy="3453560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DA69259-2640-43C0-87D9-BBB8F4947DD9}"/>
                </a:ext>
              </a:extLst>
            </p:cNvPr>
            <p:cNvCxnSpPr>
              <a:cxnSpLocks/>
              <a:stCxn id="4" idx="4"/>
              <a:endCxn id="6" idx="1"/>
            </p:cNvCxnSpPr>
            <p:nvPr/>
          </p:nvCxnSpPr>
          <p:spPr>
            <a:xfrm flipV="1">
              <a:off x="5389841" y="1163751"/>
              <a:ext cx="1202668" cy="301949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5829979-9612-4AFA-8689-34BFB1AAD7B3}"/>
                </a:ext>
              </a:extLst>
            </p:cNvPr>
            <p:cNvCxnSpPr>
              <a:cxnSpLocks/>
              <a:stCxn id="4" idx="0"/>
              <a:endCxn id="6" idx="1"/>
            </p:cNvCxnSpPr>
            <p:nvPr/>
          </p:nvCxnSpPr>
          <p:spPr>
            <a:xfrm flipV="1">
              <a:off x="1015554" y="1163751"/>
              <a:ext cx="5576955" cy="73028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1052251-F9F6-4F88-BFE8-44FDC8F0875B}"/>
                </a:ext>
              </a:extLst>
            </p:cNvPr>
            <p:cNvCxnSpPr>
              <a:cxnSpLocks/>
              <a:stCxn id="4" idx="2"/>
              <a:endCxn id="6" idx="1"/>
            </p:cNvCxnSpPr>
            <p:nvPr/>
          </p:nvCxnSpPr>
          <p:spPr>
            <a:xfrm flipV="1">
              <a:off x="1304931" y="1163751"/>
              <a:ext cx="5287578" cy="345356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6299BEF5-B447-4F1D-9B9A-FF92DB3937A0}"/>
              </a:ext>
            </a:extLst>
          </p:cNvPr>
          <p:cNvSpPr txBox="1"/>
          <p:nvPr/>
        </p:nvSpPr>
        <p:spPr>
          <a:xfrm>
            <a:off x="1015554" y="4587821"/>
            <a:ext cx="58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D3A0A5-C7FC-4C1B-885B-06AA9A5F5D2F}"/>
              </a:ext>
            </a:extLst>
          </p:cNvPr>
          <p:cNvSpPr txBox="1"/>
          <p:nvPr/>
        </p:nvSpPr>
        <p:spPr>
          <a:xfrm>
            <a:off x="5385140" y="4255887"/>
            <a:ext cx="58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381A20-5687-490A-AC74-1239D1F3E385}"/>
              </a:ext>
            </a:extLst>
          </p:cNvPr>
          <p:cNvSpPr txBox="1"/>
          <p:nvPr/>
        </p:nvSpPr>
        <p:spPr>
          <a:xfrm>
            <a:off x="776550" y="1497706"/>
            <a:ext cx="58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DF7F718-9E9B-42EC-ABA2-E20CF4910E49}"/>
              </a:ext>
            </a:extLst>
          </p:cNvPr>
          <p:cNvGrpSpPr/>
          <p:nvPr/>
        </p:nvGrpSpPr>
        <p:grpSpPr>
          <a:xfrm>
            <a:off x="1015554" y="1894038"/>
            <a:ext cx="4374287" cy="2723273"/>
            <a:chOff x="1015554" y="1894038"/>
            <a:chExt cx="4374287" cy="2723273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C55EACF-19C2-437B-A937-2C91BA0EBC07}"/>
                </a:ext>
              </a:extLst>
            </p:cNvPr>
            <p:cNvCxnSpPr>
              <a:cxnSpLocks/>
              <a:endCxn id="4" idx="4"/>
            </p:cNvCxnSpPr>
            <p:nvPr/>
          </p:nvCxnSpPr>
          <p:spPr>
            <a:xfrm>
              <a:off x="3266457" y="3823245"/>
              <a:ext cx="2123384" cy="36000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78E6435-3152-4C83-837F-365EA9EE80E8}"/>
                </a:ext>
              </a:extLst>
            </p:cNvPr>
            <p:cNvCxnSpPr>
              <a:cxnSpLocks/>
              <a:stCxn id="4" idx="0"/>
              <a:endCxn id="5" idx="1"/>
            </p:cNvCxnSpPr>
            <p:nvPr/>
          </p:nvCxnSpPr>
          <p:spPr>
            <a:xfrm>
              <a:off x="1015554" y="1894038"/>
              <a:ext cx="2231811" cy="1910115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BE18C92-A780-412A-918F-CEA904FEC260}"/>
                </a:ext>
              </a:extLst>
            </p:cNvPr>
            <p:cNvCxnSpPr>
              <a:cxnSpLocks/>
              <a:stCxn id="4" idx="2"/>
              <a:endCxn id="5" idx="4"/>
            </p:cNvCxnSpPr>
            <p:nvPr/>
          </p:nvCxnSpPr>
          <p:spPr>
            <a:xfrm flipV="1">
              <a:off x="1304931" y="3850245"/>
              <a:ext cx="1961526" cy="76706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97F3A42E-A3E3-487C-B7C9-FB9D0DE8AD6C}"/>
                  </a:ext>
                </a:extLst>
              </p14:cNvPr>
              <p14:cNvContentPartPr/>
              <p14:nvPr/>
            </p14:nvContentPartPr>
            <p14:xfrm>
              <a:off x="272880" y="19080"/>
              <a:ext cx="10494000" cy="604224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97F3A42E-A3E3-487C-B7C9-FB9D0DE8AD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520" y="9720"/>
                <a:ext cx="10512720" cy="606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94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14</Words>
  <Application>Microsoft Office PowerPoint</Application>
  <PresentationFormat>宽屏</PresentationFormat>
  <Paragraphs>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Angle Accumulation Method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Angle Accumulation Method</dc:title>
  <dc:creator>Pan Wan Bin</dc:creator>
  <cp:lastModifiedBy>Pan Wan Bin</cp:lastModifiedBy>
  <cp:revision>11</cp:revision>
  <dcterms:created xsi:type="dcterms:W3CDTF">2020-10-16T01:21:42Z</dcterms:created>
  <dcterms:modified xsi:type="dcterms:W3CDTF">2020-10-16T09:53:24Z</dcterms:modified>
</cp:coreProperties>
</file>