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1" r:id="rId10"/>
    <p:sldId id="262" r:id="rId11"/>
    <p:sldId id="268" r:id="rId12"/>
    <p:sldId id="269" r:id="rId13"/>
    <p:sldId id="25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29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12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29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12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1A595-0933-415E-AAE9-75DE9BCA287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C8871-5E3C-4315-80A4-12C1DD635B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Raw water has impurities (particles) in suspension which can lead to turbidity, odor and taste problems.</a:t>
          </a:r>
        </a:p>
      </dgm:t>
    </dgm:pt>
    <dgm:pt modelId="{2A9520CC-BA66-492F-A155-849241A42844}" type="parTrans" cxnId="{59F569CA-1EEE-4813-8FEE-EC7463A75FCD}">
      <dgm:prSet/>
      <dgm:spPr/>
      <dgm:t>
        <a:bodyPr/>
        <a:lstStyle/>
        <a:p>
          <a:endParaRPr lang="en-US"/>
        </a:p>
      </dgm:t>
    </dgm:pt>
    <dgm:pt modelId="{8D423C76-8FB1-4796-91E9-56355060281F}" type="sibTrans" cxnId="{59F569CA-1EEE-4813-8FEE-EC7463A75F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E215B2-54A1-4F2A-8B97-D1D4C105FF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These impurities stay suspended in solution due to their small size and because they carry a negative electrostatic charge. This means that they repulse each other and thus stay in suspension. (they do not settle out of solution)</a:t>
          </a:r>
        </a:p>
      </dgm:t>
    </dgm:pt>
    <dgm:pt modelId="{1CC585EC-C29A-4CAC-8498-622AA65A89EF}" type="parTrans" cxnId="{DCCCF3F6-0508-4E32-9746-8363B4331B49}">
      <dgm:prSet/>
      <dgm:spPr/>
      <dgm:t>
        <a:bodyPr/>
        <a:lstStyle/>
        <a:p>
          <a:endParaRPr lang="en-US"/>
        </a:p>
      </dgm:t>
    </dgm:pt>
    <dgm:pt modelId="{D261A0E9-1B0E-46B5-8038-21F25165808F}" type="sibTrans" cxnId="{DCCCF3F6-0508-4E32-9746-8363B4331B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BC9FA6-E803-4342-BD30-779235A2FF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To remove these particles, they must agglomerate and grow in size in order to settle out of solution.</a:t>
          </a:r>
        </a:p>
      </dgm:t>
    </dgm:pt>
    <dgm:pt modelId="{4FF4C7AC-AA4A-4C56-9F15-30ED3441DD54}" type="parTrans" cxnId="{3611F825-95C8-4670-8E8F-752E18AFADDD}">
      <dgm:prSet/>
      <dgm:spPr/>
      <dgm:t>
        <a:bodyPr/>
        <a:lstStyle/>
        <a:p>
          <a:endParaRPr lang="en-US"/>
        </a:p>
      </dgm:t>
    </dgm:pt>
    <dgm:pt modelId="{8772E407-872D-48E5-93A4-7280A859F717}" type="sibTrans" cxnId="{3611F825-95C8-4670-8E8F-752E18AFAD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BB9354-8A39-4FB0-9857-012AE54CA6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To promote agglomeration of particles, a chemical coagulant (aluminum or iron salts) is used. </a:t>
          </a:r>
        </a:p>
      </dgm:t>
    </dgm:pt>
    <dgm:pt modelId="{614F4B5B-0BDA-42AB-9089-1F897D2A340B}" type="parTrans" cxnId="{45471756-AF0C-43B4-BE8D-4023B705C7D9}">
      <dgm:prSet/>
      <dgm:spPr/>
      <dgm:t>
        <a:bodyPr/>
        <a:lstStyle/>
        <a:p>
          <a:endParaRPr lang="en-US"/>
        </a:p>
      </dgm:t>
    </dgm:pt>
    <dgm:pt modelId="{F6887C4C-2D41-43C3-AFE3-7B7B420569E2}" type="sibTrans" cxnId="{45471756-AF0C-43B4-BE8D-4023B705C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154715-3E99-4427-A598-6D52ECBADD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 chemical coagulant has positive charges, therefore, it neutralizes the negative electrostatic charges of the particles and brings them together causing them to agglomerate and settle. </a:t>
          </a:r>
        </a:p>
      </dgm:t>
    </dgm:pt>
    <dgm:pt modelId="{1C7F0499-7017-4399-A58D-3CC6B4458641}" type="parTrans" cxnId="{15845229-714C-4A85-B0FA-2799BACE20E5}">
      <dgm:prSet/>
      <dgm:spPr/>
      <dgm:t>
        <a:bodyPr/>
        <a:lstStyle/>
        <a:p>
          <a:endParaRPr lang="en-US"/>
        </a:p>
      </dgm:t>
    </dgm:pt>
    <dgm:pt modelId="{4C25C01A-B91C-4C57-8F4F-D2BE3C0259F9}" type="sibTrans" cxnId="{15845229-714C-4A85-B0FA-2799BACE20E5}">
      <dgm:prSet/>
      <dgm:spPr/>
      <dgm:t>
        <a:bodyPr/>
        <a:lstStyle/>
        <a:p>
          <a:endParaRPr lang="en-US"/>
        </a:p>
      </dgm:t>
    </dgm:pt>
    <dgm:pt modelId="{D4097BA9-9EB0-4858-943F-C21BAE8D88D5}" type="pres">
      <dgm:prSet presAssocID="{B491A595-0933-415E-AAE9-75DE9BCA2878}" presName="root" presStyleCnt="0">
        <dgm:presLayoutVars>
          <dgm:dir/>
          <dgm:resizeHandles val="exact"/>
        </dgm:presLayoutVars>
      </dgm:prSet>
      <dgm:spPr/>
    </dgm:pt>
    <dgm:pt modelId="{9950B01D-4112-48AB-A546-1938CB920A31}" type="pres">
      <dgm:prSet presAssocID="{B491A595-0933-415E-AAE9-75DE9BCA2878}" presName="container" presStyleCnt="0">
        <dgm:presLayoutVars>
          <dgm:dir/>
          <dgm:resizeHandles val="exact"/>
        </dgm:presLayoutVars>
      </dgm:prSet>
      <dgm:spPr/>
    </dgm:pt>
    <dgm:pt modelId="{744272B5-E098-47EF-A9FC-700C81AFF78F}" type="pres">
      <dgm:prSet presAssocID="{218C8871-5E3C-4315-80A4-12C1DD635B67}" presName="compNode" presStyleCnt="0"/>
      <dgm:spPr/>
    </dgm:pt>
    <dgm:pt modelId="{DD029A93-C78E-43CB-AA21-B2759F7B8E12}" type="pres">
      <dgm:prSet presAssocID="{218C8871-5E3C-4315-80A4-12C1DD635B67}" presName="iconBgRect" presStyleLbl="bgShp" presStyleIdx="0" presStyleCnt="5"/>
      <dgm:spPr/>
    </dgm:pt>
    <dgm:pt modelId="{F7AD4F41-E57D-4CE5-AACC-B0A42F033F74}" type="pres">
      <dgm:prSet presAssocID="{218C8871-5E3C-4315-80A4-12C1DD635B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721FA688-F26D-4647-AE6A-3019163A0062}" type="pres">
      <dgm:prSet presAssocID="{218C8871-5E3C-4315-80A4-12C1DD635B67}" presName="spaceRect" presStyleCnt="0"/>
      <dgm:spPr/>
    </dgm:pt>
    <dgm:pt modelId="{CD04C9DB-E350-47C6-9A7B-50968E675769}" type="pres">
      <dgm:prSet presAssocID="{218C8871-5E3C-4315-80A4-12C1DD635B67}" presName="textRect" presStyleLbl="revTx" presStyleIdx="0" presStyleCnt="5">
        <dgm:presLayoutVars>
          <dgm:chMax val="1"/>
          <dgm:chPref val="1"/>
        </dgm:presLayoutVars>
      </dgm:prSet>
      <dgm:spPr/>
    </dgm:pt>
    <dgm:pt modelId="{B29B2BAB-7E81-490A-A70B-BDD950EEF4D9}" type="pres">
      <dgm:prSet presAssocID="{8D423C76-8FB1-4796-91E9-56355060281F}" presName="sibTrans" presStyleLbl="sibTrans2D1" presStyleIdx="0" presStyleCnt="0"/>
      <dgm:spPr/>
    </dgm:pt>
    <dgm:pt modelId="{E837C109-8B41-4451-B719-8DFC1850A24D}" type="pres">
      <dgm:prSet presAssocID="{AFE215B2-54A1-4F2A-8B97-D1D4C105FF22}" presName="compNode" presStyleCnt="0"/>
      <dgm:spPr/>
    </dgm:pt>
    <dgm:pt modelId="{C32E96DA-4582-4BF0-8047-2C49B4212AB7}" type="pres">
      <dgm:prSet presAssocID="{AFE215B2-54A1-4F2A-8B97-D1D4C105FF22}" presName="iconBgRect" presStyleLbl="bgShp" presStyleIdx="1" presStyleCnt="5" custLinFactNeighborX="-21989" custLinFactNeighborY="36087"/>
      <dgm:spPr/>
    </dgm:pt>
    <dgm:pt modelId="{B9BD2705-13B2-470D-AA25-56F13D6ED5E4}" type="pres">
      <dgm:prSet presAssocID="{AFE215B2-54A1-4F2A-8B97-D1D4C105FF22}" presName="iconRect" presStyleLbl="node1" presStyleIdx="1" presStyleCnt="5" custLinFactNeighborX="-37912" custLinFactNeighborY="622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74AA826E-A65B-46E9-808D-3C285F6C3DA6}" type="pres">
      <dgm:prSet presAssocID="{AFE215B2-54A1-4F2A-8B97-D1D4C105FF22}" presName="spaceRect" presStyleCnt="0"/>
      <dgm:spPr/>
    </dgm:pt>
    <dgm:pt modelId="{8DE784D8-282F-4E5F-881F-B9932118E591}" type="pres">
      <dgm:prSet presAssocID="{AFE215B2-54A1-4F2A-8B97-D1D4C105FF22}" presName="textRect" presStyleLbl="revTx" presStyleIdx="1" presStyleCnt="5" custScaleX="115191" custLinFactNeighborX="-3241" custLinFactNeighborY="39867">
        <dgm:presLayoutVars>
          <dgm:chMax val="1"/>
          <dgm:chPref val="1"/>
        </dgm:presLayoutVars>
      </dgm:prSet>
      <dgm:spPr/>
    </dgm:pt>
    <dgm:pt modelId="{9D698FC6-A64D-4BEC-BE89-F9BD3E287607}" type="pres">
      <dgm:prSet presAssocID="{D261A0E9-1B0E-46B5-8038-21F25165808F}" presName="sibTrans" presStyleLbl="sibTrans2D1" presStyleIdx="0" presStyleCnt="0"/>
      <dgm:spPr/>
    </dgm:pt>
    <dgm:pt modelId="{4E1A45F5-02CA-44CA-9BE4-265B4FEDEEB5}" type="pres">
      <dgm:prSet presAssocID="{DFBC9FA6-E803-4342-BD30-779235A2FF36}" presName="compNode" presStyleCnt="0"/>
      <dgm:spPr/>
    </dgm:pt>
    <dgm:pt modelId="{445278EF-F99B-45C5-A8CF-724B7A666653}" type="pres">
      <dgm:prSet presAssocID="{DFBC9FA6-E803-4342-BD30-779235A2FF36}" presName="iconBgRect" presStyleLbl="bgShp" presStyleIdx="2" presStyleCnt="5"/>
      <dgm:spPr/>
    </dgm:pt>
    <dgm:pt modelId="{C2142BB7-D681-4A77-BFE1-F68E61FD85BA}" type="pres">
      <dgm:prSet presAssocID="{DFBC9FA6-E803-4342-BD30-779235A2FF3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2FF9A1D2-E018-45B5-B714-51C269DF8166}" type="pres">
      <dgm:prSet presAssocID="{DFBC9FA6-E803-4342-BD30-779235A2FF36}" presName="spaceRect" presStyleCnt="0"/>
      <dgm:spPr/>
    </dgm:pt>
    <dgm:pt modelId="{5DEE24CF-2E4D-4177-8751-2E4D02E103B8}" type="pres">
      <dgm:prSet presAssocID="{DFBC9FA6-E803-4342-BD30-779235A2FF36}" presName="textRect" presStyleLbl="revTx" presStyleIdx="2" presStyleCnt="5">
        <dgm:presLayoutVars>
          <dgm:chMax val="1"/>
          <dgm:chPref val="1"/>
        </dgm:presLayoutVars>
      </dgm:prSet>
      <dgm:spPr/>
    </dgm:pt>
    <dgm:pt modelId="{B9553518-3FE5-445C-B183-1C4AC490D48A}" type="pres">
      <dgm:prSet presAssocID="{8772E407-872D-48E5-93A4-7280A859F717}" presName="sibTrans" presStyleLbl="sibTrans2D1" presStyleIdx="0" presStyleCnt="0"/>
      <dgm:spPr/>
    </dgm:pt>
    <dgm:pt modelId="{BA647585-30A7-4B9B-AD28-49691C3A9A84}" type="pres">
      <dgm:prSet presAssocID="{21BB9354-8A39-4FB0-9857-012AE54CA60C}" presName="compNode" presStyleCnt="0"/>
      <dgm:spPr/>
    </dgm:pt>
    <dgm:pt modelId="{0C46F2D1-65FC-458A-8DD5-96CCD2C1786E}" type="pres">
      <dgm:prSet presAssocID="{21BB9354-8A39-4FB0-9857-012AE54CA60C}" presName="iconBgRect" presStyleLbl="bgShp" presStyleIdx="3" presStyleCnt="5" custLinFactNeighborX="-5198" custLinFactNeighborY="35038"/>
      <dgm:spPr/>
    </dgm:pt>
    <dgm:pt modelId="{24942CD7-09BB-4BAC-8DDB-66D88A7B8DDE}" type="pres">
      <dgm:prSet presAssocID="{21BB9354-8A39-4FB0-9857-012AE54CA60C}" presName="iconRect" presStyleLbl="node1" presStyleIdx="3" presStyleCnt="5" custLinFactNeighborX="-8962" custLinFactNeighborY="6041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76DBB0E-6DDC-4B8B-81A9-575CFD7E6CD0}" type="pres">
      <dgm:prSet presAssocID="{21BB9354-8A39-4FB0-9857-012AE54CA60C}" presName="spaceRect" presStyleCnt="0"/>
      <dgm:spPr/>
    </dgm:pt>
    <dgm:pt modelId="{1F43E557-A453-4F66-9424-9D769F1199CA}" type="pres">
      <dgm:prSet presAssocID="{21BB9354-8A39-4FB0-9857-012AE54CA60C}" presName="textRect" presStyleLbl="revTx" presStyleIdx="3" presStyleCnt="5" custScaleX="110905" custLinFactNeighborX="-2205" custLinFactNeighborY="35038">
        <dgm:presLayoutVars>
          <dgm:chMax val="1"/>
          <dgm:chPref val="1"/>
        </dgm:presLayoutVars>
      </dgm:prSet>
      <dgm:spPr/>
    </dgm:pt>
    <dgm:pt modelId="{71094749-BD5E-47C3-96FA-382674EB1DEE}" type="pres">
      <dgm:prSet presAssocID="{F6887C4C-2D41-43C3-AFE3-7B7B420569E2}" presName="sibTrans" presStyleLbl="sibTrans2D1" presStyleIdx="0" presStyleCnt="0"/>
      <dgm:spPr/>
    </dgm:pt>
    <dgm:pt modelId="{8C876DB7-A90A-40D8-BD68-5C963FFD0F6C}" type="pres">
      <dgm:prSet presAssocID="{46154715-3E99-4427-A598-6D52ECBADD8D}" presName="compNode" presStyleCnt="0"/>
      <dgm:spPr/>
    </dgm:pt>
    <dgm:pt modelId="{CEBDB251-0C3D-457A-85DB-A0D302C6DD45}" type="pres">
      <dgm:prSet presAssocID="{46154715-3E99-4427-A598-6D52ECBADD8D}" presName="iconBgRect" presStyleLbl="bgShp" presStyleIdx="4" presStyleCnt="5"/>
      <dgm:spPr/>
    </dgm:pt>
    <dgm:pt modelId="{D241C154-8188-4B1D-A863-162B2325D27B}" type="pres">
      <dgm:prSet presAssocID="{46154715-3E99-4427-A598-6D52ECBADD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F97CDA74-688E-4CE5-9D5B-FE67A2D9C550}" type="pres">
      <dgm:prSet presAssocID="{46154715-3E99-4427-A598-6D52ECBADD8D}" presName="spaceRect" presStyleCnt="0"/>
      <dgm:spPr/>
    </dgm:pt>
    <dgm:pt modelId="{C036337F-9E28-4A3B-8DF6-42C1F1278101}" type="pres">
      <dgm:prSet presAssocID="{46154715-3E99-4427-A598-6D52ECBADD8D}" presName="textRect" presStyleLbl="revTx" presStyleIdx="4" presStyleCnt="5" custScaleX="144905" custLinFactNeighborX="21715" custLinFactNeighborY="2476">
        <dgm:presLayoutVars>
          <dgm:chMax val="1"/>
          <dgm:chPref val="1"/>
        </dgm:presLayoutVars>
      </dgm:prSet>
      <dgm:spPr/>
    </dgm:pt>
  </dgm:ptLst>
  <dgm:cxnLst>
    <dgm:cxn modelId="{41B8AB1C-5F66-42B5-B561-37A078E85F4F}" type="presOf" srcId="{D261A0E9-1B0E-46B5-8038-21F25165808F}" destId="{9D698FC6-A64D-4BEC-BE89-F9BD3E287607}" srcOrd="0" destOrd="0" presId="urn:microsoft.com/office/officeart/2018/2/layout/IconCircleList"/>
    <dgm:cxn modelId="{C004ED24-895A-40FC-B3AD-2073E0211290}" type="presOf" srcId="{46154715-3E99-4427-A598-6D52ECBADD8D}" destId="{C036337F-9E28-4A3B-8DF6-42C1F1278101}" srcOrd="0" destOrd="0" presId="urn:microsoft.com/office/officeart/2018/2/layout/IconCircleList"/>
    <dgm:cxn modelId="{3611F825-95C8-4670-8E8F-752E18AFADDD}" srcId="{B491A595-0933-415E-AAE9-75DE9BCA2878}" destId="{DFBC9FA6-E803-4342-BD30-779235A2FF36}" srcOrd="2" destOrd="0" parTransId="{4FF4C7AC-AA4A-4C56-9F15-30ED3441DD54}" sibTransId="{8772E407-872D-48E5-93A4-7280A859F717}"/>
    <dgm:cxn modelId="{15845229-714C-4A85-B0FA-2799BACE20E5}" srcId="{B491A595-0933-415E-AAE9-75DE9BCA2878}" destId="{46154715-3E99-4427-A598-6D52ECBADD8D}" srcOrd="4" destOrd="0" parTransId="{1C7F0499-7017-4399-A58D-3CC6B4458641}" sibTransId="{4C25C01A-B91C-4C57-8F4F-D2BE3C0259F9}"/>
    <dgm:cxn modelId="{B3A49E74-CCD1-447D-8579-8B30CA56E13A}" type="presOf" srcId="{8772E407-872D-48E5-93A4-7280A859F717}" destId="{B9553518-3FE5-445C-B183-1C4AC490D48A}" srcOrd="0" destOrd="0" presId="urn:microsoft.com/office/officeart/2018/2/layout/IconCircleList"/>
    <dgm:cxn modelId="{45471756-AF0C-43B4-BE8D-4023B705C7D9}" srcId="{B491A595-0933-415E-AAE9-75DE9BCA2878}" destId="{21BB9354-8A39-4FB0-9857-012AE54CA60C}" srcOrd="3" destOrd="0" parTransId="{614F4B5B-0BDA-42AB-9089-1F897D2A340B}" sibTransId="{F6887C4C-2D41-43C3-AFE3-7B7B420569E2}"/>
    <dgm:cxn modelId="{91DE267A-8860-43D3-9D16-92F5E0A0EAE3}" type="presOf" srcId="{B491A595-0933-415E-AAE9-75DE9BCA2878}" destId="{D4097BA9-9EB0-4858-943F-C21BAE8D88D5}" srcOrd="0" destOrd="0" presId="urn:microsoft.com/office/officeart/2018/2/layout/IconCircleList"/>
    <dgm:cxn modelId="{2606098B-82FD-4784-A53B-3BEF6EC9489E}" type="presOf" srcId="{F6887C4C-2D41-43C3-AFE3-7B7B420569E2}" destId="{71094749-BD5E-47C3-96FA-382674EB1DEE}" srcOrd="0" destOrd="0" presId="urn:microsoft.com/office/officeart/2018/2/layout/IconCircleList"/>
    <dgm:cxn modelId="{CF6182A7-4EB8-434A-A123-901207D1EBD1}" type="presOf" srcId="{218C8871-5E3C-4315-80A4-12C1DD635B67}" destId="{CD04C9DB-E350-47C6-9A7B-50968E675769}" srcOrd="0" destOrd="0" presId="urn:microsoft.com/office/officeart/2018/2/layout/IconCircleList"/>
    <dgm:cxn modelId="{A11C72B1-5411-433E-969E-64E5D741B741}" type="presOf" srcId="{8D423C76-8FB1-4796-91E9-56355060281F}" destId="{B29B2BAB-7E81-490A-A70B-BDD950EEF4D9}" srcOrd="0" destOrd="0" presId="urn:microsoft.com/office/officeart/2018/2/layout/IconCircleList"/>
    <dgm:cxn modelId="{68F90CB5-43B4-46DC-AB04-D88B5D2D882F}" type="presOf" srcId="{DFBC9FA6-E803-4342-BD30-779235A2FF36}" destId="{5DEE24CF-2E4D-4177-8751-2E4D02E103B8}" srcOrd="0" destOrd="0" presId="urn:microsoft.com/office/officeart/2018/2/layout/IconCircleList"/>
    <dgm:cxn modelId="{C4B14AB6-5613-4AD1-9999-96239F7B0687}" type="presOf" srcId="{21BB9354-8A39-4FB0-9857-012AE54CA60C}" destId="{1F43E557-A453-4F66-9424-9D769F1199CA}" srcOrd="0" destOrd="0" presId="urn:microsoft.com/office/officeart/2018/2/layout/IconCircleList"/>
    <dgm:cxn modelId="{59F569CA-1EEE-4813-8FEE-EC7463A75FCD}" srcId="{B491A595-0933-415E-AAE9-75DE9BCA2878}" destId="{218C8871-5E3C-4315-80A4-12C1DD635B67}" srcOrd="0" destOrd="0" parTransId="{2A9520CC-BA66-492F-A155-849241A42844}" sibTransId="{8D423C76-8FB1-4796-91E9-56355060281F}"/>
    <dgm:cxn modelId="{E5FA64EE-D30D-4D4A-A195-BD99569C54B4}" type="presOf" srcId="{AFE215B2-54A1-4F2A-8B97-D1D4C105FF22}" destId="{8DE784D8-282F-4E5F-881F-B9932118E591}" srcOrd="0" destOrd="0" presId="urn:microsoft.com/office/officeart/2018/2/layout/IconCircleList"/>
    <dgm:cxn modelId="{DCCCF3F6-0508-4E32-9746-8363B4331B49}" srcId="{B491A595-0933-415E-AAE9-75DE9BCA2878}" destId="{AFE215B2-54A1-4F2A-8B97-D1D4C105FF22}" srcOrd="1" destOrd="0" parTransId="{1CC585EC-C29A-4CAC-8498-622AA65A89EF}" sibTransId="{D261A0E9-1B0E-46B5-8038-21F25165808F}"/>
    <dgm:cxn modelId="{C8E0EB4B-1976-450B-A386-EE64EB67B9F9}" type="presParOf" srcId="{D4097BA9-9EB0-4858-943F-C21BAE8D88D5}" destId="{9950B01D-4112-48AB-A546-1938CB920A31}" srcOrd="0" destOrd="0" presId="urn:microsoft.com/office/officeart/2018/2/layout/IconCircleList"/>
    <dgm:cxn modelId="{73E9BC0F-CC06-4218-9A52-20F1E900E8DC}" type="presParOf" srcId="{9950B01D-4112-48AB-A546-1938CB920A31}" destId="{744272B5-E098-47EF-A9FC-700C81AFF78F}" srcOrd="0" destOrd="0" presId="urn:microsoft.com/office/officeart/2018/2/layout/IconCircleList"/>
    <dgm:cxn modelId="{69602261-8EA0-46AE-9560-16DD4BE462AC}" type="presParOf" srcId="{744272B5-E098-47EF-A9FC-700C81AFF78F}" destId="{DD029A93-C78E-43CB-AA21-B2759F7B8E12}" srcOrd="0" destOrd="0" presId="urn:microsoft.com/office/officeart/2018/2/layout/IconCircleList"/>
    <dgm:cxn modelId="{4F2BBE92-1D9C-490B-94F7-EBAD2147F250}" type="presParOf" srcId="{744272B5-E098-47EF-A9FC-700C81AFF78F}" destId="{F7AD4F41-E57D-4CE5-AACC-B0A42F033F74}" srcOrd="1" destOrd="0" presId="urn:microsoft.com/office/officeart/2018/2/layout/IconCircleList"/>
    <dgm:cxn modelId="{AE5BD686-C8CF-409E-867B-16543E408D5D}" type="presParOf" srcId="{744272B5-E098-47EF-A9FC-700C81AFF78F}" destId="{721FA688-F26D-4647-AE6A-3019163A0062}" srcOrd="2" destOrd="0" presId="urn:microsoft.com/office/officeart/2018/2/layout/IconCircleList"/>
    <dgm:cxn modelId="{5CF0F6C0-5AB3-427A-8CD6-DFE43156435E}" type="presParOf" srcId="{744272B5-E098-47EF-A9FC-700C81AFF78F}" destId="{CD04C9DB-E350-47C6-9A7B-50968E675769}" srcOrd="3" destOrd="0" presId="urn:microsoft.com/office/officeart/2018/2/layout/IconCircleList"/>
    <dgm:cxn modelId="{83061F3B-4230-4462-9918-983A3699253B}" type="presParOf" srcId="{9950B01D-4112-48AB-A546-1938CB920A31}" destId="{B29B2BAB-7E81-490A-A70B-BDD950EEF4D9}" srcOrd="1" destOrd="0" presId="urn:microsoft.com/office/officeart/2018/2/layout/IconCircleList"/>
    <dgm:cxn modelId="{F342D12E-D7A4-472F-9D4C-050765227B08}" type="presParOf" srcId="{9950B01D-4112-48AB-A546-1938CB920A31}" destId="{E837C109-8B41-4451-B719-8DFC1850A24D}" srcOrd="2" destOrd="0" presId="urn:microsoft.com/office/officeart/2018/2/layout/IconCircleList"/>
    <dgm:cxn modelId="{12A8C176-C7EF-48A9-9523-37E671402562}" type="presParOf" srcId="{E837C109-8B41-4451-B719-8DFC1850A24D}" destId="{C32E96DA-4582-4BF0-8047-2C49B4212AB7}" srcOrd="0" destOrd="0" presId="urn:microsoft.com/office/officeart/2018/2/layout/IconCircleList"/>
    <dgm:cxn modelId="{1AD97079-A9FF-4FD5-A8FD-09ED0BAB1911}" type="presParOf" srcId="{E837C109-8B41-4451-B719-8DFC1850A24D}" destId="{B9BD2705-13B2-470D-AA25-56F13D6ED5E4}" srcOrd="1" destOrd="0" presId="urn:microsoft.com/office/officeart/2018/2/layout/IconCircleList"/>
    <dgm:cxn modelId="{D5F07704-D6E2-440B-917C-D2A3D19318F2}" type="presParOf" srcId="{E837C109-8B41-4451-B719-8DFC1850A24D}" destId="{74AA826E-A65B-46E9-808D-3C285F6C3DA6}" srcOrd="2" destOrd="0" presId="urn:microsoft.com/office/officeart/2018/2/layout/IconCircleList"/>
    <dgm:cxn modelId="{B7BB5A00-65F2-4265-8601-E8C4D6B7CCE2}" type="presParOf" srcId="{E837C109-8B41-4451-B719-8DFC1850A24D}" destId="{8DE784D8-282F-4E5F-881F-B9932118E591}" srcOrd="3" destOrd="0" presId="urn:microsoft.com/office/officeart/2018/2/layout/IconCircleList"/>
    <dgm:cxn modelId="{AB7F2FA3-F29A-44E8-AA70-03500FDC34BD}" type="presParOf" srcId="{9950B01D-4112-48AB-A546-1938CB920A31}" destId="{9D698FC6-A64D-4BEC-BE89-F9BD3E287607}" srcOrd="3" destOrd="0" presId="urn:microsoft.com/office/officeart/2018/2/layout/IconCircleList"/>
    <dgm:cxn modelId="{A4CC3FED-3E2A-48E6-A4AF-7860EBC98BD1}" type="presParOf" srcId="{9950B01D-4112-48AB-A546-1938CB920A31}" destId="{4E1A45F5-02CA-44CA-9BE4-265B4FEDEEB5}" srcOrd="4" destOrd="0" presId="urn:microsoft.com/office/officeart/2018/2/layout/IconCircleList"/>
    <dgm:cxn modelId="{EB309FF9-439A-428E-ACD1-40A678F5BC34}" type="presParOf" srcId="{4E1A45F5-02CA-44CA-9BE4-265B4FEDEEB5}" destId="{445278EF-F99B-45C5-A8CF-724B7A666653}" srcOrd="0" destOrd="0" presId="urn:microsoft.com/office/officeart/2018/2/layout/IconCircleList"/>
    <dgm:cxn modelId="{83665141-0162-427F-BE38-0AE9997A706D}" type="presParOf" srcId="{4E1A45F5-02CA-44CA-9BE4-265B4FEDEEB5}" destId="{C2142BB7-D681-4A77-BFE1-F68E61FD85BA}" srcOrd="1" destOrd="0" presId="urn:microsoft.com/office/officeart/2018/2/layout/IconCircleList"/>
    <dgm:cxn modelId="{635E6087-76FA-4935-B901-0B4A0FC29D38}" type="presParOf" srcId="{4E1A45F5-02CA-44CA-9BE4-265B4FEDEEB5}" destId="{2FF9A1D2-E018-45B5-B714-51C269DF8166}" srcOrd="2" destOrd="0" presId="urn:microsoft.com/office/officeart/2018/2/layout/IconCircleList"/>
    <dgm:cxn modelId="{F4C28226-D31F-486A-973A-980EB28BDE6A}" type="presParOf" srcId="{4E1A45F5-02CA-44CA-9BE4-265B4FEDEEB5}" destId="{5DEE24CF-2E4D-4177-8751-2E4D02E103B8}" srcOrd="3" destOrd="0" presId="urn:microsoft.com/office/officeart/2018/2/layout/IconCircleList"/>
    <dgm:cxn modelId="{04BB7BA7-0D8E-44B0-AC9E-27EC572ADD3F}" type="presParOf" srcId="{9950B01D-4112-48AB-A546-1938CB920A31}" destId="{B9553518-3FE5-445C-B183-1C4AC490D48A}" srcOrd="5" destOrd="0" presId="urn:microsoft.com/office/officeart/2018/2/layout/IconCircleList"/>
    <dgm:cxn modelId="{33667296-DEB0-44BD-8962-05AC798A0A7E}" type="presParOf" srcId="{9950B01D-4112-48AB-A546-1938CB920A31}" destId="{BA647585-30A7-4B9B-AD28-49691C3A9A84}" srcOrd="6" destOrd="0" presId="urn:microsoft.com/office/officeart/2018/2/layout/IconCircleList"/>
    <dgm:cxn modelId="{A653D608-E35A-45F7-AD1C-37B10877BF2F}" type="presParOf" srcId="{BA647585-30A7-4B9B-AD28-49691C3A9A84}" destId="{0C46F2D1-65FC-458A-8DD5-96CCD2C1786E}" srcOrd="0" destOrd="0" presId="urn:microsoft.com/office/officeart/2018/2/layout/IconCircleList"/>
    <dgm:cxn modelId="{C2FA5FAE-E736-4894-9EF7-19A5E30A8E90}" type="presParOf" srcId="{BA647585-30A7-4B9B-AD28-49691C3A9A84}" destId="{24942CD7-09BB-4BAC-8DDB-66D88A7B8DDE}" srcOrd="1" destOrd="0" presId="urn:microsoft.com/office/officeart/2018/2/layout/IconCircleList"/>
    <dgm:cxn modelId="{F857C52E-CED3-42DF-9DDF-370B76D256BE}" type="presParOf" srcId="{BA647585-30A7-4B9B-AD28-49691C3A9A84}" destId="{A76DBB0E-6DDC-4B8B-81A9-575CFD7E6CD0}" srcOrd="2" destOrd="0" presId="urn:microsoft.com/office/officeart/2018/2/layout/IconCircleList"/>
    <dgm:cxn modelId="{7ED296C5-6293-4E18-864C-B703E7D48A52}" type="presParOf" srcId="{BA647585-30A7-4B9B-AD28-49691C3A9A84}" destId="{1F43E557-A453-4F66-9424-9D769F1199CA}" srcOrd="3" destOrd="0" presId="urn:microsoft.com/office/officeart/2018/2/layout/IconCircleList"/>
    <dgm:cxn modelId="{38AA9FC2-F0CA-45E9-B875-9CA542BA3183}" type="presParOf" srcId="{9950B01D-4112-48AB-A546-1938CB920A31}" destId="{71094749-BD5E-47C3-96FA-382674EB1DEE}" srcOrd="7" destOrd="0" presId="urn:microsoft.com/office/officeart/2018/2/layout/IconCircleList"/>
    <dgm:cxn modelId="{1C24A5EE-825C-4977-A39B-E3C9E02FF663}" type="presParOf" srcId="{9950B01D-4112-48AB-A546-1938CB920A31}" destId="{8C876DB7-A90A-40D8-BD68-5C963FFD0F6C}" srcOrd="8" destOrd="0" presId="urn:microsoft.com/office/officeart/2018/2/layout/IconCircleList"/>
    <dgm:cxn modelId="{F567BD27-56DD-489C-9B73-B503271D0920}" type="presParOf" srcId="{8C876DB7-A90A-40D8-BD68-5C963FFD0F6C}" destId="{CEBDB251-0C3D-457A-85DB-A0D302C6DD45}" srcOrd="0" destOrd="0" presId="urn:microsoft.com/office/officeart/2018/2/layout/IconCircleList"/>
    <dgm:cxn modelId="{25BADBCD-BADB-44C8-B633-A93E1E8B2A0E}" type="presParOf" srcId="{8C876DB7-A90A-40D8-BD68-5C963FFD0F6C}" destId="{D241C154-8188-4B1D-A863-162B2325D27B}" srcOrd="1" destOrd="0" presId="urn:microsoft.com/office/officeart/2018/2/layout/IconCircleList"/>
    <dgm:cxn modelId="{2B692788-EAF5-4D7F-BA20-DA8C302E3C08}" type="presParOf" srcId="{8C876DB7-A90A-40D8-BD68-5C963FFD0F6C}" destId="{F97CDA74-688E-4CE5-9D5B-FE67A2D9C550}" srcOrd="2" destOrd="0" presId="urn:microsoft.com/office/officeart/2018/2/layout/IconCircleList"/>
    <dgm:cxn modelId="{6F7C920D-465D-48E3-AA89-7266749622DA}" type="presParOf" srcId="{8C876DB7-A90A-40D8-BD68-5C963FFD0F6C}" destId="{C036337F-9E28-4A3B-8DF6-42C1F12781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C43C32-16C1-4FBC-9A55-BCC95072564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C08B5-1DF0-467B-AB19-749FC144797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Chemical coagulants are added to the raw water and for a brief period rapid mixing is carried out in order to evenly distribute the coagulant throughout the solution.</a:t>
          </a:r>
        </a:p>
      </dgm:t>
    </dgm:pt>
    <dgm:pt modelId="{B9C45304-525D-40FC-8A0A-0C1470BB1BE2}" type="parTrans" cxnId="{2B600B01-10A1-49E8-87B6-95169C08010E}">
      <dgm:prSet/>
      <dgm:spPr/>
      <dgm:t>
        <a:bodyPr/>
        <a:lstStyle/>
        <a:p>
          <a:endParaRPr lang="en-US"/>
        </a:p>
      </dgm:t>
    </dgm:pt>
    <dgm:pt modelId="{780DB29D-7E86-4916-9658-8211ACD6BE73}" type="sibTrans" cxnId="{2B600B01-10A1-49E8-87B6-95169C0801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5EBBC4-5A3F-4715-A810-0B26B665E27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Having produced the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microfloc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the objective is then to produce a floc of adequate size that will settle under gravity.</a:t>
          </a:r>
        </a:p>
      </dgm:t>
    </dgm:pt>
    <dgm:pt modelId="{92518375-CAAA-43EB-807B-A6DE91E88E9F}" type="parTrans" cxnId="{5C00208A-9FA5-4EDA-9956-7F25E04DDAFC}">
      <dgm:prSet/>
      <dgm:spPr/>
      <dgm:t>
        <a:bodyPr/>
        <a:lstStyle/>
        <a:p>
          <a:endParaRPr lang="en-US"/>
        </a:p>
      </dgm:t>
    </dgm:pt>
    <dgm:pt modelId="{2F787465-A30D-406D-92EA-52ED94826F1C}" type="sibTrans" cxnId="{5C00208A-9FA5-4EDA-9956-7F25E04DDAFC}">
      <dgm:prSet/>
      <dgm:spPr/>
      <dgm:t>
        <a:bodyPr/>
        <a:lstStyle/>
        <a:p>
          <a:endParaRPr lang="en-US"/>
        </a:p>
      </dgm:t>
    </dgm:pt>
    <dgm:pt modelId="{FEAA0867-5357-4F84-A155-01C6B31B1921}" type="pres">
      <dgm:prSet presAssocID="{EEC43C32-16C1-4FBC-9A55-BCC95072564C}" presName="root" presStyleCnt="0">
        <dgm:presLayoutVars>
          <dgm:dir/>
          <dgm:resizeHandles val="exact"/>
        </dgm:presLayoutVars>
      </dgm:prSet>
      <dgm:spPr/>
    </dgm:pt>
    <dgm:pt modelId="{E8FBD853-9418-4245-B8D5-0C3209D3EFFB}" type="pres">
      <dgm:prSet presAssocID="{C2AC08B5-1DF0-467B-AB19-749FC144797B}" presName="compNode" presStyleCnt="0"/>
      <dgm:spPr/>
    </dgm:pt>
    <dgm:pt modelId="{CC8AECE1-F346-4118-A455-CF808C72AAA6}" type="pres">
      <dgm:prSet presAssocID="{C2AC08B5-1DF0-467B-AB19-749FC144797B}" presName="iconBgRect" presStyleLbl="bgShp" presStyleIdx="0" presStyleCnt="2"/>
      <dgm:spPr/>
    </dgm:pt>
    <dgm:pt modelId="{9FA8CC35-08C2-48B6-91E7-C4DED28EAEAB}" type="pres">
      <dgm:prSet presAssocID="{C2AC08B5-1DF0-467B-AB19-749FC14479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F95C19A-6038-49F0-95FD-C0E650A8C2F0}" type="pres">
      <dgm:prSet presAssocID="{C2AC08B5-1DF0-467B-AB19-749FC144797B}" presName="spaceRect" presStyleCnt="0"/>
      <dgm:spPr/>
    </dgm:pt>
    <dgm:pt modelId="{2290D36A-88F2-4382-AC10-F63E65CA64C0}" type="pres">
      <dgm:prSet presAssocID="{C2AC08B5-1DF0-467B-AB19-749FC144797B}" presName="textRect" presStyleLbl="revTx" presStyleIdx="0" presStyleCnt="2" custScaleX="192480">
        <dgm:presLayoutVars>
          <dgm:chMax val="1"/>
          <dgm:chPref val="1"/>
        </dgm:presLayoutVars>
      </dgm:prSet>
      <dgm:spPr/>
    </dgm:pt>
    <dgm:pt modelId="{266E2598-C0E6-43E1-9800-8851D639E238}" type="pres">
      <dgm:prSet presAssocID="{780DB29D-7E86-4916-9658-8211ACD6BE73}" presName="sibTrans" presStyleCnt="0"/>
      <dgm:spPr/>
    </dgm:pt>
    <dgm:pt modelId="{780D1E0D-8237-4162-A1FB-E52E25B17472}" type="pres">
      <dgm:prSet presAssocID="{0D5EBBC4-5A3F-4715-A810-0B26B665E276}" presName="compNode" presStyleCnt="0"/>
      <dgm:spPr/>
    </dgm:pt>
    <dgm:pt modelId="{C0CF1FE9-321D-4080-B1A7-C71680527CBB}" type="pres">
      <dgm:prSet presAssocID="{0D5EBBC4-5A3F-4715-A810-0B26B665E276}" presName="iconBgRect" presStyleLbl="bgShp" presStyleIdx="1" presStyleCnt="2"/>
      <dgm:spPr/>
    </dgm:pt>
    <dgm:pt modelId="{0EBC08B5-E1E7-40F0-AF54-D90E5D739971}" type="pres">
      <dgm:prSet presAssocID="{0D5EBBC4-5A3F-4715-A810-0B26B665E2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1C84909B-7418-41F1-AAE8-A44EDE1AED79}" type="pres">
      <dgm:prSet presAssocID="{0D5EBBC4-5A3F-4715-A810-0B26B665E276}" presName="spaceRect" presStyleCnt="0"/>
      <dgm:spPr/>
    </dgm:pt>
    <dgm:pt modelId="{42FFA6B6-9D9B-4E72-8D85-C70DF2768723}" type="pres">
      <dgm:prSet presAssocID="{0D5EBBC4-5A3F-4715-A810-0B26B665E276}" presName="textRect" presStyleLbl="revTx" presStyleIdx="1" presStyleCnt="2" custScaleX="167504">
        <dgm:presLayoutVars>
          <dgm:chMax val="1"/>
          <dgm:chPref val="1"/>
        </dgm:presLayoutVars>
      </dgm:prSet>
      <dgm:spPr/>
    </dgm:pt>
  </dgm:ptLst>
  <dgm:cxnLst>
    <dgm:cxn modelId="{2B600B01-10A1-49E8-87B6-95169C08010E}" srcId="{EEC43C32-16C1-4FBC-9A55-BCC95072564C}" destId="{C2AC08B5-1DF0-467B-AB19-749FC144797B}" srcOrd="0" destOrd="0" parTransId="{B9C45304-525D-40FC-8A0A-0C1470BB1BE2}" sibTransId="{780DB29D-7E86-4916-9658-8211ACD6BE73}"/>
    <dgm:cxn modelId="{F5D3933D-8332-496B-9D88-03F47072FF7B}" type="presOf" srcId="{EEC43C32-16C1-4FBC-9A55-BCC95072564C}" destId="{FEAA0867-5357-4F84-A155-01C6B31B1921}" srcOrd="0" destOrd="0" presId="urn:microsoft.com/office/officeart/2018/5/layout/IconCircleLabelList"/>
    <dgm:cxn modelId="{06E6575D-75F5-4D6C-9A1B-35EADBC91557}" type="presOf" srcId="{C2AC08B5-1DF0-467B-AB19-749FC144797B}" destId="{2290D36A-88F2-4382-AC10-F63E65CA64C0}" srcOrd="0" destOrd="0" presId="urn:microsoft.com/office/officeart/2018/5/layout/IconCircleLabelList"/>
    <dgm:cxn modelId="{5C00208A-9FA5-4EDA-9956-7F25E04DDAFC}" srcId="{EEC43C32-16C1-4FBC-9A55-BCC95072564C}" destId="{0D5EBBC4-5A3F-4715-A810-0B26B665E276}" srcOrd="1" destOrd="0" parTransId="{92518375-CAAA-43EB-807B-A6DE91E88E9F}" sibTransId="{2F787465-A30D-406D-92EA-52ED94826F1C}"/>
    <dgm:cxn modelId="{481D2CD1-FA72-436F-B4A2-5AF8CFC6D223}" type="presOf" srcId="{0D5EBBC4-5A3F-4715-A810-0B26B665E276}" destId="{42FFA6B6-9D9B-4E72-8D85-C70DF2768723}" srcOrd="0" destOrd="0" presId="urn:microsoft.com/office/officeart/2018/5/layout/IconCircleLabelList"/>
    <dgm:cxn modelId="{5CBD3AEE-4CA1-4CAF-A336-EFF9B43499F0}" type="presParOf" srcId="{FEAA0867-5357-4F84-A155-01C6B31B1921}" destId="{E8FBD853-9418-4245-B8D5-0C3209D3EFFB}" srcOrd="0" destOrd="0" presId="urn:microsoft.com/office/officeart/2018/5/layout/IconCircleLabelList"/>
    <dgm:cxn modelId="{629AD8C4-FFCF-47F9-A559-021C7AEE7E82}" type="presParOf" srcId="{E8FBD853-9418-4245-B8D5-0C3209D3EFFB}" destId="{CC8AECE1-F346-4118-A455-CF808C72AAA6}" srcOrd="0" destOrd="0" presId="urn:microsoft.com/office/officeart/2018/5/layout/IconCircleLabelList"/>
    <dgm:cxn modelId="{348F905D-5249-48FE-9458-23C22692C89D}" type="presParOf" srcId="{E8FBD853-9418-4245-B8D5-0C3209D3EFFB}" destId="{9FA8CC35-08C2-48B6-91E7-C4DED28EAEAB}" srcOrd="1" destOrd="0" presId="urn:microsoft.com/office/officeart/2018/5/layout/IconCircleLabelList"/>
    <dgm:cxn modelId="{F4CD84A5-75B9-4821-BD56-C66BA7625B40}" type="presParOf" srcId="{E8FBD853-9418-4245-B8D5-0C3209D3EFFB}" destId="{5F95C19A-6038-49F0-95FD-C0E650A8C2F0}" srcOrd="2" destOrd="0" presId="urn:microsoft.com/office/officeart/2018/5/layout/IconCircleLabelList"/>
    <dgm:cxn modelId="{98743F97-00BA-4F95-9C4B-65F2219EAAB8}" type="presParOf" srcId="{E8FBD853-9418-4245-B8D5-0C3209D3EFFB}" destId="{2290D36A-88F2-4382-AC10-F63E65CA64C0}" srcOrd="3" destOrd="0" presId="urn:microsoft.com/office/officeart/2018/5/layout/IconCircleLabelList"/>
    <dgm:cxn modelId="{0C5574FE-8C14-4442-B07F-34D2B66B6BBF}" type="presParOf" srcId="{FEAA0867-5357-4F84-A155-01C6B31B1921}" destId="{266E2598-C0E6-43E1-9800-8851D639E238}" srcOrd="1" destOrd="0" presId="urn:microsoft.com/office/officeart/2018/5/layout/IconCircleLabelList"/>
    <dgm:cxn modelId="{D4CCF53A-6D5A-4564-8F0C-E4831DD85E84}" type="presParOf" srcId="{FEAA0867-5357-4F84-A155-01C6B31B1921}" destId="{780D1E0D-8237-4162-A1FB-E52E25B17472}" srcOrd="2" destOrd="0" presId="urn:microsoft.com/office/officeart/2018/5/layout/IconCircleLabelList"/>
    <dgm:cxn modelId="{628852D4-6E93-4A43-9522-DEB0A46B29B7}" type="presParOf" srcId="{780D1E0D-8237-4162-A1FB-E52E25B17472}" destId="{C0CF1FE9-321D-4080-B1A7-C71680527CBB}" srcOrd="0" destOrd="0" presId="urn:microsoft.com/office/officeart/2018/5/layout/IconCircleLabelList"/>
    <dgm:cxn modelId="{1A1380AE-1362-4B90-B6F3-CEA9FA85BE5B}" type="presParOf" srcId="{780D1E0D-8237-4162-A1FB-E52E25B17472}" destId="{0EBC08B5-E1E7-40F0-AF54-D90E5D739971}" srcOrd="1" destOrd="0" presId="urn:microsoft.com/office/officeart/2018/5/layout/IconCircleLabelList"/>
    <dgm:cxn modelId="{B94B1050-D283-4414-B9A6-A211A387A859}" type="presParOf" srcId="{780D1E0D-8237-4162-A1FB-E52E25B17472}" destId="{1C84909B-7418-41F1-AAE8-A44EDE1AED79}" srcOrd="2" destOrd="0" presId="urn:microsoft.com/office/officeart/2018/5/layout/IconCircleLabelList"/>
    <dgm:cxn modelId="{E9CD95EE-7A34-4CAA-901B-8D08DCD00CC1}" type="presParOf" srcId="{780D1E0D-8237-4162-A1FB-E52E25B17472}" destId="{42FFA6B6-9D9B-4E72-8D85-C70DF27687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A8684-6902-410E-993F-5FE0EE070B7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E0BB9-48C2-4AC2-8D9D-05E749F693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To produce the hydroxide floc, enough alkalinity should present in the water</a:t>
          </a:r>
        </a:p>
      </dgm:t>
    </dgm:pt>
    <dgm:pt modelId="{A1C4B5FE-E344-4BF9-B069-3A4CA001D9DB}" type="parTrans" cxnId="{7D35164E-C94D-47A1-A987-4B0256ADA333}">
      <dgm:prSet/>
      <dgm:spPr/>
      <dgm:t>
        <a:bodyPr/>
        <a:lstStyle/>
        <a:p>
          <a:endParaRPr lang="en-US"/>
        </a:p>
      </dgm:t>
    </dgm:pt>
    <dgm:pt modelId="{D47F19FB-DFC7-4E50-92F5-F744FC754280}" type="sibTrans" cxnId="{7D35164E-C94D-47A1-A987-4B0256ADA3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6A3796-18E4-4559-B774-9395C8ABD0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If alkalinity is not enough, then it should be added. Usually hydrated lime is used for  that purpose (optimum pH is 4.5 – 8)</a:t>
          </a:r>
        </a:p>
      </dgm:t>
    </dgm:pt>
    <dgm:pt modelId="{89A7435C-D785-451F-A3F2-53FD6033F783}" type="parTrans" cxnId="{1F5ACE7A-09E7-450C-925A-C068D7438E0E}">
      <dgm:prSet/>
      <dgm:spPr/>
      <dgm:t>
        <a:bodyPr/>
        <a:lstStyle/>
        <a:p>
          <a:endParaRPr lang="en-US"/>
        </a:p>
      </dgm:t>
    </dgm:pt>
    <dgm:pt modelId="{874C2542-A940-4C51-B3C8-D34A431C1286}" type="sibTrans" cxnId="{1F5ACE7A-09E7-450C-925A-C068D7438E0E}">
      <dgm:prSet/>
      <dgm:spPr/>
      <dgm:t>
        <a:bodyPr/>
        <a:lstStyle/>
        <a:p>
          <a:endParaRPr lang="en-US"/>
        </a:p>
      </dgm:t>
    </dgm:pt>
    <dgm:pt modelId="{768849A6-AE85-4652-BB0B-C7C0CC737FF1}" type="pres">
      <dgm:prSet presAssocID="{294A8684-6902-410E-993F-5FE0EE070B7C}" presName="root" presStyleCnt="0">
        <dgm:presLayoutVars>
          <dgm:dir/>
          <dgm:resizeHandles val="exact"/>
        </dgm:presLayoutVars>
      </dgm:prSet>
      <dgm:spPr/>
    </dgm:pt>
    <dgm:pt modelId="{17F7768E-5335-455A-9A4D-1BD73626C5B9}" type="pres">
      <dgm:prSet presAssocID="{294A8684-6902-410E-993F-5FE0EE070B7C}" presName="container" presStyleCnt="0">
        <dgm:presLayoutVars>
          <dgm:dir/>
          <dgm:resizeHandles val="exact"/>
        </dgm:presLayoutVars>
      </dgm:prSet>
      <dgm:spPr/>
    </dgm:pt>
    <dgm:pt modelId="{B6E7E1DB-7370-411D-8055-A0F0769F2FED}" type="pres">
      <dgm:prSet presAssocID="{723E0BB9-48C2-4AC2-8D9D-05E749F693BC}" presName="compNode" presStyleCnt="0"/>
      <dgm:spPr/>
    </dgm:pt>
    <dgm:pt modelId="{154F1840-18E7-4F39-8C59-A10222A6CEFB}" type="pres">
      <dgm:prSet presAssocID="{723E0BB9-48C2-4AC2-8D9D-05E749F693BC}" presName="iconBgRect" presStyleLbl="bgShp" presStyleIdx="0" presStyleCnt="2" custLinFactY="-71136" custLinFactNeighborX="31689" custLinFactNeighborY="-100000"/>
      <dgm:spPr/>
    </dgm:pt>
    <dgm:pt modelId="{13431885-D6BD-455B-B837-A073B3158F24}" type="pres">
      <dgm:prSet presAssocID="{723E0BB9-48C2-4AC2-8D9D-05E749F693BC}" presName="iconRect" presStyleLbl="node1" presStyleIdx="0" presStyleCnt="2" custLinFactY="-107171" custLinFactNeighborX="52180" custLinFactNeighborY="-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05AF612D-5904-4734-B549-7ABC3E3F1FD4}" type="pres">
      <dgm:prSet presAssocID="{723E0BB9-48C2-4AC2-8D9D-05E749F693BC}" presName="spaceRect" presStyleCnt="0"/>
      <dgm:spPr/>
    </dgm:pt>
    <dgm:pt modelId="{66A0FE23-5296-412D-8D26-BC38BDEEA75E}" type="pres">
      <dgm:prSet presAssocID="{723E0BB9-48C2-4AC2-8D9D-05E749F693BC}" presName="textRect" presStyleLbl="revTx" presStyleIdx="0" presStyleCnt="2" custScaleX="139771" custLinFactY="-78638" custLinFactNeighborX="44285" custLinFactNeighborY="-100000">
        <dgm:presLayoutVars>
          <dgm:chMax val="1"/>
          <dgm:chPref val="1"/>
        </dgm:presLayoutVars>
      </dgm:prSet>
      <dgm:spPr/>
    </dgm:pt>
    <dgm:pt modelId="{850B74C2-9898-4298-95F9-19A211C664CC}" type="pres">
      <dgm:prSet presAssocID="{D47F19FB-DFC7-4E50-92F5-F744FC754280}" presName="sibTrans" presStyleLbl="sibTrans2D1" presStyleIdx="0" presStyleCnt="0"/>
      <dgm:spPr/>
    </dgm:pt>
    <dgm:pt modelId="{FF4A7520-93B6-4A9C-910C-25F243087E12}" type="pres">
      <dgm:prSet presAssocID="{BC6A3796-18E4-4559-B774-9395C8ABD098}" presName="compNode" presStyleCnt="0"/>
      <dgm:spPr/>
    </dgm:pt>
    <dgm:pt modelId="{C1B18EDC-74F8-4E46-84B7-980E53BA3BA5}" type="pres">
      <dgm:prSet presAssocID="{BC6A3796-18E4-4559-B774-9395C8ABD098}" presName="iconBgRect" presStyleLbl="bgShp" presStyleIdx="1" presStyleCnt="2" custLinFactX="-200000" custLinFactNeighborX="-213399" custLinFactNeighborY="57925"/>
      <dgm:spPr/>
    </dgm:pt>
    <dgm:pt modelId="{E1C25AAD-209E-45B4-96F9-AED3937397DF}" type="pres">
      <dgm:prSet presAssocID="{BC6A3796-18E4-4559-B774-9395C8ABD098}" presName="iconRect" presStyleLbl="node1" presStyleIdx="1" presStyleCnt="2" custLinFactX="-312756" custLinFactNeighborX="-400000" custLinFactNeighborY="998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8F76CBC8-D59F-4900-90BC-B0D16F97DA49}" type="pres">
      <dgm:prSet presAssocID="{BC6A3796-18E4-4559-B774-9395C8ABD098}" presName="spaceRect" presStyleCnt="0"/>
      <dgm:spPr/>
    </dgm:pt>
    <dgm:pt modelId="{052A523F-652A-4176-942C-C6FA2853D4C3}" type="pres">
      <dgm:prSet presAssocID="{BC6A3796-18E4-4559-B774-9395C8ABD098}" presName="textRect" presStyleLbl="revTx" presStyleIdx="1" presStyleCnt="2" custScaleX="181101" custLinFactX="-23875" custLinFactNeighborX="-100000" custLinFactNeighborY="57925">
        <dgm:presLayoutVars>
          <dgm:chMax val="1"/>
          <dgm:chPref val="1"/>
        </dgm:presLayoutVars>
      </dgm:prSet>
      <dgm:spPr/>
    </dgm:pt>
  </dgm:ptLst>
  <dgm:cxnLst>
    <dgm:cxn modelId="{AF73AF1C-7CE9-405F-B044-76266A1A5996}" type="presOf" srcId="{D47F19FB-DFC7-4E50-92F5-F744FC754280}" destId="{850B74C2-9898-4298-95F9-19A211C664CC}" srcOrd="0" destOrd="0" presId="urn:microsoft.com/office/officeart/2018/2/layout/IconCircleList"/>
    <dgm:cxn modelId="{7D35164E-C94D-47A1-A987-4B0256ADA333}" srcId="{294A8684-6902-410E-993F-5FE0EE070B7C}" destId="{723E0BB9-48C2-4AC2-8D9D-05E749F693BC}" srcOrd="0" destOrd="0" parTransId="{A1C4B5FE-E344-4BF9-B069-3A4CA001D9DB}" sibTransId="{D47F19FB-DFC7-4E50-92F5-F744FC754280}"/>
    <dgm:cxn modelId="{1F5ACE7A-09E7-450C-925A-C068D7438E0E}" srcId="{294A8684-6902-410E-993F-5FE0EE070B7C}" destId="{BC6A3796-18E4-4559-B774-9395C8ABD098}" srcOrd="1" destOrd="0" parTransId="{89A7435C-D785-451F-A3F2-53FD6033F783}" sibTransId="{874C2542-A940-4C51-B3C8-D34A431C1286}"/>
    <dgm:cxn modelId="{A3F51F81-1562-4893-A737-DFF9F6DD8248}" type="presOf" srcId="{BC6A3796-18E4-4559-B774-9395C8ABD098}" destId="{052A523F-652A-4176-942C-C6FA2853D4C3}" srcOrd="0" destOrd="0" presId="urn:microsoft.com/office/officeart/2018/2/layout/IconCircleList"/>
    <dgm:cxn modelId="{B9F6E8C6-A076-4535-B3AA-EA30621DFF83}" type="presOf" srcId="{294A8684-6902-410E-993F-5FE0EE070B7C}" destId="{768849A6-AE85-4652-BB0B-C7C0CC737FF1}" srcOrd="0" destOrd="0" presId="urn:microsoft.com/office/officeart/2018/2/layout/IconCircleList"/>
    <dgm:cxn modelId="{DA1F16CF-477A-4279-8C04-D511FA12FE14}" type="presOf" srcId="{723E0BB9-48C2-4AC2-8D9D-05E749F693BC}" destId="{66A0FE23-5296-412D-8D26-BC38BDEEA75E}" srcOrd="0" destOrd="0" presId="urn:microsoft.com/office/officeart/2018/2/layout/IconCircleList"/>
    <dgm:cxn modelId="{E1FF8ED8-13F0-44C6-9C06-C8A8BEC2DBFE}" type="presParOf" srcId="{768849A6-AE85-4652-BB0B-C7C0CC737FF1}" destId="{17F7768E-5335-455A-9A4D-1BD73626C5B9}" srcOrd="0" destOrd="0" presId="urn:microsoft.com/office/officeart/2018/2/layout/IconCircleList"/>
    <dgm:cxn modelId="{4F3035AF-65C2-4C25-9D10-03AFDC11845D}" type="presParOf" srcId="{17F7768E-5335-455A-9A4D-1BD73626C5B9}" destId="{B6E7E1DB-7370-411D-8055-A0F0769F2FED}" srcOrd="0" destOrd="0" presId="urn:microsoft.com/office/officeart/2018/2/layout/IconCircleList"/>
    <dgm:cxn modelId="{0DD0E723-3AAF-4782-B638-763F722CBE7B}" type="presParOf" srcId="{B6E7E1DB-7370-411D-8055-A0F0769F2FED}" destId="{154F1840-18E7-4F39-8C59-A10222A6CEFB}" srcOrd="0" destOrd="0" presId="urn:microsoft.com/office/officeart/2018/2/layout/IconCircleList"/>
    <dgm:cxn modelId="{A2B8E2FA-4A10-4B27-BD5C-E88A16706B3C}" type="presParOf" srcId="{B6E7E1DB-7370-411D-8055-A0F0769F2FED}" destId="{13431885-D6BD-455B-B837-A073B3158F24}" srcOrd="1" destOrd="0" presId="urn:microsoft.com/office/officeart/2018/2/layout/IconCircleList"/>
    <dgm:cxn modelId="{BD0AF948-E884-4BF0-BFD0-D77430B9AB50}" type="presParOf" srcId="{B6E7E1DB-7370-411D-8055-A0F0769F2FED}" destId="{05AF612D-5904-4734-B549-7ABC3E3F1FD4}" srcOrd="2" destOrd="0" presId="urn:microsoft.com/office/officeart/2018/2/layout/IconCircleList"/>
    <dgm:cxn modelId="{0269FD3E-FAC5-46D0-A6AD-9E5AFF65485A}" type="presParOf" srcId="{B6E7E1DB-7370-411D-8055-A0F0769F2FED}" destId="{66A0FE23-5296-412D-8D26-BC38BDEEA75E}" srcOrd="3" destOrd="0" presId="urn:microsoft.com/office/officeart/2018/2/layout/IconCircleList"/>
    <dgm:cxn modelId="{20D45CAE-DC66-46ED-AB05-C25B1CF118C2}" type="presParOf" srcId="{17F7768E-5335-455A-9A4D-1BD73626C5B9}" destId="{850B74C2-9898-4298-95F9-19A211C664CC}" srcOrd="1" destOrd="0" presId="urn:microsoft.com/office/officeart/2018/2/layout/IconCircleList"/>
    <dgm:cxn modelId="{F73701E5-CEA2-4DB8-A00F-91548DA1F345}" type="presParOf" srcId="{17F7768E-5335-455A-9A4D-1BD73626C5B9}" destId="{FF4A7520-93B6-4A9C-910C-25F243087E12}" srcOrd="2" destOrd="0" presId="urn:microsoft.com/office/officeart/2018/2/layout/IconCircleList"/>
    <dgm:cxn modelId="{31D31D02-07F5-4CAC-8CAB-BCBDD6DE143C}" type="presParOf" srcId="{FF4A7520-93B6-4A9C-910C-25F243087E12}" destId="{C1B18EDC-74F8-4E46-84B7-980E53BA3BA5}" srcOrd="0" destOrd="0" presId="urn:microsoft.com/office/officeart/2018/2/layout/IconCircleList"/>
    <dgm:cxn modelId="{8BBAB2A2-0635-4243-BAC9-6F19023845B8}" type="presParOf" srcId="{FF4A7520-93B6-4A9C-910C-25F243087E12}" destId="{E1C25AAD-209E-45B4-96F9-AED3937397DF}" srcOrd="1" destOrd="0" presId="urn:microsoft.com/office/officeart/2018/2/layout/IconCircleList"/>
    <dgm:cxn modelId="{6793A545-72FB-4928-A989-71C856915A7A}" type="presParOf" srcId="{FF4A7520-93B6-4A9C-910C-25F243087E12}" destId="{8F76CBC8-D59F-4900-90BC-B0D16F97DA49}" srcOrd="2" destOrd="0" presId="urn:microsoft.com/office/officeart/2018/2/layout/IconCircleList"/>
    <dgm:cxn modelId="{3F24703A-F191-4364-A2C9-670BC8A2A9FF}" type="presParOf" srcId="{FF4A7520-93B6-4A9C-910C-25F243087E12}" destId="{052A523F-652A-4176-942C-C6FA2853D4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5D3958-3E5F-47CB-94F4-2F5A995204D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D9C73-42F9-4A3E-AAFD-518CF58B71C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Requires alkalinity in the form of hydroxide to react rapidly [Ca(OH)</a:t>
          </a:r>
          <a:r>
            <a: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</a:p>
      </dgm:t>
    </dgm:pt>
    <dgm:pt modelId="{D118C3C6-F47D-42B9-949B-811C89BBF965}" type="parTrans" cxnId="{9FBF92AB-C661-4B6E-B163-9114DA745185}">
      <dgm:prSet/>
      <dgm:spPr/>
      <dgm:t>
        <a:bodyPr/>
        <a:lstStyle/>
        <a:p>
          <a:endParaRPr lang="en-US"/>
        </a:p>
      </dgm:t>
    </dgm:pt>
    <dgm:pt modelId="{6B25824E-00EC-491B-9D5E-313026A4A2A4}" type="sibTrans" cxnId="{9FBF92AB-C661-4B6E-B163-9114DA745185}">
      <dgm:prSet/>
      <dgm:spPr/>
      <dgm:t>
        <a:bodyPr/>
        <a:lstStyle/>
        <a:p>
          <a:endParaRPr lang="en-US"/>
        </a:p>
      </dgm:t>
    </dgm:pt>
    <dgm:pt modelId="{8EA4ECF3-732D-423A-8DB9-EC350A1354C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The pH should be raised to about 9.5 and excess lime is stabilized</a:t>
          </a:r>
        </a:p>
      </dgm:t>
    </dgm:pt>
    <dgm:pt modelId="{E008C95F-966C-4497-8ED9-E8BEA2984498}" type="parTrans" cxnId="{5E529951-C52E-40B9-8514-DAC18CBA9C58}">
      <dgm:prSet/>
      <dgm:spPr/>
      <dgm:t>
        <a:bodyPr/>
        <a:lstStyle/>
        <a:p>
          <a:endParaRPr lang="en-US"/>
        </a:p>
      </dgm:t>
    </dgm:pt>
    <dgm:pt modelId="{BA4CBBA5-FAD9-4596-9D75-848B6F610333}" type="sibTrans" cxnId="{5E529951-C52E-40B9-8514-DAC18CBA9C58}">
      <dgm:prSet/>
      <dgm:spPr/>
      <dgm:t>
        <a:bodyPr/>
        <a:lstStyle/>
        <a:p>
          <a:endParaRPr lang="en-US"/>
        </a:p>
      </dgm:t>
    </dgm:pt>
    <dgm:pt modelId="{987788EC-8C6C-4206-A245-B2B966A8B5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More expensive than alum</a:t>
          </a:r>
        </a:p>
      </dgm:t>
    </dgm:pt>
    <dgm:pt modelId="{358B98E8-409C-4D12-AAEF-3BB098CA8734}" type="parTrans" cxnId="{C7871C3D-B919-48CB-AC5C-B3D54B454F9D}">
      <dgm:prSet/>
      <dgm:spPr/>
      <dgm:t>
        <a:bodyPr/>
        <a:lstStyle/>
        <a:p>
          <a:endParaRPr lang="en-US"/>
        </a:p>
      </dgm:t>
    </dgm:pt>
    <dgm:pt modelId="{D0D1BF3A-F164-43DB-9C58-F8867ADB846D}" type="sibTrans" cxnId="{C7871C3D-B919-48CB-AC5C-B3D54B454F9D}">
      <dgm:prSet/>
      <dgm:spPr/>
      <dgm:t>
        <a:bodyPr/>
        <a:lstStyle/>
        <a:p>
          <a:endParaRPr lang="en-US"/>
        </a:p>
      </dgm:t>
    </dgm:pt>
    <dgm:pt modelId="{FCE5FCE9-DD91-4D02-AEEC-088B4208D6D8}" type="pres">
      <dgm:prSet presAssocID="{D25D3958-3E5F-47CB-94F4-2F5A995204DF}" presName="root" presStyleCnt="0">
        <dgm:presLayoutVars>
          <dgm:dir/>
          <dgm:resizeHandles val="exact"/>
        </dgm:presLayoutVars>
      </dgm:prSet>
      <dgm:spPr/>
    </dgm:pt>
    <dgm:pt modelId="{1BC6EB76-B67B-4A53-9542-DEE29B2F4895}" type="pres">
      <dgm:prSet presAssocID="{EE7D9C73-42F9-4A3E-AAFD-518CF58B71CB}" presName="compNode" presStyleCnt="0"/>
      <dgm:spPr/>
    </dgm:pt>
    <dgm:pt modelId="{1B6234F5-6169-4197-B32A-2421D0D19837}" type="pres">
      <dgm:prSet presAssocID="{EE7D9C73-42F9-4A3E-AAFD-518CF58B71CB}" presName="iconBgRect" presStyleLbl="bgShp" presStyleIdx="0" presStyleCnt="3"/>
      <dgm:spPr/>
    </dgm:pt>
    <dgm:pt modelId="{3E2C2203-91BB-4AF2-A384-9F07E032A7B5}" type="pres">
      <dgm:prSet presAssocID="{EE7D9C73-42F9-4A3E-AAFD-518CF58B71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109DFEF5-C714-4E56-8BEA-F285B5C19B48}" type="pres">
      <dgm:prSet presAssocID="{EE7D9C73-42F9-4A3E-AAFD-518CF58B71CB}" presName="spaceRect" presStyleCnt="0"/>
      <dgm:spPr/>
    </dgm:pt>
    <dgm:pt modelId="{E88856EE-8C8B-4044-9236-58597190CA79}" type="pres">
      <dgm:prSet presAssocID="{EE7D9C73-42F9-4A3E-AAFD-518CF58B71CB}" presName="textRect" presStyleLbl="revTx" presStyleIdx="0" presStyleCnt="3">
        <dgm:presLayoutVars>
          <dgm:chMax val="1"/>
          <dgm:chPref val="1"/>
        </dgm:presLayoutVars>
      </dgm:prSet>
      <dgm:spPr/>
    </dgm:pt>
    <dgm:pt modelId="{8A61347E-CA48-437C-9BAD-463975DEB78C}" type="pres">
      <dgm:prSet presAssocID="{6B25824E-00EC-491B-9D5E-313026A4A2A4}" presName="sibTrans" presStyleCnt="0"/>
      <dgm:spPr/>
    </dgm:pt>
    <dgm:pt modelId="{5DDE7F51-0CFF-49DB-A60E-6CFE0C777211}" type="pres">
      <dgm:prSet presAssocID="{8EA4ECF3-732D-423A-8DB9-EC350A1354C7}" presName="compNode" presStyleCnt="0"/>
      <dgm:spPr/>
    </dgm:pt>
    <dgm:pt modelId="{A1C9E57D-5987-479A-BDBA-E7BB19D119FB}" type="pres">
      <dgm:prSet presAssocID="{8EA4ECF3-732D-423A-8DB9-EC350A1354C7}" presName="iconBgRect" presStyleLbl="bgShp" presStyleIdx="1" presStyleCnt="3"/>
      <dgm:spPr/>
    </dgm:pt>
    <dgm:pt modelId="{04B0E4C4-687B-4A13-8611-728508FE77A4}" type="pres">
      <dgm:prSet presAssocID="{8EA4ECF3-732D-423A-8DB9-EC350A1354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69380B-4D6D-443B-A097-C538F5C4E305}" type="pres">
      <dgm:prSet presAssocID="{8EA4ECF3-732D-423A-8DB9-EC350A1354C7}" presName="spaceRect" presStyleCnt="0"/>
      <dgm:spPr/>
    </dgm:pt>
    <dgm:pt modelId="{277B8688-3D71-4367-B63A-B8D1790C1910}" type="pres">
      <dgm:prSet presAssocID="{8EA4ECF3-732D-423A-8DB9-EC350A1354C7}" presName="textRect" presStyleLbl="revTx" presStyleIdx="1" presStyleCnt="3">
        <dgm:presLayoutVars>
          <dgm:chMax val="1"/>
          <dgm:chPref val="1"/>
        </dgm:presLayoutVars>
      </dgm:prSet>
      <dgm:spPr/>
    </dgm:pt>
    <dgm:pt modelId="{C4FBC15F-315F-4C2D-B7DC-68EF722CB0A7}" type="pres">
      <dgm:prSet presAssocID="{BA4CBBA5-FAD9-4596-9D75-848B6F610333}" presName="sibTrans" presStyleCnt="0"/>
      <dgm:spPr/>
    </dgm:pt>
    <dgm:pt modelId="{DDD85CF2-D8C4-411B-999A-D185BCDA1901}" type="pres">
      <dgm:prSet presAssocID="{987788EC-8C6C-4206-A245-B2B966A8B599}" presName="compNode" presStyleCnt="0"/>
      <dgm:spPr/>
    </dgm:pt>
    <dgm:pt modelId="{C5713799-AFF9-472E-9987-2483F79448A6}" type="pres">
      <dgm:prSet presAssocID="{987788EC-8C6C-4206-A245-B2B966A8B599}" presName="iconBgRect" presStyleLbl="bgShp" presStyleIdx="2" presStyleCnt="3"/>
      <dgm:spPr/>
    </dgm:pt>
    <dgm:pt modelId="{A87C8891-A8D0-4B71-91F7-FE7381DD6C09}" type="pres">
      <dgm:prSet presAssocID="{987788EC-8C6C-4206-A245-B2B966A8B5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02D86B6-FBFD-4480-A73E-1D8E311D02CC}" type="pres">
      <dgm:prSet presAssocID="{987788EC-8C6C-4206-A245-B2B966A8B599}" presName="spaceRect" presStyleCnt="0"/>
      <dgm:spPr/>
    </dgm:pt>
    <dgm:pt modelId="{54D15113-A7B6-40B9-8A69-6817BFCAFD7A}" type="pres">
      <dgm:prSet presAssocID="{987788EC-8C6C-4206-A245-B2B966A8B5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871C3D-B919-48CB-AC5C-B3D54B454F9D}" srcId="{D25D3958-3E5F-47CB-94F4-2F5A995204DF}" destId="{987788EC-8C6C-4206-A245-B2B966A8B599}" srcOrd="2" destOrd="0" parTransId="{358B98E8-409C-4D12-AAEF-3BB098CA8734}" sibTransId="{D0D1BF3A-F164-43DB-9C58-F8867ADB846D}"/>
    <dgm:cxn modelId="{6F11505C-1DD7-477D-AB34-6520E087ADE3}" type="presOf" srcId="{EE7D9C73-42F9-4A3E-AAFD-518CF58B71CB}" destId="{E88856EE-8C8B-4044-9236-58597190CA79}" srcOrd="0" destOrd="0" presId="urn:microsoft.com/office/officeart/2018/5/layout/IconCircleLabelList"/>
    <dgm:cxn modelId="{5E529951-C52E-40B9-8514-DAC18CBA9C58}" srcId="{D25D3958-3E5F-47CB-94F4-2F5A995204DF}" destId="{8EA4ECF3-732D-423A-8DB9-EC350A1354C7}" srcOrd="1" destOrd="0" parTransId="{E008C95F-966C-4497-8ED9-E8BEA2984498}" sibTransId="{BA4CBBA5-FAD9-4596-9D75-848B6F610333}"/>
    <dgm:cxn modelId="{F1168080-E22A-4910-B946-51EF3B31882B}" type="presOf" srcId="{987788EC-8C6C-4206-A245-B2B966A8B599}" destId="{54D15113-A7B6-40B9-8A69-6817BFCAFD7A}" srcOrd="0" destOrd="0" presId="urn:microsoft.com/office/officeart/2018/5/layout/IconCircleLabelList"/>
    <dgm:cxn modelId="{9FBF92AB-C661-4B6E-B163-9114DA745185}" srcId="{D25D3958-3E5F-47CB-94F4-2F5A995204DF}" destId="{EE7D9C73-42F9-4A3E-AAFD-518CF58B71CB}" srcOrd="0" destOrd="0" parTransId="{D118C3C6-F47D-42B9-949B-811C89BBF965}" sibTransId="{6B25824E-00EC-491B-9D5E-313026A4A2A4}"/>
    <dgm:cxn modelId="{803742B3-50C2-4672-9F9A-8F407C419185}" type="presOf" srcId="{D25D3958-3E5F-47CB-94F4-2F5A995204DF}" destId="{FCE5FCE9-DD91-4D02-AEEC-088B4208D6D8}" srcOrd="0" destOrd="0" presId="urn:microsoft.com/office/officeart/2018/5/layout/IconCircleLabelList"/>
    <dgm:cxn modelId="{B4FE49B9-C4B2-4424-8200-9C21C099A70A}" type="presOf" srcId="{8EA4ECF3-732D-423A-8DB9-EC350A1354C7}" destId="{277B8688-3D71-4367-B63A-B8D1790C1910}" srcOrd="0" destOrd="0" presId="urn:microsoft.com/office/officeart/2018/5/layout/IconCircleLabelList"/>
    <dgm:cxn modelId="{6C92604F-EFC2-42BD-92CA-B67547902D50}" type="presParOf" srcId="{FCE5FCE9-DD91-4D02-AEEC-088B4208D6D8}" destId="{1BC6EB76-B67B-4A53-9542-DEE29B2F4895}" srcOrd="0" destOrd="0" presId="urn:microsoft.com/office/officeart/2018/5/layout/IconCircleLabelList"/>
    <dgm:cxn modelId="{3F784E1C-5EA4-4E14-8AF5-D215553DB050}" type="presParOf" srcId="{1BC6EB76-B67B-4A53-9542-DEE29B2F4895}" destId="{1B6234F5-6169-4197-B32A-2421D0D19837}" srcOrd="0" destOrd="0" presId="urn:microsoft.com/office/officeart/2018/5/layout/IconCircleLabelList"/>
    <dgm:cxn modelId="{C56056EB-753C-425A-826A-E18EC04BE286}" type="presParOf" srcId="{1BC6EB76-B67B-4A53-9542-DEE29B2F4895}" destId="{3E2C2203-91BB-4AF2-A384-9F07E032A7B5}" srcOrd="1" destOrd="0" presId="urn:microsoft.com/office/officeart/2018/5/layout/IconCircleLabelList"/>
    <dgm:cxn modelId="{9E172D30-79A5-4C2E-8A45-EEB102882AB7}" type="presParOf" srcId="{1BC6EB76-B67B-4A53-9542-DEE29B2F4895}" destId="{109DFEF5-C714-4E56-8BEA-F285B5C19B48}" srcOrd="2" destOrd="0" presId="urn:microsoft.com/office/officeart/2018/5/layout/IconCircleLabelList"/>
    <dgm:cxn modelId="{EC90CDAC-2362-4130-8FDC-DEB94429ECBC}" type="presParOf" srcId="{1BC6EB76-B67B-4A53-9542-DEE29B2F4895}" destId="{E88856EE-8C8B-4044-9236-58597190CA79}" srcOrd="3" destOrd="0" presId="urn:microsoft.com/office/officeart/2018/5/layout/IconCircleLabelList"/>
    <dgm:cxn modelId="{5BF9363F-76CC-4701-95E5-7B13E997ABF8}" type="presParOf" srcId="{FCE5FCE9-DD91-4D02-AEEC-088B4208D6D8}" destId="{8A61347E-CA48-437C-9BAD-463975DEB78C}" srcOrd="1" destOrd="0" presId="urn:microsoft.com/office/officeart/2018/5/layout/IconCircleLabelList"/>
    <dgm:cxn modelId="{3E3B43BC-655E-43AC-8025-A3AA1E41F7AF}" type="presParOf" srcId="{FCE5FCE9-DD91-4D02-AEEC-088B4208D6D8}" destId="{5DDE7F51-0CFF-49DB-A60E-6CFE0C777211}" srcOrd="2" destOrd="0" presId="urn:microsoft.com/office/officeart/2018/5/layout/IconCircleLabelList"/>
    <dgm:cxn modelId="{003C60D9-CEEF-40B1-91EE-67624CB779EF}" type="presParOf" srcId="{5DDE7F51-0CFF-49DB-A60E-6CFE0C777211}" destId="{A1C9E57D-5987-479A-BDBA-E7BB19D119FB}" srcOrd="0" destOrd="0" presId="urn:microsoft.com/office/officeart/2018/5/layout/IconCircleLabelList"/>
    <dgm:cxn modelId="{ACB74C6D-C3A9-409D-9FB8-6105BB7743D5}" type="presParOf" srcId="{5DDE7F51-0CFF-49DB-A60E-6CFE0C777211}" destId="{04B0E4C4-687B-4A13-8611-728508FE77A4}" srcOrd="1" destOrd="0" presId="urn:microsoft.com/office/officeart/2018/5/layout/IconCircleLabelList"/>
    <dgm:cxn modelId="{B834EFC5-E6F7-416D-8D54-AAAC63867173}" type="presParOf" srcId="{5DDE7F51-0CFF-49DB-A60E-6CFE0C777211}" destId="{1D69380B-4D6D-443B-A097-C538F5C4E305}" srcOrd="2" destOrd="0" presId="urn:microsoft.com/office/officeart/2018/5/layout/IconCircleLabelList"/>
    <dgm:cxn modelId="{D815E752-0013-4F30-B7BF-FA9EC3CCD98D}" type="presParOf" srcId="{5DDE7F51-0CFF-49DB-A60E-6CFE0C777211}" destId="{277B8688-3D71-4367-B63A-B8D1790C1910}" srcOrd="3" destOrd="0" presId="urn:microsoft.com/office/officeart/2018/5/layout/IconCircleLabelList"/>
    <dgm:cxn modelId="{C2B3BC3D-C24D-40F3-9561-CB58886B6DDA}" type="presParOf" srcId="{FCE5FCE9-DD91-4D02-AEEC-088B4208D6D8}" destId="{C4FBC15F-315F-4C2D-B7DC-68EF722CB0A7}" srcOrd="3" destOrd="0" presId="urn:microsoft.com/office/officeart/2018/5/layout/IconCircleLabelList"/>
    <dgm:cxn modelId="{D53E1C72-8A3E-41A2-85F8-F1710B05F8A6}" type="presParOf" srcId="{FCE5FCE9-DD91-4D02-AEEC-088B4208D6D8}" destId="{DDD85CF2-D8C4-411B-999A-D185BCDA1901}" srcOrd="4" destOrd="0" presId="urn:microsoft.com/office/officeart/2018/5/layout/IconCircleLabelList"/>
    <dgm:cxn modelId="{88FA0FA7-6BE5-4057-9684-B520F4BEB55D}" type="presParOf" srcId="{DDD85CF2-D8C4-411B-999A-D185BCDA1901}" destId="{C5713799-AFF9-472E-9987-2483F79448A6}" srcOrd="0" destOrd="0" presId="urn:microsoft.com/office/officeart/2018/5/layout/IconCircleLabelList"/>
    <dgm:cxn modelId="{42E14DC8-6ABC-4CB2-91A1-D1C516B3AA34}" type="presParOf" srcId="{DDD85CF2-D8C4-411B-999A-D185BCDA1901}" destId="{A87C8891-A8D0-4B71-91F7-FE7381DD6C09}" srcOrd="1" destOrd="0" presId="urn:microsoft.com/office/officeart/2018/5/layout/IconCircleLabelList"/>
    <dgm:cxn modelId="{4CF2256A-B9C5-4A6E-9028-5C8B45D3D9F4}" type="presParOf" srcId="{DDD85CF2-D8C4-411B-999A-D185BCDA1901}" destId="{702D86B6-FBFD-4480-A73E-1D8E311D02CC}" srcOrd="2" destOrd="0" presId="urn:microsoft.com/office/officeart/2018/5/layout/IconCircleLabelList"/>
    <dgm:cxn modelId="{6A788144-9643-470C-BFE0-06171B1386BF}" type="presParOf" srcId="{DDD85CF2-D8C4-411B-999A-D185BCDA1901}" destId="{54D15113-A7B6-40B9-8A69-6817BFCAFD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B217E3-4936-4939-8BF7-7F63855AFE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C5A174-2A56-4AE5-8B34-92E7822A9040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It reacts with alkalinity presents in water</a:t>
          </a:r>
        </a:p>
      </dgm:t>
    </dgm:pt>
    <dgm:pt modelId="{E7328082-D547-408B-9A5F-1CF27313379A}" type="parTrans" cxnId="{313BA5C9-FABA-42B6-A2DD-06B516524B50}">
      <dgm:prSet/>
      <dgm:spPr/>
      <dgm:t>
        <a:bodyPr/>
        <a:lstStyle/>
        <a:p>
          <a:endParaRPr lang="en-US"/>
        </a:p>
      </dgm:t>
    </dgm:pt>
    <dgm:pt modelId="{6495A99D-DCFA-4EF9-9646-22FFD8CFE2F4}" type="sibTrans" cxnId="{313BA5C9-FABA-42B6-A2DD-06B516524B50}">
      <dgm:prSet/>
      <dgm:spPr/>
      <dgm:t>
        <a:bodyPr/>
        <a:lstStyle/>
        <a:p>
          <a:endParaRPr lang="en-US"/>
        </a:p>
      </dgm:t>
    </dgm:pt>
    <dgm:pt modelId="{411EAFFD-FAF6-4985-90AC-E522CB459472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Fe(OH)</a:t>
          </a:r>
          <a:r>
            <a:rPr lang="en-US" sz="2800" baseline="-2500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 is dense and settle fast </a:t>
          </a:r>
        </a:p>
      </dgm:t>
    </dgm:pt>
    <dgm:pt modelId="{7557A188-15E0-46B3-AB89-256C7CF4D412}" type="parTrans" cxnId="{FE7C62F2-284B-4624-8F82-207293F4FD48}">
      <dgm:prSet/>
      <dgm:spPr/>
      <dgm:t>
        <a:bodyPr/>
        <a:lstStyle/>
        <a:p>
          <a:endParaRPr lang="en-US"/>
        </a:p>
      </dgm:t>
    </dgm:pt>
    <dgm:pt modelId="{8818D8E0-1E0A-4EC3-8123-382B6EB30BB3}" type="sibTrans" cxnId="{FE7C62F2-284B-4624-8F82-207293F4FD48}">
      <dgm:prSet/>
      <dgm:spPr/>
      <dgm:t>
        <a:bodyPr/>
        <a:lstStyle/>
        <a:p>
          <a:endParaRPr lang="en-US"/>
        </a:p>
      </dgm:t>
    </dgm:pt>
    <dgm:pt modelId="{B57FD7EC-AA7B-4189-9910-407ABBD8AD19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If alkalinity is not enough, hydrated lime is used</a:t>
          </a:r>
        </a:p>
      </dgm:t>
    </dgm:pt>
    <dgm:pt modelId="{D84839CB-781F-4253-9409-085BE807A8B7}" type="parTrans" cxnId="{B2B6E2C8-5FFF-4D40-B2BE-096038CB17DC}">
      <dgm:prSet/>
      <dgm:spPr/>
      <dgm:t>
        <a:bodyPr/>
        <a:lstStyle/>
        <a:p>
          <a:endParaRPr lang="en-US"/>
        </a:p>
      </dgm:t>
    </dgm:pt>
    <dgm:pt modelId="{0543BDF0-EB01-4A9C-8CA2-C40B4C641003}" type="sibTrans" cxnId="{B2B6E2C8-5FFF-4D40-B2BE-096038CB17DC}">
      <dgm:prSet/>
      <dgm:spPr/>
      <dgm:t>
        <a:bodyPr/>
        <a:lstStyle/>
        <a:p>
          <a:endParaRPr lang="en-US"/>
        </a:p>
      </dgm:t>
    </dgm:pt>
    <dgm:pt modelId="{E31B8CD6-F69F-492F-A515-0B501858B440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Optimum pH is between 4 and 12</a:t>
          </a:r>
        </a:p>
      </dgm:t>
    </dgm:pt>
    <dgm:pt modelId="{0D0422B5-630E-4D34-A9CE-E723C2CB87CB}" type="parTrans" cxnId="{03796401-0FD5-44D9-A385-73B54226EDD8}">
      <dgm:prSet/>
      <dgm:spPr/>
      <dgm:t>
        <a:bodyPr/>
        <a:lstStyle/>
        <a:p>
          <a:endParaRPr lang="en-US"/>
        </a:p>
      </dgm:t>
    </dgm:pt>
    <dgm:pt modelId="{FE4F714D-1F8E-4CA3-8FFB-F86013796CBC}" type="sibTrans" cxnId="{03796401-0FD5-44D9-A385-73B54226EDD8}">
      <dgm:prSet/>
      <dgm:spPr/>
      <dgm:t>
        <a:bodyPr/>
        <a:lstStyle/>
        <a:p>
          <a:endParaRPr lang="en-US"/>
        </a:p>
      </dgm:t>
    </dgm:pt>
    <dgm:pt modelId="{97E84CF2-D6A8-4F86-A09B-6B769F9D0E2F}" type="pres">
      <dgm:prSet presAssocID="{1BB217E3-4936-4939-8BF7-7F63855AFE5E}" presName="linear" presStyleCnt="0">
        <dgm:presLayoutVars>
          <dgm:animLvl val="lvl"/>
          <dgm:resizeHandles val="exact"/>
        </dgm:presLayoutVars>
      </dgm:prSet>
      <dgm:spPr/>
    </dgm:pt>
    <dgm:pt modelId="{2B7C75B1-17DD-45F8-BC55-4768E856E473}" type="pres">
      <dgm:prSet presAssocID="{BBC5A174-2A56-4AE5-8B34-92E7822A9040}" presName="parentText" presStyleLbl="node1" presStyleIdx="0" presStyleCnt="4" custLinFactNeighborX="-426" custLinFactNeighborY="-1562">
        <dgm:presLayoutVars>
          <dgm:chMax val="0"/>
          <dgm:bulletEnabled val="1"/>
        </dgm:presLayoutVars>
      </dgm:prSet>
      <dgm:spPr/>
    </dgm:pt>
    <dgm:pt modelId="{E5AEE2BB-E211-4DC9-B7FD-4AFF3DB77674}" type="pres">
      <dgm:prSet presAssocID="{6495A99D-DCFA-4EF9-9646-22FFD8CFE2F4}" presName="spacer" presStyleCnt="0"/>
      <dgm:spPr/>
    </dgm:pt>
    <dgm:pt modelId="{3249E525-9525-435E-95FE-51215E455748}" type="pres">
      <dgm:prSet presAssocID="{411EAFFD-FAF6-4985-90AC-E522CB4594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F2D7BD-9C49-4E5A-B224-9253FDA4A49D}" type="pres">
      <dgm:prSet presAssocID="{8818D8E0-1E0A-4EC3-8123-382B6EB30BB3}" presName="spacer" presStyleCnt="0"/>
      <dgm:spPr/>
    </dgm:pt>
    <dgm:pt modelId="{C77ED8A3-3855-4F59-8DDE-FE8BE740A55C}" type="pres">
      <dgm:prSet presAssocID="{B57FD7EC-AA7B-4189-9910-407ABBD8AD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E84E11-A53A-4864-AAEB-CBD525955E03}" type="pres">
      <dgm:prSet presAssocID="{0543BDF0-EB01-4A9C-8CA2-C40B4C641003}" presName="spacer" presStyleCnt="0"/>
      <dgm:spPr/>
    </dgm:pt>
    <dgm:pt modelId="{CB141E75-0186-47E1-B3B5-A4651FF54992}" type="pres">
      <dgm:prSet presAssocID="{E31B8CD6-F69F-492F-A515-0B501858B4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796401-0FD5-44D9-A385-73B54226EDD8}" srcId="{1BB217E3-4936-4939-8BF7-7F63855AFE5E}" destId="{E31B8CD6-F69F-492F-A515-0B501858B440}" srcOrd="3" destOrd="0" parTransId="{0D0422B5-630E-4D34-A9CE-E723C2CB87CB}" sibTransId="{FE4F714D-1F8E-4CA3-8FFB-F86013796CBC}"/>
    <dgm:cxn modelId="{35DE9D0B-C0CB-47F4-93B2-5A42D9EAD8C1}" type="presOf" srcId="{E31B8CD6-F69F-492F-A515-0B501858B440}" destId="{CB141E75-0186-47E1-B3B5-A4651FF54992}" srcOrd="0" destOrd="0" presId="urn:microsoft.com/office/officeart/2005/8/layout/vList2"/>
    <dgm:cxn modelId="{64315061-2A19-4117-B8AD-D112D3C25BC5}" type="presOf" srcId="{411EAFFD-FAF6-4985-90AC-E522CB459472}" destId="{3249E525-9525-435E-95FE-51215E455748}" srcOrd="0" destOrd="0" presId="urn:microsoft.com/office/officeart/2005/8/layout/vList2"/>
    <dgm:cxn modelId="{A7708E55-26C5-4D2F-B066-58DC14B147B9}" type="presOf" srcId="{B57FD7EC-AA7B-4189-9910-407ABBD8AD19}" destId="{C77ED8A3-3855-4F59-8DDE-FE8BE740A55C}" srcOrd="0" destOrd="0" presId="urn:microsoft.com/office/officeart/2005/8/layout/vList2"/>
    <dgm:cxn modelId="{B2B6E2C8-5FFF-4D40-B2BE-096038CB17DC}" srcId="{1BB217E3-4936-4939-8BF7-7F63855AFE5E}" destId="{B57FD7EC-AA7B-4189-9910-407ABBD8AD19}" srcOrd="2" destOrd="0" parTransId="{D84839CB-781F-4253-9409-085BE807A8B7}" sibTransId="{0543BDF0-EB01-4A9C-8CA2-C40B4C641003}"/>
    <dgm:cxn modelId="{313BA5C9-FABA-42B6-A2DD-06B516524B50}" srcId="{1BB217E3-4936-4939-8BF7-7F63855AFE5E}" destId="{BBC5A174-2A56-4AE5-8B34-92E7822A9040}" srcOrd="0" destOrd="0" parTransId="{E7328082-D547-408B-9A5F-1CF27313379A}" sibTransId="{6495A99D-DCFA-4EF9-9646-22FFD8CFE2F4}"/>
    <dgm:cxn modelId="{FE7C62F2-284B-4624-8F82-207293F4FD48}" srcId="{1BB217E3-4936-4939-8BF7-7F63855AFE5E}" destId="{411EAFFD-FAF6-4985-90AC-E522CB459472}" srcOrd="1" destOrd="0" parTransId="{7557A188-15E0-46B3-AB89-256C7CF4D412}" sibTransId="{8818D8E0-1E0A-4EC3-8123-382B6EB30BB3}"/>
    <dgm:cxn modelId="{BACDAEF2-5908-4707-B5CD-3A7485D4AA23}" type="presOf" srcId="{BBC5A174-2A56-4AE5-8B34-92E7822A9040}" destId="{2B7C75B1-17DD-45F8-BC55-4768E856E473}" srcOrd="0" destOrd="0" presId="urn:microsoft.com/office/officeart/2005/8/layout/vList2"/>
    <dgm:cxn modelId="{E46E56FF-7552-448A-A3AD-42122BD3D7A3}" type="presOf" srcId="{1BB217E3-4936-4939-8BF7-7F63855AFE5E}" destId="{97E84CF2-D6A8-4F86-A09B-6B769F9D0E2F}" srcOrd="0" destOrd="0" presId="urn:microsoft.com/office/officeart/2005/8/layout/vList2"/>
    <dgm:cxn modelId="{457D7C0B-1059-46AA-B955-61C1B208CC34}" type="presParOf" srcId="{97E84CF2-D6A8-4F86-A09B-6B769F9D0E2F}" destId="{2B7C75B1-17DD-45F8-BC55-4768E856E473}" srcOrd="0" destOrd="0" presId="urn:microsoft.com/office/officeart/2005/8/layout/vList2"/>
    <dgm:cxn modelId="{7E8052D4-0EFC-4E0D-8276-0811C59989BD}" type="presParOf" srcId="{97E84CF2-D6A8-4F86-A09B-6B769F9D0E2F}" destId="{E5AEE2BB-E211-4DC9-B7FD-4AFF3DB77674}" srcOrd="1" destOrd="0" presId="urn:microsoft.com/office/officeart/2005/8/layout/vList2"/>
    <dgm:cxn modelId="{C5F66E30-1253-4775-B319-3FD93057486A}" type="presParOf" srcId="{97E84CF2-D6A8-4F86-A09B-6B769F9D0E2F}" destId="{3249E525-9525-435E-95FE-51215E455748}" srcOrd="2" destOrd="0" presId="urn:microsoft.com/office/officeart/2005/8/layout/vList2"/>
    <dgm:cxn modelId="{994EFFC0-673A-4610-9F40-5E06A79DC550}" type="presParOf" srcId="{97E84CF2-D6A8-4F86-A09B-6B769F9D0E2F}" destId="{CEF2D7BD-9C49-4E5A-B224-9253FDA4A49D}" srcOrd="3" destOrd="0" presId="urn:microsoft.com/office/officeart/2005/8/layout/vList2"/>
    <dgm:cxn modelId="{C857FF02-5117-4419-8A90-6AB0D0282F21}" type="presParOf" srcId="{97E84CF2-D6A8-4F86-A09B-6B769F9D0E2F}" destId="{C77ED8A3-3855-4F59-8DDE-FE8BE740A55C}" srcOrd="4" destOrd="0" presId="urn:microsoft.com/office/officeart/2005/8/layout/vList2"/>
    <dgm:cxn modelId="{7F8892CF-6E0C-4235-B651-4355F812C091}" type="presParOf" srcId="{97E84CF2-D6A8-4F86-A09B-6B769F9D0E2F}" destId="{DDE84E11-A53A-4864-AAEB-CBD525955E03}" srcOrd="5" destOrd="0" presId="urn:microsoft.com/office/officeart/2005/8/layout/vList2"/>
    <dgm:cxn modelId="{8078C92A-4874-48A9-B600-A2B6A2A34D07}" type="presParOf" srcId="{97E84CF2-D6A8-4F86-A09B-6B769F9D0E2F}" destId="{CB141E75-0186-47E1-B3B5-A4651FF549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5FF48D-A82A-4BD4-9171-A4AEC25B88D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2F035-E543-48B9-9205-FEDC80CCF5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 reacts with natural alkalinity</a:t>
          </a:r>
        </a:p>
      </dgm:t>
    </dgm:pt>
    <dgm:pt modelId="{73ED4CFE-ED69-4829-922D-348059DF9537}" type="parTrans" cxnId="{0E4B4326-EF33-4BDB-BC6C-F8728FAA4CEC}">
      <dgm:prSet/>
      <dgm:spPr/>
      <dgm:t>
        <a:bodyPr/>
        <a:lstStyle/>
        <a:p>
          <a:endParaRPr lang="en-US"/>
        </a:p>
      </dgm:t>
    </dgm:pt>
    <dgm:pt modelId="{AB1C5143-E17A-429D-8DF7-FFC46C3DFF63}" type="sibTrans" cxnId="{0E4B4326-EF33-4BDB-BC6C-F8728FAA4C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30A200-9C62-400A-BC8B-48C0C78F10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If alkalinity is insufficient, lime is added</a:t>
          </a:r>
        </a:p>
      </dgm:t>
    </dgm:pt>
    <dgm:pt modelId="{70A04D0D-0D80-4A24-B494-CFA733122775}" type="parTrans" cxnId="{B79A2863-2622-4797-82D8-8BD40F16D676}">
      <dgm:prSet/>
      <dgm:spPr/>
      <dgm:t>
        <a:bodyPr/>
        <a:lstStyle/>
        <a:p>
          <a:endParaRPr lang="en-US"/>
        </a:p>
      </dgm:t>
    </dgm:pt>
    <dgm:pt modelId="{FBBF00B4-3C5D-4D00-97C6-55CF32730DB4}" type="sibTrans" cxnId="{B79A2863-2622-4797-82D8-8BD40F16D6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E6A2C3-9FDA-4F29-A38E-4E8C652AA5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Optimum pH is 4 - 12</a:t>
          </a:r>
        </a:p>
      </dgm:t>
    </dgm:pt>
    <dgm:pt modelId="{71D66584-9494-4110-9A1D-A14CA463A038}" type="parTrans" cxnId="{F8E9F122-E011-42BB-92F8-88180E162871}">
      <dgm:prSet/>
      <dgm:spPr/>
      <dgm:t>
        <a:bodyPr/>
        <a:lstStyle/>
        <a:p>
          <a:endParaRPr lang="en-US"/>
        </a:p>
      </dgm:t>
    </dgm:pt>
    <dgm:pt modelId="{71BE941C-115D-4292-BE0C-D0270AA20CE7}" type="sibTrans" cxnId="{F8E9F122-E011-42BB-92F8-88180E162871}">
      <dgm:prSet/>
      <dgm:spPr/>
      <dgm:t>
        <a:bodyPr/>
        <a:lstStyle/>
        <a:p>
          <a:endParaRPr lang="en-US"/>
        </a:p>
      </dgm:t>
    </dgm:pt>
    <dgm:pt modelId="{83ECD281-BC5A-429E-8CF7-A43C80673E3F}" type="pres">
      <dgm:prSet presAssocID="{035FF48D-A82A-4BD4-9171-A4AEC25B88D0}" presName="root" presStyleCnt="0">
        <dgm:presLayoutVars>
          <dgm:dir/>
          <dgm:resizeHandles val="exact"/>
        </dgm:presLayoutVars>
      </dgm:prSet>
      <dgm:spPr/>
    </dgm:pt>
    <dgm:pt modelId="{323A18E3-73CF-4934-85D7-F1116983779C}" type="pres">
      <dgm:prSet presAssocID="{035FF48D-A82A-4BD4-9171-A4AEC25B88D0}" presName="container" presStyleCnt="0">
        <dgm:presLayoutVars>
          <dgm:dir/>
          <dgm:resizeHandles val="exact"/>
        </dgm:presLayoutVars>
      </dgm:prSet>
      <dgm:spPr/>
    </dgm:pt>
    <dgm:pt modelId="{9BD3D5DD-2A76-49B9-992F-05240CBC0C0C}" type="pres">
      <dgm:prSet presAssocID="{0FE2F035-E543-48B9-9205-FEDC80CCF52D}" presName="compNode" presStyleCnt="0"/>
      <dgm:spPr/>
    </dgm:pt>
    <dgm:pt modelId="{DF47797C-4F5D-436C-96FC-DFC546EEE58B}" type="pres">
      <dgm:prSet presAssocID="{0FE2F035-E543-48B9-9205-FEDC80CCF52D}" presName="iconBgRect" presStyleLbl="bgShp" presStyleIdx="0" presStyleCnt="3" custLinFactY="-100000" custLinFactNeighborX="736" custLinFactNeighborY="-178709"/>
      <dgm:spPr/>
    </dgm:pt>
    <dgm:pt modelId="{F38DC529-62B8-4967-9E9A-E5B246E69371}" type="pres">
      <dgm:prSet presAssocID="{0FE2F035-E543-48B9-9205-FEDC80CCF52D}" presName="iconRect" presStyleLbl="node1" presStyleIdx="0" presStyleCnt="3" custLinFactY="-200000" custLinFactNeighborX="-10980" custLinFactNeighborY="-2339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B568AF5A-B102-44E9-8CA1-4A9132407F86}" type="pres">
      <dgm:prSet presAssocID="{0FE2F035-E543-48B9-9205-FEDC80CCF52D}" presName="spaceRect" presStyleCnt="0"/>
      <dgm:spPr/>
    </dgm:pt>
    <dgm:pt modelId="{862EE89C-DD38-488D-8A9C-036A6EB0179D}" type="pres">
      <dgm:prSet presAssocID="{0FE2F035-E543-48B9-9205-FEDC80CCF52D}" presName="textRect" presStyleLbl="revTx" presStyleIdx="0" presStyleCnt="3" custScaleX="253973" custLinFactY="-100000" custLinFactNeighborX="85130" custLinFactNeighborY="-135966">
        <dgm:presLayoutVars>
          <dgm:chMax val="1"/>
          <dgm:chPref val="1"/>
        </dgm:presLayoutVars>
      </dgm:prSet>
      <dgm:spPr/>
    </dgm:pt>
    <dgm:pt modelId="{FEF60AC2-61A2-4ABD-8DCF-5518D57D3B59}" type="pres">
      <dgm:prSet presAssocID="{AB1C5143-E17A-429D-8DF7-FFC46C3DFF63}" presName="sibTrans" presStyleLbl="sibTrans2D1" presStyleIdx="0" presStyleCnt="0"/>
      <dgm:spPr/>
    </dgm:pt>
    <dgm:pt modelId="{5B04637A-95E3-40E0-BC20-FF646035B48F}" type="pres">
      <dgm:prSet presAssocID="{8A30A200-9C62-400A-BC8B-48C0C78F1007}" presName="compNode" presStyleCnt="0"/>
      <dgm:spPr/>
    </dgm:pt>
    <dgm:pt modelId="{B78DBF65-A37F-4118-82B7-E50D7FA6135E}" type="pres">
      <dgm:prSet presAssocID="{8A30A200-9C62-400A-BC8B-48C0C78F1007}" presName="iconBgRect" presStyleLbl="bgShp" presStyleIdx="1" presStyleCnt="3" custLinFactX="-300000" custLinFactNeighborX="-387174" custLinFactNeighborY="39362"/>
      <dgm:spPr/>
    </dgm:pt>
    <dgm:pt modelId="{CE630171-3183-4B66-8749-C963F39D87B0}" type="pres">
      <dgm:prSet presAssocID="{8A30A200-9C62-400A-BC8B-48C0C78F1007}" presName="iconRect" presStyleLbl="node1" presStyleIdx="1" presStyleCnt="3" custLinFactX="-577545" custLinFactNeighborX="-600000" custLinFactNeighborY="5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55E2D0C-CA5D-45A3-882E-0022C2F82BFA}" type="pres">
      <dgm:prSet presAssocID="{8A30A200-9C62-400A-BC8B-48C0C78F1007}" presName="spaceRect" presStyleCnt="0"/>
      <dgm:spPr/>
    </dgm:pt>
    <dgm:pt modelId="{32AB348C-1579-4C21-9076-3D8D8C81BA62}" type="pres">
      <dgm:prSet presAssocID="{8A30A200-9C62-400A-BC8B-48C0C78F1007}" presName="textRect" presStyleLbl="revTx" presStyleIdx="1" presStyleCnt="3" custScaleX="295292" custLinFactX="-86601" custLinFactNeighborX="-100000" custLinFactNeighborY="38332">
        <dgm:presLayoutVars>
          <dgm:chMax val="1"/>
          <dgm:chPref val="1"/>
        </dgm:presLayoutVars>
      </dgm:prSet>
      <dgm:spPr/>
    </dgm:pt>
    <dgm:pt modelId="{81D5D7E4-E84B-467A-9E1E-847C688FEF25}" type="pres">
      <dgm:prSet presAssocID="{FBBF00B4-3C5D-4D00-97C6-55CF32730DB4}" presName="sibTrans" presStyleLbl="sibTrans2D1" presStyleIdx="0" presStyleCnt="0"/>
      <dgm:spPr/>
    </dgm:pt>
    <dgm:pt modelId="{4D45C581-7C24-4CEE-A9F3-6382AF378BEE}" type="pres">
      <dgm:prSet presAssocID="{D0E6A2C3-9FDA-4F29-A38E-4E8C652AA56A}" presName="compNode" presStyleCnt="0"/>
      <dgm:spPr/>
    </dgm:pt>
    <dgm:pt modelId="{91BC3E9D-714C-4E96-806D-E7FC4D3DC319}" type="pres">
      <dgm:prSet presAssocID="{D0E6A2C3-9FDA-4F29-A38E-4E8C652AA56A}" presName="iconBgRect" presStyleLbl="bgShp" presStyleIdx="2" presStyleCnt="3" custLinFactY="66930" custLinFactNeighborX="-57229" custLinFactNeighborY="100000"/>
      <dgm:spPr/>
    </dgm:pt>
    <dgm:pt modelId="{AD21FA76-5C53-4277-AA5E-D306FF53C8CF}" type="pres">
      <dgm:prSet presAssocID="{D0E6A2C3-9FDA-4F29-A38E-4E8C652AA56A}" presName="iconRect" presStyleLbl="node1" presStyleIdx="2" presStyleCnt="3" custLinFactY="100000" custLinFactNeighborX="-91431" custLinFactNeighborY="19504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AC5B7B6-074F-4084-AE2D-D642891730E8}" type="pres">
      <dgm:prSet presAssocID="{D0E6A2C3-9FDA-4F29-A38E-4E8C652AA56A}" presName="spaceRect" presStyleCnt="0"/>
      <dgm:spPr/>
    </dgm:pt>
    <dgm:pt modelId="{C5DC5BBA-709A-49AF-BB49-FB9A5BE1AB8C}" type="pres">
      <dgm:prSet presAssocID="{D0E6A2C3-9FDA-4F29-A38E-4E8C652AA56A}" presName="textRect" presStyleLbl="revTx" presStyleIdx="2" presStyleCnt="3" custScaleX="303587" custLinFactY="66930" custLinFactNeighborX="90141" custLinFactNeighborY="100000">
        <dgm:presLayoutVars>
          <dgm:chMax val="1"/>
          <dgm:chPref val="1"/>
        </dgm:presLayoutVars>
      </dgm:prSet>
      <dgm:spPr/>
    </dgm:pt>
  </dgm:ptLst>
  <dgm:cxnLst>
    <dgm:cxn modelId="{F8E9F122-E011-42BB-92F8-88180E162871}" srcId="{035FF48D-A82A-4BD4-9171-A4AEC25B88D0}" destId="{D0E6A2C3-9FDA-4F29-A38E-4E8C652AA56A}" srcOrd="2" destOrd="0" parTransId="{71D66584-9494-4110-9A1D-A14CA463A038}" sibTransId="{71BE941C-115D-4292-BE0C-D0270AA20CE7}"/>
    <dgm:cxn modelId="{0E4B4326-EF33-4BDB-BC6C-F8728FAA4CEC}" srcId="{035FF48D-A82A-4BD4-9171-A4AEC25B88D0}" destId="{0FE2F035-E543-48B9-9205-FEDC80CCF52D}" srcOrd="0" destOrd="0" parTransId="{73ED4CFE-ED69-4829-922D-348059DF9537}" sibTransId="{AB1C5143-E17A-429D-8DF7-FFC46C3DFF63}"/>
    <dgm:cxn modelId="{B79A2863-2622-4797-82D8-8BD40F16D676}" srcId="{035FF48D-A82A-4BD4-9171-A4AEC25B88D0}" destId="{8A30A200-9C62-400A-BC8B-48C0C78F1007}" srcOrd="1" destOrd="0" parTransId="{70A04D0D-0D80-4A24-B494-CFA733122775}" sibTransId="{FBBF00B4-3C5D-4D00-97C6-55CF32730DB4}"/>
    <dgm:cxn modelId="{54857847-1CC4-4513-A12B-AA4D0DB7A453}" type="presOf" srcId="{AB1C5143-E17A-429D-8DF7-FFC46C3DFF63}" destId="{FEF60AC2-61A2-4ABD-8DCF-5518D57D3B59}" srcOrd="0" destOrd="0" presId="urn:microsoft.com/office/officeart/2018/2/layout/IconCircleList"/>
    <dgm:cxn modelId="{17CE364C-475E-4D79-9F13-67054F973816}" type="presOf" srcId="{0FE2F035-E543-48B9-9205-FEDC80CCF52D}" destId="{862EE89C-DD38-488D-8A9C-036A6EB0179D}" srcOrd="0" destOrd="0" presId="urn:microsoft.com/office/officeart/2018/2/layout/IconCircleList"/>
    <dgm:cxn modelId="{0366A279-26B5-40CA-9CDE-9F05AB538EC2}" type="presOf" srcId="{FBBF00B4-3C5D-4D00-97C6-55CF32730DB4}" destId="{81D5D7E4-E84B-467A-9E1E-847C688FEF25}" srcOrd="0" destOrd="0" presId="urn:microsoft.com/office/officeart/2018/2/layout/IconCircleList"/>
    <dgm:cxn modelId="{28367AAF-B587-4095-8093-7CDB0BAF9EDC}" type="presOf" srcId="{035FF48D-A82A-4BD4-9171-A4AEC25B88D0}" destId="{83ECD281-BC5A-429E-8CF7-A43C80673E3F}" srcOrd="0" destOrd="0" presId="urn:microsoft.com/office/officeart/2018/2/layout/IconCircleList"/>
    <dgm:cxn modelId="{3D22B7CE-6AC6-4ACE-8732-F2AF7F42FDB0}" type="presOf" srcId="{8A30A200-9C62-400A-BC8B-48C0C78F1007}" destId="{32AB348C-1579-4C21-9076-3D8D8C81BA62}" srcOrd="0" destOrd="0" presId="urn:microsoft.com/office/officeart/2018/2/layout/IconCircleList"/>
    <dgm:cxn modelId="{EE2138D3-91A4-4FE2-A33F-D02A0535794C}" type="presOf" srcId="{D0E6A2C3-9FDA-4F29-A38E-4E8C652AA56A}" destId="{C5DC5BBA-709A-49AF-BB49-FB9A5BE1AB8C}" srcOrd="0" destOrd="0" presId="urn:microsoft.com/office/officeart/2018/2/layout/IconCircleList"/>
    <dgm:cxn modelId="{56A2C6F4-EB4D-4FC3-8010-AB1D85B4DB69}" type="presParOf" srcId="{83ECD281-BC5A-429E-8CF7-A43C80673E3F}" destId="{323A18E3-73CF-4934-85D7-F1116983779C}" srcOrd="0" destOrd="0" presId="urn:microsoft.com/office/officeart/2018/2/layout/IconCircleList"/>
    <dgm:cxn modelId="{B6A9CF4B-4E70-4EF0-BE4E-BFCE5B9D4191}" type="presParOf" srcId="{323A18E3-73CF-4934-85D7-F1116983779C}" destId="{9BD3D5DD-2A76-49B9-992F-05240CBC0C0C}" srcOrd="0" destOrd="0" presId="urn:microsoft.com/office/officeart/2018/2/layout/IconCircleList"/>
    <dgm:cxn modelId="{B11B358E-0BEE-4304-81AF-6C714FE6096B}" type="presParOf" srcId="{9BD3D5DD-2A76-49B9-992F-05240CBC0C0C}" destId="{DF47797C-4F5D-436C-96FC-DFC546EEE58B}" srcOrd="0" destOrd="0" presId="urn:microsoft.com/office/officeart/2018/2/layout/IconCircleList"/>
    <dgm:cxn modelId="{FB22F403-DF55-4014-AF58-E7628316B8F8}" type="presParOf" srcId="{9BD3D5DD-2A76-49B9-992F-05240CBC0C0C}" destId="{F38DC529-62B8-4967-9E9A-E5B246E69371}" srcOrd="1" destOrd="0" presId="urn:microsoft.com/office/officeart/2018/2/layout/IconCircleList"/>
    <dgm:cxn modelId="{AA33DE55-69A2-4D48-9228-B9553913C647}" type="presParOf" srcId="{9BD3D5DD-2A76-49B9-992F-05240CBC0C0C}" destId="{B568AF5A-B102-44E9-8CA1-4A9132407F86}" srcOrd="2" destOrd="0" presId="urn:microsoft.com/office/officeart/2018/2/layout/IconCircleList"/>
    <dgm:cxn modelId="{587D60D3-B9DC-4306-8C1A-8ACF3194F165}" type="presParOf" srcId="{9BD3D5DD-2A76-49B9-992F-05240CBC0C0C}" destId="{862EE89C-DD38-488D-8A9C-036A6EB0179D}" srcOrd="3" destOrd="0" presId="urn:microsoft.com/office/officeart/2018/2/layout/IconCircleList"/>
    <dgm:cxn modelId="{871AA391-8918-47EE-B154-C50883FE5B50}" type="presParOf" srcId="{323A18E3-73CF-4934-85D7-F1116983779C}" destId="{FEF60AC2-61A2-4ABD-8DCF-5518D57D3B59}" srcOrd="1" destOrd="0" presId="urn:microsoft.com/office/officeart/2018/2/layout/IconCircleList"/>
    <dgm:cxn modelId="{0637119B-1EE5-4F9F-87D9-BAFEDA57F64C}" type="presParOf" srcId="{323A18E3-73CF-4934-85D7-F1116983779C}" destId="{5B04637A-95E3-40E0-BC20-FF646035B48F}" srcOrd="2" destOrd="0" presId="urn:microsoft.com/office/officeart/2018/2/layout/IconCircleList"/>
    <dgm:cxn modelId="{54C22EF8-602E-458F-BE90-45904A2251EC}" type="presParOf" srcId="{5B04637A-95E3-40E0-BC20-FF646035B48F}" destId="{B78DBF65-A37F-4118-82B7-E50D7FA6135E}" srcOrd="0" destOrd="0" presId="urn:microsoft.com/office/officeart/2018/2/layout/IconCircleList"/>
    <dgm:cxn modelId="{1200DD0C-E181-4FE1-85FA-DFF35F327DCC}" type="presParOf" srcId="{5B04637A-95E3-40E0-BC20-FF646035B48F}" destId="{CE630171-3183-4B66-8749-C963F39D87B0}" srcOrd="1" destOrd="0" presId="urn:microsoft.com/office/officeart/2018/2/layout/IconCircleList"/>
    <dgm:cxn modelId="{3CB68D73-86EE-4CE3-B84F-FD05F5AD95ED}" type="presParOf" srcId="{5B04637A-95E3-40E0-BC20-FF646035B48F}" destId="{555E2D0C-CA5D-45A3-882E-0022C2F82BFA}" srcOrd="2" destOrd="0" presId="urn:microsoft.com/office/officeart/2018/2/layout/IconCircleList"/>
    <dgm:cxn modelId="{3DB0665D-AA23-4AE0-8A1B-0437E12A20BF}" type="presParOf" srcId="{5B04637A-95E3-40E0-BC20-FF646035B48F}" destId="{32AB348C-1579-4C21-9076-3D8D8C81BA62}" srcOrd="3" destOrd="0" presId="urn:microsoft.com/office/officeart/2018/2/layout/IconCircleList"/>
    <dgm:cxn modelId="{E242BF0E-C8FF-433A-9ED1-CCA76329E35E}" type="presParOf" srcId="{323A18E3-73CF-4934-85D7-F1116983779C}" destId="{81D5D7E4-E84B-467A-9E1E-847C688FEF25}" srcOrd="3" destOrd="0" presId="urn:microsoft.com/office/officeart/2018/2/layout/IconCircleList"/>
    <dgm:cxn modelId="{235F5196-9632-4911-A1CA-8403D88A14C6}" type="presParOf" srcId="{323A18E3-73CF-4934-85D7-F1116983779C}" destId="{4D45C581-7C24-4CEE-A9F3-6382AF378BEE}" srcOrd="4" destOrd="0" presId="urn:microsoft.com/office/officeart/2018/2/layout/IconCircleList"/>
    <dgm:cxn modelId="{A1053F1F-4565-45C6-BF10-7531D9EC5987}" type="presParOf" srcId="{4D45C581-7C24-4CEE-A9F3-6382AF378BEE}" destId="{91BC3E9D-714C-4E96-806D-E7FC4D3DC319}" srcOrd="0" destOrd="0" presId="urn:microsoft.com/office/officeart/2018/2/layout/IconCircleList"/>
    <dgm:cxn modelId="{2E37182D-3E52-42DA-A32B-6CB1C68E7361}" type="presParOf" srcId="{4D45C581-7C24-4CEE-A9F3-6382AF378BEE}" destId="{AD21FA76-5C53-4277-AA5E-D306FF53C8CF}" srcOrd="1" destOrd="0" presId="urn:microsoft.com/office/officeart/2018/2/layout/IconCircleList"/>
    <dgm:cxn modelId="{8AE9A26C-EAC3-442D-9A79-074D9C788B51}" type="presParOf" srcId="{4D45C581-7C24-4CEE-A9F3-6382AF378BEE}" destId="{1AC5B7B6-074F-4084-AE2D-D642891730E8}" srcOrd="2" destOrd="0" presId="urn:microsoft.com/office/officeart/2018/2/layout/IconCircleList"/>
    <dgm:cxn modelId="{A1F465E6-775C-4468-BE53-21FE5160011D}" type="presParOf" srcId="{4D45C581-7C24-4CEE-A9F3-6382AF378BEE}" destId="{C5DC5BBA-709A-49AF-BB49-FB9A5BE1AB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A496DA-E91E-4EA4-BBD2-BF21B97C31F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2F6BC-CC15-4D40-B31D-B835E99FDB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Fill the jar testing apparatus containers with sample water. </a:t>
          </a:r>
        </a:p>
      </dgm:t>
    </dgm:pt>
    <dgm:pt modelId="{38A1A034-90B8-48C6-866E-6FDBBCBFA6AD}" type="parTrans" cxnId="{0BAFE36B-58D9-4884-9B4F-D80A7462B326}">
      <dgm:prSet/>
      <dgm:spPr/>
      <dgm:t>
        <a:bodyPr/>
        <a:lstStyle/>
        <a:p>
          <a:endParaRPr lang="en-US"/>
        </a:p>
      </dgm:t>
    </dgm:pt>
    <dgm:pt modelId="{61166938-FFB2-4C36-971B-BABD32D5EABD}" type="sibTrans" cxnId="{0BAFE36B-58D9-4884-9B4F-D80A7462B3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0782FF-33FD-4255-B68D-3BBF645E62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Add the coagulant to each container and stir at approximately 100 rpm for 1 minute. </a:t>
          </a:r>
        </a:p>
      </dgm:t>
    </dgm:pt>
    <dgm:pt modelId="{127E6AC5-521C-43AD-8964-9B5139F4BF91}" type="parTrans" cxnId="{06E21FC4-B04D-4829-9471-DEFF18F1481E}">
      <dgm:prSet/>
      <dgm:spPr/>
      <dgm:t>
        <a:bodyPr/>
        <a:lstStyle/>
        <a:p>
          <a:endParaRPr lang="en-US"/>
        </a:p>
      </dgm:t>
    </dgm:pt>
    <dgm:pt modelId="{49FBC438-5D2D-4617-9ADD-14771E49C21E}" type="sibTrans" cxnId="{06E21FC4-B04D-4829-9471-DEFF18F148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BCEC58-F2FE-4B08-AA69-F1CAAD7F59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Reduce the stirring speed to 40 rpm and continue mixing for 40 minutes. </a:t>
          </a:r>
        </a:p>
      </dgm:t>
    </dgm:pt>
    <dgm:pt modelId="{C7A3032A-DFD7-4492-B311-9B3D5D2E92D8}" type="parTrans" cxnId="{EC68B42F-7731-4B72-BF87-FE5498562B5B}">
      <dgm:prSet/>
      <dgm:spPr/>
      <dgm:t>
        <a:bodyPr/>
        <a:lstStyle/>
        <a:p>
          <a:endParaRPr lang="en-US"/>
        </a:p>
      </dgm:t>
    </dgm:pt>
    <dgm:pt modelId="{6B26B533-2675-4ECD-8E82-3F86D5380BA2}" type="sibTrans" cxnId="{EC68B42F-7731-4B72-BF87-FE5498562B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CE9026-D868-40A8-AD01-364701A91D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Turn off the mixers and allow the containers to settle for 30 minutes. </a:t>
          </a:r>
        </a:p>
      </dgm:t>
    </dgm:pt>
    <dgm:pt modelId="{858688C8-DC55-4E90-B8CB-62FE0E909701}" type="parTrans" cxnId="{CDDE5555-D4B5-4F11-9A77-61067812ACEC}">
      <dgm:prSet/>
      <dgm:spPr/>
      <dgm:t>
        <a:bodyPr/>
        <a:lstStyle/>
        <a:p>
          <a:endParaRPr lang="en-US"/>
        </a:p>
      </dgm:t>
    </dgm:pt>
    <dgm:pt modelId="{4118722A-613B-4488-8362-4568BFBF3FB1}" type="sibTrans" cxnId="{CDDE5555-D4B5-4F11-9A77-61067812AC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E7C09F-3BBE-4902-BAEB-201644F57B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Measure the final turbidity in each container. </a:t>
          </a:r>
        </a:p>
      </dgm:t>
    </dgm:pt>
    <dgm:pt modelId="{A1BBD8C6-CBA5-4678-BC64-18AE30766265}" type="parTrans" cxnId="{C5358335-AA1C-4D4D-BCBD-58B8CB68BAC7}">
      <dgm:prSet/>
      <dgm:spPr/>
      <dgm:t>
        <a:bodyPr/>
        <a:lstStyle/>
        <a:p>
          <a:endParaRPr lang="en-US"/>
        </a:p>
      </dgm:t>
    </dgm:pt>
    <dgm:pt modelId="{A56DD66B-864F-479D-9B28-8C3F651C9023}" type="sibTrans" cxnId="{C5358335-AA1C-4D4D-BCBD-58B8CB68BAC7}">
      <dgm:prSet/>
      <dgm:spPr/>
      <dgm:t>
        <a:bodyPr/>
        <a:lstStyle/>
        <a:p>
          <a:endParaRPr lang="en-US"/>
        </a:p>
      </dgm:t>
    </dgm:pt>
    <dgm:pt modelId="{7EFF8751-8FB4-4685-ADFC-B56778B880E3}" type="pres">
      <dgm:prSet presAssocID="{6AA496DA-E91E-4EA4-BBD2-BF21B97C31F3}" presName="root" presStyleCnt="0">
        <dgm:presLayoutVars>
          <dgm:dir/>
          <dgm:resizeHandles val="exact"/>
        </dgm:presLayoutVars>
      </dgm:prSet>
      <dgm:spPr/>
    </dgm:pt>
    <dgm:pt modelId="{8733C461-5383-4D53-B46B-43088EE00AEA}" type="pres">
      <dgm:prSet presAssocID="{6AA496DA-E91E-4EA4-BBD2-BF21B97C31F3}" presName="container" presStyleCnt="0">
        <dgm:presLayoutVars>
          <dgm:dir/>
          <dgm:resizeHandles val="exact"/>
        </dgm:presLayoutVars>
      </dgm:prSet>
      <dgm:spPr/>
    </dgm:pt>
    <dgm:pt modelId="{2BFF508C-B593-4199-88A3-34CC2E6D2633}" type="pres">
      <dgm:prSet presAssocID="{40B2F6BC-CC15-4D40-B31D-B835E99FDB3C}" presName="compNode" presStyleCnt="0"/>
      <dgm:spPr/>
    </dgm:pt>
    <dgm:pt modelId="{A329212E-9DE0-40AE-B2BC-E142094AF913}" type="pres">
      <dgm:prSet presAssocID="{40B2F6BC-CC15-4D40-B31D-B835E99FDB3C}" presName="iconBgRect" presStyleLbl="bgShp" presStyleIdx="0" presStyleCnt="5"/>
      <dgm:spPr/>
    </dgm:pt>
    <dgm:pt modelId="{811ECE9F-6200-43B6-8221-88762904C9C7}" type="pres">
      <dgm:prSet presAssocID="{40B2F6BC-CC15-4D40-B31D-B835E99FDB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9262A99-1B8A-4EAE-BDD5-16E951AA2C8E}" type="pres">
      <dgm:prSet presAssocID="{40B2F6BC-CC15-4D40-B31D-B835E99FDB3C}" presName="spaceRect" presStyleCnt="0"/>
      <dgm:spPr/>
    </dgm:pt>
    <dgm:pt modelId="{2763A851-6D9A-4128-A369-D82571FD3CD8}" type="pres">
      <dgm:prSet presAssocID="{40B2F6BC-CC15-4D40-B31D-B835E99FDB3C}" presName="textRect" presStyleLbl="revTx" presStyleIdx="0" presStyleCnt="5">
        <dgm:presLayoutVars>
          <dgm:chMax val="1"/>
          <dgm:chPref val="1"/>
        </dgm:presLayoutVars>
      </dgm:prSet>
      <dgm:spPr/>
    </dgm:pt>
    <dgm:pt modelId="{DE4D9376-39CA-45FA-ADB0-F161B5CD0ACE}" type="pres">
      <dgm:prSet presAssocID="{61166938-FFB2-4C36-971B-BABD32D5EABD}" presName="sibTrans" presStyleLbl="sibTrans2D1" presStyleIdx="0" presStyleCnt="0"/>
      <dgm:spPr/>
    </dgm:pt>
    <dgm:pt modelId="{A56AB9A4-53A1-4A71-983C-53A82773B5D3}" type="pres">
      <dgm:prSet presAssocID="{720782FF-33FD-4255-B68D-3BBF645E62B4}" presName="compNode" presStyleCnt="0"/>
      <dgm:spPr/>
    </dgm:pt>
    <dgm:pt modelId="{E849A48C-210B-4FAE-B8F1-B2BB619EAEDA}" type="pres">
      <dgm:prSet presAssocID="{720782FF-33FD-4255-B68D-3BBF645E62B4}" presName="iconBgRect" presStyleLbl="bgShp" presStyleIdx="1" presStyleCnt="5"/>
      <dgm:spPr/>
    </dgm:pt>
    <dgm:pt modelId="{951E7FDC-131B-400E-9B84-CD99EAE220EC}" type="pres">
      <dgm:prSet presAssocID="{720782FF-33FD-4255-B68D-3BBF645E62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D0A3533-3D80-40FC-9C9B-7C8AAB5C339C}" type="pres">
      <dgm:prSet presAssocID="{720782FF-33FD-4255-B68D-3BBF645E62B4}" presName="spaceRect" presStyleCnt="0"/>
      <dgm:spPr/>
    </dgm:pt>
    <dgm:pt modelId="{8812F20C-072E-4821-9404-610754C32D06}" type="pres">
      <dgm:prSet presAssocID="{720782FF-33FD-4255-B68D-3BBF645E62B4}" presName="textRect" presStyleLbl="revTx" presStyleIdx="1" presStyleCnt="5" custScaleX="114662" custLinFactNeighborX="4777" custLinFactNeighborY="8578">
        <dgm:presLayoutVars>
          <dgm:chMax val="1"/>
          <dgm:chPref val="1"/>
        </dgm:presLayoutVars>
      </dgm:prSet>
      <dgm:spPr/>
    </dgm:pt>
    <dgm:pt modelId="{45E93A25-D95A-483E-BF9E-23CBDD96080C}" type="pres">
      <dgm:prSet presAssocID="{49FBC438-5D2D-4617-9ADD-14771E49C21E}" presName="sibTrans" presStyleLbl="sibTrans2D1" presStyleIdx="0" presStyleCnt="0"/>
      <dgm:spPr/>
    </dgm:pt>
    <dgm:pt modelId="{35BD367C-35DB-46FC-AEAE-17826B66B3D2}" type="pres">
      <dgm:prSet presAssocID="{E9BCEC58-F2FE-4B08-AA69-F1CAAD7F59EA}" presName="compNode" presStyleCnt="0"/>
      <dgm:spPr/>
    </dgm:pt>
    <dgm:pt modelId="{244DF7E2-D5EB-45CF-B7D6-0F25E552DAB1}" type="pres">
      <dgm:prSet presAssocID="{E9BCEC58-F2FE-4B08-AA69-F1CAAD7F59EA}" presName="iconBgRect" presStyleLbl="bgShp" presStyleIdx="2" presStyleCnt="5"/>
      <dgm:spPr/>
    </dgm:pt>
    <dgm:pt modelId="{67B6BB02-7941-4B18-9F3D-75FF35E22030}" type="pres">
      <dgm:prSet presAssocID="{E9BCEC58-F2FE-4B08-AA69-F1CAAD7F59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023BEBA-1243-47C8-AF5B-39A417080627}" type="pres">
      <dgm:prSet presAssocID="{E9BCEC58-F2FE-4B08-AA69-F1CAAD7F59EA}" presName="spaceRect" presStyleCnt="0"/>
      <dgm:spPr/>
    </dgm:pt>
    <dgm:pt modelId="{73DD32C2-FAF5-4ADA-8243-09A126303089}" type="pres">
      <dgm:prSet presAssocID="{E9BCEC58-F2FE-4B08-AA69-F1CAAD7F59EA}" presName="textRect" presStyleLbl="revTx" presStyleIdx="2" presStyleCnt="5" custScaleX="117202" custLinFactNeighborX="2310" custLinFactNeighborY="1897">
        <dgm:presLayoutVars>
          <dgm:chMax val="1"/>
          <dgm:chPref val="1"/>
        </dgm:presLayoutVars>
      </dgm:prSet>
      <dgm:spPr/>
    </dgm:pt>
    <dgm:pt modelId="{45047B9A-F546-409A-89A0-8D44F9378A5D}" type="pres">
      <dgm:prSet presAssocID="{6B26B533-2675-4ECD-8E82-3F86D5380BA2}" presName="sibTrans" presStyleLbl="sibTrans2D1" presStyleIdx="0" presStyleCnt="0"/>
      <dgm:spPr/>
    </dgm:pt>
    <dgm:pt modelId="{6407568A-3004-4A5E-833D-A11DD5AA970A}" type="pres">
      <dgm:prSet presAssocID="{64CE9026-D868-40A8-AD01-364701A91DF1}" presName="compNode" presStyleCnt="0"/>
      <dgm:spPr/>
    </dgm:pt>
    <dgm:pt modelId="{5F53A502-8C60-49E4-80C4-EE2DD37AA0D2}" type="pres">
      <dgm:prSet presAssocID="{64CE9026-D868-40A8-AD01-364701A91DF1}" presName="iconBgRect" presStyleLbl="bgShp" presStyleIdx="3" presStyleCnt="5"/>
      <dgm:spPr/>
    </dgm:pt>
    <dgm:pt modelId="{C2341550-506C-4C15-AAE9-3C6A9D4EE034}" type="pres">
      <dgm:prSet presAssocID="{64CE9026-D868-40A8-AD01-364701A91DF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7D43CF9-9437-44E3-80AB-E08A569C0B5F}" type="pres">
      <dgm:prSet presAssocID="{64CE9026-D868-40A8-AD01-364701A91DF1}" presName="spaceRect" presStyleCnt="0"/>
      <dgm:spPr/>
    </dgm:pt>
    <dgm:pt modelId="{9E1264BA-D08D-4070-8444-F071A88FC8A8}" type="pres">
      <dgm:prSet presAssocID="{64CE9026-D868-40A8-AD01-364701A91DF1}" presName="textRect" presStyleLbl="revTx" presStyleIdx="3" presStyleCnt="5">
        <dgm:presLayoutVars>
          <dgm:chMax val="1"/>
          <dgm:chPref val="1"/>
        </dgm:presLayoutVars>
      </dgm:prSet>
      <dgm:spPr/>
    </dgm:pt>
    <dgm:pt modelId="{BB59E84F-1835-497E-A3D2-BBFC38296416}" type="pres">
      <dgm:prSet presAssocID="{4118722A-613B-4488-8362-4568BFBF3FB1}" presName="sibTrans" presStyleLbl="sibTrans2D1" presStyleIdx="0" presStyleCnt="0"/>
      <dgm:spPr/>
    </dgm:pt>
    <dgm:pt modelId="{A85B5E0E-FCB4-473D-832C-356A10E50D7D}" type="pres">
      <dgm:prSet presAssocID="{8DE7C09F-3BBE-4902-BAEB-201644F57BA4}" presName="compNode" presStyleCnt="0"/>
      <dgm:spPr/>
    </dgm:pt>
    <dgm:pt modelId="{DE1F1CB3-3A75-4CF4-A0F2-0338615028E1}" type="pres">
      <dgm:prSet presAssocID="{8DE7C09F-3BBE-4902-BAEB-201644F57BA4}" presName="iconBgRect" presStyleLbl="bgShp" presStyleIdx="4" presStyleCnt="5"/>
      <dgm:spPr/>
    </dgm:pt>
    <dgm:pt modelId="{A41C6285-6116-4F7F-8288-1AE001755260}" type="pres">
      <dgm:prSet presAssocID="{8DE7C09F-3BBE-4902-BAEB-201644F57B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BB368A-695F-43A0-A105-A2215A4F57BE}" type="pres">
      <dgm:prSet presAssocID="{8DE7C09F-3BBE-4902-BAEB-201644F57BA4}" presName="spaceRect" presStyleCnt="0"/>
      <dgm:spPr/>
    </dgm:pt>
    <dgm:pt modelId="{7741D941-38FC-4CA7-9DF1-97ECE29F334F}" type="pres">
      <dgm:prSet presAssocID="{8DE7C09F-3BBE-4902-BAEB-201644F57BA4}" presName="textRect" presStyleLbl="revTx" presStyleIdx="4" presStyleCnt="5" custScaleX="123396" custLinFactNeighborX="9944" custLinFactNeighborY="36">
        <dgm:presLayoutVars>
          <dgm:chMax val="1"/>
          <dgm:chPref val="1"/>
        </dgm:presLayoutVars>
      </dgm:prSet>
      <dgm:spPr/>
    </dgm:pt>
  </dgm:ptLst>
  <dgm:cxnLst>
    <dgm:cxn modelId="{EC68B42F-7731-4B72-BF87-FE5498562B5B}" srcId="{6AA496DA-E91E-4EA4-BBD2-BF21B97C31F3}" destId="{E9BCEC58-F2FE-4B08-AA69-F1CAAD7F59EA}" srcOrd="2" destOrd="0" parTransId="{C7A3032A-DFD7-4492-B311-9B3D5D2E92D8}" sibTransId="{6B26B533-2675-4ECD-8E82-3F86D5380BA2}"/>
    <dgm:cxn modelId="{C5358335-AA1C-4D4D-BCBD-58B8CB68BAC7}" srcId="{6AA496DA-E91E-4EA4-BBD2-BF21B97C31F3}" destId="{8DE7C09F-3BBE-4902-BAEB-201644F57BA4}" srcOrd="4" destOrd="0" parTransId="{A1BBD8C6-CBA5-4678-BC64-18AE30766265}" sibTransId="{A56DD66B-864F-479D-9B28-8C3F651C9023}"/>
    <dgm:cxn modelId="{16486E3E-BACF-469A-9C04-468E566E0BC2}" type="presOf" srcId="{49FBC438-5D2D-4617-9ADD-14771E49C21E}" destId="{45E93A25-D95A-483E-BF9E-23CBDD96080C}" srcOrd="0" destOrd="0" presId="urn:microsoft.com/office/officeart/2018/2/layout/IconCircleList"/>
    <dgm:cxn modelId="{527C6041-F7F2-4965-8C5A-66FCA16656C9}" type="presOf" srcId="{E9BCEC58-F2FE-4B08-AA69-F1CAAD7F59EA}" destId="{73DD32C2-FAF5-4ADA-8243-09A126303089}" srcOrd="0" destOrd="0" presId="urn:microsoft.com/office/officeart/2018/2/layout/IconCircleList"/>
    <dgm:cxn modelId="{18DDC264-B68C-4B27-9F83-29079FA7E0F3}" type="presOf" srcId="{8DE7C09F-3BBE-4902-BAEB-201644F57BA4}" destId="{7741D941-38FC-4CA7-9DF1-97ECE29F334F}" srcOrd="0" destOrd="0" presId="urn:microsoft.com/office/officeart/2018/2/layout/IconCircleList"/>
    <dgm:cxn modelId="{0BAFE36B-58D9-4884-9B4F-D80A7462B326}" srcId="{6AA496DA-E91E-4EA4-BBD2-BF21B97C31F3}" destId="{40B2F6BC-CC15-4D40-B31D-B835E99FDB3C}" srcOrd="0" destOrd="0" parTransId="{38A1A034-90B8-48C6-866E-6FDBBCBFA6AD}" sibTransId="{61166938-FFB2-4C36-971B-BABD32D5EABD}"/>
    <dgm:cxn modelId="{CDDE5555-D4B5-4F11-9A77-61067812ACEC}" srcId="{6AA496DA-E91E-4EA4-BBD2-BF21B97C31F3}" destId="{64CE9026-D868-40A8-AD01-364701A91DF1}" srcOrd="3" destOrd="0" parTransId="{858688C8-DC55-4E90-B8CB-62FE0E909701}" sibTransId="{4118722A-613B-4488-8362-4568BFBF3FB1}"/>
    <dgm:cxn modelId="{D0D10F94-1ADF-4E02-81C5-DC71B0C3144C}" type="presOf" srcId="{4118722A-613B-4488-8362-4568BFBF3FB1}" destId="{BB59E84F-1835-497E-A3D2-BBFC38296416}" srcOrd="0" destOrd="0" presId="urn:microsoft.com/office/officeart/2018/2/layout/IconCircleList"/>
    <dgm:cxn modelId="{6DACB2A7-A2D0-4368-B0BE-8F58592FC932}" type="presOf" srcId="{6AA496DA-E91E-4EA4-BBD2-BF21B97C31F3}" destId="{7EFF8751-8FB4-4685-ADFC-B56778B880E3}" srcOrd="0" destOrd="0" presId="urn:microsoft.com/office/officeart/2018/2/layout/IconCircleList"/>
    <dgm:cxn modelId="{06E21FC4-B04D-4829-9471-DEFF18F1481E}" srcId="{6AA496DA-E91E-4EA4-BBD2-BF21B97C31F3}" destId="{720782FF-33FD-4255-B68D-3BBF645E62B4}" srcOrd="1" destOrd="0" parTransId="{127E6AC5-521C-43AD-8964-9B5139F4BF91}" sibTransId="{49FBC438-5D2D-4617-9ADD-14771E49C21E}"/>
    <dgm:cxn modelId="{3FB13BD2-D93A-4F35-ABD4-DBE3489B030D}" type="presOf" srcId="{6B26B533-2675-4ECD-8E82-3F86D5380BA2}" destId="{45047B9A-F546-409A-89A0-8D44F9378A5D}" srcOrd="0" destOrd="0" presId="urn:microsoft.com/office/officeart/2018/2/layout/IconCircleList"/>
    <dgm:cxn modelId="{C8CA97E9-A812-4040-8292-F1F6806A203A}" type="presOf" srcId="{40B2F6BC-CC15-4D40-B31D-B835E99FDB3C}" destId="{2763A851-6D9A-4128-A369-D82571FD3CD8}" srcOrd="0" destOrd="0" presId="urn:microsoft.com/office/officeart/2018/2/layout/IconCircleList"/>
    <dgm:cxn modelId="{EA6B57F0-9862-40CF-BD78-2D8EE85B6095}" type="presOf" srcId="{64CE9026-D868-40A8-AD01-364701A91DF1}" destId="{9E1264BA-D08D-4070-8444-F071A88FC8A8}" srcOrd="0" destOrd="0" presId="urn:microsoft.com/office/officeart/2018/2/layout/IconCircleList"/>
    <dgm:cxn modelId="{218C5AF3-EBE4-404B-A2F2-CC812C4C413E}" type="presOf" srcId="{61166938-FFB2-4C36-971B-BABD32D5EABD}" destId="{DE4D9376-39CA-45FA-ADB0-F161B5CD0ACE}" srcOrd="0" destOrd="0" presId="urn:microsoft.com/office/officeart/2018/2/layout/IconCircleList"/>
    <dgm:cxn modelId="{450110F8-DB62-4203-89DA-71D2635C5FF5}" type="presOf" srcId="{720782FF-33FD-4255-B68D-3BBF645E62B4}" destId="{8812F20C-072E-4821-9404-610754C32D06}" srcOrd="0" destOrd="0" presId="urn:microsoft.com/office/officeart/2018/2/layout/IconCircleList"/>
    <dgm:cxn modelId="{E95AE9F2-DF8A-4923-8CAE-3F6A97DD630A}" type="presParOf" srcId="{7EFF8751-8FB4-4685-ADFC-B56778B880E3}" destId="{8733C461-5383-4D53-B46B-43088EE00AEA}" srcOrd="0" destOrd="0" presId="urn:microsoft.com/office/officeart/2018/2/layout/IconCircleList"/>
    <dgm:cxn modelId="{F5A9276F-0EE6-4675-925F-07A0F648126B}" type="presParOf" srcId="{8733C461-5383-4D53-B46B-43088EE00AEA}" destId="{2BFF508C-B593-4199-88A3-34CC2E6D2633}" srcOrd="0" destOrd="0" presId="urn:microsoft.com/office/officeart/2018/2/layout/IconCircleList"/>
    <dgm:cxn modelId="{CB4D9076-DD9E-4E53-B9E1-16F61F18BE1F}" type="presParOf" srcId="{2BFF508C-B593-4199-88A3-34CC2E6D2633}" destId="{A329212E-9DE0-40AE-B2BC-E142094AF913}" srcOrd="0" destOrd="0" presId="urn:microsoft.com/office/officeart/2018/2/layout/IconCircleList"/>
    <dgm:cxn modelId="{D2AE55D0-D0E8-492E-831B-5F198BAD020B}" type="presParOf" srcId="{2BFF508C-B593-4199-88A3-34CC2E6D2633}" destId="{811ECE9F-6200-43B6-8221-88762904C9C7}" srcOrd="1" destOrd="0" presId="urn:microsoft.com/office/officeart/2018/2/layout/IconCircleList"/>
    <dgm:cxn modelId="{BE989DE2-CA07-4136-959C-E6F619388A61}" type="presParOf" srcId="{2BFF508C-B593-4199-88A3-34CC2E6D2633}" destId="{29262A99-1B8A-4EAE-BDD5-16E951AA2C8E}" srcOrd="2" destOrd="0" presId="urn:microsoft.com/office/officeart/2018/2/layout/IconCircleList"/>
    <dgm:cxn modelId="{64ACBEFB-240E-4C71-B56E-DD65B4C259A0}" type="presParOf" srcId="{2BFF508C-B593-4199-88A3-34CC2E6D2633}" destId="{2763A851-6D9A-4128-A369-D82571FD3CD8}" srcOrd="3" destOrd="0" presId="urn:microsoft.com/office/officeart/2018/2/layout/IconCircleList"/>
    <dgm:cxn modelId="{57744864-F835-46CE-895F-EAA00777FFD7}" type="presParOf" srcId="{8733C461-5383-4D53-B46B-43088EE00AEA}" destId="{DE4D9376-39CA-45FA-ADB0-F161B5CD0ACE}" srcOrd="1" destOrd="0" presId="urn:microsoft.com/office/officeart/2018/2/layout/IconCircleList"/>
    <dgm:cxn modelId="{620B6086-DE8E-4EE1-8383-2CFBCC1CDDC0}" type="presParOf" srcId="{8733C461-5383-4D53-B46B-43088EE00AEA}" destId="{A56AB9A4-53A1-4A71-983C-53A82773B5D3}" srcOrd="2" destOrd="0" presId="urn:microsoft.com/office/officeart/2018/2/layout/IconCircleList"/>
    <dgm:cxn modelId="{901C9744-BFE0-490D-A2B6-B049FA2B07FF}" type="presParOf" srcId="{A56AB9A4-53A1-4A71-983C-53A82773B5D3}" destId="{E849A48C-210B-4FAE-B8F1-B2BB619EAEDA}" srcOrd="0" destOrd="0" presId="urn:microsoft.com/office/officeart/2018/2/layout/IconCircleList"/>
    <dgm:cxn modelId="{CFDEBC71-4F8F-45F4-976A-4453FB967758}" type="presParOf" srcId="{A56AB9A4-53A1-4A71-983C-53A82773B5D3}" destId="{951E7FDC-131B-400E-9B84-CD99EAE220EC}" srcOrd="1" destOrd="0" presId="urn:microsoft.com/office/officeart/2018/2/layout/IconCircleList"/>
    <dgm:cxn modelId="{AEF46F7D-9726-4139-8364-F20BF6174CBB}" type="presParOf" srcId="{A56AB9A4-53A1-4A71-983C-53A82773B5D3}" destId="{5D0A3533-3D80-40FC-9C9B-7C8AAB5C339C}" srcOrd="2" destOrd="0" presId="urn:microsoft.com/office/officeart/2018/2/layout/IconCircleList"/>
    <dgm:cxn modelId="{799C7698-22A5-4B6B-B503-019AFC5B66D0}" type="presParOf" srcId="{A56AB9A4-53A1-4A71-983C-53A82773B5D3}" destId="{8812F20C-072E-4821-9404-610754C32D06}" srcOrd="3" destOrd="0" presId="urn:microsoft.com/office/officeart/2018/2/layout/IconCircleList"/>
    <dgm:cxn modelId="{690973B5-124E-4F75-A690-8311D628683B}" type="presParOf" srcId="{8733C461-5383-4D53-B46B-43088EE00AEA}" destId="{45E93A25-D95A-483E-BF9E-23CBDD96080C}" srcOrd="3" destOrd="0" presId="urn:microsoft.com/office/officeart/2018/2/layout/IconCircleList"/>
    <dgm:cxn modelId="{3750B381-B131-4660-9A3E-C1F912C9E691}" type="presParOf" srcId="{8733C461-5383-4D53-B46B-43088EE00AEA}" destId="{35BD367C-35DB-46FC-AEAE-17826B66B3D2}" srcOrd="4" destOrd="0" presId="urn:microsoft.com/office/officeart/2018/2/layout/IconCircleList"/>
    <dgm:cxn modelId="{29433CAA-D258-4DEB-9195-97291BFFF809}" type="presParOf" srcId="{35BD367C-35DB-46FC-AEAE-17826B66B3D2}" destId="{244DF7E2-D5EB-45CF-B7D6-0F25E552DAB1}" srcOrd="0" destOrd="0" presId="urn:microsoft.com/office/officeart/2018/2/layout/IconCircleList"/>
    <dgm:cxn modelId="{EF8538E8-C6FA-4664-AF92-6DE85690D0C0}" type="presParOf" srcId="{35BD367C-35DB-46FC-AEAE-17826B66B3D2}" destId="{67B6BB02-7941-4B18-9F3D-75FF35E22030}" srcOrd="1" destOrd="0" presId="urn:microsoft.com/office/officeart/2018/2/layout/IconCircleList"/>
    <dgm:cxn modelId="{1ABB3EF2-7477-41CA-9BEB-C2BFD764A916}" type="presParOf" srcId="{35BD367C-35DB-46FC-AEAE-17826B66B3D2}" destId="{3023BEBA-1243-47C8-AF5B-39A417080627}" srcOrd="2" destOrd="0" presId="urn:microsoft.com/office/officeart/2018/2/layout/IconCircleList"/>
    <dgm:cxn modelId="{FD93726B-272B-4F3D-95BF-2D09F23B4865}" type="presParOf" srcId="{35BD367C-35DB-46FC-AEAE-17826B66B3D2}" destId="{73DD32C2-FAF5-4ADA-8243-09A126303089}" srcOrd="3" destOrd="0" presId="urn:microsoft.com/office/officeart/2018/2/layout/IconCircleList"/>
    <dgm:cxn modelId="{77AB7C57-5335-4C1A-B38F-C40F63DA4701}" type="presParOf" srcId="{8733C461-5383-4D53-B46B-43088EE00AEA}" destId="{45047B9A-F546-409A-89A0-8D44F9378A5D}" srcOrd="5" destOrd="0" presId="urn:microsoft.com/office/officeart/2018/2/layout/IconCircleList"/>
    <dgm:cxn modelId="{8932CC4B-C6F0-497C-9A11-51F42DB16BD1}" type="presParOf" srcId="{8733C461-5383-4D53-B46B-43088EE00AEA}" destId="{6407568A-3004-4A5E-833D-A11DD5AA970A}" srcOrd="6" destOrd="0" presId="urn:microsoft.com/office/officeart/2018/2/layout/IconCircleList"/>
    <dgm:cxn modelId="{E78DE480-A504-4557-9E0A-EAA208815136}" type="presParOf" srcId="{6407568A-3004-4A5E-833D-A11DD5AA970A}" destId="{5F53A502-8C60-49E4-80C4-EE2DD37AA0D2}" srcOrd="0" destOrd="0" presId="urn:microsoft.com/office/officeart/2018/2/layout/IconCircleList"/>
    <dgm:cxn modelId="{D6C20463-60C9-4353-9BF4-A2771797F65C}" type="presParOf" srcId="{6407568A-3004-4A5E-833D-A11DD5AA970A}" destId="{C2341550-506C-4C15-AAE9-3C6A9D4EE034}" srcOrd="1" destOrd="0" presId="urn:microsoft.com/office/officeart/2018/2/layout/IconCircleList"/>
    <dgm:cxn modelId="{1B9A0B9C-67A0-4B62-B09F-04A92DF94DF6}" type="presParOf" srcId="{6407568A-3004-4A5E-833D-A11DD5AA970A}" destId="{B7D43CF9-9437-44E3-80AB-E08A569C0B5F}" srcOrd="2" destOrd="0" presId="urn:microsoft.com/office/officeart/2018/2/layout/IconCircleList"/>
    <dgm:cxn modelId="{01C411E8-6A5F-459C-B3EF-22F64B4906C0}" type="presParOf" srcId="{6407568A-3004-4A5E-833D-A11DD5AA970A}" destId="{9E1264BA-D08D-4070-8444-F071A88FC8A8}" srcOrd="3" destOrd="0" presId="urn:microsoft.com/office/officeart/2018/2/layout/IconCircleList"/>
    <dgm:cxn modelId="{A15F97E0-1845-4F31-8CED-4709AB1060E4}" type="presParOf" srcId="{8733C461-5383-4D53-B46B-43088EE00AEA}" destId="{BB59E84F-1835-497E-A3D2-BBFC38296416}" srcOrd="7" destOrd="0" presId="urn:microsoft.com/office/officeart/2018/2/layout/IconCircleList"/>
    <dgm:cxn modelId="{1DA6EDBF-40A5-42DB-9585-D0C0BA1F0090}" type="presParOf" srcId="{8733C461-5383-4D53-B46B-43088EE00AEA}" destId="{A85B5E0E-FCB4-473D-832C-356A10E50D7D}" srcOrd="8" destOrd="0" presId="urn:microsoft.com/office/officeart/2018/2/layout/IconCircleList"/>
    <dgm:cxn modelId="{DA423FD7-B77F-4262-951A-36A5E3E78872}" type="presParOf" srcId="{A85B5E0E-FCB4-473D-832C-356A10E50D7D}" destId="{DE1F1CB3-3A75-4CF4-A0F2-0338615028E1}" srcOrd="0" destOrd="0" presId="urn:microsoft.com/office/officeart/2018/2/layout/IconCircleList"/>
    <dgm:cxn modelId="{E0750D94-C06C-4C1A-AF03-82D28D636749}" type="presParOf" srcId="{A85B5E0E-FCB4-473D-832C-356A10E50D7D}" destId="{A41C6285-6116-4F7F-8288-1AE001755260}" srcOrd="1" destOrd="0" presId="urn:microsoft.com/office/officeart/2018/2/layout/IconCircleList"/>
    <dgm:cxn modelId="{A4D7AABD-358A-4551-9204-C5FF7EADC892}" type="presParOf" srcId="{A85B5E0E-FCB4-473D-832C-356A10E50D7D}" destId="{45BB368A-695F-43A0-A105-A2215A4F57BE}" srcOrd="2" destOrd="0" presId="urn:microsoft.com/office/officeart/2018/2/layout/IconCircleList"/>
    <dgm:cxn modelId="{BCE53E94-0E7A-498E-8E98-8676C5F3AD63}" type="presParOf" srcId="{A85B5E0E-FCB4-473D-832C-356A10E50D7D}" destId="{7741D941-38FC-4CA7-9DF1-97ECE29F334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29A93-C78E-43CB-AA21-B2759F7B8E12}">
      <dsp:nvSpPr>
        <dsp:cNvPr id="0" name=""/>
        <dsp:cNvSpPr/>
      </dsp:nvSpPr>
      <dsp:spPr>
        <a:xfrm>
          <a:off x="360977" y="19055"/>
          <a:ext cx="1099014" cy="1099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D4F41-E57D-4CE5-AACC-B0A42F033F74}">
      <dsp:nvSpPr>
        <dsp:cNvPr id="0" name=""/>
        <dsp:cNvSpPr/>
      </dsp:nvSpPr>
      <dsp:spPr>
        <a:xfrm>
          <a:off x="591770" y="249848"/>
          <a:ext cx="637428" cy="6374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4C9DB-E350-47C6-9A7B-50968E675769}">
      <dsp:nvSpPr>
        <dsp:cNvPr id="0" name=""/>
        <dsp:cNvSpPr/>
      </dsp:nvSpPr>
      <dsp:spPr>
        <a:xfrm>
          <a:off x="1695494" y="19055"/>
          <a:ext cx="2590533" cy="109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water has impurities (particles) in suspension which can lead to turbidity, odor and taste problems.</a:t>
          </a:r>
        </a:p>
      </dsp:txBody>
      <dsp:txXfrm>
        <a:off x="1695494" y="19055"/>
        <a:ext cx="2590533" cy="1099014"/>
      </dsp:txXfrm>
    </dsp:sp>
    <dsp:sp modelId="{C32E96DA-4582-4BF0-8047-2C49B4212AB7}">
      <dsp:nvSpPr>
        <dsp:cNvPr id="0" name=""/>
        <dsp:cNvSpPr/>
      </dsp:nvSpPr>
      <dsp:spPr>
        <a:xfrm>
          <a:off x="4495746" y="415656"/>
          <a:ext cx="1099014" cy="1099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D2705-13B2-470D-AA25-56F13D6ED5E4}">
      <dsp:nvSpPr>
        <dsp:cNvPr id="0" name=""/>
        <dsp:cNvSpPr/>
      </dsp:nvSpPr>
      <dsp:spPr>
        <a:xfrm>
          <a:off x="4726539" y="646450"/>
          <a:ext cx="637428" cy="6374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784D8-282F-4E5F-881F-B9932118E591}">
      <dsp:nvSpPr>
        <dsp:cNvPr id="0" name=""/>
        <dsp:cNvSpPr/>
      </dsp:nvSpPr>
      <dsp:spPr>
        <a:xfrm>
          <a:off x="5791202" y="457199"/>
          <a:ext cx="2984060" cy="109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These impurities stay suspended in solution due to their small size and because they carry a negative electrostatic charge. This means that they repulse each other and thus stay in suspension. (they do not settle out of solution)</a:t>
          </a:r>
        </a:p>
      </dsp:txBody>
      <dsp:txXfrm>
        <a:off x="5791202" y="457199"/>
        <a:ext cx="2984060" cy="1099014"/>
      </dsp:txXfrm>
    </dsp:sp>
    <dsp:sp modelId="{445278EF-F99B-45C5-A8CF-724B7A666653}">
      <dsp:nvSpPr>
        <dsp:cNvPr id="0" name=""/>
        <dsp:cNvSpPr/>
      </dsp:nvSpPr>
      <dsp:spPr>
        <a:xfrm>
          <a:off x="360977" y="1977124"/>
          <a:ext cx="1099014" cy="1099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42BB7-D681-4A77-BFE1-F68E61FD85BA}">
      <dsp:nvSpPr>
        <dsp:cNvPr id="0" name=""/>
        <dsp:cNvSpPr/>
      </dsp:nvSpPr>
      <dsp:spPr>
        <a:xfrm>
          <a:off x="591770" y="2207917"/>
          <a:ext cx="637428" cy="6374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E24CF-2E4D-4177-8751-2E4D02E103B8}">
      <dsp:nvSpPr>
        <dsp:cNvPr id="0" name=""/>
        <dsp:cNvSpPr/>
      </dsp:nvSpPr>
      <dsp:spPr>
        <a:xfrm>
          <a:off x="1695494" y="1977124"/>
          <a:ext cx="2590533" cy="109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To remove these particles, they must agglomerate and grow in size in order to settle out of solution.</a:t>
          </a:r>
        </a:p>
      </dsp:txBody>
      <dsp:txXfrm>
        <a:off x="1695494" y="1977124"/>
        <a:ext cx="2590533" cy="1099014"/>
      </dsp:txXfrm>
    </dsp:sp>
    <dsp:sp modelId="{0C46F2D1-65FC-458A-8DD5-96CCD2C1786E}">
      <dsp:nvSpPr>
        <dsp:cNvPr id="0" name=""/>
        <dsp:cNvSpPr/>
      </dsp:nvSpPr>
      <dsp:spPr>
        <a:xfrm>
          <a:off x="4680281" y="2362197"/>
          <a:ext cx="1099014" cy="1099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42CD7-09BB-4BAC-8DDB-66D88A7B8DDE}">
      <dsp:nvSpPr>
        <dsp:cNvPr id="0" name=""/>
        <dsp:cNvSpPr/>
      </dsp:nvSpPr>
      <dsp:spPr>
        <a:xfrm>
          <a:off x="4911075" y="2592994"/>
          <a:ext cx="637428" cy="6374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E557-A453-4F66-9424-9D769F1199CA}">
      <dsp:nvSpPr>
        <dsp:cNvPr id="0" name=""/>
        <dsp:cNvSpPr/>
      </dsp:nvSpPr>
      <dsp:spPr>
        <a:xfrm>
          <a:off x="5873555" y="2362197"/>
          <a:ext cx="2873030" cy="109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promote agglomeration of particles, a chemical coagulant (aluminum or iron salts) is used. </a:t>
          </a:r>
        </a:p>
      </dsp:txBody>
      <dsp:txXfrm>
        <a:off x="5873555" y="2362197"/>
        <a:ext cx="2873030" cy="1099014"/>
      </dsp:txXfrm>
    </dsp:sp>
    <dsp:sp modelId="{CEBDB251-0C3D-457A-85DB-A0D302C6DD45}">
      <dsp:nvSpPr>
        <dsp:cNvPr id="0" name=""/>
        <dsp:cNvSpPr/>
      </dsp:nvSpPr>
      <dsp:spPr>
        <a:xfrm>
          <a:off x="360977" y="3935193"/>
          <a:ext cx="1099014" cy="1099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1C154-8188-4B1D-A863-162B2325D27B}">
      <dsp:nvSpPr>
        <dsp:cNvPr id="0" name=""/>
        <dsp:cNvSpPr/>
      </dsp:nvSpPr>
      <dsp:spPr>
        <a:xfrm>
          <a:off x="591770" y="4165986"/>
          <a:ext cx="637428" cy="6374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6337F-9E28-4A3B-8DF6-42C1F1278101}">
      <dsp:nvSpPr>
        <dsp:cNvPr id="0" name=""/>
        <dsp:cNvSpPr/>
      </dsp:nvSpPr>
      <dsp:spPr>
        <a:xfrm>
          <a:off x="1676389" y="3954249"/>
          <a:ext cx="3753811" cy="109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chemical coagulant has positive charges, therefore, it neutralizes the negative electrostatic charges of the particles and brings them together causing them to agglomerate and settle. </a:t>
          </a:r>
        </a:p>
      </dsp:txBody>
      <dsp:txXfrm>
        <a:off x="1676389" y="3954249"/>
        <a:ext cx="3753811" cy="1099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AECE1-F346-4118-A455-CF808C72AAA6}">
      <dsp:nvSpPr>
        <dsp:cNvPr id="0" name=""/>
        <dsp:cNvSpPr/>
      </dsp:nvSpPr>
      <dsp:spPr>
        <a:xfrm>
          <a:off x="1409432" y="617348"/>
          <a:ext cx="1303875" cy="1303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8CC35-08C2-48B6-91E7-C4DED28EAEAB}">
      <dsp:nvSpPr>
        <dsp:cNvPr id="0" name=""/>
        <dsp:cNvSpPr/>
      </dsp:nvSpPr>
      <dsp:spPr>
        <a:xfrm>
          <a:off x="1687307" y="89522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D36A-88F2-4382-AC10-F63E65CA64C0}">
      <dsp:nvSpPr>
        <dsp:cNvPr id="0" name=""/>
        <dsp:cNvSpPr/>
      </dsp:nvSpPr>
      <dsp:spPr>
        <a:xfrm>
          <a:off x="4239" y="2327348"/>
          <a:ext cx="4114260" cy="11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Chemical coagulants are added to the raw water and for a brief period rapid mixing is carried out in order to evenly distribute the coagulant throughout the solution.</a:t>
          </a:r>
        </a:p>
      </dsp:txBody>
      <dsp:txXfrm>
        <a:off x="4239" y="2327348"/>
        <a:ext cx="4114260" cy="1144062"/>
      </dsp:txXfrm>
    </dsp:sp>
    <dsp:sp modelId="{C0CF1FE9-321D-4080-B1A7-C71680527CBB}">
      <dsp:nvSpPr>
        <dsp:cNvPr id="0" name=""/>
        <dsp:cNvSpPr/>
      </dsp:nvSpPr>
      <dsp:spPr>
        <a:xfrm>
          <a:off x="5630823" y="617348"/>
          <a:ext cx="1303875" cy="1303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C08B5-E1E7-40F0-AF54-D90E5D739971}">
      <dsp:nvSpPr>
        <dsp:cNvPr id="0" name=""/>
        <dsp:cNvSpPr/>
      </dsp:nvSpPr>
      <dsp:spPr>
        <a:xfrm>
          <a:off x="5908698" y="89522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FA6B6-9D9B-4E72-8D85-C70DF2768723}">
      <dsp:nvSpPr>
        <dsp:cNvPr id="0" name=""/>
        <dsp:cNvSpPr/>
      </dsp:nvSpPr>
      <dsp:spPr>
        <a:xfrm>
          <a:off x="4492562" y="2327348"/>
          <a:ext cx="3580397" cy="11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Having produced the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microfloc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the objective is then to produce a floc of adequate size that will settle under gravity.</a:t>
          </a:r>
        </a:p>
      </dsp:txBody>
      <dsp:txXfrm>
        <a:off x="4492562" y="2327348"/>
        <a:ext cx="3580397" cy="1144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F1840-18E7-4F39-8C59-A10222A6CEFB}">
      <dsp:nvSpPr>
        <dsp:cNvPr id="0" name=""/>
        <dsp:cNvSpPr/>
      </dsp:nvSpPr>
      <dsp:spPr>
        <a:xfrm>
          <a:off x="304804" y="528636"/>
          <a:ext cx="931455" cy="931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31885-D6BD-455B-B837-A073B3158F24}">
      <dsp:nvSpPr>
        <dsp:cNvPr id="0" name=""/>
        <dsp:cNvSpPr/>
      </dsp:nvSpPr>
      <dsp:spPr>
        <a:xfrm>
          <a:off x="487140" y="658824"/>
          <a:ext cx="540243" cy="540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0FE23-5296-412D-8D26-BC38BDEEA75E}">
      <dsp:nvSpPr>
        <dsp:cNvPr id="0" name=""/>
        <dsp:cNvSpPr/>
      </dsp:nvSpPr>
      <dsp:spPr>
        <a:xfrm>
          <a:off x="1676397" y="458758"/>
          <a:ext cx="3068773" cy="9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produce the hydroxide floc, enough alkalinity should present in the water</a:t>
          </a:r>
        </a:p>
      </dsp:txBody>
      <dsp:txXfrm>
        <a:off x="1676397" y="458758"/>
        <a:ext cx="3068773" cy="931455"/>
      </dsp:txXfrm>
    </dsp:sp>
    <dsp:sp modelId="{C1B18EDC-74F8-4E46-84B7-980E53BA3BA5}">
      <dsp:nvSpPr>
        <dsp:cNvPr id="0" name=""/>
        <dsp:cNvSpPr/>
      </dsp:nvSpPr>
      <dsp:spPr>
        <a:xfrm>
          <a:off x="304797" y="2662236"/>
          <a:ext cx="931455" cy="931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5AAD-209E-45B4-96F9-AED3937397DF}">
      <dsp:nvSpPr>
        <dsp:cNvPr id="0" name=""/>
        <dsp:cNvSpPr/>
      </dsp:nvSpPr>
      <dsp:spPr>
        <a:xfrm>
          <a:off x="500408" y="2857844"/>
          <a:ext cx="540243" cy="540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A523F-652A-4176-942C-C6FA2853D4C3}">
      <dsp:nvSpPr>
        <dsp:cNvPr id="0" name=""/>
        <dsp:cNvSpPr/>
      </dsp:nvSpPr>
      <dsp:spPr>
        <a:xfrm>
          <a:off x="1676394" y="2662236"/>
          <a:ext cx="3976203" cy="9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alkalinity is not enough, then it should be added. Usually hydrated lime is used for  that purpose (optimum pH is 4.5 – 8)</a:t>
          </a:r>
        </a:p>
      </dsp:txBody>
      <dsp:txXfrm>
        <a:off x="1676394" y="2662236"/>
        <a:ext cx="3976203" cy="931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234F5-6169-4197-B32A-2421D0D19837}">
      <dsp:nvSpPr>
        <dsp:cNvPr id="0" name=""/>
        <dsp:cNvSpPr/>
      </dsp:nvSpPr>
      <dsp:spPr>
        <a:xfrm>
          <a:off x="496949" y="8229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C2203-91BB-4AF2-A384-9F07E032A7B5}">
      <dsp:nvSpPr>
        <dsp:cNvPr id="0" name=""/>
        <dsp:cNvSpPr/>
      </dsp:nvSpPr>
      <dsp:spPr>
        <a:xfrm>
          <a:off x="811387" y="11374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856EE-8C8B-4044-9236-58597190CA79}">
      <dsp:nvSpPr>
        <dsp:cNvPr id="0" name=""/>
        <dsp:cNvSpPr/>
      </dsp:nvSpPr>
      <dsp:spPr>
        <a:xfrm>
          <a:off x="25293" y="2757981"/>
          <a:ext cx="2418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Requires alkalinity in the form of hydroxide to react rapidly [Ca(OH)</a:t>
          </a:r>
          <a:r>
            <a:rPr lang="en-US" sz="1600" kern="1200" baseline="-25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</a:p>
      </dsp:txBody>
      <dsp:txXfrm>
        <a:off x="25293" y="2757981"/>
        <a:ext cx="2418750" cy="945000"/>
      </dsp:txXfrm>
    </dsp:sp>
    <dsp:sp modelId="{A1C9E57D-5987-479A-BDBA-E7BB19D119FB}">
      <dsp:nvSpPr>
        <dsp:cNvPr id="0" name=""/>
        <dsp:cNvSpPr/>
      </dsp:nvSpPr>
      <dsp:spPr>
        <a:xfrm>
          <a:off x="3338981" y="8229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E4C4-687B-4A13-8611-728508FE77A4}">
      <dsp:nvSpPr>
        <dsp:cNvPr id="0" name=""/>
        <dsp:cNvSpPr/>
      </dsp:nvSpPr>
      <dsp:spPr>
        <a:xfrm>
          <a:off x="3653418" y="11374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8688-3D71-4367-B63A-B8D1790C1910}">
      <dsp:nvSpPr>
        <dsp:cNvPr id="0" name=""/>
        <dsp:cNvSpPr/>
      </dsp:nvSpPr>
      <dsp:spPr>
        <a:xfrm>
          <a:off x="2867324" y="2757981"/>
          <a:ext cx="2418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The pH should be raised to about 9.5 and excess lime is stabilized</a:t>
          </a:r>
        </a:p>
      </dsp:txBody>
      <dsp:txXfrm>
        <a:off x="2867324" y="2757981"/>
        <a:ext cx="2418750" cy="945000"/>
      </dsp:txXfrm>
    </dsp:sp>
    <dsp:sp modelId="{C5713799-AFF9-472E-9987-2483F79448A6}">
      <dsp:nvSpPr>
        <dsp:cNvPr id="0" name=""/>
        <dsp:cNvSpPr/>
      </dsp:nvSpPr>
      <dsp:spPr>
        <a:xfrm>
          <a:off x="6181012" y="8229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C8891-A8D0-4B71-91F7-FE7381DD6C09}">
      <dsp:nvSpPr>
        <dsp:cNvPr id="0" name=""/>
        <dsp:cNvSpPr/>
      </dsp:nvSpPr>
      <dsp:spPr>
        <a:xfrm>
          <a:off x="6495450" y="11374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15113-A7B6-40B9-8A69-6817BFCAFD7A}">
      <dsp:nvSpPr>
        <dsp:cNvPr id="0" name=""/>
        <dsp:cNvSpPr/>
      </dsp:nvSpPr>
      <dsp:spPr>
        <a:xfrm>
          <a:off x="5709356" y="2757981"/>
          <a:ext cx="2418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More expensive than alum</a:t>
          </a:r>
        </a:p>
      </dsp:txBody>
      <dsp:txXfrm>
        <a:off x="5709356" y="2757981"/>
        <a:ext cx="2418750" cy="94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C75B1-17DD-45F8-BC55-4768E856E473}">
      <dsp:nvSpPr>
        <dsp:cNvPr id="0" name=""/>
        <dsp:cNvSpPr/>
      </dsp:nvSpPr>
      <dsp:spPr>
        <a:xfrm>
          <a:off x="0" y="38604"/>
          <a:ext cx="788670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reacts with alkalinity presents in water</a:t>
          </a:r>
        </a:p>
      </dsp:txBody>
      <dsp:txXfrm>
        <a:off x="43864" y="82468"/>
        <a:ext cx="7798972" cy="810832"/>
      </dsp:txXfrm>
    </dsp:sp>
    <dsp:sp modelId="{3249E525-9525-435E-95FE-51215E455748}">
      <dsp:nvSpPr>
        <dsp:cNvPr id="0" name=""/>
        <dsp:cNvSpPr/>
      </dsp:nvSpPr>
      <dsp:spPr>
        <a:xfrm>
          <a:off x="0" y="1077563"/>
          <a:ext cx="788670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Fe(OH)</a:t>
          </a:r>
          <a:r>
            <a:rPr lang="en-US" sz="2800" kern="1200" baseline="-2500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 is dense and settle fast </a:t>
          </a:r>
        </a:p>
      </dsp:txBody>
      <dsp:txXfrm>
        <a:off x="43864" y="1121427"/>
        <a:ext cx="7798972" cy="810832"/>
      </dsp:txXfrm>
    </dsp:sp>
    <dsp:sp modelId="{C77ED8A3-3855-4F59-8DDE-FE8BE740A55C}">
      <dsp:nvSpPr>
        <dsp:cNvPr id="0" name=""/>
        <dsp:cNvSpPr/>
      </dsp:nvSpPr>
      <dsp:spPr>
        <a:xfrm>
          <a:off x="0" y="2114364"/>
          <a:ext cx="788670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If alkalinity is not enough, hydrated lime is used</a:t>
          </a:r>
        </a:p>
      </dsp:txBody>
      <dsp:txXfrm>
        <a:off x="43864" y="2158228"/>
        <a:ext cx="7798972" cy="810832"/>
      </dsp:txXfrm>
    </dsp:sp>
    <dsp:sp modelId="{CB141E75-0186-47E1-B3B5-A4651FF54992}">
      <dsp:nvSpPr>
        <dsp:cNvPr id="0" name=""/>
        <dsp:cNvSpPr/>
      </dsp:nvSpPr>
      <dsp:spPr>
        <a:xfrm>
          <a:off x="0" y="3151163"/>
          <a:ext cx="788670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Optimum pH is between 4 and 12</a:t>
          </a:r>
        </a:p>
      </dsp:txBody>
      <dsp:txXfrm>
        <a:off x="43864" y="3195027"/>
        <a:ext cx="7798972" cy="8108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7797C-4F5D-436C-96FC-DFC546EEE58B}">
      <dsp:nvSpPr>
        <dsp:cNvPr id="0" name=""/>
        <dsp:cNvSpPr/>
      </dsp:nvSpPr>
      <dsp:spPr>
        <a:xfrm>
          <a:off x="481109" y="0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DC529-62B8-4967-9E9A-E5B246E69371}">
      <dsp:nvSpPr>
        <dsp:cNvPr id="0" name=""/>
        <dsp:cNvSpPr/>
      </dsp:nvSpPr>
      <dsp:spPr>
        <a:xfrm>
          <a:off x="565150" y="111151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EE89C-DD38-488D-8A9C-036A6EB0179D}">
      <dsp:nvSpPr>
        <dsp:cNvPr id="0" name=""/>
        <dsp:cNvSpPr/>
      </dsp:nvSpPr>
      <dsp:spPr>
        <a:xfrm>
          <a:off x="1327152" y="79395"/>
          <a:ext cx="362063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reacts with natural alkalinity</a:t>
          </a:r>
        </a:p>
      </dsp:txBody>
      <dsp:txXfrm>
        <a:off x="1327152" y="79395"/>
        <a:ext cx="3620639" cy="604800"/>
      </dsp:txXfrm>
    </dsp:sp>
    <dsp:sp modelId="{B78DBF65-A37F-4118-82B7-E50D7FA6135E}">
      <dsp:nvSpPr>
        <dsp:cNvPr id="0" name=""/>
        <dsp:cNvSpPr/>
      </dsp:nvSpPr>
      <dsp:spPr>
        <a:xfrm>
          <a:off x="484191" y="1744579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30171-3183-4B66-8749-C963F39D87B0}">
      <dsp:nvSpPr>
        <dsp:cNvPr id="0" name=""/>
        <dsp:cNvSpPr/>
      </dsp:nvSpPr>
      <dsp:spPr>
        <a:xfrm>
          <a:off x="636588" y="1832031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B348C-1579-4C21-9076-3D8D8C81BA62}">
      <dsp:nvSpPr>
        <dsp:cNvPr id="0" name=""/>
        <dsp:cNvSpPr/>
      </dsp:nvSpPr>
      <dsp:spPr>
        <a:xfrm>
          <a:off x="1322394" y="1738349"/>
          <a:ext cx="4209682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alkalinity is insufficient, lime is added</a:t>
          </a:r>
        </a:p>
      </dsp:txBody>
      <dsp:txXfrm>
        <a:off x="1322394" y="1738349"/>
        <a:ext cx="4209682" cy="604800"/>
      </dsp:txXfrm>
    </dsp:sp>
    <dsp:sp modelId="{91BC3E9D-714C-4E96-806D-E7FC4D3DC319}">
      <dsp:nvSpPr>
        <dsp:cNvPr id="0" name=""/>
        <dsp:cNvSpPr/>
      </dsp:nvSpPr>
      <dsp:spPr>
        <a:xfrm>
          <a:off x="484186" y="3428999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1FA76-5C53-4277-AA5E-D306FF53C8CF}">
      <dsp:nvSpPr>
        <dsp:cNvPr id="0" name=""/>
        <dsp:cNvSpPr/>
      </dsp:nvSpPr>
      <dsp:spPr>
        <a:xfrm>
          <a:off x="636589" y="3581399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C5BBA-709A-49AF-BB49-FB9A5BE1AB8C}">
      <dsp:nvSpPr>
        <dsp:cNvPr id="0" name=""/>
        <dsp:cNvSpPr/>
      </dsp:nvSpPr>
      <dsp:spPr>
        <a:xfrm>
          <a:off x="1398589" y="3428999"/>
          <a:ext cx="4327936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Optimum pH is 4 - 12</a:t>
          </a:r>
        </a:p>
      </dsp:txBody>
      <dsp:txXfrm>
        <a:off x="1398589" y="3428999"/>
        <a:ext cx="4327936" cy="60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9212E-9DE0-40AE-B2BC-E142094AF913}">
      <dsp:nvSpPr>
        <dsp:cNvPr id="0" name=""/>
        <dsp:cNvSpPr/>
      </dsp:nvSpPr>
      <dsp:spPr>
        <a:xfrm>
          <a:off x="121572" y="140273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ECE9F-6200-43B6-8221-88762904C9C7}">
      <dsp:nvSpPr>
        <dsp:cNvPr id="0" name=""/>
        <dsp:cNvSpPr/>
      </dsp:nvSpPr>
      <dsp:spPr>
        <a:xfrm>
          <a:off x="337803" y="356505"/>
          <a:ext cx="597209" cy="597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3A851-6D9A-4128-A369-D82571FD3CD8}">
      <dsp:nvSpPr>
        <dsp:cNvPr id="0" name=""/>
        <dsp:cNvSpPr/>
      </dsp:nvSpPr>
      <dsp:spPr>
        <a:xfrm>
          <a:off x="1371888" y="140273"/>
          <a:ext cx="242708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Fill the jar testing apparatus containers with sample water. </a:t>
          </a:r>
        </a:p>
      </dsp:txBody>
      <dsp:txXfrm>
        <a:off x="1371888" y="140273"/>
        <a:ext cx="2427084" cy="1029672"/>
      </dsp:txXfrm>
    </dsp:sp>
    <dsp:sp modelId="{E849A48C-210B-4FAE-B8F1-B2BB619EAEDA}">
      <dsp:nvSpPr>
        <dsp:cNvPr id="0" name=""/>
        <dsp:cNvSpPr/>
      </dsp:nvSpPr>
      <dsp:spPr>
        <a:xfrm>
          <a:off x="4221873" y="140273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E7FDC-131B-400E-9B84-CD99EAE220EC}">
      <dsp:nvSpPr>
        <dsp:cNvPr id="0" name=""/>
        <dsp:cNvSpPr/>
      </dsp:nvSpPr>
      <dsp:spPr>
        <a:xfrm>
          <a:off x="4438104" y="356505"/>
          <a:ext cx="597209" cy="597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F20C-072E-4821-9404-610754C32D06}">
      <dsp:nvSpPr>
        <dsp:cNvPr id="0" name=""/>
        <dsp:cNvSpPr/>
      </dsp:nvSpPr>
      <dsp:spPr>
        <a:xfrm>
          <a:off x="5410202" y="228599"/>
          <a:ext cx="2782943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the coagulant to each container and stir at approximately 100 rpm for 1 minute. </a:t>
          </a:r>
        </a:p>
      </dsp:txBody>
      <dsp:txXfrm>
        <a:off x="5410202" y="228599"/>
        <a:ext cx="2782943" cy="1029672"/>
      </dsp:txXfrm>
    </dsp:sp>
    <dsp:sp modelId="{244DF7E2-D5EB-45CF-B7D6-0F25E552DAB1}">
      <dsp:nvSpPr>
        <dsp:cNvPr id="0" name=""/>
        <dsp:cNvSpPr/>
      </dsp:nvSpPr>
      <dsp:spPr>
        <a:xfrm>
          <a:off x="121572" y="2037864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6BB02-7941-4B18-9F3D-75FF35E22030}">
      <dsp:nvSpPr>
        <dsp:cNvPr id="0" name=""/>
        <dsp:cNvSpPr/>
      </dsp:nvSpPr>
      <dsp:spPr>
        <a:xfrm>
          <a:off x="337803" y="2254095"/>
          <a:ext cx="597209" cy="597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D32C2-FAF5-4ADA-8243-09A126303089}">
      <dsp:nvSpPr>
        <dsp:cNvPr id="0" name=""/>
        <dsp:cNvSpPr/>
      </dsp:nvSpPr>
      <dsp:spPr>
        <a:xfrm>
          <a:off x="1219200" y="2057396"/>
          <a:ext cx="2844590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the stirring speed to 40 rpm and continue mixing for 40 minutes. </a:t>
          </a:r>
        </a:p>
      </dsp:txBody>
      <dsp:txXfrm>
        <a:off x="1219200" y="2057396"/>
        <a:ext cx="2844590" cy="1029672"/>
      </dsp:txXfrm>
    </dsp:sp>
    <dsp:sp modelId="{5F53A502-8C60-49E4-80C4-EE2DD37AA0D2}">
      <dsp:nvSpPr>
        <dsp:cNvPr id="0" name=""/>
        <dsp:cNvSpPr/>
      </dsp:nvSpPr>
      <dsp:spPr>
        <a:xfrm>
          <a:off x="4430627" y="2037864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41550-506C-4C15-AAE9-3C6A9D4EE034}">
      <dsp:nvSpPr>
        <dsp:cNvPr id="0" name=""/>
        <dsp:cNvSpPr/>
      </dsp:nvSpPr>
      <dsp:spPr>
        <a:xfrm>
          <a:off x="4646858" y="2254095"/>
          <a:ext cx="597209" cy="597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264BA-D08D-4070-8444-F071A88FC8A8}">
      <dsp:nvSpPr>
        <dsp:cNvPr id="0" name=""/>
        <dsp:cNvSpPr/>
      </dsp:nvSpPr>
      <dsp:spPr>
        <a:xfrm>
          <a:off x="5680943" y="2037864"/>
          <a:ext cx="242708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Turn off the mixers and allow the containers to settle for 30 minutes. </a:t>
          </a:r>
        </a:p>
      </dsp:txBody>
      <dsp:txXfrm>
        <a:off x="5680943" y="2037864"/>
        <a:ext cx="2427084" cy="1029672"/>
      </dsp:txXfrm>
    </dsp:sp>
    <dsp:sp modelId="{DE1F1CB3-3A75-4CF4-A0F2-0338615028E1}">
      <dsp:nvSpPr>
        <dsp:cNvPr id="0" name=""/>
        <dsp:cNvSpPr/>
      </dsp:nvSpPr>
      <dsp:spPr>
        <a:xfrm>
          <a:off x="121572" y="3935454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C6285-6116-4F7F-8288-1AE001755260}">
      <dsp:nvSpPr>
        <dsp:cNvPr id="0" name=""/>
        <dsp:cNvSpPr/>
      </dsp:nvSpPr>
      <dsp:spPr>
        <a:xfrm>
          <a:off x="337803" y="4151685"/>
          <a:ext cx="597209" cy="597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1D941-38FC-4CA7-9DF1-97ECE29F334F}">
      <dsp:nvSpPr>
        <dsp:cNvPr id="0" name=""/>
        <dsp:cNvSpPr/>
      </dsp:nvSpPr>
      <dsp:spPr>
        <a:xfrm>
          <a:off x="1329317" y="3935824"/>
          <a:ext cx="299492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Measure the final turbidity in each container. </a:t>
          </a:r>
        </a:p>
      </dsp:txBody>
      <dsp:txXfrm>
        <a:off x="1329317" y="3935824"/>
        <a:ext cx="2994924" cy="102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A08CCD1-A84F-11A1-6E45-F991D5286E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2BCDC9B-9D9F-D2B4-1ADE-32396B6FCB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48F3E9B-7651-C622-22AB-6FFE3DCAB1D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606F2FF-53DD-A56F-C84B-83E314E0A4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ABAB67D-3C85-62FF-61F8-2CB823F5A3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8739105-258A-C4FC-61A0-72B4B5845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53F5A9D-287A-426D-AB58-5377CE1F6E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E15D5B-FBC5-E0A1-DF0A-98CC3C60D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2356B-6668-451A-A473-D9A0C1B53F2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DA6E72D-E823-8DB5-138F-D03DCD9B4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C17F89F-0C65-14FE-E5DF-9BB461348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EBA4AB-B1FF-A66A-6E09-2692F6B3C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FB889-2F41-44BC-AFEC-8F846E69BCB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238E18F-17BF-B5D5-A92D-67E253061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8CB20AF-8E89-4B6F-C181-1FAA951C0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42DC052-F3F1-D404-7A04-8E4D790F3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7EA3-8B0A-4ECF-A30F-DCDE402ECB8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A107F3F-7A75-F5CB-0751-8CB515F4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287F332-E064-90EE-E470-C0F03871F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E7AA83-7D02-0200-0CDB-42809D490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B8196-0521-4921-A98A-FDCC1F172C3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7AFD01B-5360-ABCD-EAC0-B674D681E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841C219-5BD9-6AC9-D0F3-D476CCDE5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F843-F1A3-4F9B-90EE-261232196D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0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98B1-455E-4D4C-9302-D0CE09EB05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59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98B1-455E-4D4C-9302-D0CE09EB05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5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98B1-455E-4D4C-9302-D0CE09EB058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65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98B1-455E-4D4C-9302-D0CE09EB05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52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98B1-455E-4D4C-9302-D0CE09EB058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08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98B1-455E-4D4C-9302-D0CE09EB05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16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234-0406-40A7-B096-706EE198AC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59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D7F7-08B5-47EA-9325-77D302B8BA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627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AB04-FB65-3206-A2E6-4C2E606E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32D09-1117-09C2-BF82-1600A310F85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FE71E-A5E5-F40A-4195-FBFCAEC0F6B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6BB4-A205-6120-EB35-029473A7BC1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2F1C11-CEFB-BE68-5FD9-60831333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F39AD-0A8F-CFF7-C85B-C724DD794B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78A27D-E030-48EC-A068-2C30E3D410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D599A-6C5C-3F2A-B544-7CC6E5E7D0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53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1BB8-D06D-C00D-F84A-362C8835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22D63-E96C-530C-5337-E790E874C0B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C870B-9AAE-E9E3-FD5A-4AD3B0094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AE0EF-D11B-74F5-8396-E0E33E27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2DFE-09EB-4D45-8811-CEE388FF4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A904315-F1C5-4DDD-8B58-82D054156D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0C1BD-3CFE-386A-E205-3579D3535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45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5315-ADE3-432E-84BC-C0B9205F0AF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76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E779-EA8F-4572-9165-7179E9D89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4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98B1-455E-4D4C-9302-D0CE09EB05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12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6E9E-CD89-49B6-8728-EB4F028C04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48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7BD-9709-45EA-B5AF-13BC6CA0C4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40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1B93-89C4-4C1C-AF56-970EF7CE88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9B7C-B43F-4D51-9816-594F655504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52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98B1-455E-4D4C-9302-D0CE09EB05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0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E998B1-455E-4D4C-9302-D0CE09EB05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140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7.wmf"/><Relationship Id="rId5" Type="http://schemas.openxmlformats.org/officeDocument/2006/relationships/diagramQuickStyle" Target="../diagrams/quickStyle3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3.xml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28.wmf"/><Relationship Id="rId5" Type="http://schemas.openxmlformats.org/officeDocument/2006/relationships/diagramQuickStyle" Target="../diagrams/quickStyle6.xml"/><Relationship Id="rId10" Type="http://schemas.openxmlformats.org/officeDocument/2006/relationships/oleObject" Target="../embeddings/oleObject5.bin"/><Relationship Id="rId4" Type="http://schemas.openxmlformats.org/officeDocument/2006/relationships/diagramLayout" Target="../diagrams/layout6.xml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5" descr="Sample being pipetted into a petri dish">
            <a:extLst>
              <a:ext uri="{FF2B5EF4-FFF2-40B4-BE49-F238E27FC236}">
                <a16:creationId xmlns:a16="http://schemas.microsoft.com/office/drawing/2014/main" id="{165CCDB8-657B-024E-DE80-18672D425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33" r="-2" b="-2"/>
          <a:stretch/>
        </p:blipFill>
        <p:spPr>
          <a:xfrm>
            <a:off x="-2381" y="10"/>
            <a:ext cx="914399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69E33-1CE4-EB2E-52B9-A220153F5EA0}"/>
              </a:ext>
            </a:extLst>
          </p:cNvPr>
          <p:cNvSpPr txBox="1"/>
          <p:nvPr/>
        </p:nvSpPr>
        <p:spPr>
          <a:xfrm>
            <a:off x="1524000" y="1150498"/>
            <a:ext cx="6618310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Jar test method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64CD3-4C66-E0FA-147D-5D66EDD3EB36}"/>
              </a:ext>
            </a:extLst>
          </p:cNvPr>
          <p:cNvSpPr txBox="1"/>
          <p:nvPr/>
        </p:nvSpPr>
        <p:spPr>
          <a:xfrm>
            <a:off x="4581127" y="4629036"/>
            <a:ext cx="4656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Submitted to Dr Asif</a:t>
            </a:r>
            <a:br>
              <a:rPr lang="en-US" sz="24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24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 Zulfiqar </a:t>
            </a:r>
            <a:r>
              <a:rPr lang="en-US" sz="2400" cap="all" dirty="0" err="1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ali</a:t>
            </a:r>
            <a:r>
              <a:rPr lang="en-US" sz="24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70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620722"/>
            <a:ext cx="8201658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B24CC1A-885F-6ED6-7485-558DE48F9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r="6855" b="-1"/>
          <a:stretch/>
        </p:blipFill>
        <p:spPr bwMode="auto">
          <a:xfrm>
            <a:off x="594360" y="786117"/>
            <a:ext cx="7955280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09" name="Rectangle 2560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620722"/>
            <a:ext cx="8201658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3A6854A7-4B86-F2D7-67FA-D8D3D96B9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" y="907719"/>
            <a:ext cx="7955280" cy="4712843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1" name="Rectangle 3">
            <a:extLst>
              <a:ext uri="{FF2B5EF4-FFF2-40B4-BE49-F238E27FC236}">
                <a16:creationId xmlns:a16="http://schemas.microsoft.com/office/drawing/2014/main" id="{D08441C3-0C13-5F22-70CD-EDC8ED61B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367682"/>
              </p:ext>
            </p:extLst>
          </p:nvPr>
        </p:nvGraphicFramePr>
        <p:xfrm>
          <a:off x="228600" y="11430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2720B2-986B-76BD-5364-08B38A513795}"/>
              </a:ext>
            </a:extLst>
          </p:cNvPr>
          <p:cNvSpPr txBox="1"/>
          <p:nvPr/>
        </p:nvSpPr>
        <p:spPr>
          <a:xfrm>
            <a:off x="381000" y="256310"/>
            <a:ext cx="525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 Test Procedure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E20CA-CC96-9EC2-2F0A-5893826F69DD}"/>
              </a:ext>
            </a:extLst>
          </p:cNvPr>
          <p:cNvSpPr txBox="1"/>
          <p:nvPr/>
        </p:nvSpPr>
        <p:spPr>
          <a:xfrm>
            <a:off x="774498" y="2319966"/>
            <a:ext cx="7275517" cy="136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you…!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2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F5432F6-3654-D5F1-2F19-1A749E8B903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6554867" cy="1524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04" name="Rectangle 3">
            <a:extLst>
              <a:ext uri="{FF2B5EF4-FFF2-40B4-BE49-F238E27FC236}">
                <a16:creationId xmlns:a16="http://schemas.microsoft.com/office/drawing/2014/main" id="{5FE7D92E-A3BB-E070-B4FE-1FE3B80BC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60908"/>
              </p:ext>
            </p:extLst>
          </p:nvPr>
        </p:nvGraphicFramePr>
        <p:xfrm>
          <a:off x="-76200" y="1371600"/>
          <a:ext cx="9220200" cy="505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9" name="Rectangle 3">
            <a:extLst>
              <a:ext uri="{FF2B5EF4-FFF2-40B4-BE49-F238E27FC236}">
                <a16:creationId xmlns:a16="http://schemas.microsoft.com/office/drawing/2014/main" id="{4EE049EA-E62D-A12E-EDEF-A3B19DE4E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05641"/>
              </p:ext>
            </p:extLst>
          </p:nvPr>
        </p:nvGraphicFramePr>
        <p:xfrm>
          <a:off x="304800" y="1429781"/>
          <a:ext cx="8077200" cy="408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A82557-CCE3-2569-9FA9-143F5B348F06}"/>
              </a:ext>
            </a:extLst>
          </p:cNvPr>
          <p:cNvSpPr txBox="1"/>
          <p:nvPr/>
        </p:nvSpPr>
        <p:spPr>
          <a:xfrm>
            <a:off x="609600" y="685800"/>
            <a:ext cx="6324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COAGULATION PROCESS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6148" descr="Chemical formulae are written on paper">
            <a:extLst>
              <a:ext uri="{FF2B5EF4-FFF2-40B4-BE49-F238E27FC236}">
                <a16:creationId xmlns:a16="http://schemas.microsoft.com/office/drawing/2014/main" id="{4EED66BC-02C3-7E26-D4D3-62DB0BB90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12272" r="1272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577C1AF4-2E24-3F92-2603-F49FB7B425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04429" y="431005"/>
            <a:ext cx="6400800" cy="1507067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Flocculation Process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75598F6-9682-AA41-3679-6C797C2FB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2047" y="1740122"/>
            <a:ext cx="6400800" cy="3615267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Flocculation is a gentle or slow mixing. It causes the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microfloc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produced by the coagulant to grow in size and form a floc heavy enough to settle out of solution.</a:t>
            </a:r>
          </a:p>
        </p:txBody>
      </p: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6156" name="Straight Connector 6155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7" name="Straight Connector 6156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8" name="Straight Connector 6157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9" name="Straight Connector 6158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0" name="Straight Connector 6159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B2271C2-63C9-E778-803F-6C0FE9DC71D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Sulfate</a:t>
            </a:r>
          </a:p>
        </p:txBody>
      </p:sp>
      <p:graphicFrame>
        <p:nvGraphicFramePr>
          <p:cNvPr id="19462" name="Rectangle 3">
            <a:extLst>
              <a:ext uri="{FF2B5EF4-FFF2-40B4-BE49-F238E27FC236}">
                <a16:creationId xmlns:a16="http://schemas.microsoft.com/office/drawing/2014/main" id="{B23C9DD8-7CD2-55D9-9013-EBB47C705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871879"/>
              </p:ext>
            </p:extLst>
          </p:nvPr>
        </p:nvGraphicFramePr>
        <p:xfrm>
          <a:off x="457200" y="1223962"/>
          <a:ext cx="8382000" cy="517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C900E8F-3E2D-89DD-1ABC-1E12BAF28B21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57009538"/>
              </p:ext>
            </p:extLst>
          </p:nvPr>
        </p:nvGraphicFramePr>
        <p:xfrm>
          <a:off x="396207" y="2847181"/>
          <a:ext cx="8455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22760" imgH="241200" progId="Equation.3">
                  <p:embed/>
                </p:oleObj>
              </mc:Choice>
              <mc:Fallback>
                <p:oleObj name="Equation" r:id="rId8" imgW="4622760" imgH="2412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0F6130B5-95FE-AB71-5D36-0CA9A86B4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07" y="2847181"/>
                        <a:ext cx="8455025" cy="441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D2E3C754-6AF0-763D-7379-AEC991595C98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8467250"/>
              </p:ext>
            </p:extLst>
          </p:nvPr>
        </p:nvGraphicFramePr>
        <p:xfrm>
          <a:off x="396207" y="5159375"/>
          <a:ext cx="80438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89240" imgH="241200" progId="Equation.3">
                  <p:embed/>
                </p:oleObj>
              </mc:Choice>
              <mc:Fallback>
                <p:oleObj name="Equation" r:id="rId10" imgW="4089240" imgH="241200" progId="Equation.3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8568C9B8-BFC3-0E14-CB0D-EA5B112EB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07" y="5159375"/>
                        <a:ext cx="8043862" cy="474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F592885-9EAB-D63E-86D2-CAECB8C7FDE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Ferrous Sulfate</a:t>
            </a:r>
          </a:p>
        </p:txBody>
      </p:sp>
      <p:graphicFrame>
        <p:nvGraphicFramePr>
          <p:cNvPr id="21509" name="Rectangle 3">
            <a:extLst>
              <a:ext uri="{FF2B5EF4-FFF2-40B4-BE49-F238E27FC236}">
                <a16:creationId xmlns:a16="http://schemas.microsoft.com/office/drawing/2014/main" id="{8E4F75EC-86E0-0F6F-5A62-A382A6A2F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38787"/>
              </p:ext>
            </p:extLst>
          </p:nvPr>
        </p:nvGraphicFramePr>
        <p:xfrm>
          <a:off x="228600" y="1853240"/>
          <a:ext cx="8153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4E46024-B727-55A6-F052-06E43D61A61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0157124"/>
              </p:ext>
            </p:extLst>
          </p:nvPr>
        </p:nvGraphicFramePr>
        <p:xfrm>
          <a:off x="304800" y="1676400"/>
          <a:ext cx="8229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7840" imgH="393480" progId="Equation.3">
                  <p:embed/>
                </p:oleObj>
              </mc:Choice>
              <mc:Fallback>
                <p:oleObj name="Equation" r:id="rId8" imgW="4317840" imgH="393480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D90E695F-E7EC-163F-FCA4-C993AEB05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229600" cy="750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2B0F13-B1DE-1FE7-B85A-69028F7EBDD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Ferric Sulfate</a:t>
            </a:r>
          </a:p>
        </p:txBody>
      </p:sp>
      <p:graphicFrame>
        <p:nvGraphicFramePr>
          <p:cNvPr id="23559" name="Rectangle 3">
            <a:extLst>
              <a:ext uri="{FF2B5EF4-FFF2-40B4-BE49-F238E27FC236}">
                <a16:creationId xmlns:a16="http://schemas.microsoft.com/office/drawing/2014/main" id="{8D1A710C-7141-FBF4-8EF3-826E5ADCD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010759"/>
              </p:ext>
            </p:extLst>
          </p:nvPr>
        </p:nvGraphicFramePr>
        <p:xfrm>
          <a:off x="495300" y="2438400"/>
          <a:ext cx="7886700" cy="4090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B6D1FB8-E3C8-D841-5B8C-ED144A67A7B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202724"/>
              </p:ext>
            </p:extLst>
          </p:nvPr>
        </p:nvGraphicFramePr>
        <p:xfrm>
          <a:off x="457200" y="1552575"/>
          <a:ext cx="8229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7840" imgH="393480" progId="Equation.3">
                  <p:embed/>
                </p:oleObj>
              </mc:Choice>
              <mc:Fallback>
                <p:oleObj name="Equation" r:id="rId8" imgW="4317840" imgH="393480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D90E695F-E7EC-163F-FCA4-C993AEB05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52575"/>
                        <a:ext cx="8229600" cy="750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7B1B0E9-9AB8-9061-44CE-B1185BBF9B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Ferric Chloride</a:t>
            </a:r>
          </a:p>
        </p:txBody>
      </p:sp>
      <p:graphicFrame>
        <p:nvGraphicFramePr>
          <p:cNvPr id="16395" name="Rectangle 3">
            <a:extLst>
              <a:ext uri="{FF2B5EF4-FFF2-40B4-BE49-F238E27FC236}">
                <a16:creationId xmlns:a16="http://schemas.microsoft.com/office/drawing/2014/main" id="{93E2CAE7-9C44-C62A-48DD-7FF0006F9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76939"/>
              </p:ext>
            </p:extLst>
          </p:nvPr>
        </p:nvGraphicFramePr>
        <p:xfrm>
          <a:off x="125412" y="1676400"/>
          <a:ext cx="83058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E47C8D62-07E2-E6A2-4126-4C776DF8E3E2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49722453"/>
              </p:ext>
            </p:extLst>
          </p:nvPr>
        </p:nvGraphicFramePr>
        <p:xfrm>
          <a:off x="457200" y="2438400"/>
          <a:ext cx="81089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92360" imgH="241200" progId="Equation.3">
                  <p:embed/>
                </p:oleObj>
              </mc:Choice>
              <mc:Fallback>
                <p:oleObj name="Equation" r:id="rId8" imgW="3492360" imgH="2412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2CE85433-B7EC-2D29-2C20-ECCBA7409D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8108950" cy="5603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EC219AE9-25A2-715C-B267-95E6CE1D3A5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57865872"/>
              </p:ext>
            </p:extLst>
          </p:nvPr>
        </p:nvGraphicFramePr>
        <p:xfrm>
          <a:off x="457200" y="4114800"/>
          <a:ext cx="79740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31760" imgH="241200" progId="Equation.3">
                  <p:embed/>
                </p:oleObj>
              </mc:Choice>
              <mc:Fallback>
                <p:oleObj name="Equation" r:id="rId10" imgW="2831760" imgH="241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40B7F723-40FD-B24C-DE7A-CBE8373AB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7974012" cy="679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0" name="Rectangle 8201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E888F4-D183-FA0F-7F41-4BB48096BAF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4541" y="381000"/>
            <a:ext cx="5943859" cy="1507067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Jar Test</a:t>
            </a:r>
          </a:p>
        </p:txBody>
      </p:sp>
      <p:pic>
        <p:nvPicPr>
          <p:cNvPr id="8199" name="Graphic 8198" descr="Test tubes">
            <a:extLst>
              <a:ext uri="{FF2B5EF4-FFF2-40B4-BE49-F238E27FC236}">
                <a16:creationId xmlns:a16="http://schemas.microsoft.com/office/drawing/2014/main" id="{0A6CE361-AE2C-1D5A-693E-C94E6DB3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0094" y="2163468"/>
            <a:ext cx="2713332" cy="271333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2AB643EB-6ABB-DA5E-90A0-E82A3322A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540" y="1566333"/>
            <a:ext cx="5105660" cy="4148667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jar test is a common laboratory procedure used to determine the optimum dose of different coagulants, on a small scale in order to predict the functioning of a large scale treatment operating conditions for water or wastewater treatment. </a:t>
            </a:r>
          </a:p>
        </p:txBody>
      </p:sp>
      <p:grpSp>
        <p:nvGrpSpPr>
          <p:cNvPr id="8204" name="Group 8203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8205" name="Straight Connector 8204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6" name="Straight Connector 8205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7" name="Straight Connector 8206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Straight Connector 8207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Straight Connector 8208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482</Words>
  <Application>Microsoft Office PowerPoint</Application>
  <PresentationFormat>On-screen Show (4:3)</PresentationFormat>
  <Paragraphs>42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Slice</vt:lpstr>
      <vt:lpstr>Equation</vt:lpstr>
      <vt:lpstr>PowerPoint Presentation</vt:lpstr>
      <vt:lpstr>Introduction</vt:lpstr>
      <vt:lpstr>PowerPoint Presentation</vt:lpstr>
      <vt:lpstr>Flocculation Process</vt:lpstr>
      <vt:lpstr>Aluminum Sulfate</vt:lpstr>
      <vt:lpstr>Ferrous Sulfate</vt:lpstr>
      <vt:lpstr>Ferric Sulfate</vt:lpstr>
      <vt:lpstr>Ferric Chloride</vt:lpstr>
      <vt:lpstr>What is the Jar Test</vt:lpstr>
      <vt:lpstr>PowerPoint Presentation</vt:lpstr>
      <vt:lpstr>PowerPoint Presentation</vt:lpstr>
      <vt:lpstr>PowerPoint Presentation</vt:lpstr>
      <vt:lpstr>PowerPoint Presentation</vt:lpstr>
    </vt:vector>
  </TitlesOfParts>
  <Company>KFUPM/RI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 Test</dc:title>
  <dc:creator> Dr. Malack</dc:creator>
  <cp:lastModifiedBy>TAHIR ZAMAN</cp:lastModifiedBy>
  <cp:revision>9</cp:revision>
  <dcterms:created xsi:type="dcterms:W3CDTF">2007-05-01T04:46:05Z</dcterms:created>
  <dcterms:modified xsi:type="dcterms:W3CDTF">2023-06-11T19:00:47Z</dcterms:modified>
</cp:coreProperties>
</file>