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55"/>
  </p:normalViewPr>
  <p:slideViewPr>
    <p:cSldViewPr snapToGrid="0">
      <p:cViewPr varScale="1">
        <p:scale>
          <a:sx n="121" d="100"/>
          <a:sy n="121" d="100"/>
        </p:scale>
        <p:origin x="2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66AD-A35F-697E-48F1-4B6DB3019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-533400"/>
            <a:ext cx="8676222" cy="3200400"/>
          </a:xfrm>
        </p:spPr>
        <p:txBody>
          <a:bodyPr/>
          <a:lstStyle/>
          <a:p>
            <a:r>
              <a:rPr lang="en-US" dirty="0"/>
              <a:t>Distance calculator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F2CC8-8CD4-401A-75F9-F504CF6A4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ITS310</a:t>
            </a:r>
          </a:p>
          <a:p>
            <a:r>
              <a:rPr lang="en-US" dirty="0"/>
              <a:t>Dr. Berzy</a:t>
            </a:r>
          </a:p>
          <a:p>
            <a:r>
              <a:rPr lang="en-US" dirty="0"/>
              <a:t>Hani Amer</a:t>
            </a:r>
          </a:p>
          <a:p>
            <a:r>
              <a:rPr lang="en-US" dirty="0"/>
              <a:t>Dilan Yasin</a:t>
            </a:r>
          </a:p>
        </p:txBody>
      </p:sp>
    </p:spTree>
    <p:extLst>
      <p:ext uri="{BB962C8B-B14F-4D97-AF65-F5344CB8AC3E}">
        <p14:creationId xmlns:p14="http://schemas.microsoft.com/office/powerpoint/2010/main" val="2852558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C2BD-DC2E-33EF-509E-0CED219B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89AB-DD51-5FB7-842A-3AECA064F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 Presentation</a:t>
            </a:r>
          </a:p>
          <a:p>
            <a:r>
              <a:rPr lang="en-US" dirty="0"/>
              <a:t>2 - Project Demo</a:t>
            </a:r>
          </a:p>
          <a:p>
            <a:r>
              <a:rPr lang="en-US" dirty="0"/>
              <a:t>3 - Code Review</a:t>
            </a:r>
          </a:p>
        </p:txBody>
      </p:sp>
    </p:spTree>
    <p:extLst>
      <p:ext uri="{BB962C8B-B14F-4D97-AF65-F5344CB8AC3E}">
        <p14:creationId xmlns:p14="http://schemas.microsoft.com/office/powerpoint/2010/main" val="548610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, floor, indoor&#10;&#10;Description automatically generated">
            <a:extLst>
              <a:ext uri="{FF2B5EF4-FFF2-40B4-BE49-F238E27FC236}">
                <a16:creationId xmlns:a16="http://schemas.microsoft.com/office/drawing/2014/main" id="{AC2647B4-371E-937B-041F-7B36600C7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49357" r="1" b="190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3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D27B-13A8-9514-70AB-DEEFFFA7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545F-457E-2BA0-9E55-B6E924E7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9956"/>
            <a:ext cx="9905998" cy="3124201"/>
          </a:xfrm>
        </p:spPr>
        <p:txBody>
          <a:bodyPr/>
          <a:lstStyle/>
          <a:p>
            <a:r>
              <a:rPr lang="en-US" dirty="0"/>
              <a:t>1- Arduino</a:t>
            </a:r>
          </a:p>
          <a:p>
            <a:r>
              <a:rPr lang="en-US" dirty="0"/>
              <a:t>2 - Bread Board</a:t>
            </a:r>
          </a:p>
          <a:p>
            <a:r>
              <a:rPr lang="en-US" dirty="0"/>
              <a:t>3 - I2C LCD</a:t>
            </a:r>
          </a:p>
          <a:p>
            <a:r>
              <a:rPr lang="en-US" dirty="0"/>
              <a:t>4 - Ultra Sonic Sensor</a:t>
            </a:r>
          </a:p>
          <a:p>
            <a:r>
              <a:rPr lang="en-US" dirty="0"/>
              <a:t>5 - Jumping wires</a:t>
            </a:r>
          </a:p>
        </p:txBody>
      </p:sp>
    </p:spTree>
    <p:extLst>
      <p:ext uri="{BB962C8B-B14F-4D97-AF65-F5344CB8AC3E}">
        <p14:creationId xmlns:p14="http://schemas.microsoft.com/office/powerpoint/2010/main" val="114126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6B7AC-220A-A8CE-3CDF-DD73F628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the Arduino Distance calculator?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1DE6-AF03-DBE8-A0FB-5D8147363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Accurate Distance Measurement</a:t>
            </a:r>
          </a:p>
          <a:p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2 -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Cost-effective Solution</a:t>
            </a:r>
          </a:p>
          <a:p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3 -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Versatility (Suit your Needs and Applications)</a:t>
            </a:r>
          </a:p>
          <a:p>
            <a:r>
              <a:rPr lang="en-US" dirty="0"/>
              <a:t>4 -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User-friendly Programming (Easy to Debug Any Error Or Problem)</a:t>
            </a:r>
          </a:p>
          <a:p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5 -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Wide Range of Applications (In Home, In Automation..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etc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64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ABCE-6DF2-4BA8-B63D-B4F3BCE1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2636" y="2185737"/>
            <a:ext cx="3626727" cy="1905000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177680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6FD-D6AB-6FEB-C6C8-B5CA17FC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980" y="2476500"/>
            <a:ext cx="1698040" cy="19050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934185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9AD5-5426-BAC3-0E35-523C687A2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548" y="2476500"/>
            <a:ext cx="3550903" cy="1905000"/>
          </a:xfrm>
        </p:spPr>
        <p:txBody>
          <a:bodyPr/>
          <a:lstStyle/>
          <a:p>
            <a:r>
              <a:rPr lang="en-US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79927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1303</TotalTime>
  <Words>101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Söhne</vt:lpstr>
      <vt:lpstr>Mesh</vt:lpstr>
      <vt:lpstr>Distance calculator</vt:lpstr>
      <vt:lpstr>Criteria</vt:lpstr>
      <vt:lpstr>PowerPoint Presentation</vt:lpstr>
      <vt:lpstr>Components</vt:lpstr>
      <vt:lpstr>Why use the Arduino Distance calculator?</vt:lpstr>
      <vt:lpstr>Demonstration</vt:lpstr>
      <vt:lpstr>CODE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Distance calculator</dc:title>
  <dc:creator>Hani Amer</dc:creator>
  <cp:lastModifiedBy>Hani Amer</cp:lastModifiedBy>
  <cp:revision>2</cp:revision>
  <dcterms:created xsi:type="dcterms:W3CDTF">2023-04-12T08:57:07Z</dcterms:created>
  <dcterms:modified xsi:type="dcterms:W3CDTF">2023-04-13T06:40:56Z</dcterms:modified>
</cp:coreProperties>
</file>