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EF8D15F-26F1-4F42-BF50-63989B2576C1}" type="datetimeFigureOut">
              <a:rPr lang="en-US" smtClean="0"/>
              <a:t>8/24/2023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FA38563-3E55-497F-B01D-074DFAE1FE92}"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5405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F8D15F-26F1-4F42-BF50-63989B2576C1}" type="datetimeFigureOut">
              <a:rPr lang="en-US" smtClean="0"/>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A38563-3E55-497F-B01D-074DFAE1FE92}" type="slidenum">
              <a:rPr lang="en-US" smtClean="0"/>
              <a:t>‹#›</a:t>
            </a:fld>
            <a:endParaRPr lang="en-US"/>
          </a:p>
        </p:txBody>
      </p:sp>
    </p:spTree>
    <p:extLst>
      <p:ext uri="{BB962C8B-B14F-4D97-AF65-F5344CB8AC3E}">
        <p14:creationId xmlns:p14="http://schemas.microsoft.com/office/powerpoint/2010/main" val="2579153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F8D15F-26F1-4F42-BF50-63989B2576C1}"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38563-3E55-497F-B01D-074DFAE1FE92}"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6832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F8D15F-26F1-4F42-BF50-63989B2576C1}"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38563-3E55-497F-B01D-074DFAE1FE92}"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8724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F8D15F-26F1-4F42-BF50-63989B2576C1}"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38563-3E55-497F-B01D-074DFAE1FE92}" type="slidenum">
              <a:rPr lang="en-US" smtClean="0"/>
              <a:t>‹#›</a:t>
            </a:fld>
            <a:endParaRPr lang="en-US"/>
          </a:p>
        </p:txBody>
      </p:sp>
    </p:spTree>
    <p:extLst>
      <p:ext uri="{BB962C8B-B14F-4D97-AF65-F5344CB8AC3E}">
        <p14:creationId xmlns:p14="http://schemas.microsoft.com/office/powerpoint/2010/main" val="33365815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F8D15F-26F1-4F42-BF50-63989B2576C1}"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38563-3E55-497F-B01D-074DFAE1FE92}"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0668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F8D15F-26F1-4F42-BF50-63989B2576C1}"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38563-3E55-497F-B01D-074DFAE1FE92}"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5365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F8D15F-26F1-4F42-BF50-63989B2576C1}"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38563-3E55-497F-B01D-074DFAE1FE9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14470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F8D15F-26F1-4F42-BF50-63989B2576C1}"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38563-3E55-497F-B01D-074DFAE1FE92}"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7375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F8D15F-26F1-4F42-BF50-63989B2576C1}"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38563-3E55-497F-B01D-074DFAE1FE92}" type="slidenum">
              <a:rPr lang="en-US" smtClean="0"/>
              <a:t>‹#›</a:t>
            </a:fld>
            <a:endParaRPr lang="en-US"/>
          </a:p>
        </p:txBody>
      </p:sp>
    </p:spTree>
    <p:extLst>
      <p:ext uri="{BB962C8B-B14F-4D97-AF65-F5344CB8AC3E}">
        <p14:creationId xmlns:p14="http://schemas.microsoft.com/office/powerpoint/2010/main" val="411212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F8D15F-26F1-4F42-BF50-63989B2576C1}"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38563-3E55-497F-B01D-074DFAE1FE92}"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0562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F8D15F-26F1-4F42-BF50-63989B2576C1}" type="datetimeFigureOut">
              <a:rPr lang="en-US" smtClean="0"/>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A38563-3E55-497F-B01D-074DFAE1FE92}" type="slidenum">
              <a:rPr lang="en-US" smtClean="0"/>
              <a:t>‹#›</a:t>
            </a:fld>
            <a:endParaRPr lang="en-US"/>
          </a:p>
        </p:txBody>
      </p:sp>
    </p:spTree>
    <p:extLst>
      <p:ext uri="{BB962C8B-B14F-4D97-AF65-F5344CB8AC3E}">
        <p14:creationId xmlns:p14="http://schemas.microsoft.com/office/powerpoint/2010/main" val="3148285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F8D15F-26F1-4F42-BF50-63989B2576C1}" type="datetimeFigureOut">
              <a:rPr lang="en-US" smtClean="0"/>
              <a:t>8/24/2023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A38563-3E55-497F-B01D-074DFAE1FE92}"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0189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F8D15F-26F1-4F42-BF50-63989B2576C1}" type="datetimeFigureOut">
              <a:rPr lang="en-US" smtClean="0"/>
              <a:t>8/24/2023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A38563-3E55-497F-B01D-074DFAE1FE9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0838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F8D15F-26F1-4F42-BF50-63989B2576C1}" type="datetimeFigureOut">
              <a:rPr lang="en-US" smtClean="0"/>
              <a:t>8/24/2023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A38563-3E55-497F-B01D-074DFAE1FE92}" type="slidenum">
              <a:rPr lang="en-US" smtClean="0"/>
              <a:t>‹#›</a:t>
            </a:fld>
            <a:endParaRPr lang="en-US"/>
          </a:p>
        </p:txBody>
      </p:sp>
    </p:spTree>
    <p:extLst>
      <p:ext uri="{BB962C8B-B14F-4D97-AF65-F5344CB8AC3E}">
        <p14:creationId xmlns:p14="http://schemas.microsoft.com/office/powerpoint/2010/main" val="2687539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F8D15F-26F1-4F42-BF50-63989B2576C1}" type="datetimeFigureOut">
              <a:rPr lang="en-US" smtClean="0"/>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A38563-3E55-497F-B01D-074DFAE1FE92}"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5327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F8D15F-26F1-4F42-BF50-63989B2576C1}" type="datetimeFigureOut">
              <a:rPr lang="en-US" smtClean="0"/>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A38563-3E55-497F-B01D-074DFAE1FE92}" type="slidenum">
              <a:rPr lang="en-US" smtClean="0"/>
              <a:t>‹#›</a:t>
            </a:fld>
            <a:endParaRPr lang="en-US"/>
          </a:p>
        </p:txBody>
      </p:sp>
    </p:spTree>
    <p:extLst>
      <p:ext uri="{BB962C8B-B14F-4D97-AF65-F5344CB8AC3E}">
        <p14:creationId xmlns:p14="http://schemas.microsoft.com/office/powerpoint/2010/main" val="60028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EF8D15F-26F1-4F42-BF50-63989B2576C1}" type="datetimeFigureOut">
              <a:rPr lang="en-US" smtClean="0"/>
              <a:t>8/24/2023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FA38563-3E55-497F-B01D-074DFAE1FE92}" type="slidenum">
              <a:rPr lang="en-US" smtClean="0"/>
              <a:t>‹#›</a:t>
            </a:fld>
            <a:endParaRPr lang="en-US"/>
          </a:p>
        </p:txBody>
      </p:sp>
    </p:spTree>
    <p:extLst>
      <p:ext uri="{BB962C8B-B14F-4D97-AF65-F5344CB8AC3E}">
        <p14:creationId xmlns:p14="http://schemas.microsoft.com/office/powerpoint/2010/main" val="42186957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13F96-75CB-A4FF-D9F3-0B8738B2AB41}"/>
              </a:ext>
            </a:extLst>
          </p:cNvPr>
          <p:cNvSpPr>
            <a:spLocks noGrp="1"/>
          </p:cNvSpPr>
          <p:nvPr>
            <p:ph type="ctrTitle"/>
          </p:nvPr>
        </p:nvSpPr>
        <p:spPr/>
        <p:txBody>
          <a:bodyPr/>
          <a:lstStyle/>
          <a:p>
            <a:r>
              <a:rPr lang="en-US" b="0" i="0" dirty="0">
                <a:solidFill>
                  <a:srgbClr val="1F1F1F"/>
                </a:solidFill>
                <a:effectLst/>
                <a:latin typeface="Times" panose="02020603050405020304" pitchFamily="18" charset="0"/>
              </a:rPr>
              <a:t>Text Sentimental Analysis</a:t>
            </a:r>
            <a:endParaRPr lang="en-US" dirty="0">
              <a:latin typeface="Times" panose="02020603050405020304" pitchFamily="18" charset="0"/>
            </a:endParaRPr>
          </a:p>
        </p:txBody>
      </p:sp>
    </p:spTree>
    <p:extLst>
      <p:ext uri="{BB962C8B-B14F-4D97-AF65-F5344CB8AC3E}">
        <p14:creationId xmlns:p14="http://schemas.microsoft.com/office/powerpoint/2010/main" val="918256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F16A9-39E6-8646-B3FF-0276233816C4}"/>
              </a:ext>
            </a:extLst>
          </p:cNvPr>
          <p:cNvSpPr>
            <a:spLocks noGrp="1"/>
          </p:cNvSpPr>
          <p:nvPr>
            <p:ph type="title"/>
          </p:nvPr>
        </p:nvSpPr>
        <p:spPr>
          <a:xfrm>
            <a:off x="838199" y="982132"/>
            <a:ext cx="10515600" cy="1325563"/>
          </a:xfrm>
        </p:spPr>
        <p:txBody>
          <a:bodyPr/>
          <a:lstStyle/>
          <a:p>
            <a:pPr algn="ctr"/>
            <a:r>
              <a:rPr lang="en-US" dirty="0">
                <a:latin typeface="Times" panose="02020603050405020304" pitchFamily="18" charset="0"/>
              </a:rPr>
              <a:t>Introduction</a:t>
            </a:r>
          </a:p>
        </p:txBody>
      </p:sp>
      <p:sp>
        <p:nvSpPr>
          <p:cNvPr id="3" name="Content Placeholder 2">
            <a:extLst>
              <a:ext uri="{FF2B5EF4-FFF2-40B4-BE49-F238E27FC236}">
                <a16:creationId xmlns:a16="http://schemas.microsoft.com/office/drawing/2014/main" id="{779E8A1F-467F-679F-D613-D93A5FF72E38}"/>
              </a:ext>
            </a:extLst>
          </p:cNvPr>
          <p:cNvSpPr>
            <a:spLocks noGrp="1"/>
          </p:cNvSpPr>
          <p:nvPr>
            <p:ph idx="1"/>
          </p:nvPr>
        </p:nvSpPr>
        <p:spPr/>
        <p:txBody>
          <a:bodyPr/>
          <a:lstStyle/>
          <a:p>
            <a:pPr marL="0" indent="0">
              <a:buNone/>
            </a:pPr>
            <a:r>
              <a:rPr lang="en-US" b="0" i="0" dirty="0">
                <a:solidFill>
                  <a:srgbClr val="1F1F1F"/>
                </a:solidFill>
                <a:effectLst/>
                <a:latin typeface="Times" panose="02020603050405020304" pitchFamily="18" charset="0"/>
              </a:rPr>
              <a:t>Text sentimental analysis is the process of determining the sentiment of a piece of text, i.e. whether it is positive, negative, or neutral. This can be useful for a variety of purposes, such as customer sentiment analysis, market research, and social media monitoring.</a:t>
            </a:r>
            <a:endParaRPr lang="en-US" dirty="0">
              <a:latin typeface="Times" panose="02020603050405020304" pitchFamily="18" charset="0"/>
            </a:endParaRPr>
          </a:p>
        </p:txBody>
      </p:sp>
    </p:spTree>
    <p:extLst>
      <p:ext uri="{BB962C8B-B14F-4D97-AF65-F5344CB8AC3E}">
        <p14:creationId xmlns:p14="http://schemas.microsoft.com/office/powerpoint/2010/main" val="2684631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06C73-A05A-AB01-E43C-B60E899E8E16}"/>
              </a:ext>
            </a:extLst>
          </p:cNvPr>
          <p:cNvSpPr>
            <a:spLocks noGrp="1"/>
          </p:cNvSpPr>
          <p:nvPr>
            <p:ph type="title"/>
          </p:nvPr>
        </p:nvSpPr>
        <p:spPr/>
        <p:txBody>
          <a:bodyPr/>
          <a:lstStyle/>
          <a:p>
            <a:pPr algn="ctr"/>
            <a:r>
              <a:rPr lang="en-US" dirty="0">
                <a:latin typeface="Times" panose="02020603050405020304" pitchFamily="18" charset="0"/>
              </a:rPr>
              <a:t>Problem</a:t>
            </a:r>
          </a:p>
        </p:txBody>
      </p:sp>
      <p:sp>
        <p:nvSpPr>
          <p:cNvPr id="3" name="Content Placeholder 2">
            <a:extLst>
              <a:ext uri="{FF2B5EF4-FFF2-40B4-BE49-F238E27FC236}">
                <a16:creationId xmlns:a16="http://schemas.microsoft.com/office/drawing/2014/main" id="{4B6875B1-E56B-24E2-069A-855C321996BA}"/>
              </a:ext>
            </a:extLst>
          </p:cNvPr>
          <p:cNvSpPr>
            <a:spLocks noGrp="1"/>
          </p:cNvSpPr>
          <p:nvPr>
            <p:ph idx="1"/>
          </p:nvPr>
        </p:nvSpPr>
        <p:spPr/>
        <p:txBody>
          <a:bodyPr/>
          <a:lstStyle/>
          <a:p>
            <a:pPr marL="0" indent="0">
              <a:buNone/>
            </a:pPr>
            <a:r>
              <a:rPr lang="en-US" b="0" i="0" dirty="0">
                <a:solidFill>
                  <a:srgbClr val="1F1F1F"/>
                </a:solidFill>
                <a:effectLst/>
                <a:latin typeface="Times" panose="02020603050405020304" pitchFamily="18" charset="0"/>
              </a:rPr>
              <a:t>The problem we are trying to solve is to determine the sentiment of a piece of text. This is a challenging problem because there is no one-size-fits-all approach to sentiment analysis. The sentiment of a piece of text can vary depending on the context in which it is written, the tone of the writer, and the cultural background of the reader.</a:t>
            </a:r>
            <a:endParaRPr lang="en-US" dirty="0">
              <a:latin typeface="Times" panose="02020603050405020304" pitchFamily="18" charset="0"/>
            </a:endParaRPr>
          </a:p>
        </p:txBody>
      </p:sp>
    </p:spTree>
    <p:extLst>
      <p:ext uri="{BB962C8B-B14F-4D97-AF65-F5344CB8AC3E}">
        <p14:creationId xmlns:p14="http://schemas.microsoft.com/office/powerpoint/2010/main" val="854904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61638-13A4-6CBB-5519-3927E4AE9AD2}"/>
              </a:ext>
            </a:extLst>
          </p:cNvPr>
          <p:cNvSpPr>
            <a:spLocks noGrp="1"/>
          </p:cNvSpPr>
          <p:nvPr>
            <p:ph type="title"/>
          </p:nvPr>
        </p:nvSpPr>
        <p:spPr/>
        <p:txBody>
          <a:bodyPr/>
          <a:lstStyle/>
          <a:p>
            <a:pPr algn="ctr"/>
            <a:r>
              <a:rPr lang="en-US" dirty="0">
                <a:latin typeface="Times" panose="02020603050405020304" pitchFamily="18" charset="0"/>
              </a:rPr>
              <a:t>Approach</a:t>
            </a:r>
          </a:p>
        </p:txBody>
      </p:sp>
      <p:sp>
        <p:nvSpPr>
          <p:cNvPr id="3" name="Content Placeholder 2">
            <a:extLst>
              <a:ext uri="{FF2B5EF4-FFF2-40B4-BE49-F238E27FC236}">
                <a16:creationId xmlns:a16="http://schemas.microsoft.com/office/drawing/2014/main" id="{0B6436F1-4EB9-D795-A4A1-ED8209BA9CC9}"/>
              </a:ext>
            </a:extLst>
          </p:cNvPr>
          <p:cNvSpPr>
            <a:spLocks noGrp="1"/>
          </p:cNvSpPr>
          <p:nvPr>
            <p:ph idx="1"/>
          </p:nvPr>
        </p:nvSpPr>
        <p:spPr/>
        <p:txBody>
          <a:bodyPr/>
          <a:lstStyle/>
          <a:p>
            <a:pPr marL="0" indent="0">
              <a:buNone/>
            </a:pPr>
            <a:r>
              <a:rPr lang="en-US" b="0" i="0" dirty="0">
                <a:solidFill>
                  <a:srgbClr val="1F1F1F"/>
                </a:solidFill>
                <a:effectLst/>
                <a:latin typeface="Times" panose="02020603050405020304" pitchFamily="18" charset="0"/>
              </a:rPr>
              <a:t>Our approach to sentiment analysis is to use a machine learning model. We trained a model on a dataset of text and sentiment labels. The model learns to identify patterns in the text that are associated with positive, negative, and neutral sentiment</a:t>
            </a:r>
            <a:r>
              <a:rPr lang="en-US" b="0" i="0" dirty="0">
                <a:solidFill>
                  <a:srgbClr val="1F1F1F"/>
                </a:solidFill>
                <a:effectLst/>
                <a:latin typeface="Google Sans"/>
              </a:rPr>
              <a:t>.</a:t>
            </a:r>
            <a:endParaRPr lang="en-US" dirty="0"/>
          </a:p>
        </p:txBody>
      </p:sp>
    </p:spTree>
    <p:extLst>
      <p:ext uri="{BB962C8B-B14F-4D97-AF65-F5344CB8AC3E}">
        <p14:creationId xmlns:p14="http://schemas.microsoft.com/office/powerpoint/2010/main" val="2923725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45749-8508-F10B-6C4C-6E6CC81D2479}"/>
              </a:ext>
            </a:extLst>
          </p:cNvPr>
          <p:cNvSpPr>
            <a:spLocks noGrp="1"/>
          </p:cNvSpPr>
          <p:nvPr>
            <p:ph type="title"/>
          </p:nvPr>
        </p:nvSpPr>
        <p:spPr/>
        <p:txBody>
          <a:bodyPr/>
          <a:lstStyle/>
          <a:p>
            <a:pPr algn="ctr"/>
            <a:r>
              <a:rPr lang="en-US" dirty="0">
                <a:latin typeface="Times" panose="02020603050405020304" pitchFamily="18" charset="0"/>
              </a:rPr>
              <a:t>Results</a:t>
            </a:r>
          </a:p>
        </p:txBody>
      </p:sp>
      <p:sp>
        <p:nvSpPr>
          <p:cNvPr id="3" name="Content Placeholder 2">
            <a:extLst>
              <a:ext uri="{FF2B5EF4-FFF2-40B4-BE49-F238E27FC236}">
                <a16:creationId xmlns:a16="http://schemas.microsoft.com/office/drawing/2014/main" id="{06F08012-730A-5961-AF9E-31E73E743521}"/>
              </a:ext>
            </a:extLst>
          </p:cNvPr>
          <p:cNvSpPr>
            <a:spLocks noGrp="1"/>
          </p:cNvSpPr>
          <p:nvPr>
            <p:ph idx="1"/>
          </p:nvPr>
        </p:nvSpPr>
        <p:spPr/>
        <p:txBody>
          <a:bodyPr/>
          <a:lstStyle/>
          <a:p>
            <a:pPr marL="0" indent="0">
              <a:buNone/>
            </a:pPr>
            <a:r>
              <a:rPr lang="en-US" b="0" i="0" dirty="0">
                <a:solidFill>
                  <a:srgbClr val="1F1F1F"/>
                </a:solidFill>
                <a:effectLst/>
                <a:latin typeface="Times" panose="02020603050405020304" pitchFamily="18" charset="0"/>
              </a:rPr>
              <a:t>Our model was able to achieve an accuracy of 62.94% on a test set of text. This means that our model was able to correctly identify the sentiment of 62.4% of the text in the test set.</a:t>
            </a:r>
            <a:endParaRPr lang="en-US" dirty="0">
              <a:latin typeface="Times" panose="02020603050405020304" pitchFamily="18" charset="0"/>
            </a:endParaRPr>
          </a:p>
        </p:txBody>
      </p:sp>
    </p:spTree>
    <p:extLst>
      <p:ext uri="{BB962C8B-B14F-4D97-AF65-F5344CB8AC3E}">
        <p14:creationId xmlns:p14="http://schemas.microsoft.com/office/powerpoint/2010/main" val="1429196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67A58-D2C3-0DB3-7A79-FFE13B70B7D0}"/>
              </a:ext>
            </a:extLst>
          </p:cNvPr>
          <p:cNvSpPr>
            <a:spLocks noGrp="1"/>
          </p:cNvSpPr>
          <p:nvPr>
            <p:ph type="title"/>
          </p:nvPr>
        </p:nvSpPr>
        <p:spPr/>
        <p:txBody>
          <a:bodyPr/>
          <a:lstStyle/>
          <a:p>
            <a:pPr algn="ctr"/>
            <a:r>
              <a:rPr lang="en-US" dirty="0">
                <a:latin typeface="Times" panose="02020603050405020304" pitchFamily="18" charset="0"/>
              </a:rPr>
              <a:t>Conclusion</a:t>
            </a:r>
          </a:p>
        </p:txBody>
      </p:sp>
      <p:sp>
        <p:nvSpPr>
          <p:cNvPr id="3" name="Content Placeholder 2">
            <a:extLst>
              <a:ext uri="{FF2B5EF4-FFF2-40B4-BE49-F238E27FC236}">
                <a16:creationId xmlns:a16="http://schemas.microsoft.com/office/drawing/2014/main" id="{47D7787C-7349-B149-6721-C1387CDC8356}"/>
              </a:ext>
            </a:extLst>
          </p:cNvPr>
          <p:cNvSpPr>
            <a:spLocks noGrp="1"/>
          </p:cNvSpPr>
          <p:nvPr>
            <p:ph idx="1"/>
          </p:nvPr>
        </p:nvSpPr>
        <p:spPr/>
        <p:txBody>
          <a:bodyPr/>
          <a:lstStyle/>
          <a:p>
            <a:pPr marL="0" indent="0">
              <a:buNone/>
            </a:pPr>
            <a:r>
              <a:rPr lang="en-US" b="0" i="0" dirty="0">
                <a:solidFill>
                  <a:srgbClr val="1F1F1F"/>
                </a:solidFill>
                <a:effectLst/>
                <a:latin typeface="Times" panose="02020603050405020304" pitchFamily="18" charset="0"/>
              </a:rPr>
              <a:t>We have demonstrated that it is possible to use machine learning to perform text sentimental analysis. Our model was able to achieve an accuracy of 62.94% on a test set of text. This shows that text sentimental analysis can be a valuable tool for a variety of purposes.</a:t>
            </a:r>
            <a:endParaRPr lang="en-US" dirty="0">
              <a:latin typeface="Times" panose="02020603050405020304" pitchFamily="18" charset="0"/>
            </a:endParaRPr>
          </a:p>
        </p:txBody>
      </p:sp>
    </p:spTree>
    <p:extLst>
      <p:ext uri="{BB962C8B-B14F-4D97-AF65-F5344CB8AC3E}">
        <p14:creationId xmlns:p14="http://schemas.microsoft.com/office/powerpoint/2010/main" val="150602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12540-1AE5-63DE-58AD-BDFBA9BDAF41}"/>
              </a:ext>
            </a:extLst>
          </p:cNvPr>
          <p:cNvSpPr>
            <a:spLocks noGrp="1"/>
          </p:cNvSpPr>
          <p:nvPr>
            <p:ph type="title"/>
          </p:nvPr>
        </p:nvSpPr>
        <p:spPr/>
        <p:txBody>
          <a:bodyPr/>
          <a:lstStyle/>
          <a:p>
            <a:pPr algn="ctr"/>
            <a:r>
              <a:rPr lang="en-US" dirty="0">
                <a:latin typeface="Times" panose="02020603050405020304" pitchFamily="18" charset="0"/>
              </a:rPr>
              <a:t>Next Steps</a:t>
            </a:r>
          </a:p>
        </p:txBody>
      </p:sp>
      <p:sp>
        <p:nvSpPr>
          <p:cNvPr id="3" name="Content Placeholder 2">
            <a:extLst>
              <a:ext uri="{FF2B5EF4-FFF2-40B4-BE49-F238E27FC236}">
                <a16:creationId xmlns:a16="http://schemas.microsoft.com/office/drawing/2014/main" id="{F6934CA5-BC1E-C6C8-207E-F86B711C8CC3}"/>
              </a:ext>
            </a:extLst>
          </p:cNvPr>
          <p:cNvSpPr>
            <a:spLocks noGrp="1"/>
          </p:cNvSpPr>
          <p:nvPr>
            <p:ph idx="1"/>
          </p:nvPr>
        </p:nvSpPr>
        <p:spPr/>
        <p:txBody>
          <a:bodyPr/>
          <a:lstStyle/>
          <a:p>
            <a:pPr marL="0" indent="0">
              <a:buNone/>
            </a:pPr>
            <a:r>
              <a:rPr lang="en-US" b="0" i="0" dirty="0">
                <a:solidFill>
                  <a:srgbClr val="1F1F1F"/>
                </a:solidFill>
                <a:effectLst/>
                <a:latin typeface="Times" panose="02020603050405020304" pitchFamily="18" charset="0"/>
              </a:rPr>
              <a:t>Our next steps are to improve the accuracy of our model and to make it more generalizable to different types of text. We are also interested in exploring the use of text sentimental analysis for other applications, such as customer sentiment analysis and market research.</a:t>
            </a:r>
            <a:endParaRPr lang="en-US" dirty="0">
              <a:latin typeface="Times" panose="02020603050405020304" pitchFamily="18" charset="0"/>
            </a:endParaRPr>
          </a:p>
        </p:txBody>
      </p:sp>
    </p:spTree>
    <p:extLst>
      <p:ext uri="{BB962C8B-B14F-4D97-AF65-F5344CB8AC3E}">
        <p14:creationId xmlns:p14="http://schemas.microsoft.com/office/powerpoint/2010/main" val="309918685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58</TotalTime>
  <Words>318</Words>
  <Application>Microsoft Office PowerPoint</Application>
  <PresentationFormat>Widescreen</PresentationFormat>
  <Paragraphs>13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Garamond</vt:lpstr>
      <vt:lpstr>Google Sans</vt:lpstr>
      <vt:lpstr>Times</vt:lpstr>
      <vt:lpstr>Organic</vt:lpstr>
      <vt:lpstr>Text Sentimental Analysis</vt:lpstr>
      <vt:lpstr>Introduction</vt:lpstr>
      <vt:lpstr>Problem</vt:lpstr>
      <vt:lpstr>Approach</vt:lpstr>
      <vt:lpstr>Results</vt:lpstr>
      <vt:lpstr>Conclusion</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Sentimental Analysis</dc:title>
  <dc:creator>Hania Fatima</dc:creator>
  <cp:lastModifiedBy>Hania Fatima</cp:lastModifiedBy>
  <cp:revision>2</cp:revision>
  <dcterms:created xsi:type="dcterms:W3CDTF">2023-08-24T14:14:05Z</dcterms:created>
  <dcterms:modified xsi:type="dcterms:W3CDTF">2023-08-24T15:12:48Z</dcterms:modified>
</cp:coreProperties>
</file>